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.xml" ContentType="application/inkml+xml"/>
  <Override PartName="/ppt/ink/ink1010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ink/ink10159.xml" ContentType="application/inkml+xml"/>
  <Override PartName="/ppt/ink/ink1016.xml" ContentType="application/inkml+xml"/>
  <Override PartName="/ppt/ink/ink10160.xml" ContentType="application/inkml+xml"/>
  <Override PartName="/ppt/ink/ink10161.xml" ContentType="application/inkml+xml"/>
  <Override PartName="/ppt/ink/ink10162.xml" ContentType="application/inkml+xml"/>
  <Override PartName="/ppt/ink/ink10163.xml" ContentType="application/inkml+xml"/>
  <Override PartName="/ppt/ink/ink10164.xml" ContentType="application/inkml+xml"/>
  <Override PartName="/ppt/ink/ink10165.xml" ContentType="application/inkml+xml"/>
  <Override PartName="/ppt/ink/ink10166.xml" ContentType="application/inkml+xml"/>
  <Override PartName="/ppt/ink/ink10167.xml" ContentType="application/inkml+xml"/>
  <Override PartName="/ppt/ink/ink10168.xml" ContentType="application/inkml+xml"/>
  <Override PartName="/ppt/ink/ink10169.xml" ContentType="application/inkml+xml"/>
  <Override PartName="/ppt/ink/ink1017.xml" ContentType="application/inkml+xml"/>
  <Override PartName="/ppt/ink/ink10170.xml" ContentType="application/inkml+xml"/>
  <Override PartName="/ppt/ink/ink10171.xml" ContentType="application/inkml+xml"/>
  <Override PartName="/ppt/ink/ink10172.xml" ContentType="application/inkml+xml"/>
  <Override PartName="/ppt/ink/ink10173.xml" ContentType="application/inkml+xml"/>
  <Override PartName="/ppt/ink/ink10174.xml" ContentType="application/inkml+xml"/>
  <Override PartName="/ppt/ink/ink10175.xml" ContentType="application/inkml+xml"/>
  <Override PartName="/ppt/ink/ink10176.xml" ContentType="application/inkml+xml"/>
  <Override PartName="/ppt/ink/ink10177.xml" ContentType="application/inkml+xml"/>
  <Override PartName="/ppt/ink/ink10178.xml" ContentType="application/inkml+xml"/>
  <Override PartName="/ppt/ink/ink10179.xml" ContentType="application/inkml+xml"/>
  <Override PartName="/ppt/ink/ink1018.xml" ContentType="application/inkml+xml"/>
  <Override PartName="/ppt/ink/ink10180.xml" ContentType="application/inkml+xml"/>
  <Override PartName="/ppt/ink/ink10181.xml" ContentType="application/inkml+xml"/>
  <Override PartName="/ppt/ink/ink10182.xml" ContentType="application/inkml+xml"/>
  <Override PartName="/ppt/ink/ink10183.xml" ContentType="application/inkml+xml"/>
  <Override PartName="/ppt/ink/ink10184.xml" ContentType="application/inkml+xml"/>
  <Override PartName="/ppt/ink/ink10185.xml" ContentType="application/inkml+xml"/>
  <Override PartName="/ppt/ink/ink10186.xml" ContentType="application/inkml+xml"/>
  <Override PartName="/ppt/ink/ink10187.xml" ContentType="application/inkml+xml"/>
  <Override PartName="/ppt/ink/ink10188.xml" ContentType="application/inkml+xml"/>
  <Override PartName="/ppt/ink/ink10189.xml" ContentType="application/inkml+xml"/>
  <Override PartName="/ppt/ink/ink1019.xml" ContentType="application/inkml+xml"/>
  <Override PartName="/ppt/ink/ink10190.xml" ContentType="application/inkml+xml"/>
  <Override PartName="/ppt/ink/ink10191.xml" ContentType="application/inkml+xml"/>
  <Override PartName="/ppt/ink/ink10192.xml" ContentType="application/inkml+xml"/>
  <Override PartName="/ppt/ink/ink10193.xml" ContentType="application/inkml+xml"/>
  <Override PartName="/ppt/ink/ink10194.xml" ContentType="application/inkml+xml"/>
  <Override PartName="/ppt/ink/ink10195.xml" ContentType="application/inkml+xml"/>
  <Override PartName="/ppt/ink/ink10196.xml" ContentType="application/inkml+xml"/>
  <Override PartName="/ppt/ink/ink10197.xml" ContentType="application/inkml+xml"/>
  <Override PartName="/ppt/ink/ink10198.xml" ContentType="application/inkml+xml"/>
  <Override PartName="/ppt/ink/ink10199.xml" ContentType="application/inkml+xml"/>
  <Override PartName="/ppt/ink/ink102.xml" ContentType="application/inkml+xml"/>
  <Override PartName="/ppt/ink/ink1020.xml" ContentType="application/inkml+xml"/>
  <Override PartName="/ppt/ink/ink10200.xml" ContentType="application/inkml+xml"/>
  <Override PartName="/ppt/ink/ink10201.xml" ContentType="application/inkml+xml"/>
  <Override PartName="/ppt/ink/ink10202.xml" ContentType="application/inkml+xml"/>
  <Override PartName="/ppt/ink/ink10203.xml" ContentType="application/inkml+xml"/>
  <Override PartName="/ppt/ink/ink10204.xml" ContentType="application/inkml+xml"/>
  <Override PartName="/ppt/ink/ink10205.xml" ContentType="application/inkml+xml"/>
  <Override PartName="/ppt/ink/ink10206.xml" ContentType="application/inkml+xml"/>
  <Override PartName="/ppt/ink/ink10207.xml" ContentType="application/inkml+xml"/>
  <Override PartName="/ppt/ink/ink10208.xml" ContentType="application/inkml+xml"/>
  <Override PartName="/ppt/ink/ink10209.xml" ContentType="application/inkml+xml"/>
  <Override PartName="/ppt/ink/ink1021.xml" ContentType="application/inkml+xml"/>
  <Override PartName="/ppt/ink/ink10210.xml" ContentType="application/inkml+xml"/>
  <Override PartName="/ppt/ink/ink10211.xml" ContentType="application/inkml+xml"/>
  <Override PartName="/ppt/ink/ink10212.xml" ContentType="application/inkml+xml"/>
  <Override PartName="/ppt/ink/ink10213.xml" ContentType="application/inkml+xml"/>
  <Override PartName="/ppt/ink/ink10214.xml" ContentType="application/inkml+xml"/>
  <Override PartName="/ppt/ink/ink10215.xml" ContentType="application/inkml+xml"/>
  <Override PartName="/ppt/ink/ink10216.xml" ContentType="application/inkml+xml"/>
  <Override PartName="/ppt/ink/ink10217.xml" ContentType="application/inkml+xml"/>
  <Override PartName="/ppt/ink/ink10218.xml" ContentType="application/inkml+xml"/>
  <Override PartName="/ppt/ink/ink10219.xml" ContentType="application/inkml+xml"/>
  <Override PartName="/ppt/ink/ink1022.xml" ContentType="application/inkml+xml"/>
  <Override PartName="/ppt/ink/ink10220.xml" ContentType="application/inkml+xml"/>
  <Override PartName="/ppt/ink/ink10221.xml" ContentType="application/inkml+xml"/>
  <Override PartName="/ppt/ink/ink10222.xml" ContentType="application/inkml+xml"/>
  <Override PartName="/ppt/ink/ink10223.xml" ContentType="application/inkml+xml"/>
  <Override PartName="/ppt/ink/ink10224.xml" ContentType="application/inkml+xml"/>
  <Override PartName="/ppt/ink/ink10225.xml" ContentType="application/inkml+xml"/>
  <Override PartName="/ppt/ink/ink10226.xml" ContentType="application/inkml+xml"/>
  <Override PartName="/ppt/ink/ink10227.xml" ContentType="application/inkml+xml"/>
  <Override PartName="/ppt/ink/ink10228.xml" ContentType="application/inkml+xml"/>
  <Override PartName="/ppt/ink/ink10229.xml" ContentType="application/inkml+xml"/>
  <Override PartName="/ppt/ink/ink1023.xml" ContentType="application/inkml+xml"/>
  <Override PartName="/ppt/ink/ink10230.xml" ContentType="application/inkml+xml"/>
  <Override PartName="/ppt/ink/ink10231.xml" ContentType="application/inkml+xml"/>
  <Override PartName="/ppt/ink/ink10232.xml" ContentType="application/inkml+xml"/>
  <Override PartName="/ppt/ink/ink10233.xml" ContentType="application/inkml+xml"/>
  <Override PartName="/ppt/ink/ink10234.xml" ContentType="application/inkml+xml"/>
  <Override PartName="/ppt/ink/ink10235.xml" ContentType="application/inkml+xml"/>
  <Override PartName="/ppt/ink/ink10236.xml" ContentType="application/inkml+xml"/>
  <Override PartName="/ppt/ink/ink10237.xml" ContentType="application/inkml+xml"/>
  <Override PartName="/ppt/ink/ink10238.xml" ContentType="application/inkml+xml"/>
  <Override PartName="/ppt/ink/ink10239.xml" ContentType="application/inkml+xml"/>
  <Override PartName="/ppt/ink/ink1024.xml" ContentType="application/inkml+xml"/>
  <Override PartName="/ppt/ink/ink10240.xml" ContentType="application/inkml+xml"/>
  <Override PartName="/ppt/ink/ink10241.xml" ContentType="application/inkml+xml"/>
  <Override PartName="/ppt/ink/ink10242.xml" ContentType="application/inkml+xml"/>
  <Override PartName="/ppt/ink/ink10243.xml" ContentType="application/inkml+xml"/>
  <Override PartName="/ppt/ink/ink10244.xml" ContentType="application/inkml+xml"/>
  <Override PartName="/ppt/ink/ink10245.xml" ContentType="application/inkml+xml"/>
  <Override PartName="/ppt/ink/ink10246.xml" ContentType="application/inkml+xml"/>
  <Override PartName="/ppt/ink/ink10247.xml" ContentType="application/inkml+xml"/>
  <Override PartName="/ppt/ink/ink10248.xml" ContentType="application/inkml+xml"/>
  <Override PartName="/ppt/ink/ink10249.xml" ContentType="application/inkml+xml"/>
  <Override PartName="/ppt/ink/ink1025.xml" ContentType="application/inkml+xml"/>
  <Override PartName="/ppt/ink/ink10250.xml" ContentType="application/inkml+xml"/>
  <Override PartName="/ppt/ink/ink10251.xml" ContentType="application/inkml+xml"/>
  <Override PartName="/ppt/ink/ink10252.xml" ContentType="application/inkml+xml"/>
  <Override PartName="/ppt/ink/ink10253.xml" ContentType="application/inkml+xml"/>
  <Override PartName="/ppt/ink/ink10254.xml" ContentType="application/inkml+xml"/>
  <Override PartName="/ppt/ink/ink10255.xml" ContentType="application/inkml+xml"/>
  <Override PartName="/ppt/ink/ink10256.xml" ContentType="application/inkml+xml"/>
  <Override PartName="/ppt/ink/ink10257.xml" ContentType="application/inkml+xml"/>
  <Override PartName="/ppt/ink/ink10258.xml" ContentType="application/inkml+xml"/>
  <Override PartName="/ppt/ink/ink10259.xml" ContentType="application/inkml+xml"/>
  <Override PartName="/ppt/ink/ink1026.xml" ContentType="application/inkml+xml"/>
  <Override PartName="/ppt/ink/ink10260.xml" ContentType="application/inkml+xml"/>
  <Override PartName="/ppt/ink/ink10261.xml" ContentType="application/inkml+xml"/>
  <Override PartName="/ppt/ink/ink10262.xml" ContentType="application/inkml+xml"/>
  <Override PartName="/ppt/ink/ink10263.xml" ContentType="application/inkml+xml"/>
  <Override PartName="/ppt/ink/ink10264.xml" ContentType="application/inkml+xml"/>
  <Override PartName="/ppt/ink/ink10265.xml" ContentType="application/inkml+xml"/>
  <Override PartName="/ppt/ink/ink10266.xml" ContentType="application/inkml+xml"/>
  <Override PartName="/ppt/ink/ink10267.xml" ContentType="application/inkml+xml"/>
  <Override PartName="/ppt/ink/ink10268.xml" ContentType="application/inkml+xml"/>
  <Override PartName="/ppt/ink/ink10269.xml" ContentType="application/inkml+xml"/>
  <Override PartName="/ppt/ink/ink1027.xml" ContentType="application/inkml+xml"/>
  <Override PartName="/ppt/ink/ink10270.xml" ContentType="application/inkml+xml"/>
  <Override PartName="/ppt/ink/ink10271.xml" ContentType="application/inkml+xml"/>
  <Override PartName="/ppt/ink/ink10272.xml" ContentType="application/inkml+xml"/>
  <Override PartName="/ppt/ink/ink10273.xml" ContentType="application/inkml+xml"/>
  <Override PartName="/ppt/ink/ink10274.xml" ContentType="application/inkml+xml"/>
  <Override PartName="/ppt/ink/ink10275.xml" ContentType="application/inkml+xml"/>
  <Override PartName="/ppt/ink/ink10276.xml" ContentType="application/inkml+xml"/>
  <Override PartName="/ppt/ink/ink10277.xml" ContentType="application/inkml+xml"/>
  <Override PartName="/ppt/ink/ink10278.xml" ContentType="application/inkml+xml"/>
  <Override PartName="/ppt/ink/ink10279.xml" ContentType="application/inkml+xml"/>
  <Override PartName="/ppt/ink/ink1028.xml" ContentType="application/inkml+xml"/>
  <Override PartName="/ppt/ink/ink10280.xml" ContentType="application/inkml+xml"/>
  <Override PartName="/ppt/ink/ink10281.xml" ContentType="application/inkml+xml"/>
  <Override PartName="/ppt/ink/ink10282.xml" ContentType="application/inkml+xml"/>
  <Override PartName="/ppt/ink/ink10283.xml" ContentType="application/inkml+xml"/>
  <Override PartName="/ppt/ink/ink10284.xml" ContentType="application/inkml+xml"/>
  <Override PartName="/ppt/ink/ink10285.xml" ContentType="application/inkml+xml"/>
  <Override PartName="/ppt/ink/ink10286.xml" ContentType="application/inkml+xml"/>
  <Override PartName="/ppt/ink/ink10287.xml" ContentType="application/inkml+xml"/>
  <Override PartName="/ppt/ink/ink10288.xml" ContentType="application/inkml+xml"/>
  <Override PartName="/ppt/ink/ink10289.xml" ContentType="application/inkml+xml"/>
  <Override PartName="/ppt/ink/ink1029.xml" ContentType="application/inkml+xml"/>
  <Override PartName="/ppt/ink/ink10290.xml" ContentType="application/inkml+xml"/>
  <Override PartName="/ppt/ink/ink10291.xml" ContentType="application/inkml+xml"/>
  <Override PartName="/ppt/ink/ink10292.xml" ContentType="application/inkml+xml"/>
  <Override PartName="/ppt/ink/ink10293.xml" ContentType="application/inkml+xml"/>
  <Override PartName="/ppt/ink/ink10294.xml" ContentType="application/inkml+xml"/>
  <Override PartName="/ppt/ink/ink10295.xml" ContentType="application/inkml+xml"/>
  <Override PartName="/ppt/ink/ink10296.xml" ContentType="application/inkml+xml"/>
  <Override PartName="/ppt/ink/ink10297.xml" ContentType="application/inkml+xml"/>
  <Override PartName="/ppt/ink/ink10298.xml" ContentType="application/inkml+xml"/>
  <Override PartName="/ppt/ink/ink10299.xml" ContentType="application/inkml+xml"/>
  <Override PartName="/ppt/ink/ink103.xml" ContentType="application/inkml+xml"/>
  <Override PartName="/ppt/ink/ink1030.xml" ContentType="application/inkml+xml"/>
  <Override PartName="/ppt/ink/ink10300.xml" ContentType="application/inkml+xml"/>
  <Override PartName="/ppt/ink/ink10301.xml" ContentType="application/inkml+xml"/>
  <Override PartName="/ppt/ink/ink10302.xml" ContentType="application/inkml+xml"/>
  <Override PartName="/ppt/ink/ink10303.xml" ContentType="application/inkml+xml"/>
  <Override PartName="/ppt/ink/ink10304.xml" ContentType="application/inkml+xml"/>
  <Override PartName="/ppt/ink/ink10305.xml" ContentType="application/inkml+xml"/>
  <Override PartName="/ppt/ink/ink10306.xml" ContentType="application/inkml+xml"/>
  <Override PartName="/ppt/ink/ink10307.xml" ContentType="application/inkml+xml"/>
  <Override PartName="/ppt/ink/ink10308.xml" ContentType="application/inkml+xml"/>
  <Override PartName="/ppt/ink/ink10309.xml" ContentType="application/inkml+xml"/>
  <Override PartName="/ppt/ink/ink1031.xml" ContentType="application/inkml+xml"/>
  <Override PartName="/ppt/ink/ink10310.xml" ContentType="application/inkml+xml"/>
  <Override PartName="/ppt/ink/ink10311.xml" ContentType="application/inkml+xml"/>
  <Override PartName="/ppt/ink/ink10312.xml" ContentType="application/inkml+xml"/>
  <Override PartName="/ppt/ink/ink10313.xml" ContentType="application/inkml+xml"/>
  <Override PartName="/ppt/ink/ink10314.xml" ContentType="application/inkml+xml"/>
  <Override PartName="/ppt/ink/ink10315.xml" ContentType="application/inkml+xml"/>
  <Override PartName="/ppt/ink/ink10316.xml" ContentType="application/inkml+xml"/>
  <Override PartName="/ppt/ink/ink10317.xml" ContentType="application/inkml+xml"/>
  <Override PartName="/ppt/ink/ink10318.xml" ContentType="application/inkml+xml"/>
  <Override PartName="/ppt/ink/ink10319.xml" ContentType="application/inkml+xml"/>
  <Override PartName="/ppt/ink/ink1032.xml" ContentType="application/inkml+xml"/>
  <Override PartName="/ppt/ink/ink10320.xml" ContentType="application/inkml+xml"/>
  <Override PartName="/ppt/ink/ink10321.xml" ContentType="application/inkml+xml"/>
  <Override PartName="/ppt/ink/ink10322.xml" ContentType="application/inkml+xml"/>
  <Override PartName="/ppt/ink/ink10323.xml" ContentType="application/inkml+xml"/>
  <Override PartName="/ppt/ink/ink10324.xml" ContentType="application/inkml+xml"/>
  <Override PartName="/ppt/ink/ink10325.xml" ContentType="application/inkml+xml"/>
  <Override PartName="/ppt/ink/ink10326.xml" ContentType="application/inkml+xml"/>
  <Override PartName="/ppt/ink/ink10327.xml" ContentType="application/inkml+xml"/>
  <Override PartName="/ppt/ink/ink10328.xml" ContentType="application/inkml+xml"/>
  <Override PartName="/ppt/ink/ink10329.xml" ContentType="application/inkml+xml"/>
  <Override PartName="/ppt/ink/ink1033.xml" ContentType="application/inkml+xml"/>
  <Override PartName="/ppt/ink/ink10330.xml" ContentType="application/inkml+xml"/>
  <Override PartName="/ppt/ink/ink10331.xml" ContentType="application/inkml+xml"/>
  <Override PartName="/ppt/ink/ink10332.xml" ContentType="application/inkml+xml"/>
  <Override PartName="/ppt/ink/ink10333.xml" ContentType="application/inkml+xml"/>
  <Override PartName="/ppt/ink/ink10334.xml" ContentType="application/inkml+xml"/>
  <Override PartName="/ppt/ink/ink10335.xml" ContentType="application/inkml+xml"/>
  <Override PartName="/ppt/ink/ink10336.xml" ContentType="application/inkml+xml"/>
  <Override PartName="/ppt/ink/ink10337.xml" ContentType="application/inkml+xml"/>
  <Override PartName="/ppt/ink/ink10338.xml" ContentType="application/inkml+xml"/>
  <Override PartName="/ppt/ink/ink10339.xml" ContentType="application/inkml+xml"/>
  <Override PartName="/ppt/ink/ink1034.xml" ContentType="application/inkml+xml"/>
  <Override PartName="/ppt/ink/ink10340.xml" ContentType="application/inkml+xml"/>
  <Override PartName="/ppt/ink/ink10341.xml" ContentType="application/inkml+xml"/>
  <Override PartName="/ppt/ink/ink10342.xml" ContentType="application/inkml+xml"/>
  <Override PartName="/ppt/ink/ink10343.xml" ContentType="application/inkml+xml"/>
  <Override PartName="/ppt/ink/ink10344.xml" ContentType="application/inkml+xml"/>
  <Override PartName="/ppt/ink/ink10345.xml" ContentType="application/inkml+xml"/>
  <Override PartName="/ppt/ink/ink10346.xml" ContentType="application/inkml+xml"/>
  <Override PartName="/ppt/ink/ink10347.xml" ContentType="application/inkml+xml"/>
  <Override PartName="/ppt/ink/ink10348.xml" ContentType="application/inkml+xml"/>
  <Override PartName="/ppt/ink/ink10349.xml" ContentType="application/inkml+xml"/>
  <Override PartName="/ppt/ink/ink1035.xml" ContentType="application/inkml+xml"/>
  <Override PartName="/ppt/ink/ink10350.xml" ContentType="application/inkml+xml"/>
  <Override PartName="/ppt/ink/ink10351.xml" ContentType="application/inkml+xml"/>
  <Override PartName="/ppt/ink/ink10352.xml" ContentType="application/inkml+xml"/>
  <Override PartName="/ppt/ink/ink10353.xml" ContentType="application/inkml+xml"/>
  <Override PartName="/ppt/ink/ink10354.xml" ContentType="application/inkml+xml"/>
  <Override PartName="/ppt/ink/ink10355.xml" ContentType="application/inkml+xml"/>
  <Override PartName="/ppt/ink/ink10356.xml" ContentType="application/inkml+xml"/>
  <Override PartName="/ppt/ink/ink10357.xml" ContentType="application/inkml+xml"/>
  <Override PartName="/ppt/ink/ink10358.xml" ContentType="application/inkml+xml"/>
  <Override PartName="/ppt/ink/ink10359.xml" ContentType="application/inkml+xml"/>
  <Override PartName="/ppt/ink/ink1036.xml" ContentType="application/inkml+xml"/>
  <Override PartName="/ppt/ink/ink10360.xml" ContentType="application/inkml+xml"/>
  <Override PartName="/ppt/ink/ink10361.xml" ContentType="application/inkml+xml"/>
  <Override PartName="/ppt/ink/ink10362.xml" ContentType="application/inkml+xml"/>
  <Override PartName="/ppt/ink/ink10363.xml" ContentType="application/inkml+xml"/>
  <Override PartName="/ppt/ink/ink10364.xml" ContentType="application/inkml+xml"/>
  <Override PartName="/ppt/ink/ink10365.xml" ContentType="application/inkml+xml"/>
  <Override PartName="/ppt/ink/ink10366.xml" ContentType="application/inkml+xml"/>
  <Override PartName="/ppt/ink/ink10367.xml" ContentType="application/inkml+xml"/>
  <Override PartName="/ppt/ink/ink10368.xml" ContentType="application/inkml+xml"/>
  <Override PartName="/ppt/ink/ink10369.xml" ContentType="application/inkml+xml"/>
  <Override PartName="/ppt/ink/ink1037.xml" ContentType="application/inkml+xml"/>
  <Override PartName="/ppt/ink/ink10370.xml" ContentType="application/inkml+xml"/>
  <Override PartName="/ppt/ink/ink10371.xml" ContentType="application/inkml+xml"/>
  <Override PartName="/ppt/ink/ink10372.xml" ContentType="application/inkml+xml"/>
  <Override PartName="/ppt/ink/ink10373.xml" ContentType="application/inkml+xml"/>
  <Override PartName="/ppt/ink/ink10374.xml" ContentType="application/inkml+xml"/>
  <Override PartName="/ppt/ink/ink10375.xml" ContentType="application/inkml+xml"/>
  <Override PartName="/ppt/ink/ink10376.xml" ContentType="application/inkml+xml"/>
  <Override PartName="/ppt/ink/ink10377.xml" ContentType="application/inkml+xml"/>
  <Override PartName="/ppt/ink/ink10378.xml" ContentType="application/inkml+xml"/>
  <Override PartName="/ppt/ink/ink10379.xml" ContentType="application/inkml+xml"/>
  <Override PartName="/ppt/ink/ink1038.xml" ContentType="application/inkml+xml"/>
  <Override PartName="/ppt/ink/ink10380.xml" ContentType="application/inkml+xml"/>
  <Override PartName="/ppt/ink/ink10381.xml" ContentType="application/inkml+xml"/>
  <Override PartName="/ppt/ink/ink10382.xml" ContentType="application/inkml+xml"/>
  <Override PartName="/ppt/ink/ink10383.xml" ContentType="application/inkml+xml"/>
  <Override PartName="/ppt/ink/ink10384.xml" ContentType="application/inkml+xml"/>
  <Override PartName="/ppt/ink/ink10385.xml" ContentType="application/inkml+xml"/>
  <Override PartName="/ppt/ink/ink10386.xml" ContentType="application/inkml+xml"/>
  <Override PartName="/ppt/ink/ink10387.xml" ContentType="application/inkml+xml"/>
  <Override PartName="/ppt/ink/ink10388.xml" ContentType="application/inkml+xml"/>
  <Override PartName="/ppt/ink/ink10389.xml" ContentType="application/inkml+xml"/>
  <Override PartName="/ppt/ink/ink1039.xml" ContentType="application/inkml+xml"/>
  <Override PartName="/ppt/ink/ink10390.xml" ContentType="application/inkml+xml"/>
  <Override PartName="/ppt/ink/ink10391.xml" ContentType="application/inkml+xml"/>
  <Override PartName="/ppt/ink/ink10392.xml" ContentType="application/inkml+xml"/>
  <Override PartName="/ppt/ink/ink10393.xml" ContentType="application/inkml+xml"/>
  <Override PartName="/ppt/ink/ink10394.xml" ContentType="application/inkml+xml"/>
  <Override PartName="/ppt/ink/ink10395.xml" ContentType="application/inkml+xml"/>
  <Override PartName="/ppt/ink/ink10396.xml" ContentType="application/inkml+xml"/>
  <Override PartName="/ppt/ink/ink10397.xml" ContentType="application/inkml+xml"/>
  <Override PartName="/ppt/ink/ink10398.xml" ContentType="application/inkml+xml"/>
  <Override PartName="/ppt/ink/ink10399.xml" ContentType="application/inkml+xml"/>
  <Override PartName="/ppt/ink/ink104.xml" ContentType="application/inkml+xml"/>
  <Override PartName="/ppt/ink/ink1040.xml" ContentType="application/inkml+xml"/>
  <Override PartName="/ppt/ink/ink10400.xml" ContentType="application/inkml+xml"/>
  <Override PartName="/ppt/ink/ink10401.xml" ContentType="application/inkml+xml"/>
  <Override PartName="/ppt/ink/ink10402.xml" ContentType="application/inkml+xml"/>
  <Override PartName="/ppt/ink/ink10403.xml" ContentType="application/inkml+xml"/>
  <Override PartName="/ppt/ink/ink10404.xml" ContentType="application/inkml+xml"/>
  <Override PartName="/ppt/ink/ink10405.xml" ContentType="application/inkml+xml"/>
  <Override PartName="/ppt/ink/ink10406.xml" ContentType="application/inkml+xml"/>
  <Override PartName="/ppt/ink/ink10407.xml" ContentType="application/inkml+xml"/>
  <Override PartName="/ppt/ink/ink10408.xml" ContentType="application/inkml+xml"/>
  <Override PartName="/ppt/ink/ink10409.xml" ContentType="application/inkml+xml"/>
  <Override PartName="/ppt/ink/ink1041.xml" ContentType="application/inkml+xml"/>
  <Override PartName="/ppt/ink/ink10410.xml" ContentType="application/inkml+xml"/>
  <Override PartName="/ppt/ink/ink10411.xml" ContentType="application/inkml+xml"/>
  <Override PartName="/ppt/ink/ink10412.xml" ContentType="application/inkml+xml"/>
  <Override PartName="/ppt/ink/ink10413.xml" ContentType="application/inkml+xml"/>
  <Override PartName="/ppt/ink/ink10414.xml" ContentType="application/inkml+xml"/>
  <Override PartName="/ppt/ink/ink10415.xml" ContentType="application/inkml+xml"/>
  <Override PartName="/ppt/ink/ink10416.xml" ContentType="application/inkml+xml"/>
  <Override PartName="/ppt/ink/ink10417.xml" ContentType="application/inkml+xml"/>
  <Override PartName="/ppt/ink/ink10418.xml" ContentType="application/inkml+xml"/>
  <Override PartName="/ppt/ink/ink10419.xml" ContentType="application/inkml+xml"/>
  <Override PartName="/ppt/ink/ink1042.xml" ContentType="application/inkml+xml"/>
  <Override PartName="/ppt/ink/ink10420.xml" ContentType="application/inkml+xml"/>
  <Override PartName="/ppt/ink/ink10421.xml" ContentType="application/inkml+xml"/>
  <Override PartName="/ppt/ink/ink10422.xml" ContentType="application/inkml+xml"/>
  <Override PartName="/ppt/ink/ink10423.xml" ContentType="application/inkml+xml"/>
  <Override PartName="/ppt/ink/ink10424.xml" ContentType="application/inkml+xml"/>
  <Override PartName="/ppt/ink/ink10425.xml" ContentType="application/inkml+xml"/>
  <Override PartName="/ppt/ink/ink10426.xml" ContentType="application/inkml+xml"/>
  <Override PartName="/ppt/ink/ink10427.xml" ContentType="application/inkml+xml"/>
  <Override PartName="/ppt/ink/ink10428.xml" ContentType="application/inkml+xml"/>
  <Override PartName="/ppt/ink/ink10429.xml" ContentType="application/inkml+xml"/>
  <Override PartName="/ppt/ink/ink1043.xml" ContentType="application/inkml+xml"/>
  <Override PartName="/ppt/ink/ink10430.xml" ContentType="application/inkml+xml"/>
  <Override PartName="/ppt/ink/ink10431.xml" ContentType="application/inkml+xml"/>
  <Override PartName="/ppt/ink/ink10432.xml" ContentType="application/inkml+xml"/>
  <Override PartName="/ppt/ink/ink10433.xml" ContentType="application/inkml+xml"/>
  <Override PartName="/ppt/ink/ink10434.xml" ContentType="application/inkml+xml"/>
  <Override PartName="/ppt/ink/ink10435.xml" ContentType="application/inkml+xml"/>
  <Override PartName="/ppt/ink/ink10436.xml" ContentType="application/inkml+xml"/>
  <Override PartName="/ppt/ink/ink10437.xml" ContentType="application/inkml+xml"/>
  <Override PartName="/ppt/ink/ink10438.xml" ContentType="application/inkml+xml"/>
  <Override PartName="/ppt/ink/ink10439.xml" ContentType="application/inkml+xml"/>
  <Override PartName="/ppt/ink/ink1044.xml" ContentType="application/inkml+xml"/>
  <Override PartName="/ppt/ink/ink10440.xml" ContentType="application/inkml+xml"/>
  <Override PartName="/ppt/ink/ink10441.xml" ContentType="application/inkml+xml"/>
  <Override PartName="/ppt/ink/ink10442.xml" ContentType="application/inkml+xml"/>
  <Override PartName="/ppt/ink/ink10443.xml" ContentType="application/inkml+xml"/>
  <Override PartName="/ppt/ink/ink10444.xml" ContentType="application/inkml+xml"/>
  <Override PartName="/ppt/ink/ink10445.xml" ContentType="application/inkml+xml"/>
  <Override PartName="/ppt/ink/ink10446.xml" ContentType="application/inkml+xml"/>
  <Override PartName="/ppt/ink/ink10447.xml" ContentType="application/inkml+xml"/>
  <Override PartName="/ppt/ink/ink10448.xml" ContentType="application/inkml+xml"/>
  <Override PartName="/ppt/ink/ink10449.xml" ContentType="application/inkml+xml"/>
  <Override PartName="/ppt/ink/ink1045.xml" ContentType="application/inkml+xml"/>
  <Override PartName="/ppt/ink/ink10450.xml" ContentType="application/inkml+xml"/>
  <Override PartName="/ppt/ink/ink10451.xml" ContentType="application/inkml+xml"/>
  <Override PartName="/ppt/ink/ink10452.xml" ContentType="application/inkml+xml"/>
  <Override PartName="/ppt/ink/ink10453.xml" ContentType="application/inkml+xml"/>
  <Override PartName="/ppt/ink/ink10454.xml" ContentType="application/inkml+xml"/>
  <Override PartName="/ppt/ink/ink10455.xml" ContentType="application/inkml+xml"/>
  <Override PartName="/ppt/ink/ink10456.xml" ContentType="application/inkml+xml"/>
  <Override PartName="/ppt/ink/ink10457.xml" ContentType="application/inkml+xml"/>
  <Override PartName="/ppt/ink/ink10458.xml" ContentType="application/inkml+xml"/>
  <Override PartName="/ppt/ink/ink10459.xml" ContentType="application/inkml+xml"/>
  <Override PartName="/ppt/ink/ink1046.xml" ContentType="application/inkml+xml"/>
  <Override PartName="/ppt/ink/ink10460.xml" ContentType="application/inkml+xml"/>
  <Override PartName="/ppt/ink/ink10461.xml" ContentType="application/inkml+xml"/>
  <Override PartName="/ppt/ink/ink10462.xml" ContentType="application/inkml+xml"/>
  <Override PartName="/ppt/ink/ink10463.xml" ContentType="application/inkml+xml"/>
  <Override PartName="/ppt/ink/ink10464.xml" ContentType="application/inkml+xml"/>
  <Override PartName="/ppt/ink/ink10465.xml" ContentType="application/inkml+xml"/>
  <Override PartName="/ppt/ink/ink10466.xml" ContentType="application/inkml+xml"/>
  <Override PartName="/ppt/ink/ink10467.xml" ContentType="application/inkml+xml"/>
  <Override PartName="/ppt/ink/ink10468.xml" ContentType="application/inkml+xml"/>
  <Override PartName="/ppt/ink/ink10469.xml" ContentType="application/inkml+xml"/>
  <Override PartName="/ppt/ink/ink1047.xml" ContentType="application/inkml+xml"/>
  <Override PartName="/ppt/ink/ink10470.xml" ContentType="application/inkml+xml"/>
  <Override PartName="/ppt/ink/ink10471.xml" ContentType="application/inkml+xml"/>
  <Override PartName="/ppt/ink/ink10472.xml" ContentType="application/inkml+xml"/>
  <Override PartName="/ppt/ink/ink10473.xml" ContentType="application/inkml+xml"/>
  <Override PartName="/ppt/ink/ink10474.xml" ContentType="application/inkml+xml"/>
  <Override PartName="/ppt/ink/ink10475.xml" ContentType="application/inkml+xml"/>
  <Override PartName="/ppt/ink/ink10476.xml" ContentType="application/inkml+xml"/>
  <Override PartName="/ppt/ink/ink10477.xml" ContentType="application/inkml+xml"/>
  <Override PartName="/ppt/ink/ink10478.xml" ContentType="application/inkml+xml"/>
  <Override PartName="/ppt/ink/ink10479.xml" ContentType="application/inkml+xml"/>
  <Override PartName="/ppt/ink/ink1048.xml" ContentType="application/inkml+xml"/>
  <Override PartName="/ppt/ink/ink10480.xml" ContentType="application/inkml+xml"/>
  <Override PartName="/ppt/ink/ink10481.xml" ContentType="application/inkml+xml"/>
  <Override PartName="/ppt/ink/ink10482.xml" ContentType="application/inkml+xml"/>
  <Override PartName="/ppt/ink/ink10483.xml" ContentType="application/inkml+xml"/>
  <Override PartName="/ppt/ink/ink10484.xml" ContentType="application/inkml+xml"/>
  <Override PartName="/ppt/ink/ink10485.xml" ContentType="application/inkml+xml"/>
  <Override PartName="/ppt/ink/ink10486.xml" ContentType="application/inkml+xml"/>
  <Override PartName="/ppt/ink/ink10487.xml" ContentType="application/inkml+xml"/>
  <Override PartName="/ppt/ink/ink10488.xml" ContentType="application/inkml+xml"/>
  <Override PartName="/ppt/ink/ink10489.xml" ContentType="application/inkml+xml"/>
  <Override PartName="/ppt/ink/ink1049.xml" ContentType="application/inkml+xml"/>
  <Override PartName="/ppt/ink/ink10490.xml" ContentType="application/inkml+xml"/>
  <Override PartName="/ppt/ink/ink10491.xml" ContentType="application/inkml+xml"/>
  <Override PartName="/ppt/ink/ink10492.xml" ContentType="application/inkml+xml"/>
  <Override PartName="/ppt/ink/ink10493.xml" ContentType="application/inkml+xml"/>
  <Override PartName="/ppt/ink/ink10494.xml" ContentType="application/inkml+xml"/>
  <Override PartName="/ppt/ink/ink10495.xml" ContentType="application/inkml+xml"/>
  <Override PartName="/ppt/ink/ink10496.xml" ContentType="application/inkml+xml"/>
  <Override PartName="/ppt/ink/ink10497.xml" ContentType="application/inkml+xml"/>
  <Override PartName="/ppt/ink/ink10498.xml" ContentType="application/inkml+xml"/>
  <Override PartName="/ppt/ink/ink10499.xml" ContentType="application/inkml+xml"/>
  <Override PartName="/ppt/ink/ink105.xml" ContentType="application/inkml+xml"/>
  <Override PartName="/ppt/ink/ink1050.xml" ContentType="application/inkml+xml"/>
  <Override PartName="/ppt/ink/ink10500.xml" ContentType="application/inkml+xml"/>
  <Override PartName="/ppt/ink/ink10501.xml" ContentType="application/inkml+xml"/>
  <Override PartName="/ppt/ink/ink10502.xml" ContentType="application/inkml+xml"/>
  <Override PartName="/ppt/ink/ink10503.xml" ContentType="application/inkml+xml"/>
  <Override PartName="/ppt/ink/ink10504.xml" ContentType="application/inkml+xml"/>
  <Override PartName="/ppt/ink/ink10505.xml" ContentType="application/inkml+xml"/>
  <Override PartName="/ppt/ink/ink10506.xml" ContentType="application/inkml+xml"/>
  <Override PartName="/ppt/ink/ink10507.xml" ContentType="application/inkml+xml"/>
  <Override PartName="/ppt/ink/ink10508.xml" ContentType="application/inkml+xml"/>
  <Override PartName="/ppt/ink/ink10509.xml" ContentType="application/inkml+xml"/>
  <Override PartName="/ppt/ink/ink1051.xml" ContentType="application/inkml+xml"/>
  <Override PartName="/ppt/ink/ink10510.xml" ContentType="application/inkml+xml"/>
  <Override PartName="/ppt/ink/ink10511.xml" ContentType="application/inkml+xml"/>
  <Override PartName="/ppt/ink/ink10512.xml" ContentType="application/inkml+xml"/>
  <Override PartName="/ppt/ink/ink10513.xml" ContentType="application/inkml+xml"/>
  <Override PartName="/ppt/ink/ink10514.xml" ContentType="application/inkml+xml"/>
  <Override PartName="/ppt/ink/ink10515.xml" ContentType="application/inkml+xml"/>
  <Override PartName="/ppt/ink/ink10516.xml" ContentType="application/inkml+xml"/>
  <Override PartName="/ppt/ink/ink10517.xml" ContentType="application/inkml+xml"/>
  <Override PartName="/ppt/ink/ink10518.xml" ContentType="application/inkml+xml"/>
  <Override PartName="/ppt/ink/ink10519.xml" ContentType="application/inkml+xml"/>
  <Override PartName="/ppt/ink/ink1052.xml" ContentType="application/inkml+xml"/>
  <Override PartName="/ppt/ink/ink10520.xml" ContentType="application/inkml+xml"/>
  <Override PartName="/ppt/ink/ink10521.xml" ContentType="application/inkml+xml"/>
  <Override PartName="/ppt/ink/ink10522.xml" ContentType="application/inkml+xml"/>
  <Override PartName="/ppt/ink/ink10523.xml" ContentType="application/inkml+xml"/>
  <Override PartName="/ppt/ink/ink10524.xml" ContentType="application/inkml+xml"/>
  <Override PartName="/ppt/ink/ink10525.xml" ContentType="application/inkml+xml"/>
  <Override PartName="/ppt/ink/ink10526.xml" ContentType="application/inkml+xml"/>
  <Override PartName="/ppt/ink/ink10527.xml" ContentType="application/inkml+xml"/>
  <Override PartName="/ppt/ink/ink10528.xml" ContentType="application/inkml+xml"/>
  <Override PartName="/ppt/ink/ink10529.xml" ContentType="application/inkml+xml"/>
  <Override PartName="/ppt/ink/ink1053.xml" ContentType="application/inkml+xml"/>
  <Override PartName="/ppt/ink/ink10530.xml" ContentType="application/inkml+xml"/>
  <Override PartName="/ppt/ink/ink10531.xml" ContentType="application/inkml+xml"/>
  <Override PartName="/ppt/ink/ink10532.xml" ContentType="application/inkml+xml"/>
  <Override PartName="/ppt/ink/ink10533.xml" ContentType="application/inkml+xml"/>
  <Override PartName="/ppt/ink/ink10534.xml" ContentType="application/inkml+xml"/>
  <Override PartName="/ppt/ink/ink10535.xml" ContentType="application/inkml+xml"/>
  <Override PartName="/ppt/ink/ink10536.xml" ContentType="application/inkml+xml"/>
  <Override PartName="/ppt/ink/ink10537.xml" ContentType="application/inkml+xml"/>
  <Override PartName="/ppt/ink/ink10538.xml" ContentType="application/inkml+xml"/>
  <Override PartName="/ppt/ink/ink10539.xml" ContentType="application/inkml+xml"/>
  <Override PartName="/ppt/ink/ink1054.xml" ContentType="application/inkml+xml"/>
  <Override PartName="/ppt/ink/ink10540.xml" ContentType="application/inkml+xml"/>
  <Override PartName="/ppt/ink/ink10541.xml" ContentType="application/inkml+xml"/>
  <Override PartName="/ppt/ink/ink10542.xml" ContentType="application/inkml+xml"/>
  <Override PartName="/ppt/ink/ink10543.xml" ContentType="application/inkml+xml"/>
  <Override PartName="/ppt/ink/ink10544.xml" ContentType="application/inkml+xml"/>
  <Override PartName="/ppt/ink/ink10545.xml" ContentType="application/inkml+xml"/>
  <Override PartName="/ppt/ink/ink10546.xml" ContentType="application/inkml+xml"/>
  <Override PartName="/ppt/ink/ink10547.xml" ContentType="application/inkml+xml"/>
  <Override PartName="/ppt/ink/ink10548.xml" ContentType="application/inkml+xml"/>
  <Override PartName="/ppt/ink/ink10549.xml" ContentType="application/inkml+xml"/>
  <Override PartName="/ppt/ink/ink1055.xml" ContentType="application/inkml+xml"/>
  <Override PartName="/ppt/ink/ink10550.xml" ContentType="application/inkml+xml"/>
  <Override PartName="/ppt/ink/ink10551.xml" ContentType="application/inkml+xml"/>
  <Override PartName="/ppt/ink/ink10552.xml" ContentType="application/inkml+xml"/>
  <Override PartName="/ppt/ink/ink10553.xml" ContentType="application/inkml+xml"/>
  <Override PartName="/ppt/ink/ink10554.xml" ContentType="application/inkml+xml"/>
  <Override PartName="/ppt/ink/ink10555.xml" ContentType="application/inkml+xml"/>
  <Override PartName="/ppt/ink/ink10556.xml" ContentType="application/inkml+xml"/>
  <Override PartName="/ppt/ink/ink10557.xml" ContentType="application/inkml+xml"/>
  <Override PartName="/ppt/ink/ink10558.xml" ContentType="application/inkml+xml"/>
  <Override PartName="/ppt/ink/ink10559.xml" ContentType="application/inkml+xml"/>
  <Override PartName="/ppt/ink/ink1056.xml" ContentType="application/inkml+xml"/>
  <Override PartName="/ppt/ink/ink10560.xml" ContentType="application/inkml+xml"/>
  <Override PartName="/ppt/ink/ink10561.xml" ContentType="application/inkml+xml"/>
  <Override PartName="/ppt/ink/ink10562.xml" ContentType="application/inkml+xml"/>
  <Override PartName="/ppt/ink/ink10563.xml" ContentType="application/inkml+xml"/>
  <Override PartName="/ppt/ink/ink10564.xml" ContentType="application/inkml+xml"/>
  <Override PartName="/ppt/ink/ink10565.xml" ContentType="application/inkml+xml"/>
  <Override PartName="/ppt/ink/ink10566.xml" ContentType="application/inkml+xml"/>
  <Override PartName="/ppt/ink/ink10567.xml" ContentType="application/inkml+xml"/>
  <Override PartName="/ppt/ink/ink10568.xml" ContentType="application/inkml+xml"/>
  <Override PartName="/ppt/ink/ink10569.xml" ContentType="application/inkml+xml"/>
  <Override PartName="/ppt/ink/ink1057.xml" ContentType="application/inkml+xml"/>
  <Override PartName="/ppt/ink/ink10570.xml" ContentType="application/inkml+xml"/>
  <Override PartName="/ppt/ink/ink10571.xml" ContentType="application/inkml+xml"/>
  <Override PartName="/ppt/ink/ink10572.xml" ContentType="application/inkml+xml"/>
  <Override PartName="/ppt/ink/ink10573.xml" ContentType="application/inkml+xml"/>
  <Override PartName="/ppt/ink/ink10574.xml" ContentType="application/inkml+xml"/>
  <Override PartName="/ppt/ink/ink10575.xml" ContentType="application/inkml+xml"/>
  <Override PartName="/ppt/ink/ink10576.xml" ContentType="application/inkml+xml"/>
  <Override PartName="/ppt/ink/ink10577.xml" ContentType="application/inkml+xml"/>
  <Override PartName="/ppt/ink/ink10578.xml" ContentType="application/inkml+xml"/>
  <Override PartName="/ppt/ink/ink10579.xml" ContentType="application/inkml+xml"/>
  <Override PartName="/ppt/ink/ink1058.xml" ContentType="application/inkml+xml"/>
  <Override PartName="/ppt/ink/ink10580.xml" ContentType="application/inkml+xml"/>
  <Override PartName="/ppt/ink/ink10581.xml" ContentType="application/inkml+xml"/>
  <Override PartName="/ppt/ink/ink10582.xml" ContentType="application/inkml+xml"/>
  <Override PartName="/ppt/ink/ink10583.xml" ContentType="application/inkml+xml"/>
  <Override PartName="/ppt/ink/ink10584.xml" ContentType="application/inkml+xml"/>
  <Override PartName="/ppt/ink/ink10585.xml" ContentType="application/inkml+xml"/>
  <Override PartName="/ppt/ink/ink10586.xml" ContentType="application/inkml+xml"/>
  <Override PartName="/ppt/ink/ink10587.xml" ContentType="application/inkml+xml"/>
  <Override PartName="/ppt/ink/ink10588.xml" ContentType="application/inkml+xml"/>
  <Override PartName="/ppt/ink/ink10589.xml" ContentType="application/inkml+xml"/>
  <Override PartName="/ppt/ink/ink1059.xml" ContentType="application/inkml+xml"/>
  <Override PartName="/ppt/ink/ink10590.xml" ContentType="application/inkml+xml"/>
  <Override PartName="/ppt/ink/ink10591.xml" ContentType="application/inkml+xml"/>
  <Override PartName="/ppt/ink/ink10592.xml" ContentType="application/inkml+xml"/>
  <Override PartName="/ppt/ink/ink10593.xml" ContentType="application/inkml+xml"/>
  <Override PartName="/ppt/ink/ink10594.xml" ContentType="application/inkml+xml"/>
  <Override PartName="/ppt/ink/ink10595.xml" ContentType="application/inkml+xml"/>
  <Override PartName="/ppt/ink/ink10596.xml" ContentType="application/inkml+xml"/>
  <Override PartName="/ppt/ink/ink10597.xml" ContentType="application/inkml+xml"/>
  <Override PartName="/ppt/ink/ink10598.xml" ContentType="application/inkml+xml"/>
  <Override PartName="/ppt/ink/ink10599.xml" ContentType="application/inkml+xml"/>
  <Override PartName="/ppt/ink/ink106.xml" ContentType="application/inkml+xml"/>
  <Override PartName="/ppt/ink/ink1060.xml" ContentType="application/inkml+xml"/>
  <Override PartName="/ppt/ink/ink10600.xml" ContentType="application/inkml+xml"/>
  <Override PartName="/ppt/ink/ink10601.xml" ContentType="application/inkml+xml"/>
  <Override PartName="/ppt/ink/ink10602.xml" ContentType="application/inkml+xml"/>
  <Override PartName="/ppt/ink/ink10603.xml" ContentType="application/inkml+xml"/>
  <Override PartName="/ppt/ink/ink10604.xml" ContentType="application/inkml+xml"/>
  <Override PartName="/ppt/ink/ink10605.xml" ContentType="application/inkml+xml"/>
  <Override PartName="/ppt/ink/ink10606.xml" ContentType="application/inkml+xml"/>
  <Override PartName="/ppt/ink/ink10607.xml" ContentType="application/inkml+xml"/>
  <Override PartName="/ppt/ink/ink10608.xml" ContentType="application/inkml+xml"/>
  <Override PartName="/ppt/ink/ink10609.xml" ContentType="application/inkml+xml"/>
  <Override PartName="/ppt/ink/ink1061.xml" ContentType="application/inkml+xml"/>
  <Override PartName="/ppt/ink/ink10610.xml" ContentType="application/inkml+xml"/>
  <Override PartName="/ppt/ink/ink10611.xml" ContentType="application/inkml+xml"/>
  <Override PartName="/ppt/ink/ink10612.xml" ContentType="application/inkml+xml"/>
  <Override PartName="/ppt/ink/ink10613.xml" ContentType="application/inkml+xml"/>
  <Override PartName="/ppt/ink/ink10614.xml" ContentType="application/inkml+xml"/>
  <Override PartName="/ppt/ink/ink10615.xml" ContentType="application/inkml+xml"/>
  <Override PartName="/ppt/ink/ink10616.xml" ContentType="application/inkml+xml"/>
  <Override PartName="/ppt/ink/ink10617.xml" ContentType="application/inkml+xml"/>
  <Override PartName="/ppt/ink/ink10618.xml" ContentType="application/inkml+xml"/>
  <Override PartName="/ppt/ink/ink10619.xml" ContentType="application/inkml+xml"/>
  <Override PartName="/ppt/ink/ink1062.xml" ContentType="application/inkml+xml"/>
  <Override PartName="/ppt/ink/ink10620.xml" ContentType="application/inkml+xml"/>
  <Override PartName="/ppt/ink/ink10621.xml" ContentType="application/inkml+xml"/>
  <Override PartName="/ppt/ink/ink10622.xml" ContentType="application/inkml+xml"/>
  <Override PartName="/ppt/ink/ink10623.xml" ContentType="application/inkml+xml"/>
  <Override PartName="/ppt/ink/ink10624.xml" ContentType="application/inkml+xml"/>
  <Override PartName="/ppt/ink/ink10625.xml" ContentType="application/inkml+xml"/>
  <Override PartName="/ppt/ink/ink10626.xml" ContentType="application/inkml+xml"/>
  <Override PartName="/ppt/ink/ink10627.xml" ContentType="application/inkml+xml"/>
  <Override PartName="/ppt/ink/ink10628.xml" ContentType="application/inkml+xml"/>
  <Override PartName="/ppt/ink/ink10629.xml" ContentType="application/inkml+xml"/>
  <Override PartName="/ppt/ink/ink1063.xml" ContentType="application/inkml+xml"/>
  <Override PartName="/ppt/ink/ink10630.xml" ContentType="application/inkml+xml"/>
  <Override PartName="/ppt/ink/ink10631.xml" ContentType="application/inkml+xml"/>
  <Override PartName="/ppt/ink/ink10632.xml" ContentType="application/inkml+xml"/>
  <Override PartName="/ppt/ink/ink10633.xml" ContentType="application/inkml+xml"/>
  <Override PartName="/ppt/ink/ink10634.xml" ContentType="application/inkml+xml"/>
  <Override PartName="/ppt/ink/ink10635.xml" ContentType="application/inkml+xml"/>
  <Override PartName="/ppt/ink/ink10636.xml" ContentType="application/inkml+xml"/>
  <Override PartName="/ppt/ink/ink10637.xml" ContentType="application/inkml+xml"/>
  <Override PartName="/ppt/ink/ink10638.xml" ContentType="application/inkml+xml"/>
  <Override PartName="/ppt/ink/ink10639.xml" ContentType="application/inkml+xml"/>
  <Override PartName="/ppt/ink/ink1064.xml" ContentType="application/inkml+xml"/>
  <Override PartName="/ppt/ink/ink10640.xml" ContentType="application/inkml+xml"/>
  <Override PartName="/ppt/ink/ink10641.xml" ContentType="application/inkml+xml"/>
  <Override PartName="/ppt/ink/ink10642.xml" ContentType="application/inkml+xml"/>
  <Override PartName="/ppt/ink/ink10643.xml" ContentType="application/inkml+xml"/>
  <Override PartName="/ppt/ink/ink10644.xml" ContentType="application/inkml+xml"/>
  <Override PartName="/ppt/ink/ink10645.xml" ContentType="application/inkml+xml"/>
  <Override PartName="/ppt/ink/ink10646.xml" ContentType="application/inkml+xml"/>
  <Override PartName="/ppt/ink/ink10647.xml" ContentType="application/inkml+xml"/>
  <Override PartName="/ppt/ink/ink10648.xml" ContentType="application/inkml+xml"/>
  <Override PartName="/ppt/ink/ink10649.xml" ContentType="application/inkml+xml"/>
  <Override PartName="/ppt/ink/ink1065.xml" ContentType="application/inkml+xml"/>
  <Override PartName="/ppt/ink/ink10650.xml" ContentType="application/inkml+xml"/>
  <Override PartName="/ppt/ink/ink10651.xml" ContentType="application/inkml+xml"/>
  <Override PartName="/ppt/ink/ink10652.xml" ContentType="application/inkml+xml"/>
  <Override PartName="/ppt/ink/ink10653.xml" ContentType="application/inkml+xml"/>
  <Override PartName="/ppt/ink/ink10654.xml" ContentType="application/inkml+xml"/>
  <Override PartName="/ppt/ink/ink10655.xml" ContentType="application/inkml+xml"/>
  <Override PartName="/ppt/ink/ink10656.xml" ContentType="application/inkml+xml"/>
  <Override PartName="/ppt/ink/ink10657.xml" ContentType="application/inkml+xml"/>
  <Override PartName="/ppt/ink/ink10658.xml" ContentType="application/inkml+xml"/>
  <Override PartName="/ppt/ink/ink10659.xml" ContentType="application/inkml+xml"/>
  <Override PartName="/ppt/ink/ink1066.xml" ContentType="application/inkml+xml"/>
  <Override PartName="/ppt/ink/ink10660.xml" ContentType="application/inkml+xml"/>
  <Override PartName="/ppt/ink/ink10661.xml" ContentType="application/inkml+xml"/>
  <Override PartName="/ppt/ink/ink10662.xml" ContentType="application/inkml+xml"/>
  <Override PartName="/ppt/ink/ink10663.xml" ContentType="application/inkml+xml"/>
  <Override PartName="/ppt/ink/ink10664.xml" ContentType="application/inkml+xml"/>
  <Override PartName="/ppt/ink/ink10665.xml" ContentType="application/inkml+xml"/>
  <Override PartName="/ppt/ink/ink10666.xml" ContentType="application/inkml+xml"/>
  <Override PartName="/ppt/ink/ink10667.xml" ContentType="application/inkml+xml"/>
  <Override PartName="/ppt/ink/ink10668.xml" ContentType="application/inkml+xml"/>
  <Override PartName="/ppt/ink/ink10669.xml" ContentType="application/inkml+xml"/>
  <Override PartName="/ppt/ink/ink1067.xml" ContentType="application/inkml+xml"/>
  <Override PartName="/ppt/ink/ink10670.xml" ContentType="application/inkml+xml"/>
  <Override PartName="/ppt/ink/ink10671.xml" ContentType="application/inkml+xml"/>
  <Override PartName="/ppt/ink/ink10672.xml" ContentType="application/inkml+xml"/>
  <Override PartName="/ppt/ink/ink10673.xml" ContentType="application/inkml+xml"/>
  <Override PartName="/ppt/ink/ink10674.xml" ContentType="application/inkml+xml"/>
  <Override PartName="/ppt/ink/ink10675.xml" ContentType="application/inkml+xml"/>
  <Override PartName="/ppt/ink/ink10676.xml" ContentType="application/inkml+xml"/>
  <Override PartName="/ppt/ink/ink10677.xml" ContentType="application/inkml+xml"/>
  <Override PartName="/ppt/ink/ink10678.xml" ContentType="application/inkml+xml"/>
  <Override PartName="/ppt/ink/ink10679.xml" ContentType="application/inkml+xml"/>
  <Override PartName="/ppt/ink/ink1068.xml" ContentType="application/inkml+xml"/>
  <Override PartName="/ppt/ink/ink10680.xml" ContentType="application/inkml+xml"/>
  <Override PartName="/ppt/ink/ink10681.xml" ContentType="application/inkml+xml"/>
  <Override PartName="/ppt/ink/ink10682.xml" ContentType="application/inkml+xml"/>
  <Override PartName="/ppt/ink/ink10683.xml" ContentType="application/inkml+xml"/>
  <Override PartName="/ppt/ink/ink10684.xml" ContentType="application/inkml+xml"/>
  <Override PartName="/ppt/ink/ink10685.xml" ContentType="application/inkml+xml"/>
  <Override PartName="/ppt/ink/ink10686.xml" ContentType="application/inkml+xml"/>
  <Override PartName="/ppt/ink/ink10687.xml" ContentType="application/inkml+xml"/>
  <Override PartName="/ppt/ink/ink10688.xml" ContentType="application/inkml+xml"/>
  <Override PartName="/ppt/ink/ink10689.xml" ContentType="application/inkml+xml"/>
  <Override PartName="/ppt/ink/ink1069.xml" ContentType="application/inkml+xml"/>
  <Override PartName="/ppt/ink/ink10690.xml" ContentType="application/inkml+xml"/>
  <Override PartName="/ppt/ink/ink10691.xml" ContentType="application/inkml+xml"/>
  <Override PartName="/ppt/ink/ink10692.xml" ContentType="application/inkml+xml"/>
  <Override PartName="/ppt/ink/ink10693.xml" ContentType="application/inkml+xml"/>
  <Override PartName="/ppt/ink/ink10694.xml" ContentType="application/inkml+xml"/>
  <Override PartName="/ppt/ink/ink10695.xml" ContentType="application/inkml+xml"/>
  <Override PartName="/ppt/ink/ink10696.xml" ContentType="application/inkml+xml"/>
  <Override PartName="/ppt/ink/ink10697.xml" ContentType="application/inkml+xml"/>
  <Override PartName="/ppt/ink/ink10698.xml" ContentType="application/inkml+xml"/>
  <Override PartName="/ppt/ink/ink10699.xml" ContentType="application/inkml+xml"/>
  <Override PartName="/ppt/ink/ink107.xml" ContentType="application/inkml+xml"/>
  <Override PartName="/ppt/ink/ink1070.xml" ContentType="application/inkml+xml"/>
  <Override PartName="/ppt/ink/ink10700.xml" ContentType="application/inkml+xml"/>
  <Override PartName="/ppt/ink/ink10701.xml" ContentType="application/inkml+xml"/>
  <Override PartName="/ppt/ink/ink10702.xml" ContentType="application/inkml+xml"/>
  <Override PartName="/ppt/ink/ink10703.xml" ContentType="application/inkml+xml"/>
  <Override PartName="/ppt/ink/ink10704.xml" ContentType="application/inkml+xml"/>
  <Override PartName="/ppt/ink/ink10705.xml" ContentType="application/inkml+xml"/>
  <Override PartName="/ppt/ink/ink10706.xml" ContentType="application/inkml+xml"/>
  <Override PartName="/ppt/ink/ink10707.xml" ContentType="application/inkml+xml"/>
  <Override PartName="/ppt/ink/ink10708.xml" ContentType="application/inkml+xml"/>
  <Override PartName="/ppt/ink/ink10709.xml" ContentType="application/inkml+xml"/>
  <Override PartName="/ppt/ink/ink1071.xml" ContentType="application/inkml+xml"/>
  <Override PartName="/ppt/ink/ink10710.xml" ContentType="application/inkml+xml"/>
  <Override PartName="/ppt/ink/ink10711.xml" ContentType="application/inkml+xml"/>
  <Override PartName="/ppt/ink/ink10712.xml" ContentType="application/inkml+xml"/>
  <Override PartName="/ppt/ink/ink10713.xml" ContentType="application/inkml+xml"/>
  <Override PartName="/ppt/ink/ink10714.xml" ContentType="application/inkml+xml"/>
  <Override PartName="/ppt/ink/ink10715.xml" ContentType="application/inkml+xml"/>
  <Override PartName="/ppt/ink/ink10716.xml" ContentType="application/inkml+xml"/>
  <Override PartName="/ppt/ink/ink10717.xml" ContentType="application/inkml+xml"/>
  <Override PartName="/ppt/ink/ink10718.xml" ContentType="application/inkml+xml"/>
  <Override PartName="/ppt/ink/ink10719.xml" ContentType="application/inkml+xml"/>
  <Override PartName="/ppt/ink/ink1072.xml" ContentType="application/inkml+xml"/>
  <Override PartName="/ppt/ink/ink10720.xml" ContentType="application/inkml+xml"/>
  <Override PartName="/ppt/ink/ink10721.xml" ContentType="application/inkml+xml"/>
  <Override PartName="/ppt/ink/ink10722.xml" ContentType="application/inkml+xml"/>
  <Override PartName="/ppt/ink/ink10723.xml" ContentType="application/inkml+xml"/>
  <Override PartName="/ppt/ink/ink10724.xml" ContentType="application/inkml+xml"/>
  <Override PartName="/ppt/ink/ink10725.xml" ContentType="application/inkml+xml"/>
  <Override PartName="/ppt/ink/ink10726.xml" ContentType="application/inkml+xml"/>
  <Override PartName="/ppt/ink/ink10727.xml" ContentType="application/inkml+xml"/>
  <Override PartName="/ppt/ink/ink10728.xml" ContentType="application/inkml+xml"/>
  <Override PartName="/ppt/ink/ink10729.xml" ContentType="application/inkml+xml"/>
  <Override PartName="/ppt/ink/ink1073.xml" ContentType="application/inkml+xml"/>
  <Override PartName="/ppt/ink/ink10730.xml" ContentType="application/inkml+xml"/>
  <Override PartName="/ppt/ink/ink10731.xml" ContentType="application/inkml+xml"/>
  <Override PartName="/ppt/ink/ink10732.xml" ContentType="application/inkml+xml"/>
  <Override PartName="/ppt/ink/ink10733.xml" ContentType="application/inkml+xml"/>
  <Override PartName="/ppt/ink/ink10734.xml" ContentType="application/inkml+xml"/>
  <Override PartName="/ppt/ink/ink10735.xml" ContentType="application/inkml+xml"/>
  <Override PartName="/ppt/ink/ink10736.xml" ContentType="application/inkml+xml"/>
  <Override PartName="/ppt/ink/ink10737.xml" ContentType="application/inkml+xml"/>
  <Override PartName="/ppt/ink/ink10738.xml" ContentType="application/inkml+xml"/>
  <Override PartName="/ppt/ink/ink10739.xml" ContentType="application/inkml+xml"/>
  <Override PartName="/ppt/ink/ink1074.xml" ContentType="application/inkml+xml"/>
  <Override PartName="/ppt/ink/ink10740.xml" ContentType="application/inkml+xml"/>
  <Override PartName="/ppt/ink/ink10741.xml" ContentType="application/inkml+xml"/>
  <Override PartName="/ppt/ink/ink10742.xml" ContentType="application/inkml+xml"/>
  <Override PartName="/ppt/ink/ink10743.xml" ContentType="application/inkml+xml"/>
  <Override PartName="/ppt/ink/ink10744.xml" ContentType="application/inkml+xml"/>
  <Override PartName="/ppt/ink/ink10745.xml" ContentType="application/inkml+xml"/>
  <Override PartName="/ppt/ink/ink10746.xml" ContentType="application/inkml+xml"/>
  <Override PartName="/ppt/ink/ink10747.xml" ContentType="application/inkml+xml"/>
  <Override PartName="/ppt/ink/ink10748.xml" ContentType="application/inkml+xml"/>
  <Override PartName="/ppt/ink/ink10749.xml" ContentType="application/inkml+xml"/>
  <Override PartName="/ppt/ink/ink1075.xml" ContentType="application/inkml+xml"/>
  <Override PartName="/ppt/ink/ink10750.xml" ContentType="application/inkml+xml"/>
  <Override PartName="/ppt/ink/ink10751.xml" ContentType="application/inkml+xml"/>
  <Override PartName="/ppt/ink/ink10752.xml" ContentType="application/inkml+xml"/>
  <Override PartName="/ppt/ink/ink10753.xml" ContentType="application/inkml+xml"/>
  <Override PartName="/ppt/ink/ink10754.xml" ContentType="application/inkml+xml"/>
  <Override PartName="/ppt/ink/ink10755.xml" ContentType="application/inkml+xml"/>
  <Override PartName="/ppt/ink/ink10756.xml" ContentType="application/inkml+xml"/>
  <Override PartName="/ppt/ink/ink10757.xml" ContentType="application/inkml+xml"/>
  <Override PartName="/ppt/ink/ink10758.xml" ContentType="application/inkml+xml"/>
  <Override PartName="/ppt/ink/ink10759.xml" ContentType="application/inkml+xml"/>
  <Override PartName="/ppt/ink/ink1076.xml" ContentType="application/inkml+xml"/>
  <Override PartName="/ppt/ink/ink10760.xml" ContentType="application/inkml+xml"/>
  <Override PartName="/ppt/ink/ink10761.xml" ContentType="application/inkml+xml"/>
  <Override PartName="/ppt/ink/ink10762.xml" ContentType="application/inkml+xml"/>
  <Override PartName="/ppt/ink/ink10763.xml" ContentType="application/inkml+xml"/>
  <Override PartName="/ppt/ink/ink10764.xml" ContentType="application/inkml+xml"/>
  <Override PartName="/ppt/ink/ink10765.xml" ContentType="application/inkml+xml"/>
  <Override PartName="/ppt/ink/ink10766.xml" ContentType="application/inkml+xml"/>
  <Override PartName="/ppt/ink/ink10767.xml" ContentType="application/inkml+xml"/>
  <Override PartName="/ppt/ink/ink10768.xml" ContentType="application/inkml+xml"/>
  <Override PartName="/ppt/ink/ink10769.xml" ContentType="application/inkml+xml"/>
  <Override PartName="/ppt/ink/ink1077.xml" ContentType="application/inkml+xml"/>
  <Override PartName="/ppt/ink/ink10770.xml" ContentType="application/inkml+xml"/>
  <Override PartName="/ppt/ink/ink10771.xml" ContentType="application/inkml+xml"/>
  <Override PartName="/ppt/ink/ink10772.xml" ContentType="application/inkml+xml"/>
  <Override PartName="/ppt/ink/ink10773.xml" ContentType="application/inkml+xml"/>
  <Override PartName="/ppt/ink/ink10774.xml" ContentType="application/inkml+xml"/>
  <Override PartName="/ppt/ink/ink10775.xml" ContentType="application/inkml+xml"/>
  <Override PartName="/ppt/ink/ink10776.xml" ContentType="application/inkml+xml"/>
  <Override PartName="/ppt/ink/ink10777.xml" ContentType="application/inkml+xml"/>
  <Override PartName="/ppt/ink/ink10778.xml" ContentType="application/inkml+xml"/>
  <Override PartName="/ppt/ink/ink10779.xml" ContentType="application/inkml+xml"/>
  <Override PartName="/ppt/ink/ink1078.xml" ContentType="application/inkml+xml"/>
  <Override PartName="/ppt/ink/ink10780.xml" ContentType="application/inkml+xml"/>
  <Override PartName="/ppt/ink/ink10781.xml" ContentType="application/inkml+xml"/>
  <Override PartName="/ppt/ink/ink10782.xml" ContentType="application/inkml+xml"/>
  <Override PartName="/ppt/ink/ink10783.xml" ContentType="application/inkml+xml"/>
  <Override PartName="/ppt/ink/ink10784.xml" ContentType="application/inkml+xml"/>
  <Override PartName="/ppt/ink/ink10785.xml" ContentType="application/inkml+xml"/>
  <Override PartName="/ppt/ink/ink10786.xml" ContentType="application/inkml+xml"/>
  <Override PartName="/ppt/ink/ink10787.xml" ContentType="application/inkml+xml"/>
  <Override PartName="/ppt/ink/ink10788.xml" ContentType="application/inkml+xml"/>
  <Override PartName="/ppt/ink/ink10789.xml" ContentType="application/inkml+xml"/>
  <Override PartName="/ppt/ink/ink1079.xml" ContentType="application/inkml+xml"/>
  <Override PartName="/ppt/ink/ink10790.xml" ContentType="application/inkml+xml"/>
  <Override PartName="/ppt/ink/ink10791.xml" ContentType="application/inkml+xml"/>
  <Override PartName="/ppt/ink/ink10792.xml" ContentType="application/inkml+xml"/>
  <Override PartName="/ppt/ink/ink10793.xml" ContentType="application/inkml+xml"/>
  <Override PartName="/ppt/ink/ink10794.xml" ContentType="application/inkml+xml"/>
  <Override PartName="/ppt/ink/ink10795.xml" ContentType="application/inkml+xml"/>
  <Override PartName="/ppt/ink/ink10796.xml" ContentType="application/inkml+xml"/>
  <Override PartName="/ppt/ink/ink10797.xml" ContentType="application/inkml+xml"/>
  <Override PartName="/ppt/ink/ink10798.xml" ContentType="application/inkml+xml"/>
  <Override PartName="/ppt/ink/ink10799.xml" ContentType="application/inkml+xml"/>
  <Override PartName="/ppt/ink/ink108.xml" ContentType="application/inkml+xml"/>
  <Override PartName="/ppt/ink/ink1080.xml" ContentType="application/inkml+xml"/>
  <Override PartName="/ppt/ink/ink10800.xml" ContentType="application/inkml+xml"/>
  <Override PartName="/ppt/ink/ink10801.xml" ContentType="application/inkml+xml"/>
  <Override PartName="/ppt/ink/ink10802.xml" ContentType="application/inkml+xml"/>
  <Override PartName="/ppt/ink/ink10803.xml" ContentType="application/inkml+xml"/>
  <Override PartName="/ppt/ink/ink10804.xml" ContentType="application/inkml+xml"/>
  <Override PartName="/ppt/ink/ink10805.xml" ContentType="application/inkml+xml"/>
  <Override PartName="/ppt/ink/ink10806.xml" ContentType="application/inkml+xml"/>
  <Override PartName="/ppt/ink/ink10807.xml" ContentType="application/inkml+xml"/>
  <Override PartName="/ppt/ink/ink10808.xml" ContentType="application/inkml+xml"/>
  <Override PartName="/ppt/ink/ink10809.xml" ContentType="application/inkml+xml"/>
  <Override PartName="/ppt/ink/ink1081.xml" ContentType="application/inkml+xml"/>
  <Override PartName="/ppt/ink/ink10810.xml" ContentType="application/inkml+xml"/>
  <Override PartName="/ppt/ink/ink10811.xml" ContentType="application/inkml+xml"/>
  <Override PartName="/ppt/ink/ink10812.xml" ContentType="application/inkml+xml"/>
  <Override PartName="/ppt/ink/ink10813.xml" ContentType="application/inkml+xml"/>
  <Override PartName="/ppt/ink/ink10814.xml" ContentType="application/inkml+xml"/>
  <Override PartName="/ppt/ink/ink10815.xml" ContentType="application/inkml+xml"/>
  <Override PartName="/ppt/ink/ink10816.xml" ContentType="application/inkml+xml"/>
  <Override PartName="/ppt/ink/ink10817.xml" ContentType="application/inkml+xml"/>
  <Override PartName="/ppt/ink/ink10818.xml" ContentType="application/inkml+xml"/>
  <Override PartName="/ppt/ink/ink10819.xml" ContentType="application/inkml+xml"/>
  <Override PartName="/ppt/ink/ink1082.xml" ContentType="application/inkml+xml"/>
  <Override PartName="/ppt/ink/ink10820.xml" ContentType="application/inkml+xml"/>
  <Override PartName="/ppt/ink/ink10821.xml" ContentType="application/inkml+xml"/>
  <Override PartName="/ppt/ink/ink10822.xml" ContentType="application/inkml+xml"/>
  <Override PartName="/ppt/ink/ink10823.xml" ContentType="application/inkml+xml"/>
  <Override PartName="/ppt/ink/ink10824.xml" ContentType="application/inkml+xml"/>
  <Override PartName="/ppt/ink/ink10825.xml" ContentType="application/inkml+xml"/>
  <Override PartName="/ppt/ink/ink10826.xml" ContentType="application/inkml+xml"/>
  <Override PartName="/ppt/ink/ink10827.xml" ContentType="application/inkml+xml"/>
  <Override PartName="/ppt/ink/ink10828.xml" ContentType="application/inkml+xml"/>
  <Override PartName="/ppt/ink/ink10829.xml" ContentType="application/inkml+xml"/>
  <Override PartName="/ppt/ink/ink1083.xml" ContentType="application/inkml+xml"/>
  <Override PartName="/ppt/ink/ink10830.xml" ContentType="application/inkml+xml"/>
  <Override PartName="/ppt/ink/ink10831.xml" ContentType="application/inkml+xml"/>
  <Override PartName="/ppt/ink/ink10832.xml" ContentType="application/inkml+xml"/>
  <Override PartName="/ppt/ink/ink10833.xml" ContentType="application/inkml+xml"/>
  <Override PartName="/ppt/ink/ink10834.xml" ContentType="application/inkml+xml"/>
  <Override PartName="/ppt/ink/ink10835.xml" ContentType="application/inkml+xml"/>
  <Override PartName="/ppt/ink/ink10836.xml" ContentType="application/inkml+xml"/>
  <Override PartName="/ppt/ink/ink10837.xml" ContentType="application/inkml+xml"/>
  <Override PartName="/ppt/ink/ink10838.xml" ContentType="application/inkml+xml"/>
  <Override PartName="/ppt/ink/ink10839.xml" ContentType="application/inkml+xml"/>
  <Override PartName="/ppt/ink/ink1084.xml" ContentType="application/inkml+xml"/>
  <Override PartName="/ppt/ink/ink10840.xml" ContentType="application/inkml+xml"/>
  <Override PartName="/ppt/ink/ink10841.xml" ContentType="application/inkml+xml"/>
  <Override PartName="/ppt/ink/ink10842.xml" ContentType="application/inkml+xml"/>
  <Override PartName="/ppt/ink/ink10843.xml" ContentType="application/inkml+xml"/>
  <Override PartName="/ppt/ink/ink10844.xml" ContentType="application/inkml+xml"/>
  <Override PartName="/ppt/ink/ink10845.xml" ContentType="application/inkml+xml"/>
  <Override PartName="/ppt/ink/ink10846.xml" ContentType="application/inkml+xml"/>
  <Override PartName="/ppt/ink/ink10847.xml" ContentType="application/inkml+xml"/>
  <Override PartName="/ppt/ink/ink10848.xml" ContentType="application/inkml+xml"/>
  <Override PartName="/ppt/ink/ink10849.xml" ContentType="application/inkml+xml"/>
  <Override PartName="/ppt/ink/ink1085.xml" ContentType="application/inkml+xml"/>
  <Override PartName="/ppt/ink/ink10850.xml" ContentType="application/inkml+xml"/>
  <Override PartName="/ppt/ink/ink10851.xml" ContentType="application/inkml+xml"/>
  <Override PartName="/ppt/ink/ink10852.xml" ContentType="application/inkml+xml"/>
  <Override PartName="/ppt/ink/ink10853.xml" ContentType="application/inkml+xml"/>
  <Override PartName="/ppt/ink/ink10854.xml" ContentType="application/inkml+xml"/>
  <Override PartName="/ppt/ink/ink10855.xml" ContentType="application/inkml+xml"/>
  <Override PartName="/ppt/ink/ink10856.xml" ContentType="application/inkml+xml"/>
  <Override PartName="/ppt/ink/ink10857.xml" ContentType="application/inkml+xml"/>
  <Override PartName="/ppt/ink/ink10858.xml" ContentType="application/inkml+xml"/>
  <Override PartName="/ppt/ink/ink10859.xml" ContentType="application/inkml+xml"/>
  <Override PartName="/ppt/ink/ink1086.xml" ContentType="application/inkml+xml"/>
  <Override PartName="/ppt/ink/ink10860.xml" ContentType="application/inkml+xml"/>
  <Override PartName="/ppt/ink/ink10861.xml" ContentType="application/inkml+xml"/>
  <Override PartName="/ppt/ink/ink10862.xml" ContentType="application/inkml+xml"/>
  <Override PartName="/ppt/ink/ink10863.xml" ContentType="application/inkml+xml"/>
  <Override PartName="/ppt/ink/ink10864.xml" ContentType="application/inkml+xml"/>
  <Override PartName="/ppt/ink/ink10865.xml" ContentType="application/inkml+xml"/>
  <Override PartName="/ppt/ink/ink10866.xml" ContentType="application/inkml+xml"/>
  <Override PartName="/ppt/ink/ink10867.xml" ContentType="application/inkml+xml"/>
  <Override PartName="/ppt/ink/ink10868.xml" ContentType="application/inkml+xml"/>
  <Override PartName="/ppt/ink/ink10869.xml" ContentType="application/inkml+xml"/>
  <Override PartName="/ppt/ink/ink1087.xml" ContentType="application/inkml+xml"/>
  <Override PartName="/ppt/ink/ink10870.xml" ContentType="application/inkml+xml"/>
  <Override PartName="/ppt/ink/ink10871.xml" ContentType="application/inkml+xml"/>
  <Override PartName="/ppt/ink/ink10872.xml" ContentType="application/inkml+xml"/>
  <Override PartName="/ppt/ink/ink10873.xml" ContentType="application/inkml+xml"/>
  <Override PartName="/ppt/ink/ink10874.xml" ContentType="application/inkml+xml"/>
  <Override PartName="/ppt/ink/ink10875.xml" ContentType="application/inkml+xml"/>
  <Override PartName="/ppt/ink/ink10876.xml" ContentType="application/inkml+xml"/>
  <Override PartName="/ppt/ink/ink10877.xml" ContentType="application/inkml+xml"/>
  <Override PartName="/ppt/ink/ink10878.xml" ContentType="application/inkml+xml"/>
  <Override PartName="/ppt/ink/ink10879.xml" ContentType="application/inkml+xml"/>
  <Override PartName="/ppt/ink/ink1088.xml" ContentType="application/inkml+xml"/>
  <Override PartName="/ppt/ink/ink10880.xml" ContentType="application/inkml+xml"/>
  <Override PartName="/ppt/ink/ink10881.xml" ContentType="application/inkml+xml"/>
  <Override PartName="/ppt/ink/ink10882.xml" ContentType="application/inkml+xml"/>
  <Override PartName="/ppt/ink/ink10883.xml" ContentType="application/inkml+xml"/>
  <Override PartName="/ppt/ink/ink10884.xml" ContentType="application/inkml+xml"/>
  <Override PartName="/ppt/ink/ink10885.xml" ContentType="application/inkml+xml"/>
  <Override PartName="/ppt/ink/ink10886.xml" ContentType="application/inkml+xml"/>
  <Override PartName="/ppt/ink/ink10887.xml" ContentType="application/inkml+xml"/>
  <Override PartName="/ppt/ink/ink10888.xml" ContentType="application/inkml+xml"/>
  <Override PartName="/ppt/ink/ink10889.xml" ContentType="application/inkml+xml"/>
  <Override PartName="/ppt/ink/ink1089.xml" ContentType="application/inkml+xml"/>
  <Override PartName="/ppt/ink/ink10890.xml" ContentType="application/inkml+xml"/>
  <Override PartName="/ppt/ink/ink10891.xml" ContentType="application/inkml+xml"/>
  <Override PartName="/ppt/ink/ink10892.xml" ContentType="application/inkml+xml"/>
  <Override PartName="/ppt/ink/ink10893.xml" ContentType="application/inkml+xml"/>
  <Override PartName="/ppt/ink/ink10894.xml" ContentType="application/inkml+xml"/>
  <Override PartName="/ppt/ink/ink10895.xml" ContentType="application/inkml+xml"/>
  <Override PartName="/ppt/ink/ink10896.xml" ContentType="application/inkml+xml"/>
  <Override PartName="/ppt/ink/ink10897.xml" ContentType="application/inkml+xml"/>
  <Override PartName="/ppt/ink/ink10898.xml" ContentType="application/inkml+xml"/>
  <Override PartName="/ppt/ink/ink10899.xml" ContentType="application/inkml+xml"/>
  <Override PartName="/ppt/ink/ink109.xml" ContentType="application/inkml+xml"/>
  <Override PartName="/ppt/ink/ink1090.xml" ContentType="application/inkml+xml"/>
  <Override PartName="/ppt/ink/ink10900.xml" ContentType="application/inkml+xml"/>
  <Override PartName="/ppt/ink/ink10901.xml" ContentType="application/inkml+xml"/>
  <Override PartName="/ppt/ink/ink10902.xml" ContentType="application/inkml+xml"/>
  <Override PartName="/ppt/ink/ink10903.xml" ContentType="application/inkml+xml"/>
  <Override PartName="/ppt/ink/ink10904.xml" ContentType="application/inkml+xml"/>
  <Override PartName="/ppt/ink/ink10905.xml" ContentType="application/inkml+xml"/>
  <Override PartName="/ppt/ink/ink10906.xml" ContentType="application/inkml+xml"/>
  <Override PartName="/ppt/ink/ink10907.xml" ContentType="application/inkml+xml"/>
  <Override PartName="/ppt/ink/ink10908.xml" ContentType="application/inkml+xml"/>
  <Override PartName="/ppt/ink/ink10909.xml" ContentType="application/inkml+xml"/>
  <Override PartName="/ppt/ink/ink1091.xml" ContentType="application/inkml+xml"/>
  <Override PartName="/ppt/ink/ink10910.xml" ContentType="application/inkml+xml"/>
  <Override PartName="/ppt/ink/ink10911.xml" ContentType="application/inkml+xml"/>
  <Override PartName="/ppt/ink/ink10912.xml" ContentType="application/inkml+xml"/>
  <Override PartName="/ppt/ink/ink10913.xml" ContentType="application/inkml+xml"/>
  <Override PartName="/ppt/ink/ink10914.xml" ContentType="application/inkml+xml"/>
  <Override PartName="/ppt/ink/ink10915.xml" ContentType="application/inkml+xml"/>
  <Override PartName="/ppt/ink/ink10916.xml" ContentType="application/inkml+xml"/>
  <Override PartName="/ppt/ink/ink10917.xml" ContentType="application/inkml+xml"/>
  <Override PartName="/ppt/ink/ink10918.xml" ContentType="application/inkml+xml"/>
  <Override PartName="/ppt/ink/ink10919.xml" ContentType="application/inkml+xml"/>
  <Override PartName="/ppt/ink/ink1092.xml" ContentType="application/inkml+xml"/>
  <Override PartName="/ppt/ink/ink10920.xml" ContentType="application/inkml+xml"/>
  <Override PartName="/ppt/ink/ink10921.xml" ContentType="application/inkml+xml"/>
  <Override PartName="/ppt/ink/ink10922.xml" ContentType="application/inkml+xml"/>
  <Override PartName="/ppt/ink/ink10923.xml" ContentType="application/inkml+xml"/>
  <Override PartName="/ppt/ink/ink10924.xml" ContentType="application/inkml+xml"/>
  <Override PartName="/ppt/ink/ink10925.xml" ContentType="application/inkml+xml"/>
  <Override PartName="/ppt/ink/ink10926.xml" ContentType="application/inkml+xml"/>
  <Override PartName="/ppt/ink/ink10927.xml" ContentType="application/inkml+xml"/>
  <Override PartName="/ppt/ink/ink10928.xml" ContentType="application/inkml+xml"/>
  <Override PartName="/ppt/ink/ink10929.xml" ContentType="application/inkml+xml"/>
  <Override PartName="/ppt/ink/ink1093.xml" ContentType="application/inkml+xml"/>
  <Override PartName="/ppt/ink/ink10930.xml" ContentType="application/inkml+xml"/>
  <Override PartName="/ppt/ink/ink10931.xml" ContentType="application/inkml+xml"/>
  <Override PartName="/ppt/ink/ink10932.xml" ContentType="application/inkml+xml"/>
  <Override PartName="/ppt/ink/ink10933.xml" ContentType="application/inkml+xml"/>
  <Override PartName="/ppt/ink/ink10934.xml" ContentType="application/inkml+xml"/>
  <Override PartName="/ppt/ink/ink10935.xml" ContentType="application/inkml+xml"/>
  <Override PartName="/ppt/ink/ink10936.xml" ContentType="application/inkml+xml"/>
  <Override PartName="/ppt/ink/ink10937.xml" ContentType="application/inkml+xml"/>
  <Override PartName="/ppt/ink/ink10938.xml" ContentType="application/inkml+xml"/>
  <Override PartName="/ppt/ink/ink10939.xml" ContentType="application/inkml+xml"/>
  <Override PartName="/ppt/ink/ink1094.xml" ContentType="application/inkml+xml"/>
  <Override PartName="/ppt/ink/ink10940.xml" ContentType="application/inkml+xml"/>
  <Override PartName="/ppt/ink/ink10941.xml" ContentType="application/inkml+xml"/>
  <Override PartName="/ppt/ink/ink10942.xml" ContentType="application/inkml+xml"/>
  <Override PartName="/ppt/ink/ink10943.xml" ContentType="application/inkml+xml"/>
  <Override PartName="/ppt/ink/ink10944.xml" ContentType="application/inkml+xml"/>
  <Override PartName="/ppt/ink/ink10945.xml" ContentType="application/inkml+xml"/>
  <Override PartName="/ppt/ink/ink10946.xml" ContentType="application/inkml+xml"/>
  <Override PartName="/ppt/ink/ink10947.xml" ContentType="application/inkml+xml"/>
  <Override PartName="/ppt/ink/ink10948.xml" ContentType="application/inkml+xml"/>
  <Override PartName="/ppt/ink/ink10949.xml" ContentType="application/inkml+xml"/>
  <Override PartName="/ppt/ink/ink1095.xml" ContentType="application/inkml+xml"/>
  <Override PartName="/ppt/ink/ink10950.xml" ContentType="application/inkml+xml"/>
  <Override PartName="/ppt/ink/ink10951.xml" ContentType="application/inkml+xml"/>
  <Override PartName="/ppt/ink/ink10952.xml" ContentType="application/inkml+xml"/>
  <Override PartName="/ppt/ink/ink10953.xml" ContentType="application/inkml+xml"/>
  <Override PartName="/ppt/ink/ink10954.xml" ContentType="application/inkml+xml"/>
  <Override PartName="/ppt/ink/ink10955.xml" ContentType="application/inkml+xml"/>
  <Override PartName="/ppt/ink/ink10956.xml" ContentType="application/inkml+xml"/>
  <Override PartName="/ppt/ink/ink10957.xml" ContentType="application/inkml+xml"/>
  <Override PartName="/ppt/ink/ink10958.xml" ContentType="application/inkml+xml"/>
  <Override PartName="/ppt/ink/ink10959.xml" ContentType="application/inkml+xml"/>
  <Override PartName="/ppt/ink/ink1096.xml" ContentType="application/inkml+xml"/>
  <Override PartName="/ppt/ink/ink10960.xml" ContentType="application/inkml+xml"/>
  <Override PartName="/ppt/ink/ink10961.xml" ContentType="application/inkml+xml"/>
  <Override PartName="/ppt/ink/ink10962.xml" ContentType="application/inkml+xml"/>
  <Override PartName="/ppt/ink/ink10963.xml" ContentType="application/inkml+xml"/>
  <Override PartName="/ppt/ink/ink10964.xml" ContentType="application/inkml+xml"/>
  <Override PartName="/ppt/ink/ink10965.xml" ContentType="application/inkml+xml"/>
  <Override PartName="/ppt/ink/ink10966.xml" ContentType="application/inkml+xml"/>
  <Override PartName="/ppt/ink/ink10967.xml" ContentType="application/inkml+xml"/>
  <Override PartName="/ppt/ink/ink10968.xml" ContentType="application/inkml+xml"/>
  <Override PartName="/ppt/ink/ink10969.xml" ContentType="application/inkml+xml"/>
  <Override PartName="/ppt/ink/ink1097.xml" ContentType="application/inkml+xml"/>
  <Override PartName="/ppt/ink/ink10970.xml" ContentType="application/inkml+xml"/>
  <Override PartName="/ppt/ink/ink10971.xml" ContentType="application/inkml+xml"/>
  <Override PartName="/ppt/ink/ink10972.xml" ContentType="application/inkml+xml"/>
  <Override PartName="/ppt/ink/ink10973.xml" ContentType="application/inkml+xml"/>
  <Override PartName="/ppt/ink/ink10974.xml" ContentType="application/inkml+xml"/>
  <Override PartName="/ppt/ink/ink10975.xml" ContentType="application/inkml+xml"/>
  <Override PartName="/ppt/ink/ink10976.xml" ContentType="application/inkml+xml"/>
  <Override PartName="/ppt/ink/ink10977.xml" ContentType="application/inkml+xml"/>
  <Override PartName="/ppt/ink/ink10978.xml" ContentType="application/inkml+xml"/>
  <Override PartName="/ppt/ink/ink10979.xml" ContentType="application/inkml+xml"/>
  <Override PartName="/ppt/ink/ink1098.xml" ContentType="application/inkml+xml"/>
  <Override PartName="/ppt/ink/ink10980.xml" ContentType="application/inkml+xml"/>
  <Override PartName="/ppt/ink/ink10981.xml" ContentType="application/inkml+xml"/>
  <Override PartName="/ppt/ink/ink10982.xml" ContentType="application/inkml+xml"/>
  <Override PartName="/ppt/ink/ink10983.xml" ContentType="application/inkml+xml"/>
  <Override PartName="/ppt/ink/ink10984.xml" ContentType="application/inkml+xml"/>
  <Override PartName="/ppt/ink/ink10985.xml" ContentType="application/inkml+xml"/>
  <Override PartName="/ppt/ink/ink10986.xml" ContentType="application/inkml+xml"/>
  <Override PartName="/ppt/ink/ink10987.xml" ContentType="application/inkml+xml"/>
  <Override PartName="/ppt/ink/ink10988.xml" ContentType="application/inkml+xml"/>
  <Override PartName="/ppt/ink/ink10989.xml" ContentType="application/inkml+xml"/>
  <Override PartName="/ppt/ink/ink1099.xml" ContentType="application/inkml+xml"/>
  <Override PartName="/ppt/ink/ink10990.xml" ContentType="application/inkml+xml"/>
  <Override PartName="/ppt/ink/ink10991.xml" ContentType="application/inkml+xml"/>
  <Override PartName="/ppt/ink/ink10992.xml" ContentType="application/inkml+xml"/>
  <Override PartName="/ppt/ink/ink10993.xml" ContentType="application/inkml+xml"/>
  <Override PartName="/ppt/ink/ink10994.xml" ContentType="application/inkml+xml"/>
  <Override PartName="/ppt/ink/ink10995.xml" ContentType="application/inkml+xml"/>
  <Override PartName="/ppt/ink/ink10996.xml" ContentType="application/inkml+xml"/>
  <Override PartName="/ppt/ink/ink10997.xml" ContentType="application/inkml+xml"/>
  <Override PartName="/ppt/ink/ink10998.xml" ContentType="application/inkml+xml"/>
  <Override PartName="/ppt/ink/ink109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00.xml" ContentType="application/inkml+xml"/>
  <Override PartName="/ppt/ink/ink11001.xml" ContentType="application/inkml+xml"/>
  <Override PartName="/ppt/ink/ink11002.xml" ContentType="application/inkml+xml"/>
  <Override PartName="/ppt/ink/ink11003.xml" ContentType="application/inkml+xml"/>
  <Override PartName="/ppt/ink/ink11004.xml" ContentType="application/inkml+xml"/>
  <Override PartName="/ppt/ink/ink11005.xml" ContentType="application/inkml+xml"/>
  <Override PartName="/ppt/ink/ink11006.xml" ContentType="application/inkml+xml"/>
  <Override PartName="/ppt/ink/ink11007.xml" ContentType="application/inkml+xml"/>
  <Override PartName="/ppt/ink/ink11008.xml" ContentType="application/inkml+xml"/>
  <Override PartName="/ppt/ink/ink11009.xml" ContentType="application/inkml+xml"/>
  <Override PartName="/ppt/ink/ink1101.xml" ContentType="application/inkml+xml"/>
  <Override PartName="/ppt/ink/ink11010.xml" ContentType="application/inkml+xml"/>
  <Override PartName="/ppt/ink/ink11011.xml" ContentType="application/inkml+xml"/>
  <Override PartName="/ppt/ink/ink11012.xml" ContentType="application/inkml+xml"/>
  <Override PartName="/ppt/ink/ink11013.xml" ContentType="application/inkml+xml"/>
  <Override PartName="/ppt/ink/ink11014.xml" ContentType="application/inkml+xml"/>
  <Override PartName="/ppt/ink/ink11015.xml" ContentType="application/inkml+xml"/>
  <Override PartName="/ppt/ink/ink11016.xml" ContentType="application/inkml+xml"/>
  <Override PartName="/ppt/ink/ink11017.xml" ContentType="application/inkml+xml"/>
  <Override PartName="/ppt/ink/ink11018.xml" ContentType="application/inkml+xml"/>
  <Override PartName="/ppt/ink/ink11019.xml" ContentType="application/inkml+xml"/>
  <Override PartName="/ppt/ink/ink1102.xml" ContentType="application/inkml+xml"/>
  <Override PartName="/ppt/ink/ink11020.xml" ContentType="application/inkml+xml"/>
  <Override PartName="/ppt/ink/ink11021.xml" ContentType="application/inkml+xml"/>
  <Override PartName="/ppt/ink/ink11022.xml" ContentType="application/inkml+xml"/>
  <Override PartName="/ppt/ink/ink11023.xml" ContentType="application/inkml+xml"/>
  <Override PartName="/ppt/ink/ink11024.xml" ContentType="application/inkml+xml"/>
  <Override PartName="/ppt/ink/ink11025.xml" ContentType="application/inkml+xml"/>
  <Override PartName="/ppt/ink/ink11026.xml" ContentType="application/inkml+xml"/>
  <Override PartName="/ppt/ink/ink11027.xml" ContentType="application/inkml+xml"/>
  <Override PartName="/ppt/ink/ink11028.xml" ContentType="application/inkml+xml"/>
  <Override PartName="/ppt/ink/ink11029.xml" ContentType="application/inkml+xml"/>
  <Override PartName="/ppt/ink/ink1103.xml" ContentType="application/inkml+xml"/>
  <Override PartName="/ppt/ink/ink11030.xml" ContentType="application/inkml+xml"/>
  <Override PartName="/ppt/ink/ink11031.xml" ContentType="application/inkml+xml"/>
  <Override PartName="/ppt/ink/ink11032.xml" ContentType="application/inkml+xml"/>
  <Override PartName="/ppt/ink/ink11033.xml" ContentType="application/inkml+xml"/>
  <Override PartName="/ppt/ink/ink11034.xml" ContentType="application/inkml+xml"/>
  <Override PartName="/ppt/ink/ink11035.xml" ContentType="application/inkml+xml"/>
  <Override PartName="/ppt/ink/ink11036.xml" ContentType="application/inkml+xml"/>
  <Override PartName="/ppt/ink/ink11037.xml" ContentType="application/inkml+xml"/>
  <Override PartName="/ppt/ink/ink11038.xml" ContentType="application/inkml+xml"/>
  <Override PartName="/ppt/ink/ink11039.xml" ContentType="application/inkml+xml"/>
  <Override PartName="/ppt/ink/ink1104.xml" ContentType="application/inkml+xml"/>
  <Override PartName="/ppt/ink/ink11040.xml" ContentType="application/inkml+xml"/>
  <Override PartName="/ppt/ink/ink11041.xml" ContentType="application/inkml+xml"/>
  <Override PartName="/ppt/ink/ink11042.xml" ContentType="application/inkml+xml"/>
  <Override PartName="/ppt/ink/ink11043.xml" ContentType="application/inkml+xml"/>
  <Override PartName="/ppt/ink/ink11044.xml" ContentType="application/inkml+xml"/>
  <Override PartName="/ppt/ink/ink11045.xml" ContentType="application/inkml+xml"/>
  <Override PartName="/ppt/ink/ink11046.xml" ContentType="application/inkml+xml"/>
  <Override PartName="/ppt/ink/ink11047.xml" ContentType="application/inkml+xml"/>
  <Override PartName="/ppt/ink/ink11048.xml" ContentType="application/inkml+xml"/>
  <Override PartName="/ppt/ink/ink11049.xml" ContentType="application/inkml+xml"/>
  <Override PartName="/ppt/ink/ink1105.xml" ContentType="application/inkml+xml"/>
  <Override PartName="/ppt/ink/ink11050.xml" ContentType="application/inkml+xml"/>
  <Override PartName="/ppt/ink/ink11051.xml" ContentType="application/inkml+xml"/>
  <Override PartName="/ppt/ink/ink11052.xml" ContentType="application/inkml+xml"/>
  <Override PartName="/ppt/ink/ink11053.xml" ContentType="application/inkml+xml"/>
  <Override PartName="/ppt/ink/ink11054.xml" ContentType="application/inkml+xml"/>
  <Override PartName="/ppt/ink/ink11055.xml" ContentType="application/inkml+xml"/>
  <Override PartName="/ppt/ink/ink11056.xml" ContentType="application/inkml+xml"/>
  <Override PartName="/ppt/ink/ink11057.xml" ContentType="application/inkml+xml"/>
  <Override PartName="/ppt/ink/ink11058.xml" ContentType="application/inkml+xml"/>
  <Override PartName="/ppt/ink/ink11059.xml" ContentType="application/inkml+xml"/>
  <Override PartName="/ppt/ink/ink1106.xml" ContentType="application/inkml+xml"/>
  <Override PartName="/ppt/ink/ink11060.xml" ContentType="application/inkml+xml"/>
  <Override PartName="/ppt/ink/ink11061.xml" ContentType="application/inkml+xml"/>
  <Override PartName="/ppt/ink/ink11062.xml" ContentType="application/inkml+xml"/>
  <Override PartName="/ppt/ink/ink11063.xml" ContentType="application/inkml+xml"/>
  <Override PartName="/ppt/ink/ink11064.xml" ContentType="application/inkml+xml"/>
  <Override PartName="/ppt/ink/ink11065.xml" ContentType="application/inkml+xml"/>
  <Override PartName="/ppt/ink/ink11066.xml" ContentType="application/inkml+xml"/>
  <Override PartName="/ppt/ink/ink11067.xml" ContentType="application/inkml+xml"/>
  <Override PartName="/ppt/ink/ink11068.xml" ContentType="application/inkml+xml"/>
  <Override PartName="/ppt/ink/ink11069.xml" ContentType="application/inkml+xml"/>
  <Override PartName="/ppt/ink/ink1107.xml" ContentType="application/inkml+xml"/>
  <Override PartName="/ppt/ink/ink11070.xml" ContentType="application/inkml+xml"/>
  <Override PartName="/ppt/ink/ink11071.xml" ContentType="application/inkml+xml"/>
  <Override PartName="/ppt/ink/ink11072.xml" ContentType="application/inkml+xml"/>
  <Override PartName="/ppt/ink/ink11073.xml" ContentType="application/inkml+xml"/>
  <Override PartName="/ppt/ink/ink11074.xml" ContentType="application/inkml+xml"/>
  <Override PartName="/ppt/ink/ink11075.xml" ContentType="application/inkml+xml"/>
  <Override PartName="/ppt/ink/ink11076.xml" ContentType="application/inkml+xml"/>
  <Override PartName="/ppt/ink/ink11077.xml" ContentType="application/inkml+xml"/>
  <Override PartName="/ppt/ink/ink11078.xml" ContentType="application/inkml+xml"/>
  <Override PartName="/ppt/ink/ink11079.xml" ContentType="application/inkml+xml"/>
  <Override PartName="/ppt/ink/ink1108.xml" ContentType="application/inkml+xml"/>
  <Override PartName="/ppt/ink/ink11080.xml" ContentType="application/inkml+xml"/>
  <Override PartName="/ppt/ink/ink11081.xml" ContentType="application/inkml+xml"/>
  <Override PartName="/ppt/ink/ink11082.xml" ContentType="application/inkml+xml"/>
  <Override PartName="/ppt/ink/ink11083.xml" ContentType="application/inkml+xml"/>
  <Override PartName="/ppt/ink/ink11084.xml" ContentType="application/inkml+xml"/>
  <Override PartName="/ppt/ink/ink11085.xml" ContentType="application/inkml+xml"/>
  <Override PartName="/ppt/ink/ink11086.xml" ContentType="application/inkml+xml"/>
  <Override PartName="/ppt/ink/ink11087.xml" ContentType="application/inkml+xml"/>
  <Override PartName="/ppt/ink/ink11088.xml" ContentType="application/inkml+xml"/>
  <Override PartName="/ppt/ink/ink11089.xml" ContentType="application/inkml+xml"/>
  <Override PartName="/ppt/ink/ink1109.xml" ContentType="application/inkml+xml"/>
  <Override PartName="/ppt/ink/ink11090.xml" ContentType="application/inkml+xml"/>
  <Override PartName="/ppt/ink/ink11091.xml" ContentType="application/inkml+xml"/>
  <Override PartName="/ppt/ink/ink11092.xml" ContentType="application/inkml+xml"/>
  <Override PartName="/ppt/ink/ink11093.xml" ContentType="application/inkml+xml"/>
  <Override PartName="/ppt/ink/ink11094.xml" ContentType="application/inkml+xml"/>
  <Override PartName="/ppt/ink/ink11095.xml" ContentType="application/inkml+xml"/>
  <Override PartName="/ppt/ink/ink11096.xml" ContentType="application/inkml+xml"/>
  <Override PartName="/ppt/ink/ink11097.xml" ContentType="application/inkml+xml"/>
  <Override PartName="/ppt/ink/ink11098.xml" ContentType="application/inkml+xml"/>
  <Override PartName="/ppt/ink/ink11099.xml" ContentType="application/inkml+xml"/>
  <Override PartName="/ppt/ink/ink111.xml" ContentType="application/inkml+xml"/>
  <Override PartName="/ppt/ink/ink1110.xml" ContentType="application/inkml+xml"/>
  <Override PartName="/ppt/ink/ink11100.xml" ContentType="application/inkml+xml"/>
  <Override PartName="/ppt/ink/ink11101.xml" ContentType="application/inkml+xml"/>
  <Override PartName="/ppt/ink/ink11102.xml" ContentType="application/inkml+xml"/>
  <Override PartName="/ppt/ink/ink11103.xml" ContentType="application/inkml+xml"/>
  <Override PartName="/ppt/ink/ink11104.xml" ContentType="application/inkml+xml"/>
  <Override PartName="/ppt/ink/ink11105.xml" ContentType="application/inkml+xml"/>
  <Override PartName="/ppt/ink/ink11106.xml" ContentType="application/inkml+xml"/>
  <Override PartName="/ppt/ink/ink11107.xml" ContentType="application/inkml+xml"/>
  <Override PartName="/ppt/ink/ink11108.xml" ContentType="application/inkml+xml"/>
  <Override PartName="/ppt/ink/ink11109.xml" ContentType="application/inkml+xml"/>
  <Override PartName="/ppt/ink/ink1111.xml" ContentType="application/inkml+xml"/>
  <Override PartName="/ppt/ink/ink11110.xml" ContentType="application/inkml+xml"/>
  <Override PartName="/ppt/ink/ink11111.xml" ContentType="application/inkml+xml"/>
  <Override PartName="/ppt/ink/ink11112.xml" ContentType="application/inkml+xml"/>
  <Override PartName="/ppt/ink/ink11113.xml" ContentType="application/inkml+xml"/>
  <Override PartName="/ppt/ink/ink11114.xml" ContentType="application/inkml+xml"/>
  <Override PartName="/ppt/ink/ink11115.xml" ContentType="application/inkml+xml"/>
  <Override PartName="/ppt/ink/ink11116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.xml" ContentType="application/inkml+xml"/>
  <Override PartName="/ppt/ink/ink610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.xml" ContentType="application/inkml+xml"/>
  <Override PartName="/ppt/ink/ink620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.xml" ContentType="application/inkml+xml"/>
  <Override PartName="/ppt/ink/ink630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.xml" ContentType="application/inkml+xml"/>
  <Override PartName="/ppt/ink/ink640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.xml" ContentType="application/inkml+xml"/>
  <Override PartName="/ppt/ink/ink650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.xml" ContentType="application/inkml+xml"/>
  <Override PartName="/ppt/ink/ink660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.xml" ContentType="application/inkml+xml"/>
  <Override PartName="/ppt/ink/ink670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.xml" ContentType="application/inkml+xml"/>
  <Override PartName="/ppt/ink/ink680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.xml" ContentType="application/inkml+xml"/>
  <Override PartName="/ppt/ink/ink690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.xml" ContentType="application/inkml+xml"/>
  <Override PartName="/ppt/ink/ink710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.xml" ContentType="application/inkml+xml"/>
  <Override PartName="/ppt/ink/ink720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.xml" ContentType="application/inkml+xml"/>
  <Override PartName="/ppt/ink/ink730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.xml" ContentType="application/inkml+xml"/>
  <Override PartName="/ppt/ink/ink740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.xml" ContentType="application/inkml+xml"/>
  <Override PartName="/ppt/ink/ink750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.xml" ContentType="application/inkml+xml"/>
  <Override PartName="/ppt/ink/ink760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.xml" ContentType="application/inkml+xml"/>
  <Override PartName="/ppt/ink/ink770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.xml" ContentType="application/inkml+xml"/>
  <Override PartName="/ppt/ink/ink780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.xml" ContentType="application/inkml+xml"/>
  <Override PartName="/ppt/ink/ink790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.xml" ContentType="application/inkml+xml"/>
  <Override PartName="/ppt/ink/ink810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.xml" ContentType="application/inkml+xml"/>
  <Override PartName="/ppt/ink/ink820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.xml" ContentType="application/inkml+xml"/>
  <Override PartName="/ppt/ink/ink830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.xml" ContentType="application/inkml+xml"/>
  <Override PartName="/ppt/ink/ink840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.xml" ContentType="application/inkml+xml"/>
  <Override PartName="/ppt/ink/ink850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.xml" ContentType="application/inkml+xml"/>
  <Override PartName="/ppt/ink/ink860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.xml" ContentType="application/inkml+xml"/>
  <Override PartName="/ppt/ink/ink870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.xml" ContentType="application/inkml+xml"/>
  <Override PartName="/ppt/ink/ink880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.xml" ContentType="application/inkml+xml"/>
  <Override PartName="/ppt/ink/ink890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.xml" ContentType="application/inkml+xml"/>
  <Override PartName="/ppt/ink/ink910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.xml" ContentType="application/inkml+xml"/>
  <Override PartName="/ppt/ink/ink920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.xml" ContentType="application/inkml+xml"/>
  <Override PartName="/ppt/ink/ink930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.xml" ContentType="application/inkml+xml"/>
  <Override PartName="/ppt/ink/ink940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.xml" ContentType="application/inkml+xml"/>
  <Override PartName="/ppt/ink/ink950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.xml" ContentType="application/inkml+xml"/>
  <Override PartName="/ppt/ink/ink960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.xml" ContentType="application/inkml+xml"/>
  <Override PartName="/ppt/ink/ink970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.xml" ContentType="application/inkml+xml"/>
  <Override PartName="/ppt/ink/ink980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.xml" ContentType="application/inkml+xml"/>
  <Override PartName="/ppt/ink/ink990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3" r:id="rId4"/>
  </p:sldMasterIdLst>
  <p:notesMasterIdLst>
    <p:notesMasterId r:id="rId147"/>
  </p:notesMasterIdLst>
  <p:handoutMasterIdLst>
    <p:handoutMasterId r:id="rId148"/>
  </p:handoutMasterIdLst>
  <p:sldIdLst>
    <p:sldId id="256" r:id="rId5"/>
    <p:sldId id="257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0" r:id="rId17"/>
    <p:sldId id="268" r:id="rId18"/>
    <p:sldId id="285" r:id="rId19"/>
    <p:sldId id="286" r:id="rId20"/>
    <p:sldId id="306" r:id="rId21"/>
    <p:sldId id="287" r:id="rId22"/>
    <p:sldId id="341" r:id="rId23"/>
    <p:sldId id="288" r:id="rId24"/>
    <p:sldId id="290" r:id="rId25"/>
    <p:sldId id="289" r:id="rId26"/>
    <p:sldId id="324" r:id="rId27"/>
    <p:sldId id="327" r:id="rId28"/>
    <p:sldId id="342" r:id="rId29"/>
    <p:sldId id="329" r:id="rId30"/>
    <p:sldId id="333" r:id="rId31"/>
    <p:sldId id="325" r:id="rId32"/>
    <p:sldId id="328" r:id="rId33"/>
    <p:sldId id="337" r:id="rId34"/>
    <p:sldId id="338" r:id="rId35"/>
    <p:sldId id="339" r:id="rId36"/>
    <p:sldId id="345" r:id="rId37"/>
    <p:sldId id="351" r:id="rId38"/>
    <p:sldId id="352" r:id="rId39"/>
    <p:sldId id="353" r:id="rId40"/>
    <p:sldId id="340" r:id="rId41"/>
    <p:sldId id="343" r:id="rId42"/>
    <p:sldId id="344" r:id="rId43"/>
    <p:sldId id="354" r:id="rId44"/>
    <p:sldId id="355" r:id="rId45"/>
    <p:sldId id="356" r:id="rId46"/>
    <p:sldId id="357" r:id="rId47"/>
    <p:sldId id="358" r:id="rId48"/>
    <p:sldId id="331" r:id="rId49"/>
    <p:sldId id="330" r:id="rId50"/>
    <p:sldId id="332" r:id="rId51"/>
    <p:sldId id="346" r:id="rId52"/>
    <p:sldId id="347" r:id="rId53"/>
    <p:sldId id="348" r:id="rId54"/>
    <p:sldId id="349" r:id="rId55"/>
    <p:sldId id="335" r:id="rId56"/>
    <p:sldId id="419" r:id="rId57"/>
    <p:sldId id="336" r:id="rId58"/>
    <p:sldId id="334" r:id="rId59"/>
    <p:sldId id="326" r:id="rId60"/>
    <p:sldId id="350" r:id="rId61"/>
    <p:sldId id="291" r:id="rId62"/>
    <p:sldId id="273" r:id="rId63"/>
    <p:sldId id="271" r:id="rId64"/>
    <p:sldId id="275" r:id="rId65"/>
    <p:sldId id="274" r:id="rId66"/>
    <p:sldId id="277" r:id="rId67"/>
    <p:sldId id="278" r:id="rId68"/>
    <p:sldId id="279" r:id="rId69"/>
    <p:sldId id="281" r:id="rId70"/>
    <p:sldId id="280" r:id="rId71"/>
    <p:sldId id="282" r:id="rId72"/>
    <p:sldId id="304" r:id="rId73"/>
    <p:sldId id="284" r:id="rId74"/>
    <p:sldId id="402" r:id="rId75"/>
    <p:sldId id="404" r:id="rId76"/>
    <p:sldId id="420" r:id="rId77"/>
    <p:sldId id="403" r:id="rId78"/>
    <p:sldId id="407" r:id="rId79"/>
    <p:sldId id="405" r:id="rId80"/>
    <p:sldId id="409" r:id="rId81"/>
    <p:sldId id="411" r:id="rId82"/>
    <p:sldId id="412" r:id="rId83"/>
    <p:sldId id="421" r:id="rId84"/>
    <p:sldId id="413" r:id="rId85"/>
    <p:sldId id="414" r:id="rId86"/>
    <p:sldId id="410" r:id="rId87"/>
    <p:sldId id="398" r:id="rId88"/>
    <p:sldId id="400" r:id="rId89"/>
    <p:sldId id="40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37" r:id="rId106"/>
    <p:sldId id="438" r:id="rId107"/>
    <p:sldId id="439" r:id="rId108"/>
    <p:sldId id="440" r:id="rId109"/>
    <p:sldId id="441" r:id="rId110"/>
    <p:sldId id="442" r:id="rId111"/>
    <p:sldId id="443" r:id="rId112"/>
    <p:sldId id="444" r:id="rId113"/>
    <p:sldId id="445" r:id="rId114"/>
    <p:sldId id="446" r:id="rId115"/>
    <p:sldId id="447" r:id="rId116"/>
    <p:sldId id="448" r:id="rId117"/>
    <p:sldId id="449" r:id="rId118"/>
    <p:sldId id="450" r:id="rId119"/>
    <p:sldId id="451" r:id="rId120"/>
    <p:sldId id="452" r:id="rId121"/>
    <p:sldId id="453" r:id="rId122"/>
    <p:sldId id="454" r:id="rId123"/>
    <p:sldId id="455" r:id="rId124"/>
    <p:sldId id="456" r:id="rId125"/>
    <p:sldId id="457" r:id="rId126"/>
    <p:sldId id="458" r:id="rId127"/>
    <p:sldId id="459" r:id="rId128"/>
    <p:sldId id="460" r:id="rId129"/>
    <p:sldId id="461" r:id="rId130"/>
    <p:sldId id="462" r:id="rId131"/>
    <p:sldId id="463" r:id="rId132"/>
    <p:sldId id="464" r:id="rId133"/>
    <p:sldId id="465" r:id="rId134"/>
    <p:sldId id="466" r:id="rId135"/>
    <p:sldId id="467" r:id="rId136"/>
    <p:sldId id="468" r:id="rId137"/>
    <p:sldId id="469" r:id="rId138"/>
    <p:sldId id="470" r:id="rId139"/>
    <p:sldId id="471" r:id="rId140"/>
    <p:sldId id="472" r:id="rId141"/>
    <p:sldId id="473" r:id="rId142"/>
    <p:sldId id="474" r:id="rId143"/>
    <p:sldId id="475" r:id="rId144"/>
    <p:sldId id="476" r:id="rId145"/>
    <p:sldId id="477" r:id="rId1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" initials="n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2" Type="http://schemas.openxmlformats.org/officeDocument/2006/relationships/commentAuthors" Target="commentAuthors.xml"/><Relationship Id="rId151" Type="http://schemas.openxmlformats.org/officeDocument/2006/relationships/tableStyles" Target="tableStyles.xml"/><Relationship Id="rId150" Type="http://schemas.openxmlformats.org/officeDocument/2006/relationships/viewProps" Target="viewProps.xml"/><Relationship Id="rId15" Type="http://schemas.openxmlformats.org/officeDocument/2006/relationships/slide" Target="slides/slide11.xml"/><Relationship Id="rId149" Type="http://schemas.openxmlformats.org/officeDocument/2006/relationships/presProps" Target="presProps.xml"/><Relationship Id="rId148" Type="http://schemas.openxmlformats.org/officeDocument/2006/relationships/handoutMaster" Target="handoutMasters/handoutMaster1.xml"/><Relationship Id="rId147" Type="http://schemas.openxmlformats.org/officeDocument/2006/relationships/notesMaster" Target="notesMasters/notesMaster1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6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8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1175,'-23'-6,"18"11,2-1,0 0,1 2,0 0,0-2,0 0,-2 7,3-8,0 3,0-2,1 1,0 1,0 0,0-1,0-1,1 0,0 2,0-2,0-7,2 11,1-8,0-1,-1 1,0 0,3-2,-1-2,3-6,4-19,-10 25,0 1,1 1,-4 7,0 4,1 4,0 0,0-8,0-1,1-12,-1 18,0-6,1-1,0 0,-1 0,4 5,-3-5,-3-8,-1 0,1 0,0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1212,'19'-2,"-16"2,0 0,2 0,-1-1,0 2,-1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1694,'19'26,"-17"-21,0 0,1 7,-2-7,0-2,-1 1,-1 2,0 0,0-2,0 1,-1 1,-9 11,7-14,-3 2,2-3,-1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810,'2'0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1633,'-5'27,"5"-22,-1-1,2 3,-1 1,0-4,0 0,0-1,0 2,3 2,-2-2,0-2,-1 0,1 5,0-2,-1-1,0-1,-1-1,1 0,-2 1,-1 0,2-1,-2-1,0 0,0-2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1622,'-7'18,"4"-12,2-3,-2 7,2-7,1 1,-1 1,1-1,0-1,-1 1,1 4,0-4,2-1,-1 1,2-2,0 0,0-1,0 0,-2 2,-2 0,1 0,2 0,1-2,1 1,-1-1,0 1,1-1,-1 0,1 0,0-1,-4-4,-3-1,1 1,0 0,0 1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1637,'28'5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1669,'24'-3,"-21"5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1638,'-10'36,"9"-31,-1 3,2-5,-2 2,2-1,0 3,1-4,1 0,1-1,0 0,1-1,-1 1,0-2,0 0,0-2,-1-1,1-1,-3 0,0 1,-3-1,0 2,0 0,-5-2,5 3,0-1,-1 1,1-1,-3-3,3 3,1-1,-1 0,-4-2,5 8,4 4,2-4,2 1,-2-3,-1-1,0 0,2-1,1-1,1-4,-2-2,-4 5,3-3,-1 2,-1-1,0 1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1625,'0'33,"0"-29,0 1,0 0,0-1,0 0,-1 11,0-11,1-1,0 0,0 2,0-2,2-8,-2 1,1 0,-1 0,2-7,-1 5,0 3,0-3,0 1,0 2,2 1,0 0,0 3,1 6,-3-4,-1 1,0-1,1 0,-1 2,0-1,2 1,-1-2,2 1,0-3,0 1,0-2,1 0,-2-3,1 0,-1-2,-1 2,1-2,-1 1,0 0,-1 1,1 0,-2 0,-3 3,1 1,0 1,2 2,-1 0,2 0,2 5,0-5,1 0,-1-1,2-1,0 0,0-3,-4-2,1-2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1662,'-3'17,"2"-12,1-2,0 0,0 1,0-1,-1 0,1 0,-1 0,4-5,3-6,-5 4,1 1,0-1,-2 1,3-3,-2 2,2 16,-3-9,0 0,1 1,-2-1,1 1,3-3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1630,'-17'15,"15"-12,0 0,2 0,1 0,0 1,4 1,-3-2,3 2,-3-2,3 0,1 2,-3-4,0 2,2 1,-3 0,-3 0,-2-2,1 1,-12 3,9-5,-2 0,0-1,-2-1,-1-1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1799,'-10'22,"10"-17,0-1,1 0,-1 0,1 0,0-1,1 3,-1-2,2 0,0 0,2-1,-2-2,0-1,0 0,9 0,-9 0,0-1,1-1,1 0,1-3,-3 2,1-4,-1 0,-2 4,-1-1,1 0,-1-1,0 2,0 0,-1-1,0 0,-1 0,0 0,0 0,0 1,0-2,-2 0,1 2,-1-2,1 4,-2-1,2 2,-3 0,2 1,-1 0,2 1,-1 3,1-1,2-1,4-1,0-2,3 0,-3 1,1-1,0 1,2 1,-3 0,0 0,-3 1,-3 0,-3 2,3-2,-1 0,1-1,12 0,-6-2,0-1,0 1,0 0,0 0,0-1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2322 1715,'8'14,"-4"-7,-1-1,0 0,-1-3,-1 0,1 0,-1 0,2 0,-1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810,'-1'9,"4"-9,9 1,-7-1,-2 0,4 0,2 1,-6-1,2 1,-2-1,0 0,2 2,2-2,-2 2,0-1,-2-1,-16-17,10 10,10 5,-14 4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2374 1799,'5'14,"-4"-11,-1 2,2 0,-2-2,1 3,-1-3,1 1,-1 0,-1-7,0-3,0 0,0 1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1749,'10'14,"-8"-11,1 1,0 0,-2-1,0 1,1 0,1 2,-1-2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1807,'14'0,"-9"0,-2 0,1 0,0 0,-1-1,0 1,0-1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1769,'-4'14,"3"-7,1-3,0 1,0-1,0-1,0 1,2 3,-2-3,1-1,0 2,-1-2,1 0,0 0,-1 0,1 1,0 0,0 1,-1-2,0 0,-3 0,0 0,0-2,0-2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2460 1821,'17'0,"-14"0,0 0,0 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1820,'3'-14,"-6"14,-1 3,2 0,2 7,0-5,1 1,3 3,-1-5,0-4,1-1,-1-1,-1-1,3-2,0-1,-1 0,0 1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1792,'-10'6,"7"-2,3-1,1 1,1-1,1 1,0 0,2 1,-2-2,0 1,0-1,-1 2,-1-2,-1 0,0 0,0 0,-2 0,0 0,-1-2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1812,'16'4,"-13"-4,0-1,0 0,0-2,0 1,-2-1,-3 0,-2 1,1 1,-1 2,1 1,0 0,1 1,1 0,1 1,1 2,1-3,0 1,1-1,1 2,-1 1,0-3,0-1,-1 1,0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1753,'1'28,"0"-22,-1 0,1 2,0-4,0 0,-1-1,2 1,-1-1,0 1,1 0,2 9,-2-8,0-2,0 2,-1-2,0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1834,'7'-14,"-10"12,0 2,0 1,1 3,0 1,1 2,1-4,0 0,1 6,1-4,2 2,-1-3,-2-1,2-1,1 1,-1-3,2-7,-4 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714,'2'0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1787,'0'25,"1"-22,0 4,0-2,-1 0,1 0,-1-1,0 0,1 2,-1-3,2 3,-1-3,2-3,0-2,-1-3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1807,'-12'16,"11"-12,0 0,1-1,0 1,2 2,-1-3,1 0,1 1,0-2,1 1,0-2,-1 0,0 0,-4 2,-2 0,-3 0,3-3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1834,'18'2,"-16"-5,-2 0,0 0,-1 0,-1 0,0 0,-1 1,-1 2,1 2,0 1,3 0,-2 6,1-5,1 0,-1 0,1-1,1 0,-1 0,2 3,1-2,3 1,-3-4,1-5,-2-3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1386,'-3'21,"3"-13,2-4,-2-1,0 0,2 0,-1 0,0 0,-1 0,3-2,0-4,1-5,-3 5,-1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1345,'7'14,"-6"-9,-1-1,0-1,2 0,-1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1382,'15'-1,"-11"1,0 0,0 0,0 1,-1-1,1 0,-1 0,0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1337,'-14'30,"14"-27,1 1,-1-1,1 0,2 1,1-1,-1 1,-1-1,3 4,-3-3,-1 2,0-3,0 1,-1-1,-1 2,-3 2,1-4,0 1,1 0,1-1,0 0,0 0,-1 1,0-1,-1-1,-1-4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1423,'17'2,"-14"-1,0 0,0 0,1 1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1371,'-9'13,"7"-10,-1 1,2-1,0 0,2 0,4 0,-2-2,1-1,-1 0,0 0,0 1,-2 2,-2 1,-1-1,1 0,0 1,-2-1,2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1348,'-2'38,"1"-35,1 1,-1 2,1-2,0 1,0-2,-1 1,1 0,5-3,-1-1,0-1,-1-2,0-1,-1 1,0 0,-2 0,1 0,-2-1,-4 0,2 3,-4-1,3 1,1-1,0 1,-1-1,0 0,1 0,7 3,2 1,-1-1,0-1,0 0,0 0,1 0,-2 1,0 2,-2 0,-3 1,-2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714,'11'2,"-12"1,-1 0,-1 3,0-1,-1 0,4-2,-4 3,4-3,-3 2,2-1,-1 0,1-1,-1 0,5-1,5-1,1-1,-5 0,-1 0,4-1,-3 2,1-1,-2-1,0 2,-6-1,-4-1,3-1,2-2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499 1326,'-7'19,"7"-16,-1 0,0 5,0-4,0-1,0 1,1 0,-1 0,1-1,0 1,2 1,-2-2,2 2,-1-2,1 2,0-1,2 0,-1 0,0-1,0 1,0-1,0 1,1 2,-1-2,1 0,-1 1,1 1,0-3,0 0,0 0,-1 0,0-1,1-1,-1 2,0-1,1 0,0 0,-1-1,1 0,-1 0,1 1,-1-2,2 1,0 0,-1-1,0 1,0-1,-1-1,1 1,5 0,-5 0,0 0,0 0,-1 0,2 0,-2-1,2 2,-2-2,0 1,2 0,-1 0,-1 0,2 0,1-1,-2 0,1 1,0-1,0 0,3 1,-5-1,3 0,1-1,-2 0,-1 1,-1 0,1-1,-1 1,0-1,2-1,3 0,-4 0,0 0,-1 0,0 0,0-1,-2 1,2 0,-1-2,-1-2,0 3,-1 1,1-1,-1 0,0 1,0-1,0-3,-1 4,1 0,0 0,-1 0,0 0,-3-6,3 6,-1 0,-1-3,1 3,0-1,-1 1,0 0,0-1,-1 1,1 1,0 0,0 1,-1-3,-1 0,0 1,0 0,-3 0,5 1,-1 1,-4 0,3 1,1-1,0 0,0 1,1 0,-1-1,1 1,-2 0,-2-1,3 1,0 1,0-1,0-1,0 1,-2 0,3 0,-2 0,2 0,-2 0,2 1,-1 0,-1 0,2-1,-6 1,3-2,1 1,0 1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1493,'-14'20,"11"-15,1-1,-1-2,2 1,-1 0,-1 2,2-2,-2 2,3-1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266 798,'18'19,"-17"-16,3-1,-2 1,1 0,-1 1,1-2,0 0,1 2,-1-1,0 0,0-1,0 0,0-1,-1 2,1-2,0-1,-3-3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678 792,'25'35,"-19"-29,-2-3,-1 0,0 0,0 0,1 0,-1 1,1 1,-2-2,-1 0,3 1,-6-9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446 798,'-16'25,"15"-22,-1 1,1-1,1 0,0 0,2 0,1 0,0-1,1 0,-1-3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613 825,'2'0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614 825,'3'16,"-4"-11,0-1,-2-3,0-3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394 793,'16'24,"-14"-21,1 1,1-1,1 0,-1-1,1 0,-2-2,0 1,1 0,-1 0,4 1,-4 0,1 1,0-1,0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609 832,'2'0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601 824,'14'10,"-7"-3,-4-3,0 0,-1 1,-1-2,1 0,0 2,-2-2,3 1,1-1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717,'-1'14,"0"-9,1-1,-1 0,0 1,1 1,0-1,-1 0,-1 10,2-10,-1 0,1 0,0 0,1-9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430 1559,'-1'16,"3"-11,-1-1,-1-1,0 0,0 0,0 0,0 0,-2 6,2-4,-1-2,1 0,0 0,-1 1,0 2,1-3,0 0,0 0,3-1,0-2,0 1,2 0,-2-1,0 1,0-1,0 1,0 0,0-1,0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1567,'14'-12,"-11"11,0 1,0 0,0 0,0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1596,'16'0,"-12"-1,0 1,-1-1,0 1,0 0,5 0,-5 2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1581,'3'17,"-3"-13,0 0,0 1,1 0,-1 0,-1-1,2 0,-1-1,-1 2,1-2,-1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1554,'14'-4,"-10"6,-1 0,-1 1,0 0,-1 0,0 1,-2 1,1-2,0 0,-4 6,3-5,-2 0,1-1,-1 0,1 0,6-5,1 1,-2 0,0 0,2 0,-2 1,0 2,0-1,-1 3,-1 0,-1 0,0-1,-1 0,0 2,-1 0,-1-2,-1 3,1-3,0-1,0-4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1598,'11'22,"-7"-12,-2-7,0 0,0 1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1593,'-7'20,"5"-11,1-6,1 0,-1 1,1 0,-1-1,1 0,3-1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1592,'8'48,"-7"-45,0 3,-1-2,2 1,-2-9,0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531 1599,'14'-6,"-11"6,1 0,-1 0,-4 3,-1 2,1-1,0 0,-2 3,0-9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1472,'4'18,"-2"-15,0 0,-1 0,3 5,-2-3,0-1,0 0,0-1,5 6,-5-6,-1 0,1 0,0 2,0 0,-1-2,0 3,0-3,-1 0,0 0,1 2,-1-1,1 0,1-1,0 0,1-2,-5-7,1 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750,'24'5,"-20"-5,0-1,-1 2,4-2,-9-4,2 2,-1-2,0 1,1 1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1585,'-15'6,"12"-5,0 1,0 0,1 1,2 0,0 0,2 1,0-1,-1 0,0 0,1 0,-1 0,3 2,-1-2,0-1,0-1,0 1,2 1,-3 0,-2 0,0 0,-2 2,-2-2,1-1,-1 0,1-1,-2 2,2-2,0 0,-2-2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1430,'15'13,"-10"-9,-1 0,1-1,-1 1,2 1,-2-2,0 0,-1-2,1 2,3 1,-4-2,0-1,2 1,-1-1,-1 1,4 1,-3-1,-1-1,3 4,-2-2,-1 0,1-1,0 2,-1-1,0-1,2 2,-2-1,0-2,2 2,-2-1,0 0,0 0,1 0,-1 1,0-1,1 0,-1 1,0 0,1 1,-1 0,0-2,-1 1,0 0,1-1,-1 1,0 0,1 0,-2 0,2-2,-1 2,1-1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1566,'-18'13,"15"-10,0 0,0 0,1 0,-1 1,2-1,-1 1,2-1,3-1,1 0,0-1,0 0,0-1,-1 2,1 1,0 0,-1 0,0 2,-1-2,-2 1,0-1,0 0,-2 0,0 0,-2 0,1 0,-2-1,2-1,0-1,-1-2,1 0,-1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1658,'13'-3,"-10"2,-1-2,-3 0,-2 0,0 1,0 1,0 0,2 8,1-3,2 3,-1-4,-1 0,1 0,-1 0,0 2,2 2,-2-3,1-1,2-1,0-4,-2-1,1-2,0-1,0-2,0 5,1-4,-1 4,2-3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1624,'-3'24,"3"-21,3 0,-1 0,1 0,1-2,-1-3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1641,'11'11,"-8"-7,-2-1,-1 0,-1 0,-3 4,3-4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1641,'24'3,"-21"-4,-2-2,-1 0,-4 0,-2 2,2 1,1 4,3 2,0-3,1 0,4 4,-2-4,-1 0,1 0,0-1,1-1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1636,'2'0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1658,'14'3,"-11"-4,-3-2,-2-1,-3 1,2 2,0 1,1 3,0 3,2-3,1 1,-1-1,1 2,0 0,1-2,-1 1,0-1,1 0,1-2,0-2,0-3,0-1,-1 0,0-5,0 4,-1 3,0-5,0 4,1 0,-5 8,2 2,0-2,1-1,0 0,1 5,-1-4,0-1,1 4,1-3,-1 0,1-1,2-3,-1-3,0-2,-2 1,0 0,-1 0,1 0,-1 1,2-4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1642,'-5'13,"6"-10,0 0,2-2,0 0,0 0,0-1,0 1,-1 2,-2 0,0 1,-1-1,1 0,-1 1,0-1,-1 0,3-11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713,'31'8,"-28"-7,0 0,0 1,-2 1,-2 0,-1 1,0-1,0 0,-2 3,2 1,1-4,-1 1,-3 8,4-9,0 0,4 0,1-1,3 0,-2-2,-2 0,-13 0,7 0,-1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1656,'14'6,"-11"-4,0-4,-1-1,-2 0,0 0,-1 0,1 0,-3 1,-2 4,-1 3,4-2,-3 5,4-5,1 1,1-1,0 3,8 4,-3-6,-2-2,0 1,1-3,-2 1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1267,'-10'26,"9"-22,1-1,-1 1,0-1,0 0,-3 5,3-5,0 1,-1 9,1-8,1 1,-2 5,2-7,-1 0,0 0,1-1,-1 5,1-5,0 2,0-1,0-1,0-7,0 0,0 1,0-1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 1278,'6'20,"-5"-16,1 0,0 1,0-1,-1 0,1 0,-1-1,0 3,0-3,-1 0,0 1,1-1,-1 1,1 0,-1-1,0 0,-2 0,0 0,-1-2,0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1364,'5'-6,"1"6,-3-1,0 0,3-1,-3 0,-1-1,0 0,0 0,-1-1,0 1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1297,'-10'14,"9"-11,0 0,0 0,1 1,0-1,3 2,-2-1,2 0,-1-1,1 0,-1 0,0 0,1-1,-2 1,0 0,0 0,-2 0,0 0,-1 0,-1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1324,'21'-3,"-18"2,0 0,2-2,-2 2,0 0,0 1,0 0,0 0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1322,'3'30,"-3"-26,1 3,0 4,-1-3,0-5,-2 0,-1-2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1337,'2'0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1337,'4'2,"0"7,1 1,-4-7,2 6,-2-5,2-1,-2 0,1 1,-1 0,1 1,1-4,-4-4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1654,'18'12,"-12"-7,-3-4,0 0,1 1,0 0,0 0,-1-1,1-1,0 2,0-1,-1-1,1 1,4 0,-4-2,1 1,-1 0,1 0,-1-2,7 1,-6 0,-2 0,1 2,-1-1,0 2,0 1,0 1,1-1,-1-1,-8-4,1-1,2-1,0-1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3324 895,'44'-1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1732,'-5'14,"5"-11,0 1,0 1,0 0,1-2,-1 1,0 3,0-4,0 0,0 0,0 1,0-1,2 1,1-2,0-2,0-1,-1-3,0-1,-1 2,-2-1,0 1,-3-3,0 0,0 3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1749,'17'4,"-13"-6,0 1,0 0,-1 0,0 0,1 0,-1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1706,'5'57,"-5"-53,0 1,1 10,-1-11,0 0,0 1,0-1,-1-8,1-2,0-2,1 1,-1 0,-1-1,2 3,0 2,0 0,0 0,0-1,0 0,1 1,-1 0,1 7,-2 1,1 1,-1-3,0 2,-1 1,1-1,1 0,-1 0,1 0,0-2,2 1,0-5,0-1,0-2,-1 0,0 0,-1 1,2 0,-1 0,1-1,-2 0,-1 1,-1 0,-1 0,-1 1,0 1,0 0,1 4,2 0,0 0,2 1,0 0,4 4,-2-4,0-1,1-1,0-3,-2-1,-1-1,0-1,0 1,-1-1,0 1,0 0,-1 0,2 6,-1 0,0 0,0 0,-1 0,1 0,-1 0,0 0,1 2,-1-2,1 1,0-21,0 8,-1 6,0 0,0 0,1 0,1 0,1 6,-1 0,1 1,-1 0,0 0,0 1,-1-1,1 0,2 4,-3-5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1701,'8'15,"-6"-11,-1-1,1 1,0-1,1 0,0 0,0-1,0-2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1720,'-14'13,"11"-11,2 1,-1 0,1 0,2 0,1-6,0 0,1 1,-1-1,-2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1710,'1'20,"-1"-15,0-2,0 0,1 4,-1-4,0 0,0 1,0-1,1 1,-1-1,0 2,0-1,-1 0,1 0,0 1,-1-1,1-1,2-12,-2 3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1713,'3'17,"-2"-14,0 2,0-2,1 1,1 5,-1-5,0 0,-1 0,-1-7,0 0,-1 0,0-7,1 6,0-1,0-1,0 1,0-8,0 10,0 0,1-2,-1 1,1 1,3 17,-3-10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1193 1708,'-1'20,"1"-17,0 2,0-1,1-1,-1 1,1-1,1 0,0 0,1-2,0-1,0 0,0-2,0 0,-1-3,-2 1,0 0,-1 0,1 0,-1 1,1 0,-1-1,0-1,0 2,1-1,-2 0,2 1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1699,'6'21,"-5"-15,-1-3,1 0,-1 4,0-4,0 3,0-3,0 1,0-1,0 1,0-1,3-3,0-1,3-2,-3 2,0-1,0 0,2-2,-3 0,1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1756,'3'26,"-3"-22,0-1,-1 0,0 0,1 1,-3 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928,'54'-14,"-54"11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1683,'2'17,"-1"-14,0 0,0 2,0-1,0 5,0-5,0 5,0-5,0-1,2 7,-3-6,1 0,0-1,-1 5,1-2,0-1,0-2,0 1,2-3,1-2,-2-2,4-5,-4 4,1 2,-1-2,0 1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1763,'1'43,"-2"-40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1690,'-13'8,"10"-6,4 1,2-3,-4 3,0 1,1-1,1 2,2 0,2 4,-1-6,-1 0,0-1,0 0,0 1,-2 0,-1 0,-1 0,0 0,-2 1,1-1,-1 1,-2 1,2-2,0 0,0-3,1-4,1 0,2 0,-1 1,0-1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1695,'2'0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1714,'-2'16,"2"-12,0 0,1-1,-1 0,0 0,0 2,1 0,0-2,0 0,2 3,-2-2,1-1,1-1,-1-7,-1 0,-1 0,0 2,-1 0,-4-2,0 0,-11-1,12 5,-1 1,2 0,8-1,-1 0,7 0,-6-2,-1 3,-1-1,0 0,0 1,1 5,-3-2,0 4,0-2,0-1,-1 0,1 1,-1-1,0-1,1 1,1-9,-1 1,-1 0,1 1,0 0,0 0,1 0,1 3,-2 3,1 1,-1-1,0 0,0 0,1 0,1-5,-1-2,0 1,-1-1,0 0,-1 1,1 0,-1 0,1 6,0 0,1 3,-1-2,0 0,-1-1,1 0,-1 0,1 4,0-3,2-17,-3 7,1 1,-1 1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1685,'1'51,"0"-47,-1 0,1-1,1 2,-1-2,1 0,-1 0,3 4,-3-4,2-1,0-2,0 0,1-4,-3 1,0 0,-2-2,0 2,-2-1,0 0,-1 0,2 1,-2 0,0-1,1 2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1732,'6'-2,"-4"-1,3-1,0-1,-1 2,-1 0,0 2,-6-1,0 1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1649,'3'18,"-3"-12,0 0,0 0,0-1,-1-1,1 1,-1 0,1 1,-1 9,-1-6,1-1,1-1,-2 10,2-7,-1-1,1 0,-1-1,1-1,0 1,0 0,0 2,2 5,-1-9,0 0,0-2,-1 0,0-1,-3-2,-2-5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547 839,'1'21,"-1"-16,0-2,-2-6,2-1,0-2,0 1,0 2,-1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1053,'18'0,"-15"0,0 2,0 1,-3 0,-1 0,-1 1,0-1,-1-1,2 1,1 0,3-3,1 0,-1 0,0 1,0 0,0 0,0 0,0-1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3421 882,'21'-1,"-17"1,1 2,2-1,-3-1,-1 2,0-1,0 0,-6 3,-1-2,0 1,-4 1,3 0,3-1,-3 1,4-1,-1 0,-1 1,0 0,1-1,5-1,12 1,-3-2,-7 0,-1-1,0 0,5 0,-6-1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812 721,'4'47,"-4"-44,2 1,-5-5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830,'11'13,"-12"-9,-1-1,-1-1,3 1,3-2,0 1,3 0,-1 0,-2-1,1 0,-1 0,-1 2,-1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1027,'13'6,"-10"-4,-5 1,0 0,-1 1,0-1,0 0,0 0,2 0,4-3,1 1,-1 0,0-1,0 2,-1 1,-1 0,0 0,-2 0,0 1,-2 0,1 0,0-1,-1 0,1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1031,'-5'13,"3"-10,-1 0,0-1,2 1,-1 0,-1-2,6 0,2-2,-2 1,0-1,2 0,-2 1,0-1,0 0,1 1,-1 0,0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1032,'-1'26,"1"-21,-1 2,1-2,0-2,0 1,-1 1,-1-9,0 0,1-1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631,'10'14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649,'14'-2,"-9"0,-2 0,0-1,1 0,-1 2,0 0,0 0,-6 3,-1-2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606,'4'20,"-3"-17,-1 4,0 0,0-2,0-1,0 0,0 0,0 6,0-7,0 0,0 0,-1 0,1 0,-1 1,1-1,-3-7,1 1,1 0,-2-4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1623 662,'9'13,"-13"-10,2 0,7-3,4-5,-2 0,-4 3,3-4,-2 1,-1 2,0 1,1-1,-1 1,0 1,-5 9,0-4,-1 1,3-2,1 1,1-1,1-2,0-1,0-2,-2-1,1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578,'6'31,"-6"-28,2 1,-3-1,2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3245 1424,'-13'-14,"10"12,-2 0,0 3,2-1,-2 2,0 2,-1 0,1-1,2-1,0 0,-1 1,1 2,2-2,0 0,0 15,0-13,1-1,2 1,1-3,2-1,-2-2,0 0,4-1,-4-1,1 0,0-3,1-2,0 2,-3 3,1 0,3-3,1 2,-4 2,5-3,-4 3,-1 2,-3 4,0 0,0 0,0-1,0 2,1 5,-1-6,1 4,-1-5,2 4,1-4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570,'19'22,"-18"-15,2-2,-3-2,1 0,2 1,-3-1,2 1,-1-1,3 2,-3-2,1 1,0-1,-1 0,4 4,-3-4,0 0,1-3,-2-3,5-10,-1 3,-3 6,0-1,1 2,-1-1,1 1,-1 0,1-1,0 1,0-2,0 0,4-1,-3 3,-1-1,1 1,-1 0,0-1,0-2,0 1,3-21,-7 22,-2 1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614,'-3'26,"3"-22,0 0,-1 0,0 0,0 0,1-1,0 1,-1 0,1 1,0-1,1-1,-1 0,1 0,2-2,0 0,4-1,-1 0,-3 0,0 0,2-2,-1 1,0-1,-1 0,-1-1,1 0,-4-1,0 1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609,'2'0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1725 641,'32'-4,"-30"7,-1 0,0 1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664,'2'0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1787 664,'4'10,"-4"-6,0-1,0 1,0 1,0-1,0 2,-3 1,-1-6,-2-2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606,'2'0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606,'1'5,"2"-5,2-1,0 0,0 1,2-1,-4 1,2-1,-1 1,2-1,-2 2,-1-1,0 1,0-1,0 2,-2 1,-5-1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696,'34'11,"-31"-11,3 2,-3-2,5 2,-2-2,-3 0,0 1,0 0,0-2,1 1,1 1,0-1,0-1,1 1,-1 0,-1-1,-1 0,1 0,0 1,4-1,-4 1,0 0,1 0,0-1,0 1,-1 0,5-1,-5 0,-1 1,1-1,0 1,0-1,1 1,0 0,0-1,6 0,-7 1,0-1,0 0,-1 1,1 0,-1-1,0 1,0 0,1 0,-1 0,1 0,0 1,-1-1,0 0,4 1,-2 0,0 1,0-2,-1 0,-1 0,0 1,1-1,0 0,-1 0,1 1,-11 3,4-3,-1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806,'0'18,"0"-15,0 4,0-4,0 0,0 1,0 0,1 7,-1-5,0-2,0-1,-1-9,1-1,-1 1,1 1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775,'7'26,"-5"-20,-2-1,2-2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570,'28'37,"-26"-34,1 0,-1 1,-1-1,1 0,1-3,1-1,0-2,2-2,-3 2,0 0,9-12,0 3,-6 7,-1 0,1 0,-1 0,0 0,0 0,11-14,-13 15,-1 0,-2 1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831,'39'-5,"-36"5,0 0,-2-4,-1-1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775,'-10'17,"10"-12,0-1,0 0,0 6,0-7,0 1,0 0,0 0,-1-1,1 0,0 1,0 0,0 1,-1 0,1 1,-1-1,1 0,0-1,-1-1,0 0,0 0,-1 4,0-4,-1 1,0 0,0 0,0-1,0 0,0-3,-1-6,3 3,0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619,'14'4,"-10"-4,0 1,-1 0,4-1,-4 0,0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645,'2'0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645,'7'7,"-4"-6,0 0,0 0,2-1,-2 0,2 1,-1-1,0 1,1-1,-2-1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624,'-13'-6,"9"11,3-1,0 0,1-1,0 0,0 1,-1 0,1 3,1-3,-1-1,3-1,0-5,0-3,0 0,0 2,-2-1,0 2,1 0,-1 0,-1 6,0 0,1 4,-1-1,1-2,-1 2,0-3,1 1,-1-1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598,'-7'20,"3"-16,1 0,-3 1,2-1,2-1,-2 2,0 0,0-1,3-1,-3 1,-1-1,1 0,4-6,2 0,0-1,0 0,-1 0,3-5,-1 4,0 1,-1 0,0 1,1-1,-1 1,-1 0,1 0,1-3,-3 3,-3 0,1 0,-1 1,0 0,0 2,2 3,0 2,1-2,0 1,1 2,0-3,0 0,-1 0,1 0,0 0,-1 0,2 4,-1-3,0 4,0-5,0 0,-1 1,1 0,-1-1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605,'-8'16,"5"-12,0-1,-1 1,2-1,0 0,1 0,-1 0,-2-1,1-2,1-4,2 1,0-2,2 0,-1 2,1 0,1 0,0 0,0 0,1 1,0-1,-1 1,0 0,0-2,1 0,-2 0,0 0,-2 1,0 0,-1-1,-2 0,0 1,0 1,0 0,0 2,0-1,0 2,2 3,0 3,2 0,0 5,1-2,-2-6,1 1,0 0,1-1,-1 1,0 7,-1-7,0-1,1 5,0-5,-1-1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576,'-1'30,"1"-27,-1 0,1 0,0 0,0 1,0-1,0 0,3-12,0 4,-1 2,1 2,2 3,-2-1,0 2,-3 0,-1 0,-3 1,1-2,0 0,0 1,-1 0,-2-1,1-6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809,'-11'13,"8"-10,0 2,2-1,0-1,0 0,0 9,1-9,-1 1,1 0,0-1,1 0,0 0,2-3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721 877,'25'-10,"-22"9,2-3,-2 3,4-3,-4 2,2 1,-2 0,0 0,0 1,0 1,-5-4,-2 0,-3-3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829,'-13'0,"10"1,1 2,0 0,1 0,1 0,0 1,0-1,3-2,0-3,2-1,1-2,-3 2,0 0,0 0,0 3,-3 4,0 1,0-2,0 0,1 0,-1 0,1 1,-1 0,1 2,-1-3,2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794,'11'14,"-5"-8,-3-2,-2-1,1 1,-1 0,-1 0,-1 0,0 0,0 1,0-2,-1 0,1 1,-1-1,0 0,0 0,-1-1,-2 1,2-3,-2-1,2-4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813,'-12'4,"9"-1,0 0,0 0,2 0,0 0,2 0,2-2,6-2,-6-1,0 0,0 1,0-2,0 1,-5 7,2-1,0-1,1 1,0-1,0 1,0-1,-1 0,0 4,0-4,0 1,-2 0,-1-2,0 0,0-1,0 0,2-7,6-7,-3 7,3-1,-3 4,1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822,'2'16,"-1"-13,2-1,0-3,1 0,0-2,-1 0,0-1,-7 2,1 1,0-1,10 0,-2 2,0-1,0 2,-1-1,-1-1,0 0,0 1,1-2,1 2,-2-1,1 1,-1 0,-6 1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2074 792,'-2'46,"2"-43,0 0,3-3,2-6,-2 3,2-2,-2 2,0 0,0 1,0 1,0 0,-1 5,-4 0,1 0,0-1,1 0,-1 0,4 0,1-3,-1-1,0 1,1-1,-1-1,0-1,-1 0,-2 0,-2 0,-1 2,0 0,0 0,0 1,-1 1,1-2,0 1,3-3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770,'1'22,"0"-14,-2-4,1 2,1-2,-1 12,0-13,0 0,0 0,0 0,0 1,0-1,-1 7,1-7,1-10,0 4,-1-2,1 2,1-1,1 0,0 0,-1 1,1-1,-1 1,1 1,1 3,-1 2,-2 0,1 3,-2-2,-1-1,-1 1,-1 1,0-3,-1-2,-1-1,1 0,1-1,-1 0,1 1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742,'2'19,"-2"-15,1 1,0 1,-1-3,-1 0,1 0,0 0,0 0,0 5,0-3,0 0,0 0,0 2,0 0,-1-2,0 0,1-1,-1-1,0 0,4-3,1-2,-1 1,0 1,0-1,0-1,0 1,0 1,0 0,-6-1,0 0,0-1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953,'-15'-3,"11"3,0 0,0 1,1 1,1 1,1 1,1 0,1-1,0 3,1-3,1-4,0 0,1-4,-2 2,1 1,0 2,-1 5,-1-1,0-1,-1 0,0 0,0 1,-1-1,0 1,-1 0,-3 0,1 0,0-1,0-1,2 1,-1-1,3-7,2 1,0 0,0 1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973,'8'19,"-5"-22,-1 0,-1 0,-1 0,-1-1,-1 0,0 1,-1 1,6 1,3 1,-3 1,0-1,2 3,-2-3,0 1,2 0,-1-1,0 0,-1 0,0 0,-7 3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943,'-2'18,"1"-4,0-11,0 4,0-4,0 0,0 0,6-3,0-3,-1 1,0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762 828,'-9'42,"8"-37,0 0,0-1,-1 5,1-4,0 6,0-6,0 0,-2 6,1-8,2 0,1-6,0-1,-1-1,2-4,-2 6,1 0,1-2,0 0,1 2,-2 0,2 1,-1-1,1 1,4 0,-4 1,2 1,-2 0,-3 3,-4 1,1-1,1 0,3 0,2-1,1 0,-1-2,0 0,0-1,1-2,-1 2,0 0,0-2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976,'4'6,"-5"-2,0-1,3 0,1-1,0-2,0-1,0-1,1-1,-1-3,-3 3,-1-3,0 2,-1 1,0 0,-2 2,1 1,0 1,-5 4,4-2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1715 1073,'2'0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1043,'18'17,"-15"-15,0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1075,'2'0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1050,'-9'10,"9"-6,0-1,0 1,0 0,0 1,0-1,0 0,0 0,0 0,1 1,0 1,-1-3,0 2,1-2,-1 4,0-3,-1 1,1-2,-1 0,1 0,-2 0,-1-2,0-1,-1-2,3-2,0 1,0-5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1065,'-2'16,"1"-13,1 0,-1 1,0 1,0-2,1 0,0 0,0 0,1 1,0-1,1 0,2 1,2 1,1-6,-6-3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1747 1079,'15'-1,"-11"0,-1 0,1 0,0 1,-1 0,0 0,0 2,-1 1,0 0,1-4,-2-3,0 1,-1-1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1049,'-7'19,"6"-16,0 1,0 0,0-1,0 0,-1 2,1-1,0 4,1-4,1-1,1 0,0 1,1 0,0-2,0 2,0-1,0-5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1840 1048,'0'51,"0"-48,0 0,1 1,-1 0,0-1,0 0,1-8,0 0,0 2,0 0,1-1,0 1,2-3,-2 3,0 0,1 1,0 9,-3-2,-1 1,0-3,0 0,0 0,0 0,0 0,-2-1,2-5,0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1055,'20'14,"-19"-10,-1 0,1 3,-1-3,-1 1,0-2,0 0,-1 2,1-2,-1 0,-2 5,3-5,0 0,-1 4,2-4,-1 0,1 0,-1 0,0 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824 816,'-8'30,"6"-27,1 0,-1 0,1 0,0 0,-1 1,1-1,2 1,2-3,1-1,2 0,-2-1,-1 1,-3 3,-2 1,-1 0,0-1,0 0,3 0,3-2,1 0,-1-1,1 0,-1 0,0 0,0 0,-4 9,-2-1,2-4,0-1,-1 1,-1 1,1-2,3-6,0 0,-1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1066,'-14'-14,"11"15,0 0,0 2,0 0,1 3,2-3,0 1,2 3,-1-4,0 0,5-2,-3-3,1-2,0-2,-2 2,-1 1,1 0,-4 7,2-1,0 6,0-6,1 6,0 0,-2-2,0-3,-1 0,0 3,1-3,-2 1,1-1,0 0,0-1,-1-1,4-8,2-1,-1 1,1-3,-2 5,0 1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1077,'14'14,"-13"-19,-1-3,-2 2,1 3,-2 1,0 0,0 2,7-1,2 1,-2 0,1-2,1 2,-3 0,0-1,1 1,2-1,-1 1,2 0,-3 1,-1 2,-6-8,2 1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1028,'-4'25,"3"-18,1-3,0-1,0 1,0 0,0 0,0 0,0-1,0 0,1 0,-1 0,3-3,0-2,2-6,-3 5,-1 0,1 0,1 0,-1 0,-1 8,-1-2,1 2,-1-1,1-1,1 0,1-1,1 1,-1-3,1-3,0-2,-3 1,-1 0,1 0,-1 1,-1-7,0 6,-1 0,0 1,0 0,-2 2,0-1,1 2,-1-1,1 2,-2-1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1008,'-2'16,"2"-12,0 0,-1-1,0 4,1-3,-1 0,1 0,-1 0,1 1,0 0,0 1,0 0,-1-1,0 3,0-5,1 0,-1 1,1-1,5-2,-2-1,0 0,0 0,1-2,1 1,0 0,-2 0,0 1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1012,'-12'12,"10"-9,1 0,-1 0,1 0,1 1,-1-1,1 0,1 3,2-3,3 1,-2-1,-1-1,0 1,-1 0,0 0,0 1,-1 0,0 1,-1-2,-2 4,0-4,1 0,-3 1,1-1,0-1,0 0,0-2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1071,'20'2,"-17"-1,-3 2,-1 3,0-3,-1 1,0-1,-2 1,1-1,2 0,3 0,2-2,2 0,-3-1,1 0,-1 0,0 0,0 0,-7 1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1213,'-17'-5,"14"6,0 0,-1 1,4 1,5 1,-2-3,2 0,-2-1,0-2,0 0,-1-2,1 1,-2 0,-1 6,0 2,1 3,0-5,-1 0,0 0,0 1,0 0,1 0,-2 0,1-1,-1 8,0-8,-1 1,-1-1,0 0,0 0,0 0,-1-1,0-1,0 0,1-1,1-3,3-2,1 2,0 0,5-6,-4 5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1213,'2'27,"-1"-24,2-2,0-3,1-2,-2 0,2-2,-3 3,0 0,-2 0,-1 0,-2 2,1-1,6 1,2 1,0 1,0-1,-2 1,0-1,0 0,2 0,-1 0,-1 0,0 0,0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1186,'2'28,"-4"-21,2-4,-2 5,2-2,0 2,0-5,2 0,1-3,0-3,-1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1218,'1'15,"0"-9,0-3,2-1,2-5,-2-1,-1 0,0 0,-1 0,-2 1,0 0,-2 0,-1 2,0-1,-1 0,-1 1,2-1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829 844,'18'2,"-15"-3,1-1,-3-1,-5-3,2 3,0 0,1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903,'-1'14,"0"-11,1 0,0 0,0 0,-1 1,0 1,-1-1,2 0,-1 1,1 0,-1-1,1-1,0 3,0-3,-1 0,1 1,0-1,2 0,1-1,0-1,0-1,1-1,-1 1,0 0,0-1,0 1,4-1,-4 1,2-1,0 0,-2 1,0 0,0 0,0 0,0 1,0 0,0-1,-6 2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929,'-14'1,"11"0,-1 0,0 1,-1 0,2-1,0 2,0 0,2 0,1 0,2 1,0-1,-1 0,1 0,4 2,-3-2,0-1,0-1,0 1,-2 1,-1 0,-2 0,-1 0,0-2,0 1,0 0,0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964,'-2'13,"1"-10,1 0,0 0,0 0,0 3,-1-3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983,'16'2,"-12"-3,-1 0,0 0,0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953,'-2'15,"2"-12,-1 0,1 0,0 0,0 1,3-1,0-2,0-2,0-1,-2-1,0 0,-2 0,-2-4,3 4,0 0,-2 0,6 0,0 1,0 1,0 0,-1 1,0-1,0 1,0 0,-2 3,-2 2,0 1,0-3,1 0,0 0,0 0,-1 0,4-1,0-4,1-3,-3 2,0 0,0-1,0 0,1 0,-1 1,0 0,1 6,-2 2,1-1,-1-1,0 3,1-3,0 0,1 0,0-6,2-14,-4 12,1 1,-1 1,1 0,1-5,-1 5,0-2,-1 2,1 0,1-3,-1 2,1 0,-1 1,0 0,-1 6,0 2,-1 0,1 0,0-1,0-1,-1 2,0 0,2-1,-1 0,-1-1,2 0,-1 2,1 0,-1-2,0 0,1 0,-1 0,3-6,-1-1,-1-2,-1 3,-1 0,0 0,0-1,-2 1,1 0,-1 0,0 1,0 2,0-1,6 1,18 0,-17-1,0 1,-1-1,1-1,0 1,-1-2,-1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1201,'-5'14,"3"-10,1 0,-1 5,2-6,-1 1,1 0,-1 2,1-2,3-1,0-4,2-2,-2 2,1-2,0 2,0-1,-1 1,0 0,0 1,1 0,-1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1241,'15'7,"-12"-7,0 1,1-1,-1 0,3 0,-3 0,0 0,-6 0,0-1,0-1,1-2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1195,'-20'20,"19"-17,1 0,1 0,1 0,1 0,0 0,0-1,0 1,0-1,-1 2,0-1,-1 0,-1 1,-1-1,-1 0,-2 1,1-1,1 0,4-7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1233,'0'33,"0"-30,-1 2,1-2,-1 0</inkml:trace>
</inkml:ink>
</file>

<file path=ppt/ink/ink10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1276,'22'-3,"-18"3,2 0,-3 0,0-1,0-1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848 815,'6'16,"-6"-13,-1 0,0 1,0-1,-1 3,2-3,-1 2,0-2,0 1,0 3,6-6,0-2,1-2,-2 0,-1 1,1 0,-1 1,-5 4,-1 0,-1 2,-5 4,7-6,-1 1,2 0,0-1,1 2,1-2,2 4,-1-3,2 0,-1-4,2-1,0-5,-3 3,0-2,0 2,0-3,0 0,-13 3,8 4,-1-1,1 2</inkml:trace>
</inkml:ink>
</file>

<file path=ppt/ink/ink10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1253,'10'13,"-9"-16,-2 0,0 0,5 0,-1 2,0 0,0 1,0 2,-2 1,0 3,-1-3,1 0,2-1,0-3,1-1,0-3,-1 0,0 1,-2 7,-2 1,1 0,0-1,1 0,2-3,0-3,-2-1,1-2,-1 3,-1 0,1-1,-1 0,1 0,1-8,-2 9,1-3,0 3,0-1,1 0,-1 7,-1 1,0 3,0-3,0-1,0 0,0 1,0-1,0 4,0-4,2 2,-2-1,1-1,1 0,1-1,2-2,-2 0,-4-6,-1 3,-9-11,9 11,-1 0,0 0,0 0,0 1,0 1,0 0,6 1,1 1,-1-1,1 0,-1 0,1 0,-1-1,0 1,0 0,-7 1,1 0,-2 0</inkml:trace>
</inkml:ink>
</file>

<file path=ppt/ink/ink10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1248,'3'18,"-1"-15,1-3,2-3,-3 0,0-1,-1 1,-1-1,-1 1,0-1,-2-1,2 2,-2 1,0 2,1 3,0 0,0 1</inkml:trace>
</inkml:ink>
</file>

<file path=ppt/ink/ink10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786,'-3'30,"2"-27,1 0,-1 4,0-3,0-1,1 2,0 1,-1 1,1 0,-1 0,1 1,0 0,0 0,-1 1,1 2,0 0,-1-2,1 1,0 3,0-1,0 0,1 0,-1 1,1 1,0 9,1-12,-1 2,0-2,-1-1,1 0,0-2,0 0,-1 2,1 8,-1-11,1 1,-1-1,0 2,1-1,-1 2,1 6,-1-10,1 15,0-14,-1 0,0 0,0 2,0 0,0-5,0 0,0 0,0 0,0 1,0 0,0-1,-1 3,1-4,-1 0,1 0,0 3,-1-3,2 0,1 0,0 0,1-2,0 0,1 0,1-1,-2 1,2 0,-2-1,0 0,1 1,2 0,-3-1,0 1,0-1,0 0,1 0,0 0,1 0,1 0,-1 1,0-1,0 0,0 0,11-1,-10 1,0 0,0 0,7 0,-8 0,7-1,2 1,-7-1,1 1,-1 0,-1 0,6-1,-6 1,0-1,1 1,1-1,-1 1,-2 0,7 0,-6-1,1 1,1 1,0-1,0 1,-2-1,1 1,14 0,-12 0,-1-1,11 3,-13-2,0-1,1 0,13 2,-14-1,-1-1,6 1,-6-1,1 1,1 0,0 0,-2-1,1 1,-1 0,0 0,0-1,-1 1,1 1,1-1,0 0,0 0,-1 1,0-1,-1-1,-1 1,2 1,-1-2,-1 1,4 1,-4-1,1-1,4 1,-5 0,0-1,1 0,-1 0,0 1,2-1,-1 0,-1 0,0 1,1-2,-1 1,0-1,1 2,-1-2,0 1,1 0,-1-1,1 0,-1 1,1-3,-2 0,1-3,-2 2,0 0,0 1,0-1,1-1,0 1,0 1,1-2,-1 2,-1-1,1 0,-1-2,-1 2,1 0,0-2,-1-1,0 2,0 0,0 0,0 1,0-1,1 0,-1-1,0-2,0 0,0 1,1 1,-1-1,0 1,0 0,0-2,1-7,0 9,0-9,0 10,0 1,0 0,1-6,-1 4,-1 0,0 2,1 0,-1 0,-1 0,1 0,-1 1,1-1,-1-1,0 0,0-8,0 6,1 1,-1 1,0 0,0 0,0 0,0 0,1-1,-1-1,1 0,-1 2,0-6,0 7,1-1,-1 0,0-2,0-1,1 1,-1 0,-1 1,1 0,0 0,0-2,-2-11,2 11,-2-8,2 9,-1 0,1-2,0-1,-1 3,0 0,-1-5,2 6,-1-1,0 0,0-1,0 3,0 0,0 1,-1-1,2 2,-1 0,-1-3,2 3,-4-8,4 8,1-1,-1 0,0 1,0-1,0 1,-1-5,0 1,1 3,-1 0,1 1,-1 0,-1 3,-3-2,3 2,0-1,-3 0,2 1,-1-2,2 1,0 0,-5-2,5 2,0 0,-1 0,1 1,-1 0,-1 0,-1-1,-1 1,1 0,1 0,-1 0,0 0,0 1,-26 1,25-2,0 1,-31 2,29 0,1-2,0 0,-2 0,0 0,1 0,-14 0,15 0,-1-1,1 0,0 0,1 0,0 0,-15 1,15-2,-1 1,1 1,1 0,0-1,-6 2,4-1,2 0,-1-1,1 2,0-1,1 0,-5 2,5-2,1 0,0 0,-1-1,0 1,2 0,-5 0,5 0,-2 0,1 1,0-1,1 0,-4 1,4-2,-2 1,2 0,0-1,0 1,-3 0,1 0,1 0,-2 0,1-1,-2 2,1-1,3 0,0-1,-1 1,-1 1,1 1,-3 3,3-3,1 1,1-1,-1 0,1 0,-2 0,0-1</inkml:trace>
</inkml:ink>
</file>

<file path=ppt/ink/ink10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1359,'-6'21,"5"-17,0 0,-1 6,2-7,-1 0,1 1,1 0,-2 0,2-1,0 1,1 0,0-1,2-2,-1-1,1-1,-1 0,2-1,-1 1,-1 0,0 0,0 1,0 0</inkml:trace>
</inkml:ink>
</file>

<file path=ppt/ink/ink10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1377,'-8'15,"7"-12,-1 0,1 0,-3 2,2-1,-1 0,1-1,2 0,2 0,2-1,1 0,-1 0,-1-1,0 0,0 0,1 1,-1 0,0 1,-2 1,-1-1,-1 4,-2-1,0-3,0 0,0-2,0 1,0-2,-1 2,0-2,1 1</inkml:trace>
</inkml:ink>
</file>

<file path=ppt/ink/ink10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1429,'16'2,"-13"-1,0 0,0 1,-2 1,-1 1,0-1,-1 0,-1 4,1-3,0-1,-2 2,-1-1,0-1,0 0,0 1,7-3,0-1,1-2,-1 1,2 0,-2-1,0 1,0 0,0 1,0 0</inkml:trace>
</inkml:ink>
</file>

<file path=ppt/ink/ink10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1424,'20'21,"-18"-18</inkml:trace>
</inkml:ink>
</file>

<file path=ppt/ink/ink10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1472,'2'0</inkml:trace>
</inkml:ink>
</file>

<file path=ppt/ink/ink10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812,'19'29,"-15"-25,0 0,-1-1,0 0,1-3,0-4,-2 1,1-3,0 2,-1 0,3-5,-3 3,1 0,0 0,0 0,0 1,0 2,0-1,1 1,-1-1,0 0,0 2,7-7,-5 4,-4 1,0 1</inkml:trace>
</inkml:ink>
</file>

<file path=ppt/ink/ink10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1369,'3'25,"-2"-20,-1 0,1-1,-1-1,0 0,0 0,0 1,0-1,1-11,-1 2,0-1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900 786,'-3'15,"1"-10,1 0,0-1,0 0,0-1,-2 2,1-2,-4 6,1-3,3-3,0 0,6-4,3-3,-4 2,4-2,-2-1,-1 3,0 0,-1 0,1 0,-8 8,-3 0,2-1,2 0,-3 4,4-5,2-1,-1 0,0 0,4-2,2-2,2-4,-3 2,0-1,0 0,-1 1,-7 7,-1 4,2-5,-1 3,2-1,-1 0,0 2,1-3,2 0,-1 0,1-1,3-5,1-6,-2 4,0 1,0 0,0-1,1 2,0 1,0 0,-2 4,-2 1,0 0,-1 0,0-1,-1-1,-2 0,2 1,0-2,0 0,7-3,0-1,-1 1,2 0,-2 0,0 1,0 0,0-1,0-1,-5-1</inkml:trace>
</inkml:ink>
</file>

<file path=ppt/ink/ink10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1304,'21'26,"-19"-23,0 0</inkml:trace>
</inkml:ink>
</file>

<file path=ppt/ink/ink10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1367,'46'1,"-42"-1,-1 0,-1-3</inkml:trace>
</inkml:ink>
</file>

<file path=ppt/ink/ink10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1313,'-6'22,"5"-16,-1 12,1-13,1-1,-2 5,2-4,-1-1,0 9,1 0,-1-8,1-1,0-1,0 3,-1-3,2 1,-1 0,1-1,-1 1,1-1,0 2,-1-1</inkml:trace>
</inkml:ink>
</file>

<file path=ppt/ink/ink10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1383,'-9'20,"8"-17,1 0,-1 2,0-1,1 0,-1 0,2 2,0-1,0-2,1 0,2-2,-1-2,0-1,0 0,0 0,0 0</inkml:trace>
</inkml:ink>
</file>

<file path=ppt/ink/ink10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1393,'-21'10,"20"-2,1-5,0 0,-1 5,1-4,1-1,0 0,2-3,0-1,0-1,2-4,-3 3,1 0,-1 0,0 7,-1 0,0 0,1 0,1 2,1-4,0-6,-3 1,1 0</inkml:trace>
</inkml:ink>
</file>

<file path=ppt/ink/ink10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1367,'9'38,"-9"-33,-1-2,1 0,-3 9,1-9,1 0,1 0,-4 7,3-7,0 0,-1 0,1 0,0 1</inkml:trace>
</inkml:ink>
</file>

<file path=ppt/ink/ink10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1400,'-14'-4,"10"5,1 0,0 3,2 0,0-1,0 1,1 1,0-2,1 1,2-3,0 1,0-3,0 1,0-2,0-1,-1 0,-1 6,0 1,0-1,-1 1,0 0,-1 0,0 0,0-1,0 8,0-6,1-2,-1 1,0-1,3-8,0 0,0 0</inkml:trace>
</inkml:ink>
</file>

<file path=ppt/ink/ink10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2917 1417,'3'15,"-2"-12,2 0,1-2,-1 0,0-1,0 0,1-1,-1-1,1-1,-2 0,-2 0,-1 0,-3-1,2 1,-1 2,0-1,7 0,1-1,-2 0,4 0,-4 2,3-2,-3 2,1 1,-1-1,1 0,3-1,-4 2,0 0,0 0,-7-4,2 1,-1-1</inkml:trace>
</inkml:ink>
</file>

<file path=ppt/ink/ink10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1370,'1'64,"-1"-61,2 1,1-4,1-4,0-1,-1 1,0 0,-1 1,0 6,-3 0,1 0,1 1,-1-1,2 0,1-1,0-3,0 1,0-1,0 0,2-3,-1 2,-2-2,-3 1,-3-1,0 1,0 2,0-1,0 2,1-1</inkml:trace>
</inkml:ink>
</file>

<file path=ppt/ink/ink10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1342,'8'27,"-9"-19,0-4,0-1,1 0,-1 0,1 0,-1 1,0 4,0-3,0 0,0-2,0 0,0 1,-1-1,1 0,5-2,3-1,-2 0,-2-1,1 0,1-1,-2 1,0 0,0 1,0 0,-6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732 823,'-13'16,"12"-9,0-4,1 0,0 0,0 2,-1-1,0 0,1-1,0 4,0-3,1 1,2 0,-1-2,-1 0,4 3,-3-3,1 1,1 3,-1-3,1-1,-1 0,6 0,-6-2,5 2,-4-2,0 0,-1 0,4 0,-2-1,-2 0,1 0,1 1,-2-1,0 0,0-1,0 1,0-1,5-1,-3 1,-2 0,1-1,0 1,0 1,0-1,-1 1,0-1,0 1,2 0,7-4,-7 2,-1-1,4-4,-6 4,5-4,-4 5,0 1,4-5,-4 6,0-1,1-2,1-1,-1 1,-2 0,2-1,-3 1,0 0,0 0,2-3,-2 2,-1-2,1 3,-1-2,1 2,-1-1,1 1,0-5,-1 5,0 0,0 0,-1-3,1 3,-2-3,-2-5,1 7,-2-2,0 2,-1 1,3 1,-2-2,1 3,-1-4,0 1,1 1,1 2,0 0,0 0,0 1,-1-1,1 2,-1 0,-7 2,6-1,1-1,-5 5,0-1,5-2,0 0,-1 0,0 0,0 0,0 0,1 1,0-1,1 1,0 1,-2 4,3-5</inkml:trace>
</inkml:ink>
</file>

<file path=ppt/ink/ink10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1382,'2'44,"-2"-41,-1 0,1 1,-1 1,1-2,0 5,0-5,0 2,-1-2,1 1,1-10,-1 3,0 0,2 0,-1-1,1 1,2 1,-1 1,1 1,-1 2,0 2,-2 0,0 0,-2 0,-1 0,0 0,-2-1,-1 0,0-3,-7-2,7 0,0-2,0-1,0-1</inkml:trace>
</inkml:ink>
</file>

<file path=ppt/ink/ink10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1547,'-13'-5,"12"9,1-1,0 4,0-3,1 1,-1-2,2 0,1-4,1-7,-2 5,0-3,-1 3,0 0,0 7,1 2,-1-1,1 10,-1-12,-1 2,1-1,-1 0,-1-1,1 1,-2-1,0 1,0 2,-1-2,-1 1,1-1,0-2,3-7,0-5,1 6,-1 0,2 1,-1 0,0 0</inkml:trace>
</inkml:ink>
</file>

<file path=ppt/ink/ink10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1562,'14'19,"-13"-16,1 0,1 0,0-1,0-1,0-1,0-1,1 0,-1-2,1 0,-1 0,-1 0,0-1,-1 0,-1-1,-2 0,-1 2,-1 1,1 1,-1 1,1-1,9 1,10 0,-10 0,-2 0,0 0,0-1,-1 1,0 1,0-1,0-1,2 1,-2-1,0 1,1 0,-1 1,-6 3,-1-3,0-2</inkml:trace>
</inkml:ink>
</file>

<file path=ppt/ink/ink10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1523,'5'59,"-5"-54,-1-2,2 0,1 1,1-3,1-1,-1 1,3-1,-3 0,0 0,0 0,1-1,1 1</inkml:trace>
</inkml:ink>
</file>

<file path=ppt/ink/ink10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1550,'-3'29,"3"-26,0 1,2 2,0-3,1-1,1-1,2-4,-3 3,1-3,-1-1,-1-1,0 0,-2 1,0-5,0 6,-1-1,1 1,-2 0,-1 0,0 0,-5 0,4 4,0 0,0 3,2-1,0 0,0 2,1 0,0 0,-1-2,1 0</inkml:trace>
</inkml:ink>
</file>

<file path=ppt/ink/ink10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1018,'9'17,"-9"-13,0-1,-1 0,1 2,-2 5,2-6,0 1,0 2,0-2,1-2,0 1,2-2,1-2,1-1,-2 0,0 0,5-5,-4 2,0 1,0 1,2 0,-3 1,0 1,-3-3,-1 0,0-2,1 2,3 1,-3 9,1-1,0-2,0 12,-1-13,0 2,0-2,1 0,0 0,2-5,-1-1,1 2,1 0,-1 1,0 2,-1 1,-1 1,-1-1,0 0,-1 0,-1 0,-4 2,3-3,0-1,0-3,1-3,1 0</inkml:trace>
</inkml:ink>
</file>

<file path=ppt/ink/ink10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1100,'0'11,"0"-6,0 0,1 0,0-2,0-9,-1 3,-1-1</inkml:trace>
</inkml:ink>
</file>

<file path=ppt/ink/ink10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691,'21'-2,"-18"2,3 0,-2 0,1 0,0 0,-2 0,0-1,1 1,0 0,0-1,-1 1,0-1,0 0,1 1,8-2,-9 2,0-1,0 0,1 1,0 0,1 0,3-2,-4 2,-1 0,1-1,-1 0,1 1,7-3,-8 3,2 0,0-1,0 0,0 0,-1-1,1 1,-1 0,-1 1,4-1,-4 0,1 1,-1 0,1 0,0-1,0 1,4 1,-4-1,0 0,2 1,-2 0,0 0,0-1,0 1,0-1,0 0,1-1,-2 1,0 0,1-1,0 0,0 1,-1-1,0 1</inkml:trace>
</inkml:ink>
</file>

<file path=ppt/ink/ink10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1351,'-38'36,"39"-33,-1 0,1 0,-1 4,1-4,0 1,2-1,0-2,0-1,2-1,-1-1,-1 0,0-1,3-6,-4 6,1-2,0 1,-1 0,0 1,0-3,0 3,-2 6,0 0,0 1,1-1,0 0,0 1,0-1</inkml:trace>
</inkml:ink>
</file>

<file path=ppt/ink/ink10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1355,'7'-12,"-6"8,0 1,0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965 836,'16'-4,"-13"3,1 0,0-2,-1 2,1-1,0 0,-1 0,0 1,0 0,1 0,-1 1,1 0,0 0,2 1</inkml:trace>
</inkml:ink>
</file>

<file path=ppt/ink/ink10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1318,'-17'26,"13"-12,2-10,0 0,0-1,0 0,-1 0,0 3,-1 0,0 4,3-6,0-1,0 0,-1 1,1-1,-2-4,2-2,-1 0,1 0,0 0,0 0,0 0,0 0,0-2,1 2,-1-1,2 1,0 0,1 0,1 2,1-2,1 0,0-1,1 1,6-6,-10 6,2-1,-2 1,2-2,-3 2,-2 0,-3 1,-1 0,2 1,0 0,-1 1,1-1,-1 0,-1 0,2 1,0-1,0 1,0 0,0 2,4 3,0-1,2 11,-1-4,1 5,1 2,-2-8,1 2,-1-8,1-2,3-17,-6 11</inkml:trace>
</inkml:ink>
</file>

<file path=ppt/ink/ink10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3420 1320,'-35'56,"31"-55,1 0,-4-1,3 0,5-3,2 0,0-1,3 1,0 1,-2-2,-1-7,-1 4,-1 0,-1 3,-1-2,0 2,1 1,-2 0,0 0,-2-2,1 3,2 5,1 0,-2 2,1-1,0 0,1 0,0 4,0 10,0-13,0 0,0 0,3 4,-2-6,2 1,0-1,1-1,-1-1,0-1,0 0,1 0,-1-1,1 0,-1-1</inkml:trace>
</inkml:ink>
</file>

<file path=ppt/ink/ink10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1291,'0'65,"-1"-59,1-2,0 0,0 0,-1-1,1 1,-2-7,3 0,-1 0,1 0,1-4,-1 3,1-2,-1 3,3-3,1 0,-1 4,2 2,-3 1,0 1,-1 7,-1-5,-1-1,-1 5,-4 4,-3-3,5-7,-3 3,1 0,-2 0,3-3,1-2,0 0,-1 0,0-2,-1 0,0-1</inkml:trace>
</inkml:ink>
</file>

<file path=ppt/ink/ink10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1441,'20'-4,"-12"3,-4 1,0-1,7-1,-4 1,0-1,2 1,0-1,7-1,4 0,-10 1,-1 0,0 0,0 1,1-1,0 0,0 0,-1 0,-1 1,-1 0,0 0,1 0,5 1,-7 0,-1 0,-1 0,-1 1,6 0,-13-7</inkml:trace>
</inkml:ink>
</file>

<file path=ppt/ink/ink10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1525,'-1'19,"1"-15,-1 1,1 1,-1 0,0 0,1-1,-2 4,1-5,0 0,1 0,-1-1,0 4,1-4,-1 2,1-2,4-2,-1-2,0 0,0 0,0-1,0 1,0 0,1-1,0 1,0-1,-1 2,3-1,-2 0,-1 1,0 0</inkml:trace>
</inkml:ink>
</file>

<file path=ppt/ink/ink10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1601,'14'2,"-11"-3,0 0,0 0,-4-2,-2 1,0-1,0 2,0 0,0-1,0 2,1 3,1 1,1-1,0 1,-1 1,1-1,0 8,0-9,0 1,1 2,2-4,3-2,-3-1,2-1,1 0,-3 1,1-1,-1-1,1 0,-2-1,0-4,-1 5</inkml:trace>
</inkml:ink>
</file>

<file path=ppt/ink/ink10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1560,'-5'39,"4"-34,1-1,1 3,-2-2,1 2,1-4,-1 0,1 1,2-2</inkml:trace>
</inkml:ink>
</file>

<file path=ppt/ink/ink10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1583,'-15'25,"18"-22,-1 1,0-1,1 3,0-3,0 0,-1 0,0 0,-2 1,-1-1,-2 1,0-1,0-1,0-1,1-5,2 1</inkml:trace>
</inkml:ink>
</file>

<file path=ppt/ink/ink10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1608,'18'12,"-14"-17,-1 2,0-1,-1 1,-1 0,0 0,0 0,-2 0,-2 0,0 2,0 1,0-1,0 1,-2 1,2-1,-1 2,0 2,2 0,-1 2,2-2,2 11,0-11,0 3,0-4,1 1,5-5,-3-6,-3-1</inkml:trace>
</inkml:ink>
</file>

<file path=ppt/ink/ink10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869,'9'17,"-5"-13,7-2,-8-2,3 1,0-1,3-2,-6 2,0 0,4-1,-3 1,0 0,1-1,0 1,-1 0,1-1,-1 0,0 0,6-1,2-2,-8 3,1 0,-1-1,5-3,-2-1,-2-1,1 2,-3 0,1 2,-2 0,-1 0,-1 0,-2-2,-1 1,2 1,-1 0,-1-1,1-1,0 2,1 0,-2-1,-4-2,4 5,-1 0,0 0,1 1,-1 0,-1 0,-2 0,-4 1,6 0,-1-1,-1 1,0 0,-19 2,22-3,0 0,0 0,-1 0,1 1,0-1,-1 0,1 0,-1 2,2-2,-2 3,0 2,1-2,1-1,1 1,-1 0,-3 3,-2 0,3-4,1 0,0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3323 1441,'-11'37,"7"-34,1 0,0-1,-1-8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777,'16'2,"-12"-3,1 0,-2 0,1 1,0-1,-1 0,0 0</inkml:trace>
</inkml:ink>
</file>

<file path=ppt/ink/ink10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552,'20'3,"-16"-3,1 0,-2 0,0 0,1 1,-1-1,0 1,0-1,2 0,-2 0,0 0,0 0,0 0,0 0,2 0,-1 0,0 0,-1 0,0 0,1 0,-1 0,7-1,-5 1,-2 0,6 0,-6 0,2 0,-2 0,1 0,-1 0,1 1,1-1,1 0,2 1,0-1,0 0,-5 1,3-1,0 0,-1 0,-2 0,2 0,-2 1,0-1,0 0,7 1,-6-1,8 1,-9-1,0 0,1 0,1 1,-2-1,1 0,-1 0,1 0,-1 0,4 1,-4-1,0 0,0 0,1 0,1 0,-1 0,-1 0,1 0,-1 0,3-1,-2 1,3 0,-4 0,0 0,0 0,2 0,2 0,-3 0,1 0,-1 1,1-1,0 0,0 0,-1 0,-1 0,9 0,-8 0,-1 0,1 0,-1 0,6 0,-6-1,0 1,1 0,5-1,-5 1,5 0,-6 0,0-1,0 1,0 0,0 0,1-1,4 0,-4 1,-1 0,5 0,-4-1,6 1,-7-1,2 0,-1 2,1-2,-2 1,2 0,-1 0,-1 0,0 0,0 0,1 0,-1 0,-9 1,-2-2,1 0,1-1,0-3</inkml:trace>
</inkml:ink>
</file>

<file path=ppt/ink/ink10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342 188,'-9'15,"9"-11,-1-1,1 4,0-4,1 4,0-3,1 0,1-1,-1 0,2-2,0 0,2-2,-2-1,0 1,1-1,0 0,-2 2,0-1,0 0,0 0,1-1,-1-1,1 1,0-2,0-5,-3 6,1-2,-1 2,0 0,1-8,-4 8,1 0,-5-1,2 2,-4 0,3 2,2-1,-2 1,-1 0,2-1,0 1,-2 1,3-1,0 1,0 0,0 1,0 1,3 0</inkml:trace>
</inkml:ink>
</file>

<file path=ppt/ink/ink10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348 184,'2'0</inkml:trace>
</inkml:ink>
</file>

<file path=ppt/ink/ink10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349 184,'5'8,"-5"-5,0 0,0 2,0 0,0 0,0 2,1-4,-2-7,1 1</inkml:trace>
</inkml:ink>
</file>

<file path=ppt/ink/ink10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2987 400,'-1'13,"1"-9,0 9,0-9,0-1,0 1,0 0,0 1,0-2,2 0,-1 0,3 0,-2 0,2-2,0 0,0-1,-1 0,4-1,-4 0,2 1,-1-1,-1 0,1 1,1-2,-2 2,0-1,-6-4,0 4</inkml:trace>
</inkml:ink>
</file>

<file path=ppt/ink/ink10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2977 407,'38'-7,"-34"7,0 0,-1 0,0 0,0 0,0 0,0 0</inkml:trace>
</inkml:ink>
</file>

<file path=ppt/ink/ink10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435,'19'5,"-15"-6,-1 1,0-1,1 1,0 0,-1 0,0 0,0 0,0 1,0-1</inkml:trace>
</inkml:ink>
</file>

<file path=ppt/ink/ink10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486,'2'0</inkml:trace>
</inkml:ink>
</file>

<file path=ppt/ink/ink10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3005 486,'3'9,"-5"-6,0 0,-2 0,2 1,-1-1,1 0,-1 1,1-1,-1 2,-9 11,9-11,0-2,0 1,-1 0,0 2,-1-2,2-1,-2 3,4-3,-2 0,2-10,1 4</inkml:trace>
</inkml:ink>
</file>

<file path=ppt/ink/ink10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491,'31'20,"-28"-18,2 0,-1 2,-1-2,0 0,-1 1,4 2,-3-1,0-1,1 0,2 1,-3-3,1 2,0-2,-1 0,-1 2,-16-1,7-3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733,'-8'23,"6"-12,1-6,0 6,-1-5,1 2,0 1,-3 24,0-12,3-16,0-2,1 1,-1-1,0 0,2-7,0-2,1 0,0 0</inkml:trace>
</inkml:ink>
</file>

<file path=ppt/ink/ink10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575,'0'18,"-1"-15,0 2,0-2,-1 2,1-2,0 2,1 0,-2 0,2-2,0 3,0-3,2 3,-1-2,1-1,2-1,-1-1,0-1,0 0,0 0,0 0,1-1,-1 0,2-1,-2 0,1-1,1-2,-1 2,-1 2,1-1,-13-1,5 1,1 1</inkml:trace>
</inkml:ink>
</file>

<file path=ppt/ink/ink10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594,'23'-1,"-18"-1,-1 1,1-1,-2 2,0-1,0-1,0 1</inkml:trace>
</inkml:ink>
</file>

<file path=ppt/ink/ink10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2908 621,'27'-4,"-24"2,1 1,0 0,-1 0,2 0,-2 0,0 1,-6 0</inkml:trace>
</inkml:ink>
</file>

<file path=ppt/ink/ink10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520,'8'14,"-7"-11,0 4,-1-4,0 0,0 6,0-6,0 2,0-2,-1 6,1-5,0-1,0 0,0 1,0 0,0-1</inkml:trace>
</inkml:ink>
</file>

<file path=ppt/ink/ink10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2994 634,'21'2,"-16"-4,-2 1,1 0,0 1,1-1,-2 1,0 0,-7 0,-1 0,0 0,1 0</inkml:trace>
</inkml:ink>
</file>

<file path=ppt/ink/ink10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617,'3'14,"-3"-11,0 1,0-1,0 9,0-9,-1 4,1-4,0 0,0 0</inkml:trace>
</inkml:ink>
</file>

<file path=ppt/ink/ink10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600,'19'1,"-15"-2,-1 1,1 0,-1 0,0 0,0 0,-6 1,-4 0,4-2</inkml:trace>
</inkml:ink>
</file>

<file path=ppt/ink/ink10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609,'5'28,"-6"-24,1 0,1 0,-1 0,-1 0,1 2,0-2,0 0,-2 0,-1-1,1 0</inkml:trace>
</inkml:ink>
</file>

<file path=ppt/ink/ink10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387,'-12'13,"11"-9,0 3,1-4,1 0,0 0,2 1,1 0,-1-2,0 0,2 2,-2-3,1 0,2 0,1-2,-4 0,0-2,2 0,-2-1,-1 0,2 1,-1-2,2-1,-4 3,1-2,-2 2,0 0,-2 0,-1 1,-1-2,-3-5,2 2,2 3,0 2,0-1,0 2,-2-1,2 2,0 1,0 0,0 0,0 2,0 0,2 0,0 1,0 0,0 1,1-2</inkml:trace>
</inkml:ink>
</file>

<file path=ppt/ink/ink10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370,'0'19,"-1"-15,0 1,0 1,0-1,0-2,1 0,0 0,0-6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802,'0'15,"0"-10,0-1,0 0,-1 26,1-24,0 0,0-2,-1 4,1-4,1 0,-1-1,1-14,0-9,-1 13,0 2,2-6,-1 5,1 1,-1 2,0 0,2-3,-2-1,0 4,0 0,4-4,-3 4,1 1,0 0,0 0,1 16,-4-9,1 0,-1-1,0-1,0 1,-1 0,1 0,1-1,0 9,-1-8,0 6,0-6,0 1,0-2,-3-9,0 1,1 0,1 1</inkml:trace>
</inkml:ink>
</file>

<file path=ppt/ink/ink10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573 187,'-7'18,"8"-11,0-4,0 1,0 0,2 0,0-1,0-1,3 1,-2-3,3 0,-4 0,3-2,-3 0,0 0,-1-1,4-2,-2-1,-3 2,0 1,-1 0,0-1,0 0,-1 0,-2 0,1 1,-1 2,-1-1,1 1,0-2,-1 2,-3 0,4 0,-4 1,4 0,0 0,0 1,0-1,-2 2,2 1,6-1,0-2,2 0,-2 0,0-1,0 1,0 0,-1 3,-4 0,0 0,0 0,1 0,-2 1,2-1,4 0,4 2,-2-5,-1 2,1-5,-1 1,-1-3,0 2,-1 0,2-1</inkml:trace>
</inkml:ink>
</file>

<file path=ppt/ink/ink10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365,'-10'16,"9"-13,-10 10,8-10,0 0,0 0,0 0,-3 3,4-1,0 0,0 1,0-1,0-1,1 0,-1 0,0 1,-1 4,2-5,0 2,0 0,-1-2,1 2,0-1,-1 2,0-4,1 1,0-1,0 0,0 0,0 0,0 0,0 0,-1 1,1 0,0 0,-1 0,1 0,-2 6,2-7,-1 2,2-2,-1 0,0 2,0 1,1-3,-1 0,1 0,-2 6,2-6,-1 3,1-2,0-1,0 0,2 0,0 1,1 0,-1 0,-1 0,0-1,1 3,-1-2,-1-1,1 0,1 2,-1-1,1 0,0-1,-1 0,1 0,0 0,2 1,-1-2,3 2,-3-2,0 0,6 2,-6-3,3 1,-3-1,0 0,0 0,0 1,0-1,2 0,-2 1,1 0,2 0,-3-1,0-1,1 0,0 1,0 0,1-1,0 0,3 1,-4-1,-1 0,1 1,0-1,-1 0,1 0,4 1,-4-1,1 0,1 1,-2-1,0 0,0 0,0 1,0-1,-1-1,5 1,-4-1,1 0,0 0,2 0,4-3,-6 0,0 1,0 0,0-1,-1 1,1-1,0 1,0 1,0 0,0-1,0 1,-2 0,1 0,0-1,0 0,-1 0,4-2,-4 1,1 1,-1-1,1-1,0 1,0 0,-1 0,0 0,0 1,-1 0,0-1,2-3,-2 4,0-1,-1 0,1 0,0-5,-1-1,-1 7,-1-4,1 4,0 0,-1 0,0 0,0-1,0-1,-1-8,1 7,-1 1,-2-10,2 10,1 1,0 0,-1-1,0 0,0-1,1 1,-1 1,0 1,-1 0,-2-3,2 3,-2-2,2 1,1 1,-1-1,-2-5,2 5,0 0,0 0,0 0,-1 2,0-1,0 0,-1-1,1 2,0-1,-1 0,0 1,1-2,0 1,-1 1,1-1,-1 1,-2-1,-6 0,7 2,0-1,0 2,0 0,1 0,-7 1,6-1,0 0,1-1,0 2,1-1,1 1,-1-1,0 1,-3 1,4-2,-2 2,1-1,-1 1,1 0,-5 0,4 0</inkml:trace>
</inkml:ink>
</file>

<file path=ppt/ink/ink10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845,'-2'35,"0"-30,1-2,1 0,-1 0,0 3,1-2,1-1,1 0,1-2,2 0,-2 0,0 0,0-2,0 2,1-1,3 0,-4-1,1 1,-1 0,2-2,-1 2,1-1,-2 1,0-1,0 1,-3-3,-3 2,0 0,-1-4,1 2</inkml:trace>
</inkml:ink>
</file>

<file path=ppt/ink/ink10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2955 836,'25'-9,"-21"8,-1 1,0 0,0 1,-7 2,1-2</inkml:trace>
</inkml:ink>
</file>

<file path=ppt/ink/ink10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846,'21'4,"-17"-4,-1 0,1 0,-1 0,0 0,0 0,1 0,-1-1,-1-2</inkml:trace>
</inkml:ink>
</file>

<file path=ppt/ink/ink10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840,'2'0</inkml:trace>
</inkml:ink>
</file>

<file path=ppt/ink/ink10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3035 840,'8'6,"-4"-6,-1-1,0 1,2 0,-1 0,-1 0,0 0,0-1,-7 2</inkml:trace>
</inkml:ink>
</file>

<file path=ppt/ink/ink10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873,'34'-5,"-31"5,-4-3,0-1,-1 1</inkml:trace>
</inkml:ink>
</file>

<file path=ppt/ink/ink10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830,'17'0,"-12"0,-2 0,0 0,0 0,5 2,-3-1,1-1,-2 1,0-1,-2 3,-4 5,0-4,0 0,-3 9,3-9,1 1,-1-2,-1 2,-1 0,1-2,0 0,0-3,1-3</inkml:trace>
</inkml:ink>
</file>

<file path=ppt/ink/ink10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3139 828,'34'-2,"-30"1,0 0,2 0,-3 1,2 0,-2 0,-7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829,'14'-14,"-11"12,0 1,-3 5,-1 0,0 0,0-1,0 0,-2 3,1-3,1 0,-2 0,1 0</inkml:trace>
</inkml:ink>
</file>

<file path=ppt/ink/ink10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3165 831,'5'26,"-5"-21,1 1,-1-2,0 0,0-1,0 1,0 0,0-1,-1 1,-2-2,0-2,0-1,0 0</inkml:trace>
</inkml:ink>
</file>

<file path=ppt/ink/ink10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973,'3'26,"-4"-23,1 2,-1-2,1 7,-1-6,1-1,1 0,-1 1,0-1,3-1,0-1,2-1,3-1,-4 0,6-1,-7 1,0 0,2 0,-1 0,0 1,0-1,-18-1,3-6,9 5,1 0</inkml:trace>
</inkml:ink>
</file>

<file path=ppt/ink/ink10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952,'27'1,"-24"-1,1 1,-1-1,0 0,-8 1,2 0,-2 3,2-3,-1 2</inkml:trace>
</inkml:ink>
</file>

<file path=ppt/ink/ink10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3155 984,'27'1,"-20"-2,-4 0,0 1,-3 3,-4 0</inkml:trace>
</inkml:ink>
</file>

<file path=ppt/ink/ink10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1057,'-3'31,"2"-28,1 3,0-2,-1 3,2-3,-1 4,0-4,1 4,-1-5,0 0,0 0,-1 0,0 0,-2-1,-1-2</inkml:trace>
</inkml:ink>
</file>

<file path=ppt/ink/ink10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1171,'26'1,"-22"-2,-1 1,2-1,-2 0,0 0,3 1,-3 0,0-1,1 1,0-1,-1 1,0 0,-4 3,-1 0,-1-1,0-1,0 0</inkml:trace>
</inkml:ink>
</file>

<file path=ppt/ink/ink10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1175,'4'15,"-3"-10,-1-1,1-1,-1 0,1 4,-1-4,0 0,0 0,0 1,0 0,0 1,0-2,-1 1,-1 1,-2-8,1-5,2 4</inkml:trace>
</inkml:ink>
</file>

<file path=ppt/ink/ink10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938,'-15'25,"14"-18,0-1,-1 6,2-7,-2 1,1 0,0 2,0 1,-2 6,2-8,-2 7,2-7,0 2,-1 1,2-2,-1-2,0 0,1 1,-1-1,1 1,0 2,-1 6,1-9,-1 0,1 0,0 0,0 1,1 8,-1-9,1-1,-1 3,1-5,-1 1,1-1,0 3,0-2,0 0,-1 0,1-1,0 0,0 3,1-2,0 2,1-3,-1 0,1-1,-1 1,1-1,0 0,2 0,-2 0,1 0,1 0,-2-1,0 0,4 2,0-2,-1 0,-3-2,2 0,-2 0,0 0,2-1,-2 0,1 1,-1-1,9-2,-4 2,-4 1,1-1,-2 1,0 0,1-1,1 0,-2 1,2-3,-2 2,0 0,0-1,8-8,-8 7,-1 0,0 0,0 0,0 1,-1 0,3-4,-3 3,1 1,-1-1,1-1,0-1,-1 0,0 0,3-7,-2 9,-1 0,0 1,1-1,-1 0,-1 0,1-1,0 0,0-1,0 0,0 1,-1 1,1-4,-1 3,1 1,-1-8,0 6,0 0,0 1,-1 0,1 1,-1 1,1-1,-2 1,2-1,0 0,-1 0,-1-1,1 0,0 0,0 0,-1-3,2 5,-3-6,3 6,-1 0,-1-7,0 1,1 0,-1 6,-1-6,2 5,-1 0,0 0,-1 0,0 1,1-1,0 0,-2 0,0 1,-1-1,1 1,-1 0,2 1,0 0,0 1,0-1,0 1,-1-2,0 1,0 2,-2 0,3 0,-5 0,4 0,0 1,1 0,-9 2,-2 8,9-6,-2 1,-1-1,3-1,0-2,-1 0</inkml:trace>
</inkml:ink>
</file>

<file path=ppt/ink/ink10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823,'4'19,"-3"-16,-1 2,1-1,1 0,-1-1,2 0,-1 0,1-2,3 2,-1-2,0 0,3-1,-4 0,-1-1,1 1,-1-1,1-2,1-1,-1-1,-1 3,1-2,-1 1,0 0,-1 0,1-1,-2 1,-2-1,1 0,-2-1,2 2,-2-5,2 5,-2-3,1 2,-3-4,2 5,-1 0,0 0,0 1,-1 1,1 0,-3 0,1 0,-6 1,8 1,0-1,0 0,0 1,0 1,0 0,1 1,1 0,4-2,0 0,0 0,1-1,0 0,-1 0,0 0,1 0,-1 1,0 1,-3 2,-1-1,-1 0,-1 0,0 0,-2 2,1-1,-3 1,4-2,0 1,0-1,1 0,3 0,3-2,13 0,-12-2,-1 1,1-1,-1 0,-1 1,1-1,-1 0,0 0,2 0,-1-1,-1 1</inkml:trace>
</inkml:ink>
</file>

<file path=ppt/ink/ink10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1336,'-13'16,"10"-6,2-6,-1 0,2 0,0 0,0 0,1 1,-1-2,2 1,0 1,3 0,-2-3,4 0,-2-2,0-1,-2 1,3-1,-2 0,-1 0,1 1,-1-1,1-1,-1 0,1 0,-1 0,0-1,0 1,1-1,-2 0,0 0,0-1,1-2,-1 2,-2 1,0 0,0 0,-1-2,0 0,1 2,-1-1,0 1,0 0,-1 0,1 0,-1 0,-2 0,0 1,0 0,-5 0,6 2,0-1,-1 1,0 1,-2-1,-3 0,6 1,0-1,0 1,-1 1,1-1,1 2,0 0,5-3,0 0,0-1,1 1,0-2,-1 1,1 0,-1 1,0-1,0 0,0 2,-4 2,-3 1,1-1,1 1,-1 0,2 0,-1 0,1 0,3-1,2-3,1 0,2-1,-4 1,4 0,-4 1,-3 2,-6 6,-1-3,4-5,-2 3,0-1,0 0,1-2,0-2,1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792,'19'-6,"-16"5,0 0,0 1,0-1,0-1,0-2,-2 1</inkml:trace>
</inkml:ink>
</file>

<file path=ppt/ink/ink10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1324,'-5'15,"3"-7,-1-1,2-3,-2 5,2-6,0 0,0 0,0 0,0 1,0 0,-1 5,2-4,-1-1,0 5,1-6,3-1,1-1,-1-2,0 1,1 1,-1-2,2 1,0-1,-1 0,0 0,-1 0,2 0,-1 1,-1 0</inkml:trace>
</inkml:ink>
</file>

<file path=ppt/ink/ink10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3135 1330,'26'-6,"-22"6,-1-1,0 1,0-1</inkml:trace>
</inkml:ink>
</file>

<file path=ppt/ink/ink10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3141 1365,'16'1,"-13"-2,1 1,-1-1,0 2,1-1</inkml:trace>
</inkml:ink>
</file>

<file path=ppt/ink/ink10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1363,'18'-2,"-13"2,2-2,-4 2,2-2,-1 2,0-1,-1 0,0 1,0 0,-3 3</inkml:trace>
</inkml:ink>
</file>

<file path=ppt/ink/ink10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1325,'20'5,"-16"-5,-1 0,0 0,0 0,1 1,-2 2,0 0,-3 3,0 1,0-4,-1 0,0 2,-3 3,2-4,1 0,-1 1,0-3,1 1,-1 0</inkml:trace>
</inkml:ink>
</file>

<file path=ppt/ink/ink10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1374,'14'3,"-11"-3,0 0,1 0,0-1,0 0,6-2,-7 2,1-1,2-1</inkml:trace>
</inkml:ink>
</file>

<file path=ppt/ink/ink10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1290,'-4'14,"2"-10,0 1,0-1,1 0,1-1,3-1,1-3,1 1,7-3,-9 2,2 0,-2 1,0 0,1-2,0 2,-1-1,0 1,-6 1,-2-1,1 0</inkml:trace>
</inkml:ink>
</file>

<file path=ppt/ink/ink10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1348,'17'-1,"-14"0,4-1,-3 1,0-1,-1 0,-1-1</inkml:trace>
</inkml:ink>
</file>

<file path=ppt/ink/ink10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1289,'4'40,"-4"-35,0-1,-1 3,1 0,-1-1,0-1,1 0,-1 0,-1 3,1-1,0-3,-1 3,2-4,-1 1,1-11,1 1,-1 1,0 1</inkml:trace>
</inkml:ink>
</file>

<file path=ppt/ink/ink10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3359 1354,'12'29,"-9"-33,-3-2,0 0,1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735,'-12'32,"11"-27,-1-1,1-1,0 1,-2 12,3-8,-1 0,-2 9,1-7,1-5,1 1,-2 4,2-7,0 0,-1 1</inkml:trace>
</inkml:ink>
</file>

<file path=ppt/ink/ink10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1307,'2'15,"-2"-12,-1 4,1-3,0 0,2-7,0-1,-1 1,2 0,0 0,-1 0,4 0,-3 2,0 0,1 0,-1 1,-2 5,-3 1,-1 4,2-7,0 0,-2-5,3-1,-1-1,-1 0,2 0,-1 1,-2 6,-1 3,2-3,0 3,2-3,-1 0,0 1,1 0,-1-1,0 2,0 0,0-2,4-7,2-5,-4 5,1 1,1 2,0 1,-2 3,4 4,-2-3,0-1,0-1,-1-7,0-2</inkml:trace>
</inkml:ink>
</file>

<file path=ppt/ink/ink10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1269,'-13'33,"12"-30,-1 2,1-1,-1 0,1 0,0-1,4-3,1-1,-1-1,0 1,0-1,0 1,0 0,0 1,0 1,0 2,-2 2,-1-2,-2 3,2-3,-2 4,1-3,0-1,0 1,0 0,-4 7,3-8,-1 1,0-2,0-1,0-3</inkml:trace>
</inkml:ink>
</file>

<file path=ppt/ink/ink10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1344,'38'19,"-35"-18,0 1,-2 1,-6-2,0-2</inkml:trace>
</inkml:ink>
</file>

<file path=ppt/ink/ink10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1476,'0'17,"0"-11,-1-3,2 0,-1 0,2 0</inkml:trace>
</inkml:ink>
</file>

<file path=ppt/ink/ink10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1477,'33'-6,"-30"6,-3 3,-3 1,0-2,-3 3,4-2,-1 0,6-2,1-2,0-1,-1 2,1-2,-7 5,0-2</inkml:trace>
</inkml:ink>
</file>

<file path=ppt/ink/ink10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1524,'21'5,"-14"-12,-4 3,-1 1,1-2,1 1,2 0,0 1,-1 2,-2 0,0 1,-3 3,-5 3,3-2,-1 0,2-1,-1 0,-4 4,2-4,1 1,2-1,-4 0,2-1,0-2,7 0,0-2,2 0,-3 0,0 1,0-1,0 0,2 0,-1-2,1 1,-2 1,1-1,-1 0,0 0,-5 0,-2 1,1 0,0 0,0 0</inkml:trace>
</inkml:ink>
</file>

<file path=ppt/ink/ink10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1444,'13'20,"-12"-11,0-1,-1-4,0 2,1 0,-1 1,0 1,0 1,0-1,0-1,0 0,0 11,0-10,0 0,1-2,-1-1,0-1,0 2,0-2,0-10,0 3</inkml:trace>
</inkml:ink>
</file>

<file path=ppt/ink/ink10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1488,'5'25,"-5"-21,0 0,0 1,1-1,-1 0,2 0,-1-1,2-2,0-3,0-2,-1-1,-1 1,0 0,0-7,1 2,-2 6,1-3,0 0,0 3,-1 6,1 2,2 12,-2-11,0-3,0 0,2-2,3-12,-5 6,1 0,0 0,-1 1,0 0</inkml:trace>
</inkml:ink>
</file>

<file path=ppt/ink/ink10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1443,'-15'60,"14"-53,0 6,0-8,0-1,-1 1,1 0,-1-1,1-1,2-7,0 0,0 0</inkml:trace>
</inkml:ink>
</file>

<file path=ppt/ink/ink10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1492,'10'17,"-8"-12,0 0,-1-1,1 0,-2-1,3 2,-2-1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815,'6'14,"-9"-9,2-2,0 0,4-2,0-2,1 0,-1-3,0 1,1-2</inkml:trace>
</inkml:ink>
</file>

<file path=ppt/ink/ink10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1435,'10'13,"-9"-9,0-1,0 0,-1 0</inkml:trace>
</inkml:ink>
</file>

<file path=ppt/ink/ink10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1463,'13'16,"-10"-15</inkml:trace>
</inkml:ink>
</file>

<file path=ppt/ink/ink10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3404 1458,'16'-2,"-13"2,0 0,0 0,1 2,-1-1,-2 2,1 0,-2 0,0 1,-1-1,-1 1,0 0,-1-1,-2 1,1-1,0-1,0-1,0 1,1-1,8-2,-2 0,0 0,4-2,-3 1,0 1,1 1,-1-1,0 2,0 0,-1 2,-4 2,0 1,0-2,0 0,0-1,-1 1,0 0,0 0,0-1,-1-1,0 0,0-1,0-1,0 0</inkml:trace>
</inkml:ink>
</file>

<file path=ppt/ink/ink10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3470 1426,'-2'14,"2"-11,0 0,1 0,0 2</inkml:trace>
</inkml:ink>
</file>

<file path=ppt/ink/ink10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1420,'-2'23,"2"-19,-3-11,2 4,0-2</inkml:trace>
</inkml:ink>
</file>

<file path=ppt/ink/ink10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344 650,'-9'22,"9"-19,-1 0,2 1,0 4,-1-3,2 6,-2-7,1 5,0-6,0 0,1 3,-1-2,0 0,1 0,-1 6,0-6,0 1,-1-1,1 0,0-1,-1 1</inkml:trace>
</inkml:ink>
</file>

<file path=ppt/ink/ink10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321 810,'1'13,"-2"-9,1-1,-1 1,1 0,0-1,1 2,0 2,-1-4,1 1,-1-1,1 0,1-6,-2 0,0-2,0 0,0 0,-1 2,0-1,-2-3,1 3</inkml:trace>
</inkml:ink>
</file>

<file path=ppt/ink/ink10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306 776,'19'10,"-16"-7,0 0,0 0,1 4,-3-4</inkml:trace>
</inkml:ink>
</file>

<file path=ppt/ink/ink10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372 819,'-15'-11,"12"10,0 1,0 2,0 1,1 1,1-1,1 1,0 5,2-5,3 6,-2-6,1-1,-1-2,4-7,-5 3,0 0,0 0,3-7,-3 6,1-9,-2 8,1-5,-2 6,2-3,-2 3,0 0,2-7,-1 0,-1 8,1-1,-1 10,0 0,1-1,-1 0,0 0,0-1,0 0,1 8,0-8,0 1,-1 0,1 0,3 11,-1-11,-2-2,1 0,1 3,-1-2</inkml:trace>
</inkml:ink>
</file>

<file path=ppt/ink/ink10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436 797,'16'-2,"-13"2,0 0,0-1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733,'9'33,"-8"-30,2 0,-2 0,2-1</inkml:trace>
</inkml:ink>
</file>

<file path=ppt/ink/ink10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451 769,'35'5,"-31"-5,-1 0,0 0,0 0,-1 9,-2-4,-1 1,0-1,-1 7,-2 3,3-12,-3 4,-2 0,2-5,1-3,0 0,-2-1,2-3</inkml:trace>
</inkml:ink>
</file>

<file path=ppt/ink/ink10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402 579,'-16'-3,"13"2,-1 1,-1 1,2 0,0 1,-1 3,3-2,-1 0,1 1,1-1,-2 3,1-3,1 1,1 3,1-4,1 0,3-1,-3-3,0 0,2-2,-2-1,0 1,0-1,2-5,-4 6,1-2,-1 1,1 1,-1-1,0 0,-1 0,1 1,1-4,-1 3,-1-8,0 7,1-2,-1 4,-1 0,1 0,-1 7,1 3,0 0,0-2,0 0,0 1,-1-3,1 0,0 0,1 1,0-1,-1 0,1 1,0 1,0 0,-1 1,1 0,0-2,0 1,1 3,-1-4,0-1,3 3,-4-9</inkml:trace>
</inkml:ink>
</file>

<file path=ppt/ink/ink10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555 754,'-20'2,"14"4,3-1,0-1,2 2,0-3,1 1,1-1,0 0,0 0,1 1,1-2,0-2,0-1,1-2,0-2,-2 2,0-3,0 3,-1 0,0 0,0 0,2 8,-2-2,-1 0,1 0,0 0,-1 0,2 3,1 0,0-5,-2-5,-2 0,1 1,1-1</inkml:trace>
</inkml:ink>
</file>

<file path=ppt/ink/ink10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575 708,'2'19,"-1"-8,0-8,-1 2,0 0,1 0,-1 0,1-1,-1 1,1 3,0-4,-1 0,3 5,-2-4,1 1,-1-1,0-1,0-1,-1 0,1 1</inkml:trace>
</inkml:ink>
</file>

<file path=ppt/ink/ink10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613 710,'2'40,"-2"-36,0 0,0 5,0-6,0 0,2-6,0-5,-1 3,0 2,0-1,-1 1,1 0,0 0,2 4,-2 2,-1 1,0 0,1-1,-1 0,1 1,-1 1,-1-1,0-1,-1 0,-1-1,1 1,-1-3</inkml:trace>
</inkml:ink>
</file>

<file path=ppt/ink/ink10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642 691,'9'69,"-8"-64,-1 0,1 5,0-7,0 5,-1-5,-1-8,1 2,0-1</inkml:trace>
</inkml:ink>
</file>

<file path=ppt/ink/ink10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687 723,'-14'6,"11"-3,0 3,2-1,0-2,1 0,0 1,1-1,-1 0,2 5,2-3,-1-4,4 0,-2-2,0 1,-1 0,1 0,-2 1,-4 3</inkml:trace>
</inkml:ink>
</file>

<file path=ppt/ink/ink10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537 880,'2'23,"-1"-18,0 5,0-4,0-1,1 9,0-6,0 3,-1-7,-1 0,1 1,0-2,-1-7,-1-1,1-1,0 2</inkml:trace>
</inkml:ink>
</file>

<file path=ppt/ink/ink10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567 914,'2'0</inkml:trace>
</inkml:ink>
</file>

<file path=ppt/ink/ink10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568 914,'35'-15,"-32"17,0-1,0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743,'-3'10,"2"-6,-1 3,-1-4,0 2,-2 1,2-2,0-1,1 1,5-5,0 0,1 0,-1-1,3-3,-3 3,0 0,0 0,-6 8,2-2,-3 0,2 0,-2-1,1 0,1 1,11-5,-5-1,-1 0,0 0,-5 6,0 1,-2 4,2-6,-1 1,2-1,-2 0,8-7,-3 1,1 1,-1-1,1-1,-1 1,2 1,-1 0,0 2,0 2,-1 2,-1 0,0-1,0 6,-2-6,1 0,0 0,-1 2,0 0,0-1,1-1,-2 0,-1-4,0-9,1 3</inkml:trace>
</inkml:ink>
</file>

<file path=ppt/ink/ink10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625 905,'2'0</inkml:trace>
</inkml:ink>
</file>

<file path=ppt/ink/ink10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645 865,'10'49,"-9"-45,0 0,-1 0,1-1,0 1,0 2,2-6</inkml:trace>
</inkml:ink>
</file>

<file path=ppt/ink/ink10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677 856,'26'-4,"-23"3,3-2,-3 2,0-1,-2 7,-5 8,1-2,2-7,0-1,0 0,-2 4,2-3,0-1,-1 1,1 0,0 1,0-1,-1 4,1-3,-1-2,2 0,4-3,-1 0,10-1,-9-1,-1 1,0-1,2-1,-1 1,-2-1,-1 0,-6-4,2 5</inkml:trace>
</inkml:ink>
</file>

<file path=ppt/ink/ink10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687 882,'28'4,"-24"-4,-1 1,0-1,1 1,-1 0</inkml:trace>
</inkml:ink>
</file>

<file path=ppt/ink/ink10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729 177,'-8'16,"9"-13,0 0,-1 3,2-2,-1 0,0 0,1-1,-1 0,3 1,-1-2,1-2,1 0,-1 0,-1-1,5-1,-5 0,1 1,0-4,0 3,-1-2,0 2,-1-1,0 0,2-3,-2 2,-1 0,0 1,0-2,-1 2,0-3,-2 1,0 1,-2-2,1 3,0 1,0 0,-1-1,1 2,-1-1,1 2,0-1,-1 0,1 1,-2 0,1 0,1 1,0 0,-1 1,2 1,-1 0,3 0,3-3,0 0,1-1,0 1,-1-1,0 1,1 0,0 0,-1 0,-4 4,-1-1,0 0,-3 4,3-3,-1 0,0-1,0 0,0-1,9-3,1-1,-4 1,2 0,-2 1,0-1,0 1,-6 2,7-3,-5 4,-2 1,0-1,0 1,-1 1,-1 0,3-1,0 0,-2 0,2-1,-1-4,1-3</inkml:trace>
</inkml:ink>
</file>

<file path=ppt/ink/ink10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815 246,'2'0</inkml:trace>
</inkml:ink>
</file>

<file path=ppt/ink/ink10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816 246,'3'3,"0"-4,0 1,0 1,0-1,0-1,0-1,-1-1,-1 0,0 0,-7 0,3 1,0 2,-1 0,-6 6,4 1,3-3,1 0,2 0,-1 0,2 0,-1-1,1 0,-1 0,4 3,-1-5,3-2,-1-3,-1 1,-2-3,1 3,-2 0,1-1,0 1,2 0,-3 0,0 6,1 2,1 8,-2-10,-1 1,1 0,0 0,-1-8,-1-1,1 1,2-8,-2 9,0 0,3-2,-1 1,1 3,0 1,0-2,0 1</inkml:trace>
</inkml:ink>
</file>

<file path=ppt/ink/ink10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888 215,'8'32,"-8"-28,0 2,0 5,0-7,1-1,-2 0,1-6,0-4,0-5,1 6,-2 2,2-1,0 0,0 1,0 0,0 0,2 1,0 5,0 0,-1 1,1-2,0 0,0-3</inkml:trace>
</inkml:ink>
</file>

<file path=ppt/ink/ink10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939 231,'11'17,"-11"-21,-1 1,-1 0,-2 1,1 2,6-4,2 1,-1 0,1 2,-2 1,0 0,0 2,1 0,-2 1,-1 2,-1 4,-1-6,1 3,0-3,-1-8,1 0,0 2,0 0,5-5,-2 5,0 0,-1 0,2 2,-2-2,-3-4</inkml:trace>
</inkml:ink>
</file>

<file path=ppt/ink/ink10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942 225,'-7'14,"5"-11,2 1,0-1,0 1,0 0,0 0,1-1,3-1,-1-2,1-1,-1-2,1 0,-3 0,2 2,0-2,-1 0,-1 0,-2 0,-3-2,3 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787,'0'30,"-1"-25,1 0,0-1,0 0,0-1,0 9,0-8,0-7,-1 0,1-2,0 2,0-1,0 0,0 1,1-1,-1 1,-1 6,-1 2,0-2,0 0,0 1,1 0,-2 0,0-4</inkml:trace>
</inkml:ink>
</file>

<file path=ppt/ink/ink10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687,'2'0</inkml:trace>
</inkml:ink>
</file>

<file path=ppt/ink/ink10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443,'-2'15,"2"-11,0 1,0-2,-1 3,1-2,0 0,0 0,-1 3,1 1,0-5,0 1,0-1,0 0,1 0,-1 1,1-1,-1 0,0 0,2 2,2-2,0-1,3-1,-4-2,1 1,2-2,-3-1,0 1,3 0,-3 0</inkml:trace>
</inkml:ink>
</file>

<file path=ppt/ink/ink10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451,'15'0,"-7"-1,-5 0,0 1,0 0</inkml:trace>
</inkml:ink>
</file>

<file path=ppt/ink/ink10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495,'18'-2,"-15"2,0-1,0 1,2-1,-2 0,0 2</inkml:trace>
</inkml:ink>
</file>

<file path=ppt/ink/ink10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498,'16'-11,"-14"8,2-1,0 0,4-1,-5 4,6-4,-4 3,1-1,-2 2,-1-2,0 2,0-1,1 1,0-1,0 0,0 0,0 1,0-1,1 1,-18 2,9-1</inkml:trace>
</inkml:ink>
</file>

<file path=ppt/ink/ink10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506,'17'9,"-13"-4,-3-2,2 1,0-1,-2 1,3 4,-1-3,-1-2,0 1,0 0,4 2,3 4,-7-6,0-1,0 2,0-2,1 3,1 1,-2-4,-3-7,-1 1,0-1</inkml:trace>
</inkml:ink>
</file>

<file path=ppt/ink/ink10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410,'-5'15,"5"-12,1 3,0-3,0 0,1 0,0 0,2-1,1 2,-1-3,-1 0,0-1,0 0,1-1,-1 0,1-2,4-2,-4 1,-2 1,3-1,-2-2,0 2,0-1,0 0,-3 1,0 1,0 0,0 0,-2-1,-2 0,0 1,-4 0,1 1,-2 1,4 2,0 0,1 1,-4 4,5-5,-2 3,-1 1,3-1,-1 0,2-1,1 0</inkml:trace>
</inkml:ink>
</file>

<file path=ppt/ink/ink10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386,'-6'38,"6"-35,0 2,-1 1,1-3,0 0,-1 0,-2-1,1-5</inkml:trace>
</inkml:ink>
</file>

<file path=ppt/ink/ink10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492,'14'8,"-11"-7,0 0,1 1,-1-1,1 1,0 0,-1-1,0 1</inkml:trace>
</inkml:ink>
</file>

<file path=ppt/ink/ink10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498,'13'2,"-8"0,-2-1,0 0,-3 3,-3-1,-1 1,1-2,-1 1,1-1,0 1,0 0,0-1,4 1,4-3,-2 0,1 2,1-2,-2 1,3-2,-7-3,-4-2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3406 1395,'-18'-6,"15"7,-1 0,0 4,2-1,0 0,1 1,-2 7,2-4,-1-2,2-1,6-6,-2-2,2 3,-9-1,7-3,1 0,-2 1,1 0,1-2,-3 2,1 0,0-2,-1 1,5-6,-5 7,-3 8,-2 6,2-2,-1-4,2-2,-1 6,1-6,0 0,1 0,2-2,2 0,-2 1,2-2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815,'1'26,"2"-21,1 1,-2-3,1 0,-1 0,4 1,-2-2,2-2,1-7,-5 4,0 0</inkml:trace>
</inkml:ink>
</file>

<file path=ppt/ink/ink10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497,'-7'12,"7"-9,-1 3,2-2,-1 0,0-1,2 4,-2-4,1 0,-1 0,1 0,1 0,1 2,0-2,2-2,-2 0,0-2,1 1,1-1,-1-1,0 0,-2-1,1 1,-2-2,0 0,0 0,-1 1,2-8,-1 8,-1 0,0 0,1 0,-1 0,1-4,-1 3,0 1,-1 0,0 0,-3 0,-1 2,1 0,1 2,-1 1,-3 1,4-1,0 1,1 0,-3 1</inkml:trace>
</inkml:ink>
</file>

<file path=ppt/ink/ink10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598,'-4'35,"4"-31,0-1,1 0,0 4,1-2,1-4,0 0,1-3,-1 1,5-4,-4 2,0 0,0 0,1 0,-2 0,1-3,-1 1,-2 0,0 2,-2-2,1 1,-1-3,-2-3,2 6,-2 0,-3 2,-1 2,2 1,-3 3,5-1,0-1,1 1,2 0,3-1,0-1,0-1,1 0,0 0,-1 1,0-1,-5 3,-1 0,0-2,0 1,-1 0,2 1,5-2,0 1,0-1,0-1,3 2,-3 1,-6 0,-2 0,2-1,0 0,-4 3,4-2,0-1,1-6,2 0,0 1,1-1,-1 0,1-1,0 0</inkml:trace>
</inkml:ink>
</file>

<file path=ppt/ink/ink10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394,'-2'22,"2"-11,-1-6,1-1,0 3,0-3,-1-1,2 0,2-1,0-2,0 0,0-1,0 1,1-1,-1 0,0 0,1-1,-1 0,-3-1,0 0,-3-7,1 7</inkml:trace>
</inkml:ink>
</file>

<file path=ppt/ink/ink10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380,'17'4,"-14"-4,0 0,-2 3,-4 0</inkml:trace>
</inkml:ink>
</file>

<file path=ppt/ink/ink10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412,'16'3,"-12"-3,-1 0,2 0,0-3</inkml:trace>
</inkml:ink>
</file>

<file path=ppt/ink/ink10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402,'16'1,"-13"-1,-4-3</inkml:trace>
</inkml:ink>
</file>

<file path=ppt/ink/ink10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389,'6'18,"-6"-15,0 0,1 4,-1-2,0-2,-1 3,1-3,2-6</inkml:trace>
</inkml:ink>
</file>

<file path=ppt/ink/ink10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379,'27'-1,"-24"1,3 0,-2 0,-1-1,1 2</inkml:trace>
</inkml:ink>
</file>

<file path=ppt/ink/ink10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379,'-3'19,"4"-13,0 0,-1-3,-1 0,1 6,1-5,-2 0,0 3,0-3,-2-1,0-5</inkml:trace>
</inkml:ink>
</file>

<file path=ppt/ink/ink10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507,'19'-3,"-16"3,2-1,0 0,0 0,-1 0,-1 2,1-2,1 1,-2 0,-6 0,-3 0,2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1247 790,'-6'20,"6"-15,0-2,0 2,-1-2,1 1,0-1,1 8,0-6,1 1,-2-3,3-6,-2 0,0-1,0 0</inkml:trace>
</inkml:ink>
</file>

<file path=ppt/ink/ink10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499,'-1'16,"1"-12,0 2,0 2,0-3,-1 3,1-5,-1 2,0-2,-2-3,1-5,2 1,-1 0</inkml:trace>
</inkml:ink>
</file>

<file path=ppt/ink/ink10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611,'7'-13,"-11"13,1 0,0 2,0 1,0-1,0 0,0 0,2 1,2 0,0 1,1 0,0 0,0-1,1-2,1 0,-1-2,1 0,-1 0,0-2</inkml:trace>
</inkml:ink>
</file>

<file path=ppt/ink/ink10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595,'3'17,"-3"-14,0 0,0 0,0 0,1 0,-2-6,1 0,1 0,-1 0,0 0,1 0,0-2,0 1,1 1,-2 0,2-1,1 2,2 0,-4 5,-2 0</inkml:trace>
</inkml:ink>
</file>

<file path=ppt/ink/ink10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593,'2'14,"-1"-11,-1 0,0 1,0-1,0 0,1-7,2-4,-1 4,1 0,-1 1,0-1,0 1,0 0,1 1,0 2,1 0</inkml:trace>
</inkml:ink>
</file>

<file path=ppt/ink/ink10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598,'-13'20,"16"-17,0-2,0 0,0 0,0-2,-3-2,-1 0,0-1,-1 1,1 0,1 0,3 2,0 1,0 0,0 0,0 3,-2 0,0 0,-1 0,1 1,-1-1,0 1,-1-1,1 0,-1-9,1 3,0 0,0-1,1 1,0-1,2-4,-2 5,0 0,2 2,0-2,0 1,3 0,-3 2,-6-3,-1 2</inkml:trace>
</inkml:ink>
</file>

<file path=ppt/ink/ink10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731,'-3'19,"2"-16,1 0,0 1,-1 0,0 1,-1 0,1-1,1 1,0-2,0 0,5-3,2-2,-3 0,-1 1,-1-2,-1 0,0-1,0-9,0 3</inkml:trace>
</inkml:ink>
</file>

<file path=ppt/ink/ink10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2755 674,'8'14,"-5"-10,-2-1</inkml:trace>
</inkml:ink>
</file>

<file path=ppt/ink/ink10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515,'21'3,"-18"-4,1 0,-1-2,-3-1,-1 1,-1-2,1 2,0 0,1 0,-1 0,3-2,0 2,2-3,-1 3,0 0,0 0,0 3,0 0</inkml:trace>
</inkml:ink>
</file>

<file path=ppt/ink/ink10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506,'3'47,"-3"-43,-1 4,1-4,-1-1,1 1,0-1,0 1,0-1,0 12,0-12,-1 0,2 0,-1 3,0-1,0 0,0-2,0 1,0-1,0 2,0 0,0-1,0 7,0-8,0 2,0-2,0 1,-1 0,1 2,0-3,0 2,-1-2,0 7,1-7,0 1,0 0,0 0,0 0,1-1,0 1,0-1,-1 0,0 0,1 1,-1 0,1-1,-1 0,0 1,0-1,0 1,1-1,2 0,0-2,2 2</inkml:trace>
</inkml:ink>
</file>

<file path=ppt/ink/ink10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901,'-3'14,"1"-5,2-6,0 1,-2-1,1 2,0 0,1-2,-1 0,0 2,1-2,0 6,0-4,1-2,1 0,1-1,1 0,1-1,0 1,-1-2,-1 0,1 0,-1 0,0 0,0 0,0 0,0 0,-4-3,-2-5,1 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778,'-2'20,"2"-15,0 10,0-11,-1 3,1-4,-1 0,2 1,-1-1,0 0,-1 1,1 5,0-5,0-1,0-7,0-13,1 9,0 1,0 4,0 0,1-2,-1 2,0-1,0 1,1-7,0 6,1 0,0 2,3-2,0 3,-2 1,-1 2,-1 1,0 0,2 11,-3-10,-1 1,1-1,-1 4,-1-4,0 0,0 1,-2-1,-2 2,3-3,0 0,-2 1,-2 0,3-2,0-2,0-3,2-1,0-4,1 4,1 0,1 1,0-1,1 1,0-1,-2 1</inkml:trace>
</inkml:ink>
</file>

<file path=ppt/ink/ink10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2757 894,'25'-3,"-20"3,-1-1,0 0,-1 0,0 1,0 0</inkml:trace>
</inkml:ink>
</file>

<file path=ppt/ink/ink10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929,'31'-3,"-28"2,0 1,0 0,0 2</inkml:trace>
</inkml:ink>
</file>

<file path=ppt/ink/ink10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936,'16'0,"-11"1,-2-1,0 1,0-1,0 0</inkml:trace>
</inkml:ink>
</file>

<file path=ppt/ink/ink10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946,'20'1,"-16"-2,-1 1,0-1,0 2,0-1,0 0,0-2</inkml:trace>
</inkml:ink>
</file>

<file path=ppt/ink/ink10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906,'26'6,"-21"-3,1 2,-2-2,-2 0,0 0,-1 0,-1 0,-2 3,-2 0,2-1,-3 4,3-6,1 0,-2 2,1-1,-1-2,-2-2,2-2</inkml:trace>
</inkml:ink>
</file>

<file path=ppt/ink/ink10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845,'-7'16,"7"-13,-1 2,0 0,1 1,0-2,1-1,0 0,3 0,-1-2,0 1,1-1,0-1,1 1,-2-2,0 1,0-1,0 0,0-1,0 0,1-5,-3 4,0-5,-1 5,0 0,0 0,0 0,-1-8,0 5,-2 0,0 4,-7 0,5 2,2 0,0 1,-1-1,0 2,0 0,1 1,-1 2,1-1,1-1,5-4,2-1,-2 1,0 0,0-1,0 2,0 0,0-1,1 2,-1 0,-2 2,0 0,-3 2,-3 0,2-2,0 0,0-1,6 0,1-1,0 0,0 0,-1 0</inkml:trace>
</inkml:ink>
</file>

<file path=ppt/ink/ink10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901,'23'1,"-20"-1,0 0,1-1,-1 1,0-1,0 1,0-1</inkml:trace>
</inkml:ink>
</file>

<file path=ppt/ink/ink10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915,'8'39,"-8"-35,0 0,0 1,0 0,0 12,-1-14,1 0,0 2</inkml:trace>
</inkml:ink>
</file>

<file path=ppt/ink/ink10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931,'17'2,"-13"-2,0 0,-1 0</inkml:trace>
</inkml:ink>
</file>

<file path=ppt/ink/ink10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945,'30'0,"-27"0,-1-3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836 974,'4'26,"-1"-21,-2-2,0 2,2 8,-2-9,1 0,-1-1,2-1,0-1,0-2,2-2,-3 0,0 0,6-13,-5 12,-1 1,0-1,0 1,0 0,3-5,0 1,0-1,0-2,-3 7,0-1,6-4,-5 6,0-1,0 1,7-6,-7 7,0 1</inkml:trace>
</inkml:ink>
</file>

<file path=ppt/ink/ink10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905,'20'8,"-17"-6,0 0,0 0,-1 1,-2 0,0 0,-1 2,-1 0,1-1,-1-1,-1 5,3-5,-1 0</inkml:trace>
</inkml:ink>
</file>

<file path=ppt/ink/ink10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931,'9'20,"-9"-17,0 5,1 0,-2-5,2 0,0 1,2-4,0-2,-2-1,1-2,-1 1,-1 1</inkml:trace>
</inkml:ink>
</file>

<file path=ppt/ink/ink10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880,'14'21,"-15"-17,-1-1,-1-4</inkml:trace>
</inkml:ink>
</file>

<file path=ppt/ink/ink10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1055,'-1'16,"1"-13,0 0,0 0,-1 7,2-6,-2 0,2-1,0 0,2-2,1-1,-1-1,1 0,-3-2,-1 0,-1-7,1 6</inkml:trace>
</inkml:ink>
</file>

<file path=ppt/ink/ink10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1011,'10'13,"-8"-10,-1 0,2-2,-2-4,-1-1,0 0</inkml:trace>
</inkml:ink>
</file>

<file path=ppt/ink/ink10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3184 1049,'16'1,"-12"-1,-1 0,0 0,0 0,0-1</inkml:trace>
</inkml:ink>
</file>

<file path=ppt/ink/ink10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1015,'0'15,"0"-10,0-1,0-1,-1 1,1-1,-1 3,0-3,0 5,1-5,-1 1,1 0,0 0,-1-1,1 0,-1 2,1 1,-2-3</inkml:trace>
</inkml:ink>
</file>

<file path=ppt/ink/ink10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1035,'17'-5,"-14"5,-4 3,0 2,-1-1,1-1,0 0,0 0,-1 1,1 1,0 1,2-2,0-1,0 0,2-1,-1-5,0 0,0-2,-2 2,2-1,-2 1,1-3</inkml:trace>
</inkml:ink>
</file>

<file path=ppt/ink/ink10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991,'2'0</inkml:trace>
</inkml:ink>
</file>

<file path=ppt/ink/ink10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994,'10'31,"-7"-23,-3-5,2 2,-1-2,1 0,-1 1,0-1,1 1,-1 0,0-1,-1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747,'1'23,"2"-18,-1-2,1 2,1 0,0 0,-1-1,0 1,0 1,-1-1,1 0,0-1,-1 1,0-1,4 3,-4-3,2 0,-5-7,-1-2,-1 0,1 2,2 0</inkml:trace>
</inkml:ink>
</file>

<file path=ppt/ink/ink10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996,'-14'14,"12"-11,0 0,-1 6,1-5,0 0,0 1,0-2,-2 3,-1 0,1-1,-1-1,2-1</inkml:trace>
</inkml:ink>
</file>

<file path=ppt/ink/ink10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1009,'16'-1,"-13"0,0 1,1 0,-4 4,-3 6,1 1,2-7,-1 0,0-1,1 0,0 0,3-1,0-2,2-1,-2-1,-2-1,1-1,-1 1</inkml:trace>
</inkml:ink>
</file>

<file path=ppt/ink/ink10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968,'16'28</inkml:trace>
</inkml:ink>
</file>

<file path=ppt/ink/ink10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1022,'2'0</inkml:trace>
</inkml:ink>
</file>

<file path=ppt/ink/ink10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996,'7'13</inkml:trace>
</inkml:ink>
</file>

<file path=ppt/ink/ink10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1113,'18'11,"-13"-9,5 1,-6-4,-1 2,0-1,2 0,0-1,-2 1,4-1,-4 1,0 0,1-1,0 0,0 1,0-1,-1 1,0-1,5 0,-4 0,-1 1,0 0,0-1,1 1,0-1,16 0,-16 1,0-1,0 0,0 1,-1 0,0-1,1 0,0 1,0-1,5 0,1 0,-6 1,0-1,2 1,-3-1,0 1,0 0,1 0,-1-1,1 2,-1-1,1 0,0 1,0 0,-1-1,-6 0,0 0,-1 0,0 0,1 1</inkml:trace>
</inkml:ink>
</file>

<file path=ppt/ink/ink10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1046,'13'-12,"-9"12,1-1,-1 0,-1 1,-1 3,-2 1,-1 0,0 2,0 1,1-2,0 0,0-2,0 8,-1-7,1 0,0 3,-2-4</inkml:trace>
</inkml:ink>
</file>

<file path=ppt/ink/ink10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1120,'2'0</inkml:trace>
</inkml:ink>
</file>

<file path=ppt/ink/ink10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1152,'-2'16,"1"-13,1 0,0 0,-1 0,1 1,-1 1,1 0,0-2,0 0,0 0</inkml:trace>
</inkml:ink>
</file>

<file path=ppt/ink/ink10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1165,'22'0,"-18"-1,-1 1,-8 4,2-3,-3 4,0 0,3 1,0-3,0 0,2 0,0 0,4-3,0-1,1 1,2-2,-3 1,0 1,0-1,-6 4,-1 0,0 0,-1 1,2-1,-1-2,2 2,6-3,0-2,0 1,-1-1,0 0,-1-1,-4 0,-1 2,0 1,2 4,1-1,0 1,1 0,-1 0,0 0,1-1,0 0,0 0,1 0,1-4,5-7,-5 3,1 0,-2 1,-1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730,'-46'71,"43"-64,1-2,0 0,0 0,-1-1,1 0,1-1,0 1,0-1,1 2,-1 0,1 1,-1 4,-3-11</inkml:trace>
</inkml:ink>
</file>

<file path=ppt/ink/ink10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1169,'27'2,"-24"-3,0 0,0 1</inkml:trace>
</inkml:ink>
</file>

<file path=ppt/ink/ink10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1159,'6'27,"-6"-23,1-7</inkml:trace>
</inkml:ink>
</file>

<file path=ppt/ink/ink10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1135,'-3'18,"3"-14,-2-1,1 0,-4 9,4-8,-1-1,1 0,1 1,-1 0,0 1,0-2,0 0,0 0,1 0,3-4,2-3,-2 1,-1 0,1 1,0-1,0 1,0-1,-6 7,0-1,-1 1,1-1,0 0,2 0,-2 2,2-1,0-1,1 0,-1 1,1-1,0 0,3-5,0-1,0-1,0 1,0 0,0 1,0 0,4-1,-4 2,0 3,-2 1,0 0,-1 0,0 5,0-5,0 0,-1 0,1 0,-1 0,0 0,-1 1,-1-1,-1 0,1-3,0-2,0-2,2 1,2-1,0 0,0 1,1 0,0 0,0 0,-1 0,-2-1,-2 2</inkml:trace>
</inkml:ink>
</file>

<file path=ppt/ink/ink10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1259,'-13'4,"10"-4,0 0,0 1,0-1,-1 0,1 0,-2 0,-1 0,1 0,1 0,1-1,-5 2,5-2,0 1,-1 1,1-1,-4 0,3 0,1 0,-1 0,0 1,-2-1,2-1,0 1,1-1,-1 0,1 0,0 0,-1 0,-2-2,3 0,0 1,1-3,1 2,-1 0,1 0,-1-1,1 0,-1 0,0-2,-1 2,1 0,1 1,0 0,0 0,0-3,0 0,0 3,0 0,0 0,1 0,-1 0,0 0,0 0,0 0,0 0,0 0,1 0,-1 0,1-3,-2 1,2 2,-1-1,1 0,-1 0,1 1,-1 0,0 0,0 0,-1-2,2 2,-1 0,-1-1,1 1,0-2,0 2,1 0,-2-4,2 3,-1 1,0 0,1 0,-1 0,0 0,0 0,0 0,0 0,0 0,1 0,-3 2,0 8,2-3,0 0,0 7,0-5,1-2,-1 0,1-1,0 0</inkml:trace>
</inkml:ink>
</file>

<file path=ppt/ink/ink10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1042,'20'13,"-17"-12,1 1,-1 0,0-1,0 1,-1 1,-1 0,-2 0,1 0,0 1,-1 0,-1 0,-2 0</inkml:trace>
</inkml:ink>
</file>

<file path=ppt/ink/ink10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723,'-1'20,"2"-16,1-1,0 3,2-2,-1 0,1-3,0-1,-1 0,0-1,3-1,-2-1,-1-2,2 1,-3 1,4-3,-3 3,-1 0,0 0,-2 0,0 0,-5 0,2 1,0 1,0 0,-1 0,-3 0,3 0,1 1,0 0,0 3,3 1</inkml:trace>
</inkml:ink>
</file>

<file path=ppt/ink/ink10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2951 715,'-5'24,"5"-21,3-3</inkml:trace>
</inkml:ink>
</file>

<file path=ppt/ink/ink10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776,'4'14,"-6"-11,0 0,0 0,1 0,3 0,1-1,0-2,0 0,0 1</inkml:trace>
</inkml:ink>
</file>

<file path=ppt/ink/ink10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777,'-8'17,"6"-14,2 2,0 3,-1-4,2-1,1 1,1-2,0-1,1-1,-1 0,3-1,0-2,1-3,-4 0,-1 3,1-2,-3 1,0 1,-3-1,-4-1,4 4,0-1,-1 2,1 1,0 1,0 0</inkml:trace>
</inkml:ink>
</file>

<file path=ppt/ink/ink10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826,'2'17,"-5"-15,6 0,0-1,0 1,-1 1,-1 0,-2 0,-1 0,1 0,-2-1,0 0,0 1,0-3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1752 690,'53'-9,"-48"7,-2 1,0 0,5-1,-5 2,2 0,-1-1,-1 0,0 1,3-1,-3 1,0-1,8 0,-4-1,2 0,-6 1,0 0,5-1,-4 1,2-2,1-2,-2 1,2 0,-2 1,-2 2,3-2,-1 2,-2 0,1 0,6-3,-7 3,0-1,1 1,-1 0,0-1,1 1,3-3,2 3,0-2,-5 2,-1 1,3-2,0 0,4-1,-7 2,1 0,5-3,0 0,-5 2,0-1,6-4,-6 5,0 0,-1 0,1 1,0-1,10-1,-2-1,-8 4,3-2,-1 0,4 0,-6 1,0 0,5 0,-1-1,-1 1,2-2,-6 2,3-1,-2 2,0-1,0-1,0 1,0 0,3-2,-4 2,3-2,-3 2,2-2,0 2,10-3,-3 0,-5 3,-1-1,2 1,1-1,-5 1,-1 0,5 1,3-3,-7 2,-1 0,2-1,-2 2,1-1,5-1,-5 1,1 1,-1 0,1 0,0 0,-1 0,-1 0,0 0,0 0,0 1,0 0,5 0,-5-1,-19-1</inkml:trace>
</inkml:ink>
</file>

<file path=ppt/ink/ink10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824,'-9'16,"8"-12,0-1,0 2,0 1,1-3,0 3,2 1,-1-4,2 0,0-2,1 1,-1-3,1 0,-1 0,1-2,-1 1,1-3,-3 1,2-2,1-1,-2 4,0 0,-2 0,0 0,-2-1,-1 1,-1-1,0 2,1 1,-1 1,1 1,0 0,0 2,0 0,1 1</inkml:trace>
</inkml:ink>
</file>

<file path=ppt/ink/ink10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786,'15'11,"-12"-8,-1 0,0 0,-1 0,0 0,2-3,-1-4,-1 1,1-1,-1 0,2 0,-2 1,0 0,2-1,0-1,1 0,-3 2,2 1,-2-1,5-6,-4 6,-1 0,2-1,0-1,-4 10,-3 1,-4 5</inkml:trace>
</inkml:ink>
</file>

<file path=ppt/ink/ink10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707,'2'0</inkml:trace>
</inkml:ink>
</file>

<file path=ppt/ink/ink10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707,'0'4,"0"1,0-2,0 0,1 11,0-10,-1 2,0 1,0-1,0-1,0 1,-1 9,0 0,1-9,0 0,0-1,0-1,-1 1,1-1,0-1,1 0,-1 4,0-3,1-1,0 1,-1 0,1 1,-1-2,1 0,-1 1,1 0,0 2,0-3,0 0,-2 0,2 1,-2 0,0 4,1-5,0 0,0 0,1 0,2-5,1 1,0 0,2-1,-2 0,-1 1,0 0,2-1,4-2,-4 2,-2 1,1 0,-1 0,4-1,-2 2,-1-1,1-1,-1 2,-1-1,0-1,0 1,2-2,0 1,1-1,-2 1,-1 1,0-1,0 1,-3-2,-1-2,0 2,1-1,0 1,0 0,0 0,1 0,-1-3,1 1,0 2,-1 0,1 0,0-1,0-1,0 0,0 0,0 0,0 0,1-4,-1 6,0-1,1 1,-1-1,1-2,-1 3,0-1,0 0,0-4,0 4,-1 1,1-2,0 2,-1 0,0 0,1 0,-1 0,0 0,0 0,0 0,0 0,0-1,0 1,0 0,-1 0,0 0,0-1,0 0,-2 1,0 1,-2 1,2 0,0 1,0 0,-1-1,-3 0,4 1,0 0,0 0,-1 0,0 0,-5 0,3 0,1 0,0 1,1-1,-1 0,1 1,0-1,0 1,1-1,-1 1,0 0,-17 5,17-4,-1 0,1 1,1-1,-3 0,2-2</inkml:trace>
</inkml:ink>
</file>

<file path=ppt/ink/ink10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935,'18'-5,"-14"5,1-1,-2 0,0 1,5-1,-4 0,-1 0,1 0,-1 0,-13 1,6 1,-5 0,3 1,3-1,-3 1,2-1,1 1,-2-1,9-3,-1 1,0-1,7-3,-7 4,0-2,1 1,-1 1,0-2,2-1,-1 2,-2-1,1 2,0-2,0 2,-6 2,0 1,-2 0,-8 3,9-3,-1 1,-3 1,5-1,-6 2,5-3,1 0,0-1,6-2,2-1,-1 1,1-1,0 1,0-1,-2 1,0 0,0 0,0 0,0 0,1 0,-1-1,1 2,-7 0,-2 2,0 0,-5 0,7-1,0-1,-7 3,7-2,-2 1,2-1,0 1,6-2,3-1,-2-1,-1 1,0-1,1 2,-1-1,3-2,-3 3,1-1,-1 0,1-2,0 3,-1-3,-2 6</inkml:trace>
</inkml:ink>
</file>

<file path=ppt/ink/ink10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1366,'15'-1,"-11"0,0 0,1 0,-1 0,-1 1,1-1,-1 1,0 0</inkml:trace>
</inkml:ink>
</file>

<file path=ppt/ink/ink10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1372,'23'-3,"-20"3,0-1,1 1,-1-1,2 1,-2 2</inkml:trace>
</inkml:ink>
</file>

<file path=ppt/ink/ink10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1324,'13'3,"-9"-1,0-2,-1 1,0 0,1 0,0 1,-2 2,0 1,-1 0,-1-2,0 0,-1 0,-2 5,1-4,-2 2,1-2,0-1,-2 4,4-4,-3 1,1-2,-1-2,1-1</inkml:trace>
</inkml:ink>
</file>

<file path=ppt/ink/ink10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1311,'2'16,"-2"-13,0 0,0 1,0 0,0 14,0-15,0 1,0 2,0-3,1 0,2-1,0-2,0 0,4-1,1 0,-4 0,-1-1,0 2,0-1,0 1</inkml:trace>
</inkml:ink>
</file>

<file path=ppt/ink/ink10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1315,'15'-1,"-5"0,-6 0,1 0,-2 0,1 0,-1 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1744 390,'-5'16,"4"-11,0 1,-1 9,1-8,0-2,-1 1,1 0,0-1,0 1,0-1,0 10,1-12,1 4,0-4,2-1,2-2,-1-2,14-21,-17 20,2-3,0 2,1-2,-3 3,0 12,0 7,-1-13,1 4,-1-4,5 5,-1-7,0-1,-2-3,0-1,-2-3,0 0,0 2,-1-18</inkml:trace>
</inkml:ink>
</file>

<file path=ppt/ink/ink10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1339,'34'-2,"-23"1,-8 0,0 0,3-1,-2 1,-1 0,1 0,0 0,-1 1</inkml:trace>
</inkml:ink>
</file>

<file path=ppt/ink/ink10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1284,'1'28,"-1"-24,0 0,0 3,0 4,0-5,-1 14,1-15,0 0,0 1,0 12,0-10,-1-2,1-1,0-1,0-1,-1 0,1 0,0 1,1-1,-1 0,1 0,-1 2,1 0,-1 2,0-4,0 0,3-9,-2 1,0 0,-1 1,0-4,0 5,0 0</inkml:trace>
</inkml:ink>
</file>

<file path=ppt/ink/ink10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1293,'14'-10,"-11"9,0 1,1-1,4-2,1 2,-6 1,2-1,-1 1,-1-1,6 1,-5-1,-1 1,0 0,0 0,0 1,-2 6,1 8,-2-10,1-2,1 8,-1-1,0-6,-1 1,1 9,-1 2,0-7,1-5,-1 1,0 1,0 9,1 6,-2 6,0-20,1-1,0-1,0-2,-1 0,-2-6</inkml:trace>
</inkml:ink>
</file>

<file path=ppt/ink/ink10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1474,'16'-1,"-12"0,0 0,-1 1,0 0,2-1,0 0,4-2,-6 2,0 1,0 0,-7 3</inkml:trace>
</inkml:ink>
</file>

<file path=ppt/ink/ink10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1364,'-3'16,"5"-13,-1 0,2 1,0-1,0-2,0 0,0 0,0-2,1-1,1-1,-1 0,-1 0,1-1,-2 1,1 0,-3 0,0 0,-1 0,-1 0,0 0,-3-5,2 3,-1 2,1 2,0 0,0 1,-4 5,3-2,0 1,2-1,1 0,2 1,2-1</inkml:trace>
</inkml:ink>
</file>

<file path=ppt/ink/ink10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1363,'-1'13,"-2"-12,6 0,1-2,-1 0,0 0,0 0</inkml:trace>
</inkml:ink>
</file>

<file path=ppt/ink/ink10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1330,'20'21,"-19"-18,4 6,-2-6,-2 0,1 0,1-2</inkml:trace>
</inkml:ink>
</file>

<file path=ppt/ink/ink10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1324,'-15'30,"11"-23,-1 0,2-5,-1 0,1 0,-1 2,1-2,-1 1</inkml:trace>
</inkml:ink>
</file>

<file path=ppt/ink/ink10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1305,'6'14,"-3"-10,2-2,-2-2,0 1,2-1,-1-1,0-2,-1 0,1-1,-2 1,-2 0,0 0,0-1,0 1,0-3,0 3,-1 0,0 0,0 0,-5 2,3 0,-1 2,0 0,1 0,0 0,-2 3,2 4,2-3,0-1,1-1,0 0</inkml:trace>
</inkml:ink>
</file>

<file path=ppt/ink/ink10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1284,'1'16,"0"-12,-1 1,0 0,-1-2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1780 423,'29'17,"-26"-16,-7 5,-2 3,5-4,5 1,-1-4,2-1,-1-1,0-1,0 1,-1-1,-2 4,-5 5,-1 4,1-7,1-3,2-5,-1-1,2-1,0-1</inkml:trace>
</inkml:ink>
</file>

<file path=ppt/ink/ink10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1428,'-4'27,"4"-24,0 2,0-2,0 0,0 0,1 1,2 2,-1-3,1-2,0 0,0-1,1-1,-1 0,1-1,-1 0,0-2,0 1,-1-2,-1 2,-1-1,0-1,0-1,0 2,-1 0,0 1,-1-3,-2 0,1 3,-1 0,1 1,0 2,-1 0,1 0,0 3,6 0,0-3,0 0,0 1,-2 2,-4 1,2-1,-3 1,7-4,0 0,0 1,0 0,-3 3,-1-1,-1 0,-2 2,2-2,-1 3,0-4,0-1</inkml:trace>
</inkml:ink>
</file>

<file path=ppt/ink/ink10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1288,'15'7,"-10"-7,6 0,-8 0,2 0,1 1,-3-1,3 0,-2 1,1-1,0-1,-2 1,2 0,1-1,-3 0,0 1,0 0,0 0,0 0,0-1,0 2,0-1,-3-3,-1-2</inkml:trace>
</inkml:ink>
</file>

<file path=ppt/ink/ink10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1275,'14'9,"-11"-9,1 1,-1-1,2 1,-2 1,-1 2,-2-1,-5 4,0-2,2-3,-1 1,1-1,-1 1,1-1,0 0,0-2,2-3,-1-1,0-2</inkml:trace>
</inkml:ink>
</file>

<file path=ppt/ink/ink10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1281,'-2'33,"1"-29,1-1,-2 1,2-1,-1 3,1-2,-1 0,1 1,0 1,-1-2,1 0,0-1,0 1,0 0,1-1,2-2,3-1,-2 0,2-1,-3 1,0-1,2 0,2-1,-4 0,0 1,0-1,0 1,-3-2,-2-1,-1 0,1-1,1 0</inkml:trace>
</inkml:ink>
</file>

<file path=ppt/ink/ink10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1294,'14'-6,"-11"6,2-2,-2 1,2 0,-2 0,0 1,-3 3</inkml:trace>
</inkml:ink>
</file>

<file path=ppt/ink/ink10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1326,'18'2,"-14"-2,-1 0,0 1,0-2,0 1,0 0,0 0,0 0</inkml:trace>
</inkml:ink>
</file>

<file path=ppt/ink/ink10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1318,'20'0,"-17"-1,2 0,-1 1,-1 0,0-1,0 1,0 1,0 1</inkml:trace>
</inkml:ink>
</file>

<file path=ppt/ink/ink10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1306,'7'2,"-4"-2,5-1,-4 0,0 1,1-1,-2 0,0 1,-4 3,-3-1,1-1</inkml:trace>
</inkml:ink>
</file>

<file path=ppt/ink/ink10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1319,'3'24,"-3"-19,-1 3,1-4,0-1,0 0,-1 2,1-2,0 0,0 0</inkml:trace>
</inkml:ink>
</file>

<file path=ppt/ink/ink10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1325,'30'2,"-27"-2,0 0,0-1,0 1,-2-3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1846 414,'-2'19,"1"-14,0-1,1-1,0 0,-1 0,0 0,0 1,1-1,0 0,-1 2,0 0,1 0,1-1,2-1,3-4,-3 0,1-1,0-1,0-1,-1 1,-1 0,-1 0,-3 0,-3 0,0 0,0 1,-3-1,5 2,-4-1,4 1,-3-2,3 3,9-1,10 0,-12 1,1-1,-1 1,0 0,-1 0,2 0,-2 2,0-1,0-1</inkml:trace>
</inkml:ink>
</file>

<file path=ppt/ink/ink10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1291,'2'0</inkml:trace>
</inkml:ink>
</file>

<file path=ppt/ink/ink10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1334,'13'2,"-10"-2,0 0,0 0,-6-2</inkml:trace>
</inkml:ink>
</file>

<file path=ppt/ink/ink10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1321,'-1'16,"1"-7,0-4,0-1,0 0,0-1,0 0</inkml:trace>
</inkml:ink>
</file>

<file path=ppt/ink/ink10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1347,'29'7,"-26"-7,0 0,-3-3,-1-2,0 2,0-3</inkml:trace>
</inkml:ink>
</file>

<file path=ppt/ink/ink10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1306,'15'12,"-9"-9,-3-1,1-1,-1 0,1 1,0-1,-1 0,0 0,0 1,-4 1,-3 4,1-2,-1 0,1-1,-2 3,0-2,3-2,-2 0,0 0,0-3,0-5,2 2,0 0</inkml:trace>
</inkml:ink>
</file>

<file path=ppt/ink/ink10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1158,'3'18,"-3"-12,1-3,-1 1,0 3,1-4,-1 0,0 2,0-2,1 3,0 2,0-4,-1 0,1 2,-1-3,1 1,-1 0,-1 0,1 0,0-1,-1 0,2-6,-1-5,0 1,0 1,-1 1</inkml:trace>
</inkml:ink>
</file>

<file path=ppt/ink/ink10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1166,'14'0,"-10"-1,0 1,3-1,-4 1,1 0,0 0,-1 1,0-1,0 0,0-1,0 1,0-1,0 1,-2 3,0 0,0 0,0 9,-1-8,0 0,1 0,-1 2,0-3,0 3,1-3,-1 0,-1 0,1 1,0 0,0 1,0 6,0-7,0-1,0 0,0 1,0-1,-3-4</inkml:trace>
</inkml:ink>
</file>

<file path=ppt/ink/ink10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1263,'31'-2,"-25"2,-3 0,2 0,-2 0,1 1,-1 0,0 0,0 0</inkml:trace>
</inkml:ink>
</file>

<file path=ppt/ink/ink10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1166,'1'14,"-1"-11,1 0,-1 0,1 0,0 0,0 0</inkml:trace>
</inkml:ink>
</file>

<file path=ppt/ink/ink10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1206,'14'0,"-11"3,0-2,0 0,-1 2,-2 0,-5-2,2 0,-1 1,1-1,0 0,6 2,0-2,2 0,-2 0,0 0,0 0,0-2,-2-2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1402,'-10'-14,"26"27,-32-26,13 13,0-1,0 1,0 0,0 0,0 3,-2 4,4-3,0 4,0-3,0-2,1 3,-1-3,1 6,0-5,1-9,-1 10,4-7,0 0,0 1,6-6,-6 3,1-4,-4 5,0 0,1-4,0 2,-1 2,-1 9,1 8,-1-10,1 0,-1 1,0-1,1-1,1 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1882 454,'19'-1,"-16"0,1 1,0-1,-1 1,2-2,-2 2,0-1,-6 4</inkml:trace>
</inkml:ink>
</file>

<file path=ppt/ink/ink10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1239,'2'0</inkml:trace>
</inkml:ink>
</file>

<file path=ppt/ink/ink10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1239,'6'4,"-3"-3,1 1,0 1,-1-1,-6 1,-1-1,1-1,0 0,0 0,5 3,1-4,0 2,1-1,-1-1,0 2,-4 1,-8 1,3-4,3 0,0 0,-1-5,3 2,0 0</inkml:trace>
</inkml:ink>
</file>

<file path=ppt/ink/ink10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1902,'16'-3,"-12"1,0 0,0 1,-1 1,0-2,1 0,-1 2,2-4,-1 3,0-1,2 0,-2 0,0 1,-1 0,5-1,-5 0,-1-1</inkml:trace>
</inkml:ink>
</file>

<file path=ppt/ink/ink10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1864,'25'-7,"-19"4,-3 2,1-1,-1 1,0 0,0 0,4-2,-2 2,-2-1,0 1,-2-2</inkml:trace>
</inkml:ink>
</file>

<file path=ppt/ink/ink10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1810,'1'20,"-1"-11,0 10,0-15,-1 7,1-6,0 1,-1 8,1-8,0-2,0 0,-1 0,1-1,0 0,0 4,0-4,0 1,0-1,0-6,1-1</inkml:trace>
</inkml:ink>
</file>

<file path=ppt/ink/ink10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1906,'27'-28,"-24"24,0 3,-3 5,-1 1,1-1,1 2,-1-3,1 0,0 0,2 0,0-1,0-2,1-6,-3 3,1-3,1-6,-2 7</inkml:trace>
</inkml:ink>
</file>

<file path=ppt/ink/ink10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1799,'13'13,"-11"-9,-1-1,2 1</inkml:trace>
</inkml:ink>
</file>

<file path=ppt/ink/ink10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1804,'-9'15,"8"-11,-2 3,2-3,0-1,0 0,4-4,2-2,-2 1,1 0,-1-2,0 2,0 1,-5 5,0 0,-3 7,0-5,4-3,-1 0,5-2,1-1,-1-1,0 1,1 0,-5 4,-4 2,3-3,1 0,-2 0,7-5,-1 2,1-3,-1 2,1 0,-1 0,2-1,-2 2,1-1,0 0,-1 0,-1 4,-2 1,0 2,0-3,-1 5,0-5,0 3,0-3,-2-3</inkml:trace>
</inkml:ink>
</file>

<file path=ppt/ink/ink10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1863,'3'21,"-3"-17,-1 0,2 1,-2-1,1-1,1 0,-3-8,2 0,-1-4,0 5,-2 7,2 0,0 0,0 0,-1 1,0-1,-1-1</inkml:trace>
</inkml:ink>
</file>

<file path=ppt/ink/ink10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1870,'0'21,"0"-17,0 0,0-1,1 1,0 0,0-1,2 0,0 0,2-3,-1 0,4-3,-4 2,-1 0,1 0,-1-1,1 0,0 1,-1-2,0 0,4-8,-5 5,-1 3,0-2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1957 386,'-19'84,"22"-84,0-2,1-1,-1 1,0-1,0-1,1-3,-1 5,-3 6,0 2,0-3,1 1,0 0,0 0,0-1,1 0,-1 0,3-3,-5-5,-1-4,1 2,0 4,1-4,-1 3</inkml:trace>
</inkml:ink>
</file>

<file path=ppt/ink/ink10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1844,'4'21,"-3"-16,-1-2,0 0,0 1,1 5,-1-5,0 5,1-3,-1-3,2 0</inkml:trace>
</inkml:ink>
</file>

<file path=ppt/ink/ink10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1825,'8'15,"-8"-11,1 0,-2 0,1 0,0-1,-1 3,0-1,1-2,-1 1,1 0,0-1,0 2,-1 3,0 0,-2-8,1-4,-1-4</inkml:trace>
</inkml:ink>
</file>

<file path=ppt/ink/ink10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1871,'26'-17,"-23"16,0 1,0 0,1 2,-1-1,0 3,-1-1,-1 2,-2 2,0-4,-1 4,0-2,1-1,-1 0,-1 0,-1 2,1-3,0-2,2-4,3-3,0 2,-1 0,1 1,0 0,-1 0,1 0,1-1,-1 0,1-4,-2 3,-1 0</inkml:trace>
</inkml:ink>
</file>

<file path=ppt/ink/ink10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1854,'-3'-15,"3"10,0 0,0 2,0 0,-1 0,0 0,1 0,0 0,0 0,3 3,0 1,0 3,-1-1,1 2,-3-1,1-1,0 1,0 0,0 0,0 3,-2-3,2 0,-2 3,1-4,-1 1,-1 0,1 6,0-7,0 1,0 1,0 3,0-5,-1 3,0-2,1 0,-1 1,0-1,-1-1,1 0,2-6,-1-1,1 1</inkml:trace>
</inkml:ink>
</file>

<file path=ppt/ink/ink10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1852,'-1'10,"1"-5,-1 2,1-3,0 0,0 0,-1 2,1-2,4-10,0-6,-3 7</inkml:trace>
</inkml:ink>
</file>

<file path=ppt/ink/ink10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1876,'15'-2,"-11"0,2 0,-3 1,0 1,-6 5,-3 3,2 1,2-6</inkml:trace>
</inkml:ink>
</file>

<file path=ppt/ink/ink10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1924,'14'-7,"-11"4,2 1,-1 1,3-1,-4 1,0 1,0-1,0 0</inkml:trace>
</inkml:ink>
</file>

<file path=ppt/ink/ink10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544 522,'-9'13,"9"-10,-1 0,1 1,1-1,-1 0,0 1,3 2,0-3,0 0,0-3,0 0,1 0,2-2,-2 1,0-4,-1 1,-3 0,-1-4,1 5,0 0,-2-5,0 5,-1 0,0 3,0 0,-1 0,1 2,0 0,0 2,1-1,0 1,-3 7,5-8,1 0,1 0,1-2,6 3,-3-3,-3-1,1 0,-1-2,2-4,-1-14,-3 15,-1 1,0-6,-2 7,-2 3,-3 1,2 4,2-3,1 2,-1 1,-1 6,0-2,-2 6,5-12,0 4,2-4,0 5,-1-5,1 0,0 0,0 0,3 0,0-2,1 0,0-2,-2 0,2-5,-2-7,-3 9,1 1,-1 0</inkml:trace>
</inkml:ink>
</file>

<file path=ppt/ink/ink10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567 386,'8'16,"-8"-10,-2-2,-1 3,-1-1</inkml:trace>
</inkml:ink>
</file>

<file path=ppt/ink/ink10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561 432,'15'-8,"-9"4,-1 1,-2 1,4 0,-4 1,-7 3,-2 2,3-1,0-1,0 2,1-1,0 1,0 1,0 0,1 0,0-2,-3 5,3-5,0 0,1 1,-1 1,0 0,-1 6,1-6,0-1,0-1,1 0,-1 0,0 2,1-2,0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414,'13'4,"-9"-5,-1 1,0-1,0 1,0-1,0 1,0-1,-6 3,-1 1,1-1,3 1,0 0,3 4,-1-4,2 0,-1-3,1 1,-1-1,2 0,-1 1,-3 2,-5 3,0 0,1-2,0 0,0-1,-2 1,3-1,-1-3,3-4,1 0,0 1,1 0</inkml:trace>
</inkml:ink>
</file>

<file path=ppt/ink/ink10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578 447,'32'-18,"-27"12,-2 4,0 0</inkml:trace>
</inkml:ink>
</file>

<file path=ppt/ink/ink10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606 445,'-9'39,"8"-32,2-4,0 0,2-3,3-5,-3 0,-2 2,1 0,0-2,0 2,1 0,-2 0,-3 0,-1 3,-2-1,2 0,6-1,0 0,0 0,0 0,2-2,0 0,-2 1,0 1,1-2,1 1,-8 1,-2 2,1 0,1-1,0-1,0 0,1 7,2-2,0 1,0-1,0 0,1 1,-1 1,2-1,0 0,0-1,2 3,-2-3,2-1,0 0,-1-2,1-1</inkml:trace>
</inkml:ink>
</file>

<file path=ppt/ink/ink10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623 489,'2'0</inkml:trace>
</inkml:ink>
</file>

<file path=ppt/ink/ink10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715 516,'-7'20,"6"-6,1-11,0 0,1 3,2-2,0-2,0-1,0-1,0 0,0-2,1-3,-1-2,-2 1,0-1,-1 3,-3-3,0 6,-4 0,2 3,1 3,2 0,0 3,1 1,4-2,-2-4,2 0,-1 0,1-2,1-2,0-1,0 0,-2-1,1 0,-1-2,0 0,0 1,-2 0,-1-2,-1 2,0 1,-1 2,-4 3,1 6,-1 2,4-6,1 1,2 0,2-2,1 0,0 0,4-3,-4-2,2-2,-2 0,0-2,-1 0,-1 0,-1-1,0 0,-1 2,-1-1,-4 3,3 3,-4 4,1 5,3-5,2 1,-1 0,1-1,-1-1,0 7,3-6,0-1,2 0,2-1,-2-2,0-2,-1-1,1-1,-2 1,0-2,0 2,-1-1,0 1,0-3,-1-1,0 3,-1 1,-1 2,-3 7,2 4,5-13,-5 15,4-6,-1-2,3-1,0 0,2-2,-1-1</inkml:trace>
</inkml:ink>
</file>

<file path=ppt/ink/ink10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733 419,'2'14,"-1"-6,-1-5,0 0,0 0,0 4,1-4,-1 0,0 2,0-2,0-10,0 4,0 0,4-1,-1 2,2-2,-2 3,0 0</inkml:trace>
</inkml:ink>
</file>

<file path=ppt/ink/ink10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704 498,'37'-14,"-34"13,5-1,2-1,-4 0,-3 2,3-4,-1 0,-4 2</inkml:trace>
</inkml:ink>
</file>

<file path=ppt/ink/ink10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10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10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760,'-4'13,"3"-9,1-1,-1 0,0 1,0 11,1-9,0 0,-1 4,0-5,1-1,0 0,-1 4,1-4,0 1,0 0,1 8,0-9,0 0,0 0,0-1,0 0,0 1,0-1,1 1,-1 0,0 0,1 0,-1-1,0 0,1 1,1 1,0-2,0-1,1-1,0-1,0 1,-1-2,0 0,0 1,2 0,-2-1,1 1,0 0,1 0,-1 0,-1 1,1-1,-1 0,4 0,-1-1,-3 1,2 0,0-1,0 1,0-1,-2 1,1-1,-1 1,1-1,0 1,0-1,-1 1,0-1,3 0,-3 1,0 0,0 0,0-1,0 1,4 0,-3 0,1 0,-1 0,1 0,-1 0,0 0,-1 0,3 0,-3 0,3-1,-3 2,0-1,2 0,-2 0,1 0,-1 0,1 0,0 0,-1 1,0-1,0 0,0 1,2-1,-2-1,2 1,-2 0,0-1,0 1,0 0,1-1,0 1,0 0,0 0,0-1,0 1,-1 0,0 0,0 0,0 0,1 1,-1-1,0 1,8 2,-6-3,0 0,0 1,-2-1,1 0,0 0,2 1,-3-2,3 0,-3 1,0-1,1 0,0 1,-1-1,1 0,1 0,-2 0,0 0,0 0,2-2,2-1,-4 3,1 0,0-1,1 0,1 1,-1 0,-1 0,0 0,-1 1,0-2,0 1,-1-2,0 0,0 0,-1-2,-1 0,-1 1,1 0,0 1,-1-1,0-12,0 13,0-3,0 3,0-1,0 1,0-1,-1 0,1 1,-4-5,1 2,2 3,0 0,-1 0,-1-1,1 2,-2-2,1 2,-2-1,2 1,1 1,-2-1,0 1,-1-1,-12-2,14 2,0 0,-4-1,4 1,-1 0,-4-1,3 0,0 1,-1 0,0 0,1 1,-17-4,14 5,1-1,-9 0,9 0,-1 1,-13 0,15 0,0 0,-2 0,-1 1,-9 0,10 0,1 0,0 1,0-1,-11 3,11-2,3 0,-2 0,3-1,0 0,-1 0,-1-1,-2 0,1 0,2-2,-6-5</inkml:trace>
</inkml:ink>
</file>

<file path=ppt/ink/ink10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698 620,'-14'4,"11"-1,-1 2,2-2,-1 4,1-3,1 0,-3 3,2-3,0-1,0 0,-3 2,3-2,0 0,-2 4,1-3,1 0,0 2,0-2,0 0,0 0,-1 1,1-2,-2 5,-2 3,3-2,1-4,0 0,1-1,0 0,-1 3,0 2,2-6,0 0,0 2,0-2,1 4,-1-3,0 1,1 5,-1-7,1 0,-1 0,0 0,1 1,3 3,-2-3,-1 0,1 1,0 0,0-1,-1-1,3 3,-1-3,0 0,2 2,-2-2,2 0,-2-2,1 3,9 1,-8-3,-1-2,-1 1,1 0,-1 0,3 1,5 2,-5-3,-1 1,1-1,-1-2,-2 1,2-1,3 0,-5 0,0 0,0 1,0-2,0 2,1-1,-1 0,0 0,0 0,1 0,5-1,-6 1,0 0,6-2,-5 2,-1-1,2 0,1-1,-2-1,-1 2,2-2,-2 1,1-3,-2 3,1-1,-1 0,0 0,0 1,-1 0,3-2,-1 2,5-6,-6 6,-1 0,2-2,-2 1,0 0,1-2,-2 2,2-8,-2 9,0-1,1 1,-1-1,1 1,-1-1,1 0,-1 1,0-2,0 0,0 0,0 1,-1 0,1 1,-1 0,0 0,0 0,-1-3,0 3,0-1,0-1,0 1,-1-2,1 1,0 1,0 0,0-1,0 2,0 0,-2-3,3 3,-5-6,4 5,0 1,-2-2,0 0,1 2,-2-1,-1 0,3 3,-5-4,5 4,0-1,-2-1,0 1,-1 0,3 1,-1-1,0 1,-2 1,1-2,1 1,-1 0,1 2,0-2,0 0,-7 2,6-1,0 0,0 2,0-1,-1 0,1 0,0 1,0 1,-1 0,2 0,1-1,0 1,0-1,1 2,-1-1,1 3,1-1,0 0,1 0,0-1,0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2054 382,'-24'63,"23"-58,-1 2,1-4,0 3,2-2,0 0,0-1,2-2,0 0,1-2,3-3,-3 1,-1 0,-2 0,0-1,-4 0,0 1,-1 0,-1-1,1 0,0 0,1 1,1 0,-1-2,0 0,0 1,10 3,-2 1,-1-1,3-1,-4 2,0 0,3-1,-1 0,0 0,-9 1</inkml:trace>
</inkml:ink>
</file>

<file path=ppt/ink/ink10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1362 946,'-17'0,"13"2,1-1,-1 2,1-1,-1 1,2 1,0-1,0 0,0 0,0 2,-1-1,1 0,0-1,-1 1,-1 1,3-1,-2 0,2-1,1 2,-1-2,1 3,0-2,0 4,0-5,0 0,0 1,0-1,1 0,-1 1,1-1,-1 1,3 4,-3-4,1 0,-1 0,0 0,1-1,0 0,-1 0,0 6,1-5,0 0,1 0,-1 0,1 1,0-2,-1 1,1 3,-1-4,1 0,1 0,-1 1,0 0,2 0,1-1,-2-1,1 0,4 3,-5-2,0 0,2 2,-3-2,1-1,0 1,0 1,1-2,0 1,-1-1,1-1,2 1,-2-1,0 1,3-1,-4 0,1 0,0 0,-1-1,0 1,1-1,2 1,-3-1,0 1,1-2,0 1,0 0,-1 0,0 0,1-1,0 0,0 1,-1-1,3-2,-2 1,-1-1,0 0,3-5,-3 4,-2 1,3-1,4-3,-4 4,-1 0,2-1,-2 1,0 0,-2 0,1 0,0 0,0-5,-1 4,1-6,-1 7,0-1,-1 1,2-6,-1 5,0-1,0 2,-1 0,0-1,1-4,-1 2,0 2,0 0,-1 0,2-2,-2 3,1 0,0 0,-1 0,-1-11,1 8,0 0,0 0,-1 0,1 2,-5-12,2 5,2 6,0 1,-4-5,3 7,-7-4,6 4,1 0,-1 1,1 1,0-1,0 1,-6 0,5 0,0 0,-2 1,1-1,-3 2,4-2,1 1,0 0,-2 0,2 0,0 0,0 0,-2 0,2 0,0-1,0 0,-1 0,1 0,0 0</inkml:trace>
</inkml:ink>
</file>

<file path=ppt/ink/ink10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651,'-20'13,"18"-10,0 0,0 1,-1 2,2-3,1 0,-2 13,1-11,1 5,0-2,0-4,0 1,0 0,1 2,-1 0,1 0,-1-1,1-2,-1 2,0-2,0 1,0-1,0 1,0 0,1 0,-1 16,0-18,1 0,-1 0,3 4,-2-4,0 0,1 2,-2-2,2 2,-1-1,1 1,0 1,0-2,0 0,-1-1,1 0,0 0,0 0,-1 0,2-1,0 1,0-2,1 0,0 1,0-1,0 1,0-2,-1 1,0 0,0 0,3 0,-3 0,0 0,0-1,2 1,-1-1,-1 0,2 0,-2 0,2 0,-2 0,2 0,-1-1,1 1,-1-2,0 2,-1-2,1 0,0 0,-1 0,1 0,1 0,-1 0,0-2,-1 2,1-1,-1 1,3-3,-2 2,0 0,-3 0,3-1,-1 0,0 1,-2 0,1 0,0 0,3-4,-2 5,1-1,1-1,-1 2,-1-2,1 0,1-4,-3 5,0-4,-1 3,0 1,-1-1,0 1,1 0,-1 0,0-4,0 4,0 0,-1-9,1 7,-1 0,1-1,-1 1,-1-5,1 6,0 0,-2-7,2 7,-1 0,0 0,1-1,-1 1,0 0,0 1,-1 0,1 0,-1 1,-2-3,2 3,-2-2,0-1,1 0,2 2,0 0,-1 0,-2-5,3 5,-1 0,0 0,0 0,-1 1,1-1,-1 1,1-1,0 1,0 0,-3-1,3 2,0 0,0 0,-1 0,1 1,0 0,-1 1,-1 0,-5 2,4-1,1 1,0 0,0 1,0 0,1 0,0 1,-9 10,10-12,-1-1</inkml:trace>
</inkml:ink>
</file>

<file path=ppt/ink/ink10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1559 938,'1'27,"-3"-22,1-1,0 1,0-1,-1 0,1 0,0 0,1 1,0 0,0-1,0 0,0 7,0-6,0 0,0 7,0-9,1 2,-1-2,0 5,2 1,-2 4,1-10,-1 1,0-1,0 1,2 5,-2-5,1 0,-1 0,0 2,1 3,-1-5,0 1,0-2,2 6,-2-4,2-1,0 3,0-3,0 1,0 0,-1-1,1 0,0 0,0-1,0 0,1 0,-1 0,1-1,0 0,0 0,0 0,1 0,-1-1,1-1,-1 1,1 0,1-1,-1 1,2 0,0-1,-3 0,0 0,0-1,0 1,0 0,1 0,-1-1,2 1,2 0,-4 0,1-1,-1 1,4-2,-3 1,1-2,-2 2,1 0,-1 0,2-3,-2 2,0 0,0-1,1-2,-3 2,0-1,1 0,1-4,-1 4,-1 0,0 1,1-2,-1 2,0 0,2-4,-3 4,1-1,-1 0,1 0,0-1,-1-4,0 6,1 0,-1-9,0 8,0 1,0-1,0 0,1-1,-1 0,0 0,0 1,1 1,-2-2,1 2,0-1,-1-1,0 1,0 0,-1-1,0 1,1 1,-1-1,0 0,-2-2,1 2,-2-1,2 3,-1-2,1 2,0-1,1 0,-3-1,1-2,-2-1,3 4,2-1,-2 1,0 0,0 1,-4-4,2 3,1 0,-1 0,-1-1,-1 0,0 2,4 2,0-1,0 1,-7 0,7 1,-7 2,7-1,-3 1</inkml:trace>
</inkml:ink>
</file>

<file path=ppt/ink/ink10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1265,'-10'23,"10"-19,-1 0,0 1,0-2,0 0,-1 2,0-1,0 0,0 1,1-2,-1 1,1 1,1-2,-1 3,0 5,1-8,-2 3,1 6,1-8,0 1,1-2,-1 1,0 1,0-1,0 0,1 4,0-5,-1 0,1 2,1 0,-1 0,0-1,0 0,-1-1,1 1,2 9,-3-10,1 0,1 4,0-3,0-1,3 4,-1-1,-2-1,0-2,2 4,1 1,-1-3,-1-2,3 2,-3-2,1 0,-1-1,1 0,0 1,1-1,0-1,-1-1,0 0,0 0,1 0,-2 0,2-1,-1 1,0-1,-1 0,1-1,2-1,-1 0,-2 1,1 0,-1 2,9-4,-9 4,0-1,0 0,1-2,-1 2,1-2,0 0,-1-1,-1 1,1-2,1-2,-1 2,3-3,-3 4,-1 1,0 0,2-4,-2 4,3-14,-4 13,1-3,-1 4,2-4,0 2,-2-1,0 3,0 0,0-4,0 3,-1-3,1-1,-1 2,0 3,-1 0,1-1,-1 0,1-2,-2-6,1 7,-3-14,2 11,0 4,1-1,0-1,-1-1,1 2,0 0,-1 1,-2-2,1 2,1 1,-4-2,4 2,-3-2,3 2,0 0,-4-3,2 1,1 2,-4-2,3 3,-1 0,-1 1,1-1,-2 0,4 1,-6-1,6 1,0 0,-1 0,-14 0,5 2,7 0,1 1,1 0,-2 0,0 0,0 1,0 1,-15 15,17-14,-4 6,6-7,0 0,0 0</inkml:trace>
</inkml:ink>
</file>

<file path=ppt/ink/ink10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759,'-14'13,"13"-10,-1 0,1 1,-1-1,0 1,1-1,1 0,-1 0,0 0,1 0,-1 0,0 3,0-3,0 0,0 0,1 0,-1 2,2-2,-1 0,1 2,-1-2,0 1,1 1,-1 0,0-2,0 0,1 1,-1-1,0 1,1-1,2-1,-1 1,2-1,0-1,-1 1,0 0,0-1,0 1,0-1,0 0,0-2,0 0,0-2,0 1,1-1,0 1,1 0,0-2,-3 1,0-1,-1 0,-1 1,1-1,0 1,0 0,0 0,1-1,-1 1,0-1,0 1,1 0,-2 0,-2-1,2 1,-3-1,2 1,-2-5,1 5,1 0,-1 0,-2 0,-3-2,2 3,-1 0,1 2,2 0,-3 2,3-1,-2-1,1 1</inkml:trace>
</inkml:ink>
</file>

<file path=ppt/ink/ink10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1174 91,'-1'43,"1"-40,0 0,1-6</inkml:trace>
</inkml:ink>
</file>

<file path=ppt/ink/ink10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85,'0'30,"0"-25,-2 0,2-2,-1 6,1-6,-1 0,1 2,-2 6,1-7,0-1,0 0,0 3,-1-3,1 0,0 0,3-8,-1 1,3-15,-4 14,1 0</inkml:trace>
</inkml:ink>
</file>

<file path=ppt/ink/ink10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99,'25'8,"-25"-5,1 0,0 2,-1-1,1 0,-1 0,1 0,-1 0,0 0,0 0,0-1,-1 0,0 0,-4 0,-1-1,1-1,2-2,0-1,0-4,2 2,1 1,3-4,1 5,-1 0,0 1,0 0,0 0,-1-2,1-2,0-2,-1 1</inkml:trace>
</inkml:ink>
</file>

<file path=ppt/ink/ink10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1287 62,'-2'33,"6"-32,-3 2,-4 4,0 1,1-5,0 1,-1 0,1-1,-1 0,9-3,-3 0,1-2,4 1,-5 1,0 0,-5 4,0-1,0 1,-2 4,3-3,-1 0,1-1,0 0,1-1,-2 2,1-10,1 2,1-12,-1 11,1 1</inkml:trace>
</inkml:ink>
</file>

<file path=ppt/ink/ink10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1327 58,'0'37,"3"-38,0 1,1 0,-1 2,0-1,3 3,-4-1,0 0,-1 5,0-3,-1-2,-1 2,1-2,-2 1,0-1,-1-1,0 1,0-1,-1 0,1 0,0 0,0 0,-2-1,2-1,0-1,2-3,3-3,-1 3,1 1,1 2,0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1906 429,'17'11,"-14"-8,0-1,0 0,-2 1,-3 0,-1 3,-1 2,2-3,-1-6</inkml:trace>
</inkml:ink>
</file>

<file path=ppt/ink/ink10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1399 106,'42'-10,"-38"9,-1 1,0 0,-6-2,-2-1</inkml:trace>
</inkml:ink>
</file>

<file path=ppt/ink/ink10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126,'48'-5,"-45"5,-5-4</inkml:trace>
</inkml:ink>
</file>

<file path=ppt/ink/ink10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86,'49'-4,"-46"4,1 1,-1 0,0-1,0 1,-3 2,-3 3,0 2,0-1,-3 5,4-8,-1 0,-2 1,3-2,-1 1,0-2,0 1</inkml:trace>
</inkml:ink>
</file>

<file path=ppt/ink/ink10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1887,'8'42,"-7"-35,0-2,0 0,-1-2</inkml:trace>
</inkml:ink>
</file>

<file path=ppt/ink/ink10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1897,'24'-19,"-21"18,2 0,-2 1,0 0,1-1,-1 1,1 0,-1 0,-6 6,-2 0,0-2,-2 2,4-3,-1 0,1 1,1-1,0 0,8-4,-2 0,-1 0,0 1,4-2,-2 2,-1-1,0 1,-1-1</inkml:trace>
</inkml:ink>
</file>

<file path=ppt/ink/ink10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1854,'4'13,"0"2,-3-8,0-1,1 1,2 9,-1-10,-1 0,0 1,3 6,-3-7,1 6,-2-9,0 0,0 2,0-2,0 0</inkml:trace>
</inkml:ink>
</file>

<file path=ppt/ink/ink10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1938,'17'21,"-13"-21,0-2,-1 1,-1-2,1 1,-2-1,1 0,0-1,-1 1,0 0,-3 0,-2 0,-1 1,1 1,0 0,0 1,1 0,-1 1,1-1,0 2,0 0</inkml:trace>
</inkml:ink>
</file>

<file path=ppt/ink/ink10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1907,'21'-7,"-17"7,-1-1,0 0,0 0,0-1,1 2,0-2,-1 2,2 0,-2 0</inkml:trace>
</inkml:ink>
</file>

<file path=ppt/ink/ink10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1867,'19'1,"-16"-1,1 0,0-1,0 1,0 0,-1 1,0 1,-2 1,0 1,-1 1,0 0,0 0,0 5,0-6,-1-1,1 0,-1 2,0 1,1-2</inkml:trace>
</inkml:ink>
</file>

<file path=ppt/ink/ink10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817 1907,'19'-11,"-16"9,0-2,-1 1,-4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2078 421,'39'18</inkml:trace>
</inkml:ink>
</file>

<file path=ppt/ink/ink10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1865,'10'14,"-9"-10,2 10,-1-5,-1-6,1 2,0 0,0 0,-1-1,0 4,-1-5,0 0,-2 0,1 0,-2-1,-2 0,2-2,0-1,0-1,4-1,1 0,-2 0,3 0,-1-2,3 0,-2 0,0 1,-1 1,-1-1,2-2,-3 3</inkml:trace>
</inkml:ink>
</file>

<file path=ppt/ink/ink10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857 1907,'16'-17,"-14"11,1 4,-2-1,1 0</inkml:trace>
</inkml:ink>
</file>

<file path=ppt/ink/ink10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856 1859,'2'15,"1"-9,7 14,-8-16,0 1,3 3,-1 1,-1-3,0 0,-1 0,2 6,-2-7,-1-2,2 1,-1 0,-2-7</inkml:trace>
</inkml:ink>
</file>

<file path=ppt/ink/ink10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1894,'-15'54,"14"-50,-1-1,1 1,-1-1,1 0</inkml:trace>
</inkml:ink>
</file>

<file path=ppt/ink/ink10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1817,'2'0</inkml:trace>
</inkml:ink>
</file>

<file path=ppt/ink/ink10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1827,'14'17,"-12"-13,0-1,1 0</inkml:trace>
</inkml:ink>
</file>

<file path=ppt/ink/ink10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1861,'19'-11,"-16"10,0 0,0 0,0 1,0-1,4-2,-4 2,0-1,0 1,0-1</inkml:trace>
</inkml:ink>
</file>

<file path=ppt/ink/ink10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941 1818,'4'21,"-4"-18,1 3,0-1,1 2,-2-4,1 0</inkml:trace>
</inkml:ink>
</file>

<file path=ppt/ink/ink10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1814,'12'25,"-9"-18,-1-3,-2-1,1 0,2 1,-1 0,-1-1,0 1,0-1,-2 0,-2 1,0-3,0 2,0-3,0-2,1-1,-1-1,1-1,1 2,2 0,2 1,0 0,0 1,0 0,0 1,-3 3,-4 7,2-7,-1 5,1-5,1 1,-1 1,0 2,-3 0,3-1,0-3,6-4,3-4,-4 2,0 1,0 1,-1-2,3-1,-2 3,-1-2,-1 0,3 1,-2-2,1 2,0-1,-4 0,-3 1,-1 0,1 0,1 1,5 6,-1 0,1 0,0 5,-1-4,0-1,0-2,0 0,-1 0,1 0,0 0,0 0</inkml:trace>
</inkml:ink>
</file>

<file path=ppt/ink/ink10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980 1897,'2'0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2188 350,'-19'91,"17"-87,1 0,0-11,1 0,-1-2,-1 5,1 0,-1 1,-2 0,1 2,0 1,-2 0,2 1,1 2,2 0,0 0,0 0,2 9,0-8,1-1,0-2,2-1,3-1,-2-1,-3 1,5-4,-4 2,0 0,-1 1,1 0,-5 6,1-1,0 0,-1 0,1 0,0 1,0-1,2-6,-1-8,-1 7,-1-2,1 3,0 0,-2-6,2 3,6 8,-2-1,-1-1,0 0,0 0,1 0,0-2,0 0,-1 1,1-1,-9 6,2-2,-2 1,3 0,-2 2,3-1,1-1,1 0,-1 4,2-4,2-5,-1-1,3-5,-2 0,-4 5,2 9,-1-3,-1 9,0-7,0-2,-1 0,0 0,0 1,-1-1,-1 3,-1-1,1 1,-3 4,4-6,0 0,1-8,1 0,0 1,0-1</inkml:trace>
</inkml:ink>
</file>

<file path=ppt/ink/ink10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1903,'28'4,"-25"-1</inkml:trace>
</inkml:ink>
</file>

<file path=ppt/ink/ink10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1859,'-3'10,"3"-7,0 0,3-4,3-3,3-1,-4 2,-1 1,-1 1,0 0,0 0,0-1,2 0,-2-1,0 0,0 2,0-1,0 1,-3 4,-1 1,-1-1,-2 0,1-2,-3 1,2 0,1-1,1 2,1 1,2 2,0 3,0-6,2 16,-2-16,1 1,-1-1,0 0,0 0,0 0,0 1,0 0,1 7,0-2,0-1,-1-5,0 0,1 1,-1 0,0-1</inkml:trace>
</inkml:ink>
</file>

<file path=ppt/ink/ink10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1089 1824,'-6'16,"4"-13,-2 2,3-2,-1 0,5-4,0 1,2-1,-2-1,4-2,-5 1,1-1,0-1,-1 2,-5 10,1-2,-5 7,4-8,1-1,-1 1,6-4,0-1,0 1,1-3,-1 0,0 1,0-1,-7 8,2-2,0 0,-1 2,2-2,-2 1,0 2,1-2,2-1,-1 0,-1 1,6-6,-1-1,-1 0,1 0,0-1,-2 1,3-2,-1 2,0 1,0 0,0 0,0 1,-6 4,0-1,0-1,0 0,-1 3,3-1,1 1,0-1,0 1,0-1,0 0,0 0,0 3,0-2,0-1,0 0,0 1,0 0,1 2,0-2,-1-1,1 0,-1 2,3-3</inkml:trace>
</inkml:ink>
</file>

<file path=ppt/ink/ink10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1147 1822,'-4'35,"2"-31,2 0,-1-1,0 0,-2 0,3 0,1 0,2-2,2 1,-1-1,0-3,-2-1,1 0,1-1,-1 0,-1 1,0 0,-4-1,0 1,-1 1,1 5,1 0,1 1,1 2,3 5,-3-6,0-1,-1 2,1-3,0 3,-1-1,0 0,0-2,-3-1,0-2,1-3,3 0,0 0,0 0,1 0,1 0,0 1,3 0,-3 1,0 2,-3 3,0-1,-2 0,1 0,-3 4,2-4,-1 2,0-1,1 1,-1 0,1-2,-1 0,6-7,-1 1,0 0,1-1,0 2,0-1,1 2,1-1,0 1,-2 0,1 0,-1 0,0 0,1 0,-1 0</inkml:trace>
</inkml:ink>
</file>

<file path=ppt/ink/ink10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1873,'24'-7,"-20"7,-1-1,0 2,1-1,-1 2,-3 1,-3 4,2-4,-1 0,0 0,-2 4,0-2</inkml:trace>
</inkml:ink>
</file>

<file path=ppt/ink/ink10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1915,'10'-13,"-7"10,-1 0,0 0,-1 7,-2 1,0-2,0 0,0 0,-1 0,1 0,0 1,-1-1,1 1,-2 2,3-2,-1-1,1 0,0 0,3-4,0 0,0-1,1-1,2 1,-2-1,1 1,-1-3,-1 3,-1-1,-1 0,-1 0,-1 0</inkml:trace>
</inkml:ink>
</file>

<file path=ppt/ink/ink10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1222 1861,'4'5,"3"3,-2-3,-1 1,0 1,3 6,-4-7,0-2,0 1,0 0,0 0,-1 1,1 2,-1-2,0-1,0-1,0 0,0 0,0 1,-5-14,0 0,1 0</inkml:trace>
</inkml:ink>
</file>

<file path=ppt/ink/ink10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1236 1818,'26'33,"-23"-29,-1-1,0 0,-1 0,2 0,-2 0</inkml:trace>
</inkml:ink>
</file>

<file path=ppt/ink/ink10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1850,'-9'24,"6"-19,2 4,0-6,0 1,0 1,0 3,1-5,0 0,1 0,0 0,2-1,0-1,0-1,-1-4,-1 1,0-2,0 2,2-8,-2 7,0 1,0 0,1-1,0 0,0 1,1 0,0 4,-1 3,0-1,-1 1,0 1,-1-1,0 0,0 1,0-1,-1-1,0 0,-1 0,-1 0,0-3,0-4,2-4,1 5,1 0,-1 0,2-7,-1 7,-1 0,0 0,1 0,0-2,1 1,0 1,0 0,0-1,1 2,0 3,-2 2,-1 0,0 1,0-1,-1 0,5 0,-1-2,0 0,1 0,0 1,-1-2,0 2,0 2,0 2,-1-2,0 1,-2-2,1 0,-1 1,0 2,0-3,-1 0,1 2,-2-2,1 2,0-2,0 1,0-1,-1-7,-3-7,3 7,-1-1,2 0,2 0,1 1,1 1,0 1,0 1,0 1,0 0</inkml:trace>
</inkml:ink>
</file>

<file path=ppt/ink/ink10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1383 1870,'33'-10,"-26"8,-4 1,0 1,2 0,-2 1,0 0,0 1,0-1,-2 2,-4-4,-4-4,5 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416,'2'23,"-2"-19,-1-1,1 1,-1 0,1-1,-1 0,1 0,0-13,1-4,-1 6</inkml:trace>
</inkml:ink>
</file>

<file path=ppt/ink/ink10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1835,'2'19,"-2"-16,0 0,0 1,0-1,0 0,-1 0,1 0,0 3,0-1,-1 6,1-5,-1-2,1 0,0 3,-1-4,0 2,1-2,0 0,-1 1,3-9</inkml:trace>
</inkml:ink>
</file>

<file path=ppt/ink/ink10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1872,'6'53,"-6"-50,0-10,0 4,0-1,0 1,0-2,1 1,1 0,-2 1,2 0,2 1,-1 2,0-1,0 2,0 1,-1 2,-1 0,0-1,0 0,-1 1,0-1,-2 2,-1-2,-2 0,2-2,-2 1,2-2,0-1,7-1,-1 1,1-1,-1 2,1 0,1 0,-2 0,0 0,0-1,0-3</inkml:trace>
</inkml:ink>
</file>

<file path=ppt/ink/ink10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1826,'9'29,"-10"-25,-1-1,-1 1,0-1,1 0,5-4,2-2,0 0,-1 2,10-3,-11 3,1 1,0-1</inkml:trace>
</inkml:ink>
</file>

<file path=ppt/ink/ink10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1498 1866,'6'22</inkml:trace>
</inkml:ink>
</file>

<file path=ppt/ink/ink10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1853,'-4'36,"3"-33,-2 3,0 0,-1-3,0 2,0-3,0 1,1-2,0 1,0-1,8-4,1-1,-2 1,0 1,3-2,-4 0,1 0,-1 1,-2-1,2 1,0 1,-4 6,0-1,-1 2,-1 1,1-2,-3 4,3-3,1-2,1 1,2-1,0 0,3-1,-2-3,-1-2,0-1,-1 0,-1 1,-2 0,1 0,0 0,0-1,1 1,-1-1,1 0,1 1,-1 0,2-5,0 5,0-1,0 1,0 0,1 1,-1-1,1 2,0-1,1 1,-1-1,0 2,0-1,-6 4,0 0,1 0,3 0,2-2,1-1,-1 1,4 1,-4-1,0 0,-2 2,-1 5,0-5,0 0,-1 6,-1-6,1 0,0 0,-2 1,0-2,0-2,0-1,0-2,0-1,2-1,0 0,0 2,0-1,1-2,-1 3,1 0,0 0,2 18,1-6,-2-3,1 0,1-1,-2 1,1-2,-1 2,1 3,-1-2,1-1,1 6,-3-9,-1 1</inkml:trace>
</inkml:ink>
</file>

<file path=ppt/ink/ink10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1386,'46'-10,"-43"10,0 0,0 0,0 0,0 1</inkml:trace>
</inkml:ink>
</file>

<file path=ppt/ink/ink10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1387,'4'45,"-4"-42,1 0,-2 0,2 4,-1-2,-1-1,2 4,-2-4,1-1,0 0,0 0,-2 8</inkml:trace>
</inkml:ink>
</file>

<file path=ppt/ink/ink10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 1421,'16'1,"-13"-1,0 0,0-1,0 0,0 1,0-1,0 1,0-1</inkml:trace>
</inkml:ink>
</file>

<file path=ppt/ink/ink10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1394,'20'0,"-17"-1,2 1,2-1,-2 0,-2 2,-1 2,-1 0,-1 2,-1 3,1-4,-1-1,0 0,-1 1,2-1,-2 3,1-1,0-2,1 0,0 0,-1 1,1-1,-1 0,1 0,0 1,0 0</inkml:trace>
</inkml:ink>
</file>

<file path=ppt/ink/ink10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1370,'6'42,"-6"-38,0 1,1-1,-1-1,0 1,1-1,-1 0,0 0,-1 3,2-2,-1 1,-1-1,0-1,2-6,-1-3,0 0,0 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375,'23'26</inkml:trace>
</inkml:ink>
</file>

<file path=ppt/ink/ink10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 1369,'16'-2,"-13"2,1 0,0-2,-1 2,1-2,-1 0,0 0,0 0,0 1</inkml:trace>
</inkml:ink>
</file>

<file path=ppt/ink/ink10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 1396,'25'-8,"-20"5,-2 1,0 0,0 1,0 0</inkml:trace>
</inkml:ink>
</file>

<file path=ppt/ink/ink10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1328,'-10'15,"8"-10,1-1,0-1,0 2,0-2,0 3,0 0,1-3,0 0,0 0,-1 0,1 0,0 1,0-1,0 2,0-1,0 0,0-1,-1 1,2 3,-1-4,0 0,1 3,-1-1,1 0,-1-2,0 0,1 4,0 1,0-5,0 0,4 7,-2-6,1 0,-1-1,-1 0,1-1,0-1,2-1,-1-2,-1 1,0-2,0 0,0 0,0 1,-1-1,1-1,1-2,-2 3,0-1,0-1,0 1,0 0,1-4,-1 4,-1 1,2-2,-2 2,-1 0,0-3,0 3,0-2,-1-1,0 0,-1 1,-3-8,3 9,0 0,0 0,-1 0,1-1,0 0,-5-12,5 14,-1-1,0 1,1 0,-3-1,0 2,2 1,-8 1,8 3,1 1,1 0,0 0,0 0,-1 7,0-6,1-1,-1 0</inkml:trace>
</inkml:ink>
</file>

<file path=ppt/ink/ink10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1497,'-2'15,"2"-11,-1 0,0 0,0-1,-1 1,-2 3,2-4,-1 0,0-1,-1 1,1 0,-2 0,1-1,1 0,-2 0,2-2,0 1,-4 0,4 0,-3-2,2-1,1 0,-1-2,0 1,0-1,0 1,1-1,-1 1,1 0,1 0,0 0,1 0,0-1,0 1,0-1,2 1,1 17,-1-11,-1 1,1-1,1 6,-1-6,0 3,0 6,-1-9,1 0,0 1,-1-1</inkml:trace>
</inkml:ink>
</file>

<file path=ppt/ink/ink10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1493,'34'25,"-31"-25,1 2,-1-2,4 0,-3-1,0 0</inkml:trace>
</inkml:ink>
</file>

<file path=ppt/ink/ink10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894,'0'17,"0"-13,0 0,-1 3,1-4,-1 2,0-2,0 1,-1 3,2-4,-1 0,1 2,-1 4,1-2,-1-4,2 0,2 0,2-1,-2-1,1-1,-1 0,0 0,0-1,0 1,0-1,0 0,0 1</inkml:trace>
</inkml:ink>
</file>

<file path=ppt/ink/ink10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896,'14'-2,"-11"2,0-1,0 1,0 0,0 0</inkml:trace>
</inkml:ink>
</file>

<file path=ppt/ink/ink10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934,'15'1,"-12"-1,1 1,-1 0,0 2</inkml:trace>
</inkml:ink>
</file>

<file path=ppt/ink/ink10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937,'15'1,"-11"-1,-1 0,0 0,2 0</inkml:trace>
</inkml:ink>
</file>

<file path=ppt/ink/ink10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900,'1'13,"-1"-3,0-6,0 0,0 1,0 2,0-4,0 0,0 0,0 1,0 0,0-1,0-6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347,'-27'84,"25"-78,0 2,1-3,0-1,4-2,0-2,1-3,1-3,-2-1,-3 4,0-1,0 0,0 1,0 0,-3-3,2 3,-16-11,14 13,-1 0,7 2,2 0,4-1,-5 0,1-1,-1 0,0 0,2 0,-7-2,-3 1</inkml:trace>
</inkml:ink>
</file>

<file path=ppt/ink/ink10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883,'19'-2,"-16"2,0-1,5 0,2-1,-7 2,1-1,1 1,-2 1,0-1,-4 3,-3 0</inkml:trace>
</inkml:ink>
</file>

<file path=ppt/ink/ink10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885,'2'20,"-2"-15,1 7,-1-9,0 1,0 2,0-3,1 0,-1 0,1 0,-1 0,0 0</inkml:trace>
</inkml:ink>
</file>

<file path=ppt/ink/ink10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878,'10'16,"-7"-12,-1 0,0-1,-1 1,1-1,0 3,0-3,-1 0,0 1,2-1,-1 0</inkml:trace>
</inkml:ink>
</file>

<file path=ppt/ink/ink10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870,'-11'26,"10"-22,0 0,-4 6,4-5,-1 0,-1 2,-1 0,3-4,-2 1,1-1,-3 0,2-3</inkml:trace>
</inkml:ink>
</file>

<file path=ppt/ink/ink10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905,'24'-2,"-20"0,1 2,2-3,-4 2,0 1,2-3,5-5,-7 7</inkml:trace>
</inkml:ink>
</file>

<file path=ppt/ink/ink10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3502 881,'11'-3,"-8"3,0 0,0 1,-1 2,-3 0,-2 2,-2 3,1-3,3-2,-1 4,2-4,-2 4,4-4,1-2,0-1,1 0,-1-1,0-3,0-1,-2 2,0 0</inkml:trace>
</inkml:ink>
</file>

<file path=ppt/ink/ink10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3516 829,'11'15,"-10"-12</inkml:trace>
</inkml:ink>
</file>

<file path=ppt/ink/ink10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1010,'14'0,"-10"0,-1 0,5 0,-3 0,-1-1,-1 1,0 0,1 0,1-1,0 1,0-1,0 0,-1 0,0 1,0-1,-1 1,0-1,0 1,0-1,1 0,0 0,-1 1,1-1,-1 1,0-1,2 0,-1 0,-1 1,3-1,-3 0,0 1,2-1,0 0,-2 1,0-1,0 0,0 0,0 1,0-1,0 1,0-1,0 1,0-1,0 1,0 0,-6 0</inkml:trace>
</inkml:ink>
</file>

<file path=ppt/ink/ink10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1101,'-4'13,"4"-10,-1 0,1 1,-1 0,1 0,-1 0,1 0,-1 0,0 0,1 0,-1-1,2 0,2-2,0 0,0 0,1-1,-1 0,0 0,0-1,-2-2</inkml:trace>
</inkml:ink>
</file>

<file path=ppt/ink/ink10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1099,'13'-5,"-10"4,1-1,-1 0,0 1,0 0,0 0,0 1,1 0,-1 3,-6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3540 1422,'-4'16,"1"-12,2-1,0 1,-1 0,0 1,-1-1,0-3,0-3,0 0,-3-4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1931 357,'-1'63,"1"-50,-1-7,1-1,0-1,-1 3,1-2,-1-1,1-1,-1 0,1 0,0 0,0 0,0 1,0-1,0 1,0-1,0 0,0 1,0-1,4-1,7 0,-8-2,1 0,-1 1,0-1,6 1,-2-1,-1 1,-3-1,0 0,4 2,10 0,-13-2,6 0,-7 1,8-1,-4 2,-3-2,3 1,-3 0,4 0,-2 0,-3-6,-2-2,0 2,-1 2,1 0,-1-2,0 0,1 0,-1-1,2-10,-2 11,1-1,0-2,0-1,0 1,1-8,0 8,-1 0,1-10,-1 6,0 8,-1 1,1 0,0-2,-6 3,0 2,2 0,0 0,-1 0,1 0,-2 0,1 0,0 0,-1-1,1 1,-1-1,0 1,2-1,-2 1,-22-2,21 2,0 0,0 1,-6 1,7-2,-1 1,-5 2,5-3,1 1,-7 1,9-1,-6 3,4 0</inkml:trace>
</inkml:ink>
</file>

<file path=ppt/ink/ink10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3244 1129,'37'-12,"-34"12,1-1,0 0,-1 1</inkml:trace>
</inkml:ink>
</file>

<file path=ppt/ink/ink10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1138,'20'-10,"-16"9,0-1,-1 1,1 0,-1 0,1 0,-1 1</inkml:trace>
</inkml:ink>
</file>

<file path=ppt/ink/ink10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1106,'4'13,"-3"-7,-1 0,0 0,0-1,0-2,0 0,1 3,0-2,2-4,0-3</inkml:trace>
</inkml:ink>
</file>

<file path=ppt/ink/ink10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1098,'21'-4,"-14"2,2-1,-6 3,0-1,1 4</inkml:trace>
</inkml:ink>
</file>

<file path=ppt/ink/ink10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1096,'6'24,"-6"-18,0-3,0 0,0 2,0 1,0-3,1-6,0-2,0-1,-1 0</inkml:trace>
</inkml:ink>
</file>

<file path=ppt/ink/ink10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1063,'13'15,"-9"-9,-2-2,2 1,-3-2,1 0,1 1,-1-1,0 1,0-1,-1-7</inkml:trace>
</inkml:ink>
</file>

<file path=ppt/ink/ink10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1053,'-12'38,"11"-34,-1-1,1 0,-3 2,2-1,0-1,-3 1,2-4,0-3</inkml:trace>
</inkml:ink>
</file>

<file path=ppt/ink/ink10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3442 1102,'14'-2,"-9"2,0-1,-2 0,0 1,0-1,0-1</inkml:trace>
</inkml:ink>
</file>

<file path=ppt/ink/ink10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1075,'15'-5,"-12"3,1 1,-2 5,-3 0,0 1,0-1,0 0,1-1,-1 1,2 0,1-1,2-1,1-1,-2-1,1 0,-1-3</inkml:trace>
</inkml:ink>
</file>

<file path=ppt/ink/ink10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3524 1017,'7'20,"-5"-16,-2-1,1 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2924 451,'-12'17,"10"-14,0 1,0 1,1-2,0 0,0 2,0 1,0-2,-1 2,1 2,1-2,-1 2,1-3,0 0,0-1,-1 0,1-1,0 0,0 5,0-4,1-1,3 7,1-2,0-2,1-1,-3-3,2 1,-2-2,0 1,1 1,3 2,-3-3,3 1,-3 0,1-1,-2-2,4 1,-4-1,11 1,-10-1,0 0,0-1,0 1,0-1,1-1,-2 1,3-1,0-1,2-2,-4-1,-2 3,-1-1,1 0,-1 0,3-5,-3 4,2-5,-1 6,-1 1,-2-5,1 2,0-4,0 6,0 0,0 1,-1 0,0 0,1-3,-1 1,1 0,0-2,-1 3,0-1,1 2,-2-1,1 0,-2 1,0-1,-2 0,0 1,0 0,1 1,1 1,-3-3,1 1,1 1,0 0,-2-1,-2 3,3 1,-3-1,5 1,-10 1,5 0,4-1,1 0,0 1,0-1,0 2,0-1,-1 2,1-1,-2 1,1 0,0-1,2 0,1 1,-1 1,1-2,-1 1,1 0,-1 1,0-1,1-1,0 0,0 1,1 1,0-2,0 3,0-1,0-2,0 1,0 0,0-1,0 4,0-4,0 2</inkml:trace>
</inkml:ink>
</file>

<file path=ppt/ink/ink10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3369 1048,'-3'19,"3"-15,0 0,0 0,0 0,0 0,0-1,0 2,0-2,0 3,1-2,-1-1,1 0,-1 1,1 0,-1 2,1 0,-1-3,0 0,0 0,1 1,-1-1,0 0,1 0,-1 0,3-2,0-3,0 1,0-1,0 1,0-1,2-1,0 1,-2 1,2-2,-2 3,1-2,-1 0,1 0,-1 1,-3-2,0 0,0-4,0 1,0 2,0 0,-1 0,1 0,-1 0,1-1,0 2,-1-1,1 0,0 0,0-1,-1 1,0 0,1 1,-1 0,-2 1,0 1,0 0,0 1,-1-1,0 2,0 0,0 1,1-1,0 0,-1 1,0 0,0 0,1-1,-1 0,-1 0,-3 0,3 0,1-1,0-1,1-1,0 1</inkml:trace>
</inkml:ink>
</file>

<file path=ppt/ink/ink10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772,'-20'4,"17"0,-1 1,2-1,1 0,-1 1,2-1,-1-1,-1 3,2-3,-1 0,1 0,2 0,2 0,0-2,0 1,0-1,0-1,0 0,4 0,-5 0,2 0,-2 0,0-1,1-1,-1 1,1-1,0 1,-1-2,1-1,1-3,-3 3,0 0,-2 1,2 0,-3 0,1 0,-1 0,0 0,-2 0,-1 0,-4-1,5 1,0 3,0-1,-1 0,-1 2,0-1,-1 1,3-1,0 1,0 0,0 0,-1 0,-2 3,3-1</inkml:trace>
</inkml:ink>
</file>

<file path=ppt/ink/ink10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768,'-3'25,"3"-20,0 1,-1-3,1 0,0 0,-1 0,1 0,-1 0,0 0</inkml:trace>
</inkml:ink>
</file>

<file path=ppt/ink/ink10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3199 1042,'-13'13,"12"-10,0 1,1 0,-1-1,1 1,0 0,-1 0,1-1,0 0,-1 1,1-1,0 0,0 0,3 0,0 0,3-1,-2-2,-1 0,0 1,0-2,0 0,0-1,0 0,0 0,-1-1,-1 0,0 0,0-3,0 2,-1-1,1 1,-1 0,0 1,1-2,0 0,-1 2,1 0,-1 0,0 0,-1 0,-2 0,1 0,-1 1,0 1,-5 1,5 3,-1-1,0 0,1 0,0 0,0 0,6-1,0 0,0-1,0 0,0 1,0 0,0 0,-3 2,-1 1,-1-1,0 0,2 0,3-2,0 1,0-1</inkml:trace>
</inkml:ink>
</file>

<file path=ppt/ink/ink10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1222,'-14'11,"13"-8,0 2,0 0,-1-1,2-1,-1 1,0 0,1-1,-1 1,1-1,0 0,0 0,2 0,0 1,1-1,1 1,1 0,-1-1,1-1,-1-1,2 0,-3-2,0-1,1 0,0 0,-2-2,2 0,-1 1,-1 0,-1 0,0 0,-1 0,0 0,-1-1,1 0,-1 0,1-1,-1 1,0 1,0-2,-1-1,0 2,1 1,-1 0,-3-2,2 4,0 0,0 1,0 0,0 0,-1 0,1 0,0 1,7 0,-1 1,0-2,0 0,0 1,0 0,-1 2,-3 0,0 0,0 0,-1 0,1 0,-1 0,1 0,4 0,0-1,0 1,-4 1,-2 0,-2 1,2-2,-3 1,1-2,2-1,-1-1,-4-9,4 4</inkml:trace>
</inkml:ink>
</file>

<file path=ppt/ink/ink10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1333,'0'14,"0"-9,0-2,-1 5,1-5,0 1,-1 3,1-2,-1-1,1-1,0 3,0-3,0 1,0-1,4-2,-1 0,0-1,0 0,5 2,-5-2,1 0,-1 0,0-1,1 1,-1 0,1 0,-1 0</inkml:trace>
</inkml:ink>
</file>

<file path=ppt/ink/ink10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1333,'13'-2,"-9"1,0 0,-1 1,1-1,-1 1</inkml:trace>
</inkml:ink>
</file>

<file path=ppt/ink/ink10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1362,'18'1,"-15"-1,0-1,2 0,-2 0,0 1,0 0,0 1</inkml:trace>
</inkml:ink>
</file>

<file path=ppt/ink/ink10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1363,'14'1,"-8"-2,-3 0,0-1,0 2,0-2,0 1,0 0</inkml:trace>
</inkml:ink>
</file>

<file path=ppt/ink/ink10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3363 1321,'6'19,"-6"-15,0 1,1 0,-1-1,-1 0,1-1,1 0,-1 0,-1 0,1 2,0-1,1 1,-2-1,2 1,1-10,-1 2,-1-1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3111 464,'16'-2,"-11"2,0 0,0-1,-1 1,0 0,4-1,-4 1,-1 0,1 0,0 0,0 0,-1 0,6 0,-5-1,2 1,-3 0,2 0,-2 1,-15 0,7-1,-4-1,6 1,-2-2,0-1,2 0,-2-1,2 1,1 0,-1 0,-1-2,1 7,2 3,0-1,-1 1,-1 4,0 0,1-3,0 1,0 0,0 0,0-1,0 0,1-1,-1 0,0 0,1 5,-1-1,1-2,0-3,1-1,1-11,0-5,0 3,1 3</inkml:trace>
</inkml:ink>
</file>

<file path=ppt/ink/ink10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1313,'15'-2,"-12"2,0-1,0 1,2-2,-1 1,-1 0,0 0,0 0,0 1,-3 6</inkml:trace>
</inkml:ink>
</file>

<file path=ppt/ink/ink10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3418 1316,'1'23,"-1"-18,1-2,-1 6,0-6,0 1,0-1,0 0,0 0,0 0,0 0</inkml:trace>
</inkml:ink>
</file>

<file path=ppt/ink/ink10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3458 1303,'12'14,"-9"-11,-1 1,1-1,-1 1,-1-1,1 2,-1-2,0 0,0 0,0-6,0-2</inkml:trace>
</inkml:ink>
</file>

<file path=ppt/ink/ink10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1291,'-8'16,"5"-10,0-1,0 0,2-2,-2-1,2 2,-1-1,0 0,-1 1,2-1,-1 0,1 0,-3 4,2-3,-1-3,3-12,0 6</inkml:trace>
</inkml:ink>
</file>

<file path=ppt/ink/ink10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3445 1325,'25'-9,"-22"9,1-1,-1 0,0 0,0-1,1 0,-1 0,0 1</inkml:trace>
</inkml:ink>
</file>

<file path=ppt/ink/ink10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3498 1303,'15'-10,"-12"9,0-1,-2 5,0 0,-1 0,0 1,0 0,-1 2,0-2,1-1,-1 1,2-1,-1 0,3 1,0-3,0-1,0-1,-1-2,1-2</inkml:trace>
</inkml:ink>
</file>

<file path=ppt/ink/ink10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3521 1258,'11'10,"-10"-7</inkml:trace>
</inkml:ink>
</file>

<file path=ppt/ink/ink10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3502 1217,'0'20,"0"-15,0-1,-1 8,0-7,0-1,1-1,-1 2,1-1,0-1,0 0,-1 1,1-1,0 4,-1-4,2 0,-1 2,1-1,0-1,0 0,-1 0,0 0,0 1,1 2,-1-3,1 0,0 0,1 0,1-2,0 0,-1 2,1-2,0 0,1-1,-1-2,0-2,0 1,-1 0,0 0,1 0,0 0,0 2,0-2,0 0,0 1,0 1,-3-3,-1 1,1-1,-1-2,1 2,-1 0,1-5,0 5,-1 1,1-1,-1 0,1 1,-1 0,0-6,1 6,0 0,0-1,-1 1,1-1,0 1,-1-2,1 2,0-1,-1 1,-1 0,2 0,-3 1,0 1,-1 1,0 1,0-1,1 1,0-1,-2 0,2 1,0-1,0 1,0-1,-1 1,-1 1,1 0,0-1,1 0</inkml:trace>
</inkml:ink>
</file>

<file path=ppt/ink/ink10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800,'14'-8,"-10"6,-1 1,0-1,2 0,-2 1,0 0</inkml:trace>
</inkml:ink>
</file>

<file path=ppt/ink/ink10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821,'13'-6,"-8"3,-2 0,2-2,-2 2,0 1,-1-1,0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3128 500,'7'36,"-7"-40,1 0,0 1,0-1,0 1,1-1,0 1,1 1,1 1,0 0,0 1,0-1,0 0,-1 1,1-1,0 2,0-1,1 2,0 1,-5 1,-1-1,-17 19,13-15,1-3,1-1,0-2,15-4,-8 3,-1-1,2 1,2-2,-2 1,-1 0,0 1,-1-1,-2-2</inkml:trace>
</inkml:ink>
</file>

<file path=ppt/ink/ink10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773,'14'-3,"-11"2,5-3,-4 3,-1 0,1-1,-1 1,0 1,0 3,-3 1,0-1,-1 2,1-2,-1 1,0 1,0-2,0 0,0 0,0 2,1-1,0-1,-1 1,1-1,-1 4,1-4,0 0</inkml:trace>
</inkml:ink>
</file>

<file path=ppt/ink/ink10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736,'4'9,"-4"-4,1 1,-1-1,0-2,-1 10,1-10,0 2,-1-1,1-1,0 0,0 0,3-1,0-3,0 1,2-3,-2 2,0 0,2-2,-2 2,0-1,-4-2,0 1</inkml:trace>
</inkml:ink>
</file>

<file path=ppt/ink/ink10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738,'20'-11,"-17"10,0 0,0 0</inkml:trace>
</inkml:ink>
</file>

<file path=ppt/ink/ink10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755,'24'-11,"-21"10,0-1,1 0</inkml:trace>
</inkml:ink>
</file>

<file path=ppt/ink/ink10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723,'18'21,"-15"-18,0 5,-2-4,1-1,-2 0,0 0</inkml:trace>
</inkml:ink>
</file>

<file path=ppt/ink/ink10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720,'-4'15,"4"-12,-3 3,2-2,-1 0,1 0,-1-1,1 0,-1 0,0 0,-1-1</inkml:trace>
</inkml:ink>
</file>

<file path=ppt/ink/ink10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3460 747,'23'-9,"-20"7,0 1,0-1,0-2</inkml:trace>
</inkml:ink>
</file>

<file path=ppt/ink/ink10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3496 729,'14'-3,"-7"3,-4-1,0 1,-4 3,1 0,-1 1,0-1,1 3,0 0,1-3,0 1,2-2,1-2,-1 0,0-1,0-1,-2-1,1 0,0 0,-1 0</inkml:trace>
</inkml:ink>
</file>

<file path=ppt/ink/ink10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700,'12'14,"-9"-11,-2 0,0 1,-1-1,-1 0</inkml:trace>
</inkml:ink>
</file>

<file path=ppt/ink/ink10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3217 1168,'15'0,"-12"1,1-1,-1 0,2 1,-2-1,2 1,-2-1,1 0,0 0,0-1,0 1,3-1,-3 1,1 0,-2 0,3-1,-3 1,0 0,4 0,-3 0,0 0,0 0,0-1,1 0,-1 1,4-1,-5 1,3-1,-3 0,0 1,3-1,-2 1,0-1,0 1,4-2,-4 2,0 0,1-1,1 0,-3 1,1 0,1 0,4-3,-2 2,-3 0,-1 1,1-1,1 0,-2 1,0-1,0 1,1 0,-1-1,0 1,0 0,0 0,1-2,0 2,0-1,-1 1,0-1,2 1,-1-1,0 2,-1-1,0-1,4 1,-3 1,-1-1,0 0,-10-2,0 0,0-1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3249 442,'-18'14,"16"-11,-1 1,0 1,1-1,1 0,1 0,0 0,0-1,2 1,0 0,1-1,0-1,0-1,2 0,1 0,-2-1,-3 3,-5-1,-2-1,0 3,2-1,-1 0,0 1,3-1,-3 5,3-1,2-4,1 0,2 1,0-3,1 1,1-1,-2 1,0-1,2 0,-2 0,1 1,-6 1,-1-1,0 0,-2 3,2-4,0 2,-1 0,0 0,3-7,2 0,3-7,-2 7</inkml:trace>
</inkml:ink>
</file>

<file path=ppt/ink/ink10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3214 1180,'-11'21,"9"-18,-1 0,0 0,1 0,0 0,-1 1,0 1,1-2,1 1,0 0,1 0,-2 5,2-5,-1-1,0 0,1 1,-1-1,0 3,1-3,-1 1,1 12,0-10,-1-1,1-1,0 0,-1 0,1 2,0-3,0 1,0-1,-1 1,1 1,0 0,0-1,0 0,0 5,0-6,0 3,1-3,-1 1,0-1,0 1,1 0,-1 1,0 1,1 4,-1-6,0-1,0 1,0-1,0 0,0 0,0 0,0 5,1 2,-1-4,0-2,0 0,0 0,0-1,0 0,0 0,0 0,0 0,1 9,-1-9,0 5,0-5,0 4,1-4,-1 1,0-1,0 1,1 1,-1 0,1 0,0 5,-1-4,0 1,1-1,0-2,-1 1,0-1,0 0,1-1,-1 0,1 0,0 3,-1-2,1-1,-1 1,1 1,0-1,0-1,-7-8,1 2</inkml:trace>
</inkml:ink>
</file>

<file path=ppt/ink/ink10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1647,'-4'15,"4"-11,0 0,0 0,0-1,0 4,0-4,-1 1,1-1,0 3,0-3,1 0,-1 0,0 0,2 0,1-1,0-2,1-1,-1 1,0-1,2-1,-2 2,0-2,0 2,0-1,0 1,0-1,0 0,0-2,-3 0,0 0</inkml:trace>
</inkml:ink>
</file>

<file path=ppt/ink/ink10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1643,'23'-11,"-20"10,1 0,-1 0,0-1,0 1,-2 5,-1-1,-1 0,0 1,-2-1</inkml:trace>
</inkml:ink>
</file>

<file path=ppt/ink/ink10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1668,'19'0,"-16"-1,0-1,0 0,0 0,0 0,0 1,0 0</inkml:trace>
</inkml:ink>
</file>

<file path=ppt/ink/ink10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3230 1666,'19'-3,"-15"2,-1 0,1-1,-1 1,0 0,0 0</inkml:trace>
</inkml:ink>
</file>

<file path=ppt/ink/ink10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1638,'5'15,"-5"-12,1 3,-1-2,1 0,0 10,-1-11,0 1,1-1</inkml:trace>
</inkml:ink>
</file>

<file path=ppt/ink/ink10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1637,'2'14,"-3"-9,2-1,-1-1,0 1,1-1,-1 2,0 1,1-3,3-3,0 0,-1 0,0-1,0 1,1-1,-1-1,0 0,0-1,0 0,-2 0,2 0,-2 0,-1 0</inkml:trace>
</inkml:ink>
</file>

<file path=ppt/ink/ink10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1623,'25'-13,"-26"17,1-1,-1 1,-1 0,0-1,0 0</inkml:trace>
</inkml:ink>
</file>

<file path=ppt/ink/ink10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1648,'18'-6,"-14"5,0-1,1 0,-2-1</inkml:trace>
</inkml:ink>
</file>

<file path=ppt/ink/ink10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1613,'9'16,"-7"-12,1 2,0-3,-1 0,2 3,-1-3,-1 0,1-3,-2-3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3244 497,'39'-11,"-36"9,0 2,0-1,-6 0,-5-5,4 1,0 1,1 0,-2 0,6 8,-1 2,0-1,-1-1,1-1,-1 1,1-1,0 0,-1 2,-1-1,0 0,-2 2,2-2,-1-2,7-1,5 0,-4-2,-2 1,3-1,-3 1,-7 4,-4 3,5-4,1 0,0 1,0-1,0 0,0 2,0-2,4 0,2-3,-3 4,-2-1,1 1,-1-1,2 1,1-1,1-3,2-1,-2-1,0 0,0 0,-2-1,0 0,-1-1,0 1,-1-1,-1 0,2 1,-1 0,-2-1,0 3,0 2,-1 2,1 1,1-1</inkml:trace>
</inkml:ink>
</file>

<file path=ppt/ink/ink10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1601,'-5'29,"5"-26,0 1,-1 0,1 0,-1-1,0 1,0 1,1-1,-1 5,1-6,-1 0,-1-7,2 1,-3-7,3 7</inkml:trace>
</inkml:ink>
</file>

<file path=ppt/ink/ink10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1635,'14'-3,"-9"1,-2 0,1-1,1-2,-2 3,1-1,-1 1</inkml:trace>
</inkml:ink>
</file>

<file path=ppt/ink/ink10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1622,'14'14,"-14"-11,0 1,-1-1,0 3,1-2,-1 0,1 1,-1-2,2 1,0-1,2 0,0-4,0-1,0-5,-1 4,0-1,0 1,0 0</inkml:trace>
</inkml:ink>
</file>

<file path=ppt/ink/ink10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1571,'7'14,"-6"-11,1 2,-1-2</inkml:trace>
</inkml:ink>
</file>

<file path=ppt/ink/ink10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1444,'23'-3,"-20"2,2 0,0 0,-1 0,0 1,0-1,0 1,-1-1,2 0,-1 0,-1 0,14-5,-12 5,1 0,0-1,-1 1,1-1,5-1,-6 2,4-3,-3 2,1-1,0 1,4-2,-6 2,9-3,-10 4,1 0,0-1,5 0,-6 1,1 0,-2 0,0 1,0-1,0 0,0 0,0 0,5 0,-5 0,-9 3,2 0,1-1,-2 1</inkml:trace>
</inkml:ink>
</file>

<file path=ppt/ink/ink10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1410,'-2'16,"2"-8,0-5,-2 2,2-1,0 2,0-1,0 1,0-3,-1 4,1-3</inkml:trace>
</inkml:ink>
</file>

<file path=ppt/ink/ink10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3380 1471,'-5'13,"4"-10,0 0,0 0,1 0,-1 0,1 0,-1 0,1 0,0 0,0 0,0 0,1 0,-1 0,0 0,0 0,2 0,1-2,0 0,0-2,0 1,0-1,0 0,0 0,0 0</inkml:trace>
</inkml:ink>
</file>

<file path=ppt/ink/ink10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1466,'13'-1,"-10"2,0 0,0 2</inkml:trace>
</inkml:ink>
</file>

<file path=ppt/ink/ink10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1488,'17'2,"-14"-1,0-1</inkml:trace>
</inkml:ink>
</file>

<file path=ppt/ink/ink10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1495,'15'-2,"-12"2,0-1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3324 452,'-12'13,"6"-7,-2 2,6-5,-1 0,0 0,18-12,-11 7,8-3,-9 4,0 0,0 0,2-1,2 0,-4 1,4 0,-4 1,1-1,0 0,-11 4,-3 1,2 1,0 4,5-6,-1 1,0 1,1-1,11-4,-4-1,-1-1,1 2,3-2,-1 0,-3 2,1-2,-6 6,-3 0,2-2,-1 1,0 3,1-1,1 1,0-3,-3 19,4-14,0-5,4-7,1-7,-2 8,0-2,-1 2,2 0,3-1,-3 3,2 0,-2 0,0 2,0-1,1 1,-3 2,0 0,-2 0,0 1,0 0,0 4,-1-5,0 0,-3 4,1-4,-2-1,2-1,-1 1,1-3,0 0,1 0,0 0,13-1,-4 1,0-1,15-6,-21 5</inkml:trace>
</inkml:ink>
</file>

<file path=ppt/ink/ink10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3433 1479,'1'15,"-1"-11,0 0,0-1,0 5,0-4,0 0,0-1,0 2,0 0,1-2,0 0</inkml:trace>
</inkml:ink>
</file>

<file path=ppt/ink/ink10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1476,'19'-2,"-15"2,-1 0,0 0,0-1</inkml:trace>
</inkml:ink>
</file>

<file path=ppt/ink/ink10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1478,'1'20,"-1"-16,0-1,1 2,-2-1,1 0,1-1,-1 0,-1 0,1 0,0 1,0-1</inkml:trace>
</inkml:ink>
</file>

<file path=ppt/ink/ink10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1482,'8'16,"-7"-13,0 1,1 4,-2-4,2 0,0 1,-1-1,1-1,0 0,-1 0,-2-6</inkml:trace>
</inkml:ink>
</file>

<file path=ppt/ink/ink10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3520 1480,'-7'15,"2"-6,5-6,-1 0,0 0,-1 3,0-3,1 0,-2 0</inkml:trace>
</inkml:ink>
</file>

<file path=ppt/ink/ink10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1496,'14'-2,"-10"1,-1 1,0 0,0 0,0 0,0 0,0 0</inkml:trace>
</inkml:ink>
</file>

<file path=ppt/ink/ink10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1473,'2'15,"-2"-12,0 5,0-4,0 0,0 0,0 12,-1-11,1-2,0 0,1 2,-1-2,-1-9,0 2,1 0</inkml:trace>
</inkml:ink>
</file>

<file path=ppt/ink/ink10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1475,'14'-2,"-11"0,0 1,0 0,0 0,-4 4</inkml:trace>
</inkml:ink>
</file>

<file path=ppt/ink/ink10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1508,'14'-1,"-11"-1,0 1,0 0,1-1,-7 0</inkml:trace>
</inkml:ink>
</file>

<file path=ppt/ink/ink10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3299 1706,'14'2,"-11"-1,1-1,-1 0,0 0,0 0,0-1,1 1,-1-1,0 1,2 0,-2-1,0 1,0 0,1-1,-1 0,1 1,0 0,-1 0,0 0,1-1,-1 1,0 0,0-1,0 1,0 0,0 0,0 0,0 0,-7-3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489 795,'-16'-14,"12"11,1 1,-1 1,1 0,0 2,0 0,-2 3,3-1,-1 0,0 1,2 1,1-1,-1 5,1-3,1 1,-1-4,1 2,2-2,1-4,0-1,0-1,-1-1,0 1,-1-1,1 0,-1 0,1 1,0 0,-1 0,1 1,0 0,0 1,-3 4,0 3,-1 3,1-2,-1 0,0-1,1 0,0-1,0 0,0 2,0-1,0-2,1 0,0 0,-1 0,1-1</inkml:trace>
</inkml:ink>
</file>

<file path=ppt/ink/ink10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1533,'13'7,"-8"-6,-2-1,2 0,0 1,-1 0,0-1,0 1,-1 0,0-2,2 2,2-1,-4 0,1 0,-1 1,0-1,1 0,-1 0,0 0,2 1,-1-1,0 0,-1 1,1-1,-1 0,0 0,1 1,1-2,-2 2,0 0,0-1,0 0,0 0,0 0,0 0,0 0,0 1,0-1,0 0,0 0,3 0,-3 0,0 0,0 0,1 1,-1-1,0 0,0 0,0 0,0 0,0 0,0 0,0 0,1 0,-1 0,0 0,0 0,0 0,0 0,0 0,0 0,0 0,1 0</inkml:trace>
</inkml:ink>
</file>

<file path=ppt/ink/ink10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313,'-2'11,"2"-7,0 0,-1 0,-1 2,1-3,0 0,0 1,0 5,0-5,1 2,-1 0,0 0,0-1,1-2,-1 5,0-5,1 0,-1 0,1 1,0 0,0-1,2 2,-1-2,1 0,0 0,1 0,1-2,0 0,1 0,0-2,2 0,-4 0,0-1,0 1,1-1,-1-1,0 1,0 1,-3-2,-1-2,0 2,-1-1</inkml:trace>
</inkml:ink>
</file>

<file path=ppt/ink/ink10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1812 329,'19'-5,"-16"5,0-1,0-1,1 1,1 0,-1 1,-1 3,-3 2,-1 1,1-3,-1 0</inkml:trace>
</inkml:ink>
</file>

<file path=ppt/ink/ink10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1807 384,'23'-9,"-17"8,-3 1,0 0,0 0,0 0,0 1,1-3,0-2,0 0,-1 1,0 1</inkml:trace>
</inkml:ink>
</file>

<file path=ppt/ink/ink10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1910 368,'27'-1,"-23"1,0 0,0 0,-1 0,0 1</inkml:trace>
</inkml:ink>
</file>

<file path=ppt/ink/ink10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1933 338,'5'16,"-5"-10,1 7,0-6,-1-1,1 4,-1-6,0 2,1-2,0-1,-1-7</inkml:trace>
</inkml:ink>
</file>

<file path=ppt/ink/ink10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2020 301,'13'1,"-9"-1,-1 0,1 0,-1 0,1 0,-1 0,3 0,-2 0,0 1,-1-2,0 2,0-1</inkml:trace>
</inkml:ink>
</file>

<file path=ppt/ink/ink10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2057 315,'0'16,"-1"-11,1 2,-1-3,-1 10,2-9,-2 3,1 3,0-6,1 0,-1-1,1-1,0 0,-1 0,2 0</inkml:trace>
</inkml:ink>
</file>

<file path=ppt/ink/ink10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1665 1015,'-1'17,"1"-13,0-1,1 0,-1 1,0 2,0-3,0 1,1 0,-1 2,0 1,1 0,0 5,-1-7,1 0,-1-1,0 2,1-2,-1 1,0-1,0-1,0 0,0 4,0-4,0 0,1 0,3-5,-3-1,0-1</inkml:trace>
</inkml:ink>
</file>

<file path=ppt/ink/ink10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1036,'22'-4,"-12"1,-5 2,4 0,1 0,-5 0,-1 1,-3 3,-6 2,2-2,0-1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555 820,'14'-2,"-11"3,0-2,0 1,0 0,0 3,-3 1,-1-1</inkml:trace>
</inkml:ink>
</file>

<file path=ppt/ink/ink10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1688 1075,'18'-4,"-15"3,0 1,1-1,-1 1,0 3</inkml:trace>
</inkml:ink>
</file>

<file path=ppt/ink/ink10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1699 1196,'1'14,"1"-10,-1 2,0-1,-1-1,1-1,-1 1,0 0,0 4,0-4,0 0,0 0,0-1,0 2,0-2,1 2,-1-2,0 1,1 6,-1-5,1 1,-1-1,0 0,0 0,0-1,0 0,0 1,0 1,0-1,0 1,0 0,-1 3,1-6,0 1,-1 10,2-10,-1 0,0 2,0 0,0 4,0-1,0-5,0 1,1 4,-1-4,0 1,1 0,0 0,0 3,-1-5,0 0,1 4,-1-4,1 1,0 1,-1-1,1 8,-1-8,1-1,-1 1,1 0,0 0,-1 0,1 8,-1-2,0-7,0 1,1-1,-1 0,0 0,0-1,1 1,-1 0,-1 4,1-5,0 1,0 2,0-3,0 1,-1-1,1 1,0-1,0 1,0 0,0 0,1 0,0 1,-2-2,1 1,1-1,-1 0,0 4,0-4,0 0,1 0,-1 2,0-2,-3-4,2-2</inkml:trace>
</inkml:ink>
</file>

<file path=ppt/ink/ink10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1694 1807,'18'-3,"-14"4,-1-1,0 0,-4 3,-1 4,0-1,1-3,0 1,0 0,0 1,0 1,0-2,1 0,-1-1,2 0,0 0,1 0,1-2,3 1,-3-2,1 0,-1 0,0 0,1-6</inkml:trace>
</inkml:ink>
</file>

<file path=ppt/ink/ink10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1708 1739,'9'13,"-7"-10,-1 0,-5-10,1 4,2 0,5 6,-1-3,0 0,-1-3,-3-1,0-1,0 2,0 0,-2 2,0 0,0 1,2 4,2 1,0 2</inkml:trace>
</inkml:ink>
</file>

<file path=ppt/ink/ink10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2128 332,'12'20,"-9"-14,-2-2,0-1,2 4,-2-4,0 0,0 1,0-1,0 0</inkml:trace>
</inkml:ink>
</file>

<file path=ppt/ink/ink10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2154 322,'-8'31,"7"-28,0 0,0 1,-1 11,1-12,0 0,1 0,-2 2,1-2,-2-1</inkml:trace>
</inkml:ink>
</file>

<file path=ppt/ink/ink10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353,'14'-1,"-8"1,-2-1,0 1,0 0,-1 0,1 1,-1-1,0 0</inkml:trace>
</inkml:ink>
</file>

<file path=ppt/ink/ink10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2206 343,'17'-3,"-14"3,0 0,0 0,0 0,-2 4,-2-1,-1 1,0 0,1 0,-1 0,1 0,0 0,1 3,-1-3,1-1,3-1,0-1,0 0,1-2,1 0,-1 0,1-4,-2 0,-1 2,0 0,-1-1,0-2,-1 2</inkml:trace>
</inkml:ink>
</file>

<file path=ppt/ink/ink10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2240 280,'11'14,"-10"-10,0-1</inkml:trace>
</inkml:ink>
</file>

<file path=ppt/ink/ink10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1720 501,'17'-2,"-11"1,-3 1,3-1,-1 2,-2-2,2 1,-2 0,0-1,1 1,0 1,0-1,0-1,0 1,0 1,3-2,-3 0,0 2,-1-1,1-1,0 1,0 1,17-3,-11 0,-6 0,0 2,0-1,3-2,3 2,-5 0,0-1,0 2,0-1,-2 0,1 1,0-1,0 1,0 0,4 0,-3 0,4 1,-3-1,-1 1,-2-2,1 1,1 0,-1 0,0 0,0-1,0 1,1 0,0-1,0 1,0 0,0-1,-1 0,0 1,5-1,-6 0,1 0,1 1,0-1,0 0,7 0,-8 1,5-2,-5 2,1-1,-1 1,0 0,0-1,2 1,10-1,-12 1,0 0,1 0,4-1,-5 1,11-1,-9 1,-1-1,0 0,-1 1,5-1,-5 1,0 0,0 0,10-2,-9 2,0 0,4-1,-5 1,8-1,-8 1,0 0,1 0,1 0,-1 0,9 0,-9 0,-1 0,0 0,5 0,-4-1,0 1,1 0,-1-1,9 1,-11 0,4 0,-4 0,0-1,0 1,0 0,0 0,5 1,-4-1,-1 1,-7-1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621 749,'0'42,"1"-39,0 0,0 0,0 2,5 6,-3-8,0-2,0 1,0-1,0 0,0 0,0 0,-2 2,-3 2,-1-2,0-1,-1 0,-2-2,1-2,3-1</inkml:trace>
</inkml:ink>
</file>

<file path=ppt/ink/ink10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2203 285,'-2'11,"2"-7,0-1,0 1,0 0,0 8,0-6,-1-2,1 8,0-9,0 0,0 0,1 2,1-1,-1-1,1 1,0 2,-1-3,3 2,0-1,1 0,-1-2,0 0,0 1,-1-1,0-1,0 0,0 1,0 0,0-2,0 1,3-3,-3 0,0 1,1-3,2-3,-5 4,0 0,0-1,1-5,-1 5,-1 0,2-1,-1 2,0 0,0-2,0 1,1-1,-1 2,-1 0,1-1,-1 0,0-1,0-5,0 7,-1-2,1 2,-1-2,0 2,1 0,0 0,-1-2,0 2,-1-4,-1 2,0 3,-7-4,-3 3,9 2,0 1,0 0,-11 5,-3 7,13-7,-5 7,5-6,1 0,-6 9</inkml:trace>
</inkml:ink>
</file>

<file path=ppt/ink/ink10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2047 451,'-1'16,"1"-13,0 0,1 0,-1 1,0 0,0-1,1 1,-2 4,2-5,-1 0,0 0,0 1,0 0,0-1,0 1,0 0,0 1,0 0,0 0,0-1,0 0,-1 1,1-1,0-1,0 0,0 0,0 0,1 2,-1-2,1 3,-1 2,0-4,0-1,0 0,0 1,0-1,0 0,1 7,-1-5,0-1,0-1,0 1,0-1,0 0,-1 3,1-1,0-2,0 0,0 0,-3-2,0-4</inkml:trace>
</inkml:ink>
</file>

<file path=ppt/ink/ink10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2017 682,'14'-2,"-10"2,0 1,1-1,1 0,-2 0,-1 0,0 0,0-1</inkml:trace>
</inkml:ink>
</file>

<file path=ppt/ink/ink10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2045 683,'4'31,"-4"-27,0 5,1-5,-1 4,0-3,0 4,0-5,0 0,-1-1,-2-4,0-3</inkml:trace>
</inkml:ink>
</file>

<file path=ppt/ink/ink10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2143 405,'8'22,"-7"-19,0 0,0 0,0 0,1 1,-1-1,0 2,3 1,-2-2,1 2,-1-1,-1 0,0-2,2 9,-2-7,0-2,0 0,-1 0,0 2,1-1,0-1,-1 0,0 3,0-2,1 0,-1 0,0 0,0 0,1 1,0-1,0 1,0-1,0-1,0 0,0 1,1 5,-2-6,1 0,-1 1,0 0,0-1,0 1,0 6,-1-7,1 1,0-1,1 0,-1 0,0 0,0 0,0 1,0-1,0 1,0 0,-3-1</inkml:trace>
</inkml:ink>
</file>

<file path=ppt/ink/ink10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2158 634,'5'15,"-4"-11,0-1,0 1,2-1,-1 3,-1-3,1 2,0-2,1-4,1-1,-1 0,1-2,1-2,-3 3,2 0,-2 0,3-4,-3 3,-1 1,1 0,-6 3,1 2,1 1,0 0</inkml:trace>
</inkml:ink>
</file>

<file path=ppt/ink/ink10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697,'10'18,"-8"-14,2 1,-1 2,-2-4,0 2,0-2,1 5,-2-5,1 0,-1 0,1 1,0 0,0 0,-1-1,0 2</inkml:trace>
</inkml:ink>
</file>

<file path=ppt/ink/ink10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2207 694,'-3'20,"2"-16,0 1,-1 0,2-1,-2-1,1 0,0 0,0 1,0-1,0 0,0 0,0 0,-1 0,0 0,1 0</inkml:trace>
</inkml:ink>
</file>

<file path=ppt/ink/ink10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721,'18'2,"-15"-2,0 0,0 0,0 1,2-1,0 1,0-1,-1 1,0-1,-1 2,1 1,-7 0</inkml:trace>
</inkml:ink>
</file>

<file path=ppt/ink/ink10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2748 331,'-1'14,"1"-9,-1 3,0 5,1-8,-1 0,0 5,0-6,1 0,-1 0,0 0,1-1,0 0,-1 0,1 1,-1-1,2 0,0 0,0 1,0-1,2 0,1-1,0 0,-1-1,0-1,0 1,2-1,-2 0,5 0,-5 0,1 0,0-1,-1-1,-1-2,-3-9,1 9,-1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1563,'-25'6,"23"-3,-4 5,3 0,3-3,0-2,0 3,1-3,1 4,-2-4,2 0,1 0,1-3,-1-2,4-7,-3 5,-2 0,2 2,-2-2,2-1,-2 2,2-1,-2 7,-1 2,0-2,0 0,0 2,0-2,0 0,0 0,0 1,0 0,0-1,0 0,0 0,3-1,0-18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630 770,'28'-2,"-25"1,0 1,0-1,0 2,0-1,0-1</inkml:trace>
</inkml:ink>
</file>

<file path=ppt/ink/ink10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2742 347,'15'-3,"-12"2,0 1,1-1,-1 1,1-1,-1 1,0 0,0 2</inkml:trace>
</inkml:ink>
</file>

<file path=ppt/ink/ink10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383,'15'4,"-11"-4,-1 0,1 0,-1 0,1-1,-1 0</inkml:trace>
</inkml:ink>
</file>

<file path=ppt/ink/ink10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2824 371,'24'4,"-21"-4,2-1,-2 1,1-1,-1-2,-6-1</inkml:trace>
</inkml:ink>
</file>

<file path=ppt/ink/ink10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351,'14'2,"-10"-2,0 0,-1 0,7 2,-6-1,0 0,-1-1,0 1,1 0,-1 0,-2 2,-2 2,1-2,-4 11,3-10,-2 5,1-6,1 2,-3 2,2-4</inkml:trace>
</inkml:ink>
</file>

<file path=ppt/ink/ink10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2925 342,'-4'17,"3"-13,1-1,-2 7,1-6,0 1,1 0,-1-1,1-1,-1 6,1-5,1 0,0-1,2 1,1-1,0-2,0 0,0-2,0 1,-1-2,1 1,0-2,-1 2,1-2,-1 0,0-1,-4-2,0 2</inkml:trace>
</inkml:ink>
</file>

<file path=ppt/ink/ink10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346,'30'-1,"-27"1,0 0,0 0,-3 3</inkml:trace>
</inkml:ink>
</file>

<file path=ppt/ink/ink10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389,'29'0,"-22"-3,-3 2,3-4,-3-2,-1 3</inkml:trace>
</inkml:ink>
</file>

<file path=ppt/ink/ink10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3005 358,'22'-1,"-19"1,0 0,1-1,0 0,-1 1,0-1</inkml:trace>
</inkml:ink>
</file>

<file path=ppt/ink/ink10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3019 337,'6'14,"-6"-11,0 0,0 3,0 3,0-4,-1 0,1 4,0-6,-1 2,2-2,0 0</inkml:trace>
</inkml:ink>
</file>

<file path=ppt/ink/ink10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316,'42'2,"-37"-3,-1 2,-1-2,0 1,-4 3,-2 1,-1 0,1-4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697 792,'34'-4,"-33"1</inkml:trace>
</inkml:ink>
</file>

<file path=ppt/ink/ink10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3096 329,'0'16,"0"-13,0 0,0 1,0-1,0 10,0-7,0 0,-1-2,0 1,0-1,0 1,0-1,-2 2,2-3,-2-1</inkml:trace>
</inkml:ink>
</file>

<file path=ppt/ink/ink10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274,'-1'13,"1"-6,0 6,-1-4,0 14,-1-11,1 1,-2 14,2-16,0 0,0 0,0-2,1-1,-1-3,0-1,1 0,0 1,0-2,2-6,-1-6,0 0,1-6</inkml:trace>
</inkml:ink>
</file>

<file path=ppt/ink/ink10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335,'45'-9,"-39"9,-3 0,0 0,2 1,-1-1,-1 0</inkml:trace>
</inkml:ink>
</file>

<file path=ppt/ink/ink10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3213 348,'1'59,"-2"-54,1-1,-1 1,0 0,0 0,1 0,-1-1,-1-1,0 2,-1-3</inkml:trace>
</inkml:ink>
</file>

<file path=ppt/ink/ink10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2777 554,'15'2,"-12"-2,3 0,-2 0,0 0,0 0,0 0,-1-1,0 0,2 1,-2-1,0 1,-3 4</inkml:trace>
</inkml:ink>
</file>

<file path=ppt/ink/ink10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2821 559,'-3'15,"3"-10,-1 0,0 6,0 0,1-6,-1-1,1 0,-1 1,0-1,0 1,0 0,1 2,0-2,-1 0,0-1,0 2,-1-2,-1-5</inkml:trace>
</inkml:ink>
</file>

<file path=ppt/ink/ink10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587,'34'0,"-31"0,2-1,-2 1</inkml:trace>
</inkml:ink>
</file>

<file path=ppt/ink/ink10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2866 566,'31'2,"-28"-1,0 1,-1 1,-3 1,1 0,-1 1,-2 8,2-10,0 0,-1 0,0 2,-1 1,2-3,0 0</inkml:trace>
</inkml:ink>
</file>

<file path=ppt/ink/ink10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2929 556,'35'0,"-30"0,-1 0,1 0,-2 0</inkml:trace>
</inkml:ink>
</file>

<file path=ppt/ink/ink10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2951 561,'3'27,"-3"-23,0 1,0-1,0 0,0-1,0 1,0-1,0 1,-1 2,1-2,0 1,-1-8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742 753,'27'9,"-24"-7,-1 1,-3 1,0-1,-1 0,-1 3,-1-3,1 0,-2 1,-1 2,4-2,1-1,-1 1,2 0,0-1,3-1,0-2,0 0,7 1,-6-2,6 1,-7 0,0 0,1 1</inkml:trace>
</inkml:ink>
</file>

<file path=ppt/ink/ink10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2999 549,'13'34,"-12"-31,0 1,-1 0,2 2,-1-2,0-1,0 0,0 0,-4-10,1-5,2 6</inkml:trace>
</inkml:ink>
</file>

<file path=ppt/ink/ink10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3024 553,'-3'15,"2"-12,-5 8,5-8,-2 1,2 0,-3 1,0-1,-1-2,2-1</inkml:trace>
</inkml:ink>
</file>

<file path=ppt/ink/ink10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2988 591,'21'-16,"-16"16,0-2,-2 1,0 0</inkml:trace>
</inkml:ink>
</file>

<file path=ppt/ink/ink10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3052 524,'1'49,"-1"-46,0 1,0-1,0 1,0 0,0-1,0 1,0 2,1-2</inkml:trace>
</inkml:ink>
</file>

<file path=ppt/ink/ink10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3057 528,'25'0,"-22"0</inkml:trace>
</inkml:ink>
</file>

<file path=ppt/ink/ink10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3049 567,'27'-3,"-24"3,2-2,-1 1</inkml:trace>
</inkml:ink>
</file>

<file path=ppt/ink/ink10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3113 510,'-2'55,"3"-48,-1-4,0 1,0 0,0 0,0 0,0 1,-1-1,0 6,0-7</inkml:trace>
</inkml:ink>
</file>

<file path=ppt/ink/ink10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511,'0'32,"0"-26,0-1,0 0,0-2,0 2,0 2,0-3,0 0,0 0,0-1,0 1,0 6,0-5,0-2,0 0,0-7</inkml:trace>
</inkml:ink>
</file>

<file path=ppt/ink/ink10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511,'13'1,"-10"-1,7 2,-6-2,-1 0,0-1,0 1</inkml:trace>
</inkml:ink>
</file>

<file path=ppt/ink/ink10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558,'32'-2,"-29"1,0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295 920,'-3'20,"2"-17,0 1,1 0,-1-1,1 4,-1-2,1-1,-1 4,-2 7,3-12,0 1,0 0,0 0,1-1,-1 1,1 0,1-1,0 0,1 0,0-3,0-2,1-2,-1 0,0 1,0 1</inkml:trace>
</inkml:ink>
</file>

<file path=ppt/ink/ink10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2826 703,'8'29,"-7"-25,-1 8,0-5,1 0,-1-1,0-1,1 19,-1-18,0 3,0-6,0 0,0 0</inkml:trace>
</inkml:ink>
</file>

<file path=ppt/ink/ink10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702,'26'1,"-22"-1,0 0,-1 2,-3 2,-2-1,-3 1</inkml:trace>
</inkml:ink>
</file>

<file path=ppt/ink/ink10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2842 748,'33'6,"-30"-4,0 1</inkml:trace>
</inkml:ink>
</file>

<file path=ppt/ink/ink10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772,'18'1,"-15"-1,0 0,2 0,1-1,-3 1,1 0,-1 0,0 0,0 0</inkml:trace>
</inkml:ink>
</file>

<file path=ppt/ink/ink10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2915 747,'34'2,"-31"-1,0 1,0 7,-3-6,0 2,-1-1,0-1,0 1,0 0,0 0,0 1,0-1,1 0,0-7</inkml:trace>
</inkml:ink>
</file>

<file path=ppt/ink/ink10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744,'-3'32,"2"-27,1 1,1-3,0 0,0 0,0 1,2 1,-1-1,2-2,0-3,2-7,-4 3,-1 2,-1 0,0 0</inkml:trace>
</inkml:ink>
</file>

<file path=ppt/ink/ink10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3003 689,'11'18,"-8"-12,0-2,-3-1,1 0,-1 2,-4-1,-1-4,4-3</inkml:trace>
</inkml:ink>
</file>

<file path=ppt/ink/ink10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2237 1008,'-1'34,"0"-31,1 1</inkml:trace>
</inkml:ink>
</file>

<file path=ppt/ink/ink10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2245 978,'31'-13,"-28"15,0 1,-1 0,0 6,-2-2,-1-3,1-1,-1 0,-2 3,2-3,-2 1,0-1,-1 1,1-3,0-1,-1-3,0 0,2 0,1 0,1 0,0 0,1 0,3-2,5-4,-4 6,-1-1,1 1,-2 4,-3 7,-2-1,0-4,0 1,0-1,-1 1,-1 0,1 0,0 0,0-1</inkml:trace>
</inkml:ink>
</file>

<file path=ppt/ink/ink10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2199 1049,'55'-18,"-51"17,1-1,0 1,0-1,5-2,-7 3,4-3,-3 2,5-1,-6 2,0 1,-8 4,2-1,-2 0,-1 1,1-2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330 893,'-3'13,"3"-9,0-1,-1 1,0 0,0-1,-1 4,1-3,-1 0,1 0,0-1</inkml:trace>
</inkml:ink>
</file>

<file path=ppt/ink/ink10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2235 1046,'6'39,"-7"-35,1-1,0 1,0-1,0 0,0-7,1 1,0-6,0 1,0 1,0 1</inkml:trace>
</inkml:ink>
</file>

<file path=ppt/ink/ink10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2260 1025,'1'41,"-1"-35,-1-1,1 1,0 0,-1-2,1-1,-1 4,0-4,1 2,-1-1,0-1,-3-8,3 0,-2-2</inkml:trace>
</inkml:ink>
</file>

<file path=ppt/ink/ink10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2233 1058,'30'-16,"-26"16,-1 2,-3 3,-2-2,-1 1,1 0,-1 0,0 0,1 1,-1 0,1-1,-1 1,0-1,0 0,1-1,-3 2,2-2,-1 0,1-1,-1 0,8-4,3-3,-3 2,-1 1,0 0,1-2,1 0,-3 1,4-3,-3 3,0 0,0 0,1 0,-1 1,3-1,-2 0,1 0,-2 3,-2 5,-1-2,0 0,-1 3,1 0,-1-1,0-1,-2 5,2-6,-2 0,0-1,-1-1,1-1,-1-2,2-2</inkml:trace>
</inkml:ink>
</file>

<file path=ppt/ink/ink10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2281 1075,'34'8,"-32"-12,-1-1,1 1,0 1,-1 0</inkml:trace>
</inkml:ink>
</file>

<file path=ppt/ink/ink10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1028,'33'-15,"-30"13,0 0,0 1,2-2,0 1,1 0,-2 1,-1 0,0 1</inkml:trace>
</inkml:ink>
</file>

<file path=ppt/ink/ink10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955,'-10'80,"7"-60,2-14,0 2,0 0,1 4,-1-7,0-1,1-1,-1 0</inkml:trace>
</inkml:ink>
</file>

<file path=ppt/ink/ink10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1039,'18'-2,"-15"2,-5 4,0 0,0-1,-1 2,0-1,2-1,0 0,1 0,3-5,0 1,0-1,0-1,1 1,-1 0,0-1,1 1,-1 0,2-2</inkml:trace>
</inkml:ink>
</file>

<file path=ppt/ink/ink10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2396 1020,'20'-8,"-16"7,-1 0,0 0,-3-2,-2-1,1 1,-1 0,1 0,-2 1,1 8,2-2,0-1,0 0,0 3,0-2,0-1,0 2,0-1,0 3,0-3,-1 3,0 0,1-3,-1 0,1 0,-1-1,1 1,-1-1,1 2,-1-1,-2-2,-1-3,1-1,2-1,-1 0,1 0,1-2,0 2,0-2,1 2,1-1,0 0,0 1,3-3,-4 3,1 0,1 0,-1 0,0-1,0-1,0 1,1 0,2-2</inkml:trace>
</inkml:ink>
</file>

<file path=ppt/ink/ink10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2460 953,'-18'26,"17"-23,-8 7,6-7,1 1,1 0,0 0,4-3,1-1,-1 0,0 2,-1 1,-1 1,0 1,0 4,-1-1,0-5,1 4,-2-4,1 1,0 0,0 0,0 1,-1 8,1-7,0-2,0-11,1-1,0-5</inkml:trace>
</inkml:ink>
</file>

<file path=ppt/ink/ink10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946,'-12'25,"11"-22,0 0,0 1,0 0,0-1,4-2,0-3,0 0,0 2,0-1,0 1,-2 3,-1 0,0 3,0-3,-1 1,1 0,-1-1,1 9,-1-8,1 0,0 0,0-1,-3 5,2-4,-2-3,0-3,-1-1,1-1,2 0,1-2,0 3,0 0,1-1,2 0,-3 1,3 1,0 1,1-1,-1 1,-5 5,0 1,1-2,0 2,0-1,2 0,2-2,0-2,2 0,-2 0,1 0,-1 0,0 0,-8 6,2-3,0-1,-1 1,2 0,-1-2,1 2,5-2,2 0,7-1,-7-1,-2 1,0-1,0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344 962,'2'0</inkml:trace>
</inkml:ink>
</file>

<file path=ppt/ink/ink10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1226,'2'14,"-2"-8,-1-2,0 1,0 3,0-4,0 0,-1 7,0 3,1-7,1-2,-2 5,1-5,0 3,1-4,-1-1,1 0,0 0,0 0,0 0,1 0,3-1,0-1,-1-2,0 1,1-1,-1 0,0 1,2-2,-2 0,1 1,0-1,1 0,-2 1,0-1,-1-1,-3-1,0 0,-2 0,2 1</inkml:trace>
</inkml:ink>
</file>

<file path=ppt/ink/ink10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2280 1215,'26'-4,"-22"3,0 0,1 0,-2 1,2-1,-2 1,-4 3,-2-2,-1 2,1-2</inkml:trace>
</inkml:ink>
</file>

<file path=ppt/ink/ink10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2272 1264,'40'-12,"-37"12,1 0,0 0,-1 1,0-1,0 1</inkml:trace>
</inkml:ink>
</file>

<file path=ppt/ink/ink10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2253 1473,'14'-7,"-14"10,-2 1,0 2,1-3,0 0,1 0,-1 1,1 0,-2 7,2-6,0-1,-1 3,1-2,0-2,3-2,1-1,-1-1,2 0,-2 0,2-3,-2 1,-1-1,0-1,0-2,-1 4,-1-1</inkml:trace>
</inkml:ink>
</file>

<file path=ppt/ink/ink10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2269 1396,'14'23,"-13"-19,-1-1</inkml:trace>
</inkml:ink>
</file>

<file path=ppt/ink/ink10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2362 1220,'41'-3,"-38"3,1 0,-1-1,1 1,1 0,-1 0,1-1,-2 1,0 0,-8 2,-5 2,6-3</inkml:trace>
</inkml:ink>
</file>

<file path=ppt/ink/ink10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2375 1244,'37'-4,"-34"4,1 1,-1-1,0 0,1-1,-1-1,0 0,-2-2,0-1,-2 1</inkml:trace>
</inkml:ink>
</file>

<file path=ppt/ink/ink10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1174,'37'14,"-34"-12,4 5,-3-5,-1-1,1-1,-2 4,-4 2,0-2,0 1,0 0,0 2,0-1,-2 8,2-8,-2 3,2-6,0 0,-1 0,-1-2</inkml:trace>
</inkml:ink>
</file>

<file path=ppt/ink/ink10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1161,'-6'36,"5"-32,0 0,0 0,0-1,-1 5,1 1,0-3,1-1,-2 4,2-4,0-2,0 0,9-2,-4-2,3 1,-5-1,5-1,-4 0,0 1,0-1,0-1,-1 1,-2-1,0 0,-2-2,0 2,1 0</inkml:trace>
</inkml:ink>
</file>

<file path=ppt/ink/ink10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2546 1143,'30'2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345 962,'3'0,"0"0,1 0,-1 0,1-1,1 1,1-1,-3 1,1 0,-1-1,0 1,-6 2</inkml:trace>
</inkml:ink>
</file>

<file path=ppt/ink/ink10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2544 1191,'41'-4,"-33"1,-4 2</inkml:trace>
</inkml:ink>
</file>

<file path=ppt/ink/ink10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2614 1197,'43'-6,"-40"6,0 0,0 0</inkml:trace>
</inkml:ink>
</file>

<file path=ppt/ink/ink10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2645 1162,'1'59,"-1"-55,-1 0,1 1,-1 0,0-1,1 0,0-1</inkml:trace>
</inkml:ink>
</file>

<file path=ppt/ink/ink10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2672 1157,'32'-5,"-27"4,4 0,-6 0,0 1,1-2,0 2,-1-1,0 1,0 0,-5 3</inkml:trace>
</inkml:ink>
</file>

<file path=ppt/ink/ink10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1161,'0'45,"-1"-40,1 0,0 0,-1 0,-2 18,2-17,-1 0,0-1,-1-1,1-1,0 0</inkml:trace>
</inkml:ink>
</file>

<file path=ppt/ink/ink10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1435,'-3'18,"2"-14,1-1,0 1,0 3,-1-4,2 1,1-1,0 0,0 0,-1 0</inkml:trace>
</inkml:ink>
</file>

<file path=ppt/ink/ink10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2548 1388,'6'-14,"-10"9</inkml:trace>
</inkml:ink>
</file>

<file path=ppt/ink/ink10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2517 1102,'-1'14,"1"-9,0 0,0 1,0-1,-1-1,0 5,1-5,-1-1,0 1,0 0,1 0,-1 1,0 13,1-13,-1-1,0 1,0-1,1-1,-1 1,1 0,0 5,0-3,-1 1,1-2,0 8,0-9,-1 0,1 0,1-1,-1 1,0-1,0 0,-1 4,2-3,-1-1,1 0,0 0,-1 0,3-2,1-1,-1 0,0 0,2 0,0 1,0-1,1 0,-2-1,1 0,-1 0,-1-1,-1-1,2-1,-2 1,0 0,1 0,0-1,0 2,0 0,0 0,0-1,-1 0,0 0,-1-2,-2 2,1 0,0-1,0 1,0 0,1 0,-1-2,1 2,0-1,0 1,0-1,0-2,-1 3,0 0,1 0,-1-1,1 0,0 0,0 1,-1 0,0-5,0 5,0-1,0 1,-2-3,2 3,-1-2,1 2,0 0,-2-1,1 1,-1-5,1 5,0 0,0-1,0 1,0-2,-3-1,2 3,-2 0,0-1,1 3,0-1,-1 1,0 1,-1 0,1 1,1-1,-1-1</inkml:trace>
</inkml:ink>
</file>

<file path=ppt/ink/ink10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2779 1197,'14'-6,"-11"5,1 0,-1-1,3 1,0-1,-3 1,-2-2</inkml:trace>
</inkml:ink>
</file>

<file path=ppt/ink/ink10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2781 1204,'35'-1,"-32"1,0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341 992,'2'0</inkml:trace>
</inkml:ink>
</file>

<file path=ppt/ink/ink10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2802 1155,'35'3,"-32"-3,1 1,-1 1,0-1,0 2,-2 0,0 2,-1-2,0 1,0 0,-1 0,0 0,1-1,-3 2,2-2,-2 2,1-1,-1 0,-1 2,2-3,-1 0,2 0</inkml:trace>
</inkml:ink>
</file>

<file path=ppt/ink/ink10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1140,'0'13,"0"-10,-1 1,1-1,-1 1,1 0,-1 0,1 2,0 0,-1-1,-1 4,2-5,-1-1,0 2,1-2,0 0,4 0,-1-1,-1 1,-5-7,2 1</inkml:trace>
</inkml:ink>
</file>

<file path=ppt/ink/ink10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1113,'19'6,"-15"-6,0 1,0 0,0 0,0 1,-1 0,-2 1,-1 0,-1 0,0 1,-2-3</inkml:trace>
</inkml:ink>
</file>

<file path=ppt/ink/ink10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2909 1129,'-2'27,"2"-11,-1-9,1 2,0 5,-1 5,1-13,-1 2,0 6,1-10,-1 6,0-7</inkml:trace>
</inkml:ink>
</file>

<file path=ppt/ink/ink10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2955 1168,'14'2,"-11"-2,0 0,3 0,-3 1,0-1,0 0,0 0,0 0</inkml:trace>
</inkml:ink>
</file>

<file path=ppt/ink/ink10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2983 1144,'1'50,"-2"-45,1 0,-1-1,1-1,0 1,0-1,-1 0,3-9,-1 3,0-1</inkml:trace>
</inkml:ink>
</file>

<file path=ppt/ink/ink10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3006 1133,'31'2,"-27"-1,-1-2,0 1,4 0,-3 0,0 1,2 0,-2-1,-1 1,0 0,-4 2,-2 0,-1-1</inkml:trace>
</inkml:ink>
</file>

<file path=ppt/ink/ink10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1150,'-3'22,"2"-19,1 7,0-5,-1 4,0-1,0-4,1 0,-3 5,0-1,2-4,-1-1,0 0</inkml:trace>
</inkml:ink>
</file>

<file path=ppt/ink/ink10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2913 1326,'1'24,"-1"-18,-1 0,1-2,-1 0,1-1,-1 3,0-3,1 1,-1 0,1 1,-1-8,0-1,1 1</inkml:trace>
</inkml:ink>
</file>

<file path=ppt/ink/ink10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2878 1473,'17'-15,"-16"19,-1 0,0-1,0 0,0 1,-1 3,1-3,0 0,0-1,2 0,1-2,-1-4,-1-2,-1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342 992,'15'-2,"-11"1,0 1,4 0,-1 0,-2 0,-1 0,-1-1,0 1,0 0,0-1,-9-2</inkml:trace>
</inkml:ink>
</file>

<file path=ppt/ink/ink10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2884 1409,'11'13,"-8"-10,-6-2</inkml:trace>
</inkml:ink>
</file>

<file path=ppt/ink/ink10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2048 1602,'0'15,"1"-8,-1-2,1 1,1 6,-1-5,0-3,0 0,-1-1,0 1,2-1,0-7,0 0,-1 0,0 0,0-1,1-1,0 2,-2 0,1-2,0 0,0-1</inkml:trace>
</inkml:ink>
</file>

<file path=ppt/ink/ink10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2080 1593,'11'19,"-10"-16,-1 1,1-1,-1 3,1-3,-1 0,0 0,0 1,-1 2,0-3,1 0,-1 0,1 2,-1-1,1-1,-2 7,1-6,0 0,-1 2,0-1,-1-1</inkml:trace>
</inkml:ink>
</file>

<file path=ppt/ink/ink10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2103 1607,'23'-6,"-20"4,0 1,1-1,-1 1,1 4,-4 0,1 1,-1 9,0-9,0 6,0-7,-1 2,0-1,-1 1,2 0,-1-2,0 2,-1 1,-1-3,0-3,1-3,-1-4,1 4,0-2,-1 2,2 0,-1 0,5 0,0 0,1 0,1-1,-2 1,0 0,0 1,0 3</inkml:trace>
</inkml:ink>
</file>

<file path=ppt/ink/ink10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1557,'-2'22,"0"-17,2-1,0-1,-1 0,2 0,1 0,1-2,0 0,0 0,-4 2,1 0,-1 0,0 3,0-3,1 0,-1 0,1 0,1 0,2-1,0 1,-2 0,-1 0,-1 0,-1 2,2-2,-1 2,0 0,0-2,1 0,-1 0,1-6,0-1,1-2,0-5,0 6,0 0,-1-1,1 0,0-2</inkml:trace>
</inkml:ink>
</file>

<file path=ppt/ink/ink10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2205 1549,'-3'25,"3"-22,-1 1,1-1,-1 0,2 2,-1-2,1 0,1 0,1-3,0 0,0 1,0 0,3 1,-2 0,-1 0,0 1,-1 0,-2 0,1 4,0-2,-1 0,0 0,-1-1,1-1,0 2,-1-1,0-1,0 0,-2-2,0-2,0 0,0-1,-2-1,2 1,0 0,0-1,1 0,2-1,0 1,1-2,1-1,0 3,0 0,2 2,-1 1,0 1,1 1,-1-1</inkml:trace>
</inkml:ink>
</file>

<file path=ppt/ink/ink10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2344 1693,'8'17,"-9"-13,0 0,0 8,0-7,0-1,0 0,1-1,-1 1,-1 0,2-1,3-3,2 0,-2-1,0 1,0 0,0 0,-2-3</inkml:trace>
</inkml:ink>
</file>

<file path=ppt/ink/ink10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2349 1639,'2'0</inkml:trace>
</inkml:ink>
</file>

<file path=ppt/ink/ink10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2345 1629,'8'16,"-7"-13,0-6,-2-1,0 1,0 0,1 0,-1 0,0 0,3 12,-1-5,0 1,-2-8,-1-1,4 9,0-2,0 0,0 5,-1-2</inkml:trace>
</inkml:ink>
</file>

<file path=ppt/ink/ink10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2405 1705,'15'-1,"-10"0,-2 1,2 0,-2 0,1 0,0-1,-1 1,0 0,0 0,0 0,0 0,0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360 931,'2'0</inkml:trace>
</inkml:ink>
</file>

<file path=ppt/ink/ink10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2430 1658,'2'18,"-2"-10,0-4,0 1,0-2,0 0,1 0,-1 0,1 5,-1-3,0-1,0 2,-1-3,2 0</inkml:trace>
</inkml:ink>
</file>

<file path=ppt/ink/ink10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2315 1785,'14'-3,"-9"1,-2 1,3-1,-3 2,1-1,0 1,0-1,0 1,-1-1,2 3,0-2,-1 1,-1-1,0 1,0-1,-6 0,-2 1,0 0,1 0</inkml:trace>
</inkml:ink>
</file>

<file path=ppt/ink/ink10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2324 1798,'13'2,"-10"-2,0 0,0 0,0 1,2-1,-2 0,1 1,1-1,-1 0,1 1,-1-1,-1 0,0 2,-2 2</inkml:trace>
</inkml:ink>
</file>

<file path=ppt/ink/ink10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2528 1693,'17'2,"-11"-3,-2 1,0-1,0 1,0-1,-1 1,0 0,0 0</inkml:trace>
</inkml:ink>
</file>

<file path=ppt/ink/ink10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2527 1708,'20'1,"-15"0,1 0,-3 0,1 0,-1 0,1 0,-1-1,0 1,0-1,0-1,-2-2,-1 0</inkml:trace>
</inkml:ink>
</file>

<file path=ppt/ink/ink10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2559 1653,'31'9,"-27"-7,-1 0,0 0,2 1,-1 2,-1-2,1 1,-1-3,-2 2,-1 0,-2 1,0 3,1-4,-2 1,1 1,1-2,-1 1,1-1,0 0,0 1,0 0,-1 5,2-5,1-1</inkml:trace>
</inkml:ink>
</file>

<file path=ppt/ink/ink10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2651 1657,'3'15,"-2"-9,-1-3,-1 9,0-9,1 0,-1 2,0 0,0-1,1 0,0 0,-1 3,1-2,-1-1,1 0,-1-1,0 0,0 0,1 0,6-3,-3 0,1 0,-1 0,2-1,-1 0,0 0,0 0,0 0,-1 1,1-1,1-1,-1 1,-1 0,-1-2,0 0</inkml:trace>
</inkml:ink>
</file>

<file path=ppt/ink/ink10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2652 1638,'15'0,"-11"-1,-1 1,1-1,2 0,0 0,-3 0,0 2,0-1,-3 3,-8 2</inkml:trace>
</inkml:ink>
</file>

<file path=ppt/ink/ink10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1669,'14'5,"-11"-5,1 0,-1 0,0 0,0 1,1-1,-1-3,-4-4</inkml:trace>
</inkml:ink>
</file>

<file path=ppt/ink/ink10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2757 1678,'21'-4,"-18"3,4-1,0 0,-4 1,1-1,3 0,-4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1583,'-13'-8,"10"8,-1 3,1 0,1 1,1 1,1-2,0 0,1 0,2-2,0-1,0-1,0-1,0-1,-1 0,2 0,-1 0,0 1,-1 7,0 1,0 1,0 0,-1-3,-1 0,1 0,0-1,0 2,2-3,3-25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405 931,'-10'68</inkml:trace>
</inkml:ink>
</file>

<file path=ppt/ink/ink10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2785 1638,'2'24,"-2"-18,0-1,0-1,-1 0,0 2,1 0,0-3,0 0,1 3,0-1,-1-2</inkml:trace>
</inkml:ink>
</file>

<file path=ppt/ink/ink10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2834 1649,'2'0</inkml:trace>
</inkml:ink>
</file>

<file path=ppt/ink/ink10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2499 1655,'-3'15,"2"-8,1-2,0 0,0 0,-1-1,1 0,-1 0,1 0,-1 0,1 0,-1 11,1-12,-2 4,2-4,-1 0,1 1</inkml:trace>
</inkml:ink>
</file>

<file path=ppt/ink/ink10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1612,'8'14,"-4"-9,-1-1,0-2,-1 1,0 0,-1 0</inkml:trace>
</inkml:ink>
</file>

<file path=ppt/ink/ink10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1647,'-6'26,"5"-20,1-3,0 2,1-2,-1 0,3 0,0 0,0 0</inkml:trace>
</inkml:ink>
</file>

<file path=ppt/ink/ink10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1594,'11'26,"-10"-22,0-1,3 6,-1-6</inkml:trace>
</inkml:ink>
</file>

<file path=ppt/ink/ink10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2928 1612,'6'17,"-5"-13,3 5,-2-5,0 0,1 1,-2-2,1 0,-1 0,2 12,-3-12,1 0,0 0,1 3</inkml:trace>
</inkml:ink>
</file>

<file path=ppt/ink/ink10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1615,'-3'20,"2"-16,0 0,1-1,-2 2,1-2,0 1,0 0,0 1,0 0,0-1,-1 7,2-7,-1-1,1 1,-1-1,1 0,-1 1,0-1,0-6</inkml:trace>
</inkml:ink>
</file>

<file path=ppt/ink/ink10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2936 1638,'35'2,"-30"-3,-1 1,-1-1,0 0,-1-2,-7 1,2 1,-1 1</inkml:trace>
</inkml:ink>
</file>

<file path=ppt/ink/ink10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2515 1714,'6'15,"-5"-11,0-1,1 2,1 1,-1-3,0 1,3 4,-3-3,1 2,0-1,0-1,-2 0,1-1,0-1,1 1,-2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489 922,'2'0</inkml:trace>
</inkml:ink>
</file>

<file path=ppt/ink/ink10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2554 1734,'-3'15,"2"-12,0 0,-1 0,-3 3,3-3,0 0,-1 0,0-2,1-4,0 0,-1 0</inkml:trace>
</inkml:ink>
</file>

<file path=ppt/ink/ink10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2520 1756,'22'-7,"-19"6,0 0,3 1,-2-1,-1 1,2 0,0 0,-1 1,-1 0,3 1,-2-1,0-1,0 1,-1-1</inkml:trace>
</inkml:ink>
</file>

<file path=ppt/ink/ink10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2753 1628,'-14'12,"13"-9,-2 2,2-2,0 0,0 3,0-3,0 1,1 0,-1 0,1-1,-1 4,1-3,-1 2,1-3,1 0,-1 0,0 0,1 0,-1 0,1 1,1 5,-1-5,-1-1,0 0,2 0,-1 0,1 0,1-1,0 0,0-1,0 0,0-1,1 2,-1-2,1 0,-1-1,2-1,-2 1,1-1,-1 0,0-1,0-1,-1 1,-1 0,0 0,0-1,0 0,0 1,0-1,2 1,-2 0,2 0,0 0,0 0,0 1,-1-1,0 0,-2 0,1 0,-1 0,0-2,-1 1,1 1,-1-1,1 1,-1 0,0 0,1 0,-1 0,1 0,0 0,0 0,-1 0,1 0,-1 0,0 0,0-1,0 1,0 0,-1 0,0-1,-1 3,0-2,0 1,0 1,0 0,0 1,-1 2,0 2</inkml:trace>
</inkml:ink>
</file>

<file path=ppt/ink/ink10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2684 1767,'0'16,"0"-5,0-8,0 3,1-3,-1 4,0-2,1 0,-1 1,0 0,0-1,0-1,0 0,-1-1,4-3,1-3,-1 2,0-2,1 1,-1-1,0 0,0-1,-1 1,2-1,-2 1,3-1,-2 1,0 1,4-1,-4 2,0 0,0 1,1 0,1-1,-2 1,1-1,-1 0,0 0,0 0,0-1,0 1,0 0,-4-3,0 1,0-5,1 3,-1-1,0 1,0 2,1-2,-1 1,1-1,0 1,0 1,0 0</inkml:trace>
</inkml:ink>
</file>

<file path=ppt/ink/ink10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1749,'12'-4,"-7"4,-2-1,0 1,1-1,-1 1,0 2,0-1,0-1,0 1,0-1,0 1,0 1,0-2,0 0</inkml:trace>
</inkml:ink>
</file>

<file path=ppt/ink/ink10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1766,'4'-14,"-3"11,2-1,0 3,0 3,0 0,0 0,0 0,0 2,0-2,0 0,0-2,0-2,0-1,1-2,-2 2,3-3,-2 3,-1 0,1 4,-1 2,2 0,2 0,-3-2,0 0,0 0,0 0,0-1,0-1,0 3,0 0,-1 1</inkml:trace>
</inkml:ink>
</file>

<file path=ppt/ink/ink10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1643,'18'-1,"-15"1,4-1,-3 1,-1-1,1 1,-1-1,0 1,0 1,-7 0,-1 1</inkml:trace>
</inkml:ink>
</file>

<file path=ppt/ink/ink10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3029 1670,'33'-4,"-30"3,1 1,0-1,2 2,-3 0,0 0,-6-3,-1-2</inkml:trace>
</inkml:ink>
</file>

<file path=ppt/ink/ink10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3053 1612,'21'6,"-16"-5,-2 0,0 0,0 0,2 0,1 3,-3-1,0-1,-1 1,1 0,-2 0,0 1,-2-1,-1 1,1 0,-1-1,0 0,0 2,1-1,-7 13,5-15,-1 1,1 1,-1-1,0-1,1 1,0-1,-2 3</inkml:trace>
</inkml:ink>
</file>

<file path=ppt/ink/ink10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3143 1584,'17'3,"-14"-3,1-1,-1 1,1-1,-1 1,2-1,-2 0,6 1,-6-1,2 1,-2 0,0 0,0 0,-6 3,-1-1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490 922,'3'-1,"-2"4,-1 1,1-1,-1 2,0 0,-1 0,1 6,0-7,0 2,0-1,0 0,0 0,0 0,0-2,1 1,-1-1,0-7,-2-6,0 3,2 4,-4-4,2 3,0 1,-1 1,-1 0,1 1,-1 1,0 4,3-1,-1 0,2 2,-1-2,1 2,1 0,0 0,1-1,1-2,1-1,0-1,0 1,3-2,-4 0,0 1</inkml:trace>
</inkml:ink>
</file>

<file path=ppt/ink/ink10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3174 1593,'5'14,"-5"-8,0 0,0 0,0-1,0 0,0 0,0 0,0-1,0 13,1-11,-1 1,0 4,1-8,-1 2,0-1,-1-8,0 1,1-1</inkml:trace>
</inkml:ink>
</file>

<file path=ppt/ink/ink10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1637,'13'-2,"-10"2,0-1,1 0,-1 1,0-1,0 1,0 2</inkml:trace>
</inkml:ink>
</file>

<file path=ppt/ink/ink10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3256 1595,'2'18,"-2"-10,0-4,0 3,0-4,0 0,0 0,-1 4,1-1,0-3,0-6</inkml:trace>
</inkml:ink>
</file>

<file path=ppt/ink/ink10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3335 1583,'-2'15,"1"-1,1-9,-1 0,1-1,-1 0,1-1,-1 2,1-2,-1 0,3-6</inkml:trace>
</inkml:ink>
</file>

<file path=ppt/ink/ink10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3337 1524,'3'21,"-2"-18,0 2,0 2,-1-4,1 0,-1 4,1-4</inkml:trace>
</inkml:ink>
</file>

<file path=ppt/ink/ink10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3376 1545,'10'21,"-9"-17,1-1,-1 0,3 4,0-1,-2-3,2 3,-1-2,-2-1,1 1,-1 0,1 0,0-10,-2 3,0 0</inkml:trace>
</inkml:ink>
</file>

<file path=ppt/ink/ink10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3422 1533,'-10'51,"9"-48,0 0,-1 0,1 2,0-2,0 0,0 0,-1 1,1 0,0 0,-1-1,1 0,-2-1,0-3</inkml:trace>
</inkml:ink>
</file>

<file path=ppt/ink/ink10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3371 1586,'18'1,"-14"-1,-1 0,2 0,-2-1,0 0,1 1,2-3,-3 2,2-1,-2 2,0 1</inkml:trace>
</inkml:ink>
</file>

<file path=ppt/ink/ink10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1580,'23'-3,"-21"6,-2 1,0-1,0 1,-1-1,1 0,0 2,-1 0,1-2,0 11,1-11,-1 0,1 0,2-1,0-2,0-1,-1-2,1-9,-2 8,-1 0,0 1,0 0,1 0</inkml:trace>
</inkml:ink>
</file>

<file path=ppt/ink/ink10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3471 1512,'9'19,"-7"-15,-1-1,0 3,-1-3,-1 2,-1-2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379 932,'34'13,"-31"-12,0 1,2 0,-8 0,0 1,1 0,1 0,-4 9,4-8,-2 2,0 0,1-2,-1-1,-1 1,0 0,1 1,1-2,4 0,1-4</inkml:trace>
</inkml:ink>
</file>

<file path=ppt/ink/ink10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1795,'15'1,"-12"-2,1 1,-1-1,0 1,0 1,0-1</inkml:trace>
</inkml:ink>
</file>

<file path=ppt/ink/ink10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1832,'15'2,"-11"-3,2 2,-3-1,0 0,1 0,0 0,-1-1,0 1,0 0,0 0,0 0,-1-3,-2 0,0 0</inkml:trace>
</inkml:ink>
</file>

<file path=ppt/ink/ink10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1761,'17'0,"-13"0,0 1,2-1,-1 1,-1-1,0 1,0 0,-1-1,0 2,-2 1,-1 2,-1 0,1 0,0 0,-1-2,0 0,0 0,-1 3,0 1,0-3,1 0,0 0,-1 2,1 1,0-1,1-1,-1-1,0 0,0 2,1-2</inkml:trace>
</inkml:ink>
</file>

<file path=ppt/ink/ink10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3127 1760,'1'13,"-1"-8,0 0,-1 9,1-11,0 0,0 1,-1 1,2-1,-2 0,2-1,-2 1,2 0,-1 2,2-1,-1-2,1 0,1-2,0 1,1-1,0-1,-1 0,0 0,1-2,1-1,-3 0,0-1,0 1,-1-1,-1 1,-1 0,0 0,-1 0,-1-1</inkml:trace>
</inkml:ink>
</file>

<file path=ppt/ink/ink10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3123 1746,'17'1,"-14"-2,0 1,0-1,0 1,0-2,0 1,0 0,-1 5,-5 0</inkml:trace>
</inkml:ink>
</file>

<file path=ppt/ink/ink10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1794,'18'-2,"-15"2,0-1,0 0,0 0,0 0,0 0,0-2,0 3</inkml:trace>
</inkml:ink>
</file>

<file path=ppt/ink/ink10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1797,'30'-5,"-26"5,-1-1,1-1,-1-2,-3 1</inkml:trace>
</inkml:ink>
</file>

<file path=ppt/ink/ink10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3207 1753,'3'14,"-2"-7,0 6,0-8,1 9,-2-10,1 0,0 0,0 0,-3 1,-1-4</inkml:trace>
</inkml:ink>
</file>

<file path=ppt/ink/ink10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3297 1778,'-2'23,"2"-16,0-3,0-1,0 4,0-3,0-1,0 0,3-3,1-2,-1-2,0-3</inkml:trace>
</inkml:ink>
</file>

<file path=ppt/ink/ink10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1728,'18'31,"-16"-26,-1-2,0 0,1 1,-1-1,0 1,-1-1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543 962,'19'0,"-16"0,1 0,-1-1,1 0,0 0,-1 1,0 0,-10-9</inkml:trace>
</inkml:ink>
</file>

<file path=ppt/ink/ink10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3326 1783,'15'15,"-12"-13,2 1,2 2,-4-3,1 0,0 2,-1-3</inkml:trace>
</inkml:ink>
</file>

<file path=ppt/ink/ink10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3363 1752,'-8'28,"7"-19,0-5,0-1,0 0,-2 3,1-1,0-1,0 2,0-3,-1-2</inkml:trace>
</inkml:ink>
</file>

<file path=ppt/ink/ink10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3322 1784,'13'0,"-10"0,0 0,1 1,0-1,0-1,-1 1,0-1,1 0,0 1,-1 0</inkml:trace>
</inkml:ink>
</file>

<file path=ppt/ink/ink10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3389 1762,'14'0,"-11"0,0 0,0 0,0 1,-3 2,0 2,-1 1,0 1,1-2,0-1,0 1,1-1,-1-1,1 0,0 0,2 0,1-2,-1-2,1-3,-2 1,0-2,-1 2,-1 0,0 0</inkml:trace>
</inkml:ink>
</file>

<file path=ppt/ink/ink10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3398 1687,'21'19,"-18"-17,-2 1,0 1,-1 0,1 0,-1 1,-1 7,-1-8,-1-2</inkml:trace>
</inkml:ink>
</file>

<file path=ppt/ink/ink10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3328 1745,'4'18,"-4"-15,1 0,1 3,-2-2,0-1,1 0,-1 0,1 2,-1 0,2 3,-1-5,0 1,-1-1</inkml:trace>
</inkml:ink>
</file>

<file path=ppt/ink/ink10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1922,'19'-2,"-16"2,1 0,1-2,-1 2,0-3,-1 3,0-1,0 0,0 1</inkml:trace>
</inkml:ink>
</file>

<file path=ppt/ink/ink10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3010 1956,'36'-9,"-33"7,1 0,-1-1,0 2,0-2,0 3,0-2,-2-3</inkml:trace>
</inkml:ink>
</file>

<file path=ppt/ink/ink10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1867,'19'4,"-15"-2,0-1,3 2,-4-2,5 2,-4-3,0 3,-1-1,-1 2,-2 1,0-1,-1-1,0 4,0-4,-1 2,1-1,-1-1,1 0,-3 10,1-5,0-1,-1-3,0-2</inkml:trace>
</inkml:ink>
</file>

<file path=ppt/ink/ink10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1879,'1'14,"-2"-9,1-2,-1 0,1 0,-2 4,2-4,-1 0,1 0,-1 0,0 3,1-2,-1 2,0 0,1-3,0 0,-1 2,2-2,6 0,-3-3,1 0,-2 0,1 0,0-1,-1 0,2-1,-2-1,-3-1,0 1,0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626 908,'-4'19,"4"-16,-1 1,0-1,1 0,-2 2,0 2,1 3,0-5,1 4,-1-2,1-4,0 1,2-1,1-2,0-1,1-1,3 0,-4 0,1 0,1 0,0 0,1-1,-3 1,-6-1,-2-3</inkml:trace>
</inkml:ink>
</file>

<file path=ppt/ink/ink10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3121 1880,'15'-3,"-10"2,-1 1,0-1,-1-1,0 2,0-2,0 1</inkml:trace>
</inkml:ink>
</file>

<file path=ppt/ink/ink10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3137 1920,'32'-8</inkml:trace>
</inkml:ink>
</file>

<file path=ppt/ink/ink10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3206 1913,'16'1,"-13"-1,0-1,0 1,0 0,0-1,0 2</inkml:trace>
</inkml:ink>
</file>

<file path=ppt/ink/ink10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3214 1884,'3'25,"-3"-22,0 5,-1-5,1 0,1 4,0-4,-1 3,1-1,0 9,0-11</inkml:trace>
</inkml:ink>
</file>

<file path=ppt/ink/ink10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3281 1931,'14'-9,"-13"12,-2 3,0-2,0 2,0-2,2 0,-2 6,1-7,0 0,3-1,2-2,-2 1,0-2,0 0,0-1,3-7,-6 6,1-3,-1 2,-1 0,1 1</inkml:trace>
</inkml:ink>
</file>

<file path=ppt/ink/ink10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3291 1867,'13'15,"-12"-11,1 0,0 1,1-5,-3-5,0 2</inkml:trace>
</inkml:ink>
</file>

<file path=ppt/ink/ink10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1874,'19'31,"-16"-27,-1-1,0 0,1 1,-1 0,0 0,0-1,-1 0,-1 0,1 0,0 3,0-1,0 3,-1-4,2-1,-1 0</inkml:trace>
</inkml:ink>
</file>

<file path=ppt/ink/ink10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3375 1868,'-2'21,"2"-10,-1-8,0 1,1 0,-1 0,0-1,0 0,0 3,0-2,1 0,-1 1,0-2,0 0,0 1,0-1,-4 4,2-5,0-3,-3-3</inkml:trace>
</inkml:ink>
</file>

<file path=ppt/ink/ink10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3330 1921,'17'-4,"-14"4,0-1,1 2,2-1,1-1,-3 0,0 1,-1-1,0 1,0-1</inkml:trace>
</inkml:ink>
</file>

<file path=ppt/ink/ink10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3329 1975,'14'3,"-10"-3,-1 0,0 0,1 0,0 0,-1-1,1 0,-1 1,2-1,-2 0,2 1,-2 1,0-1,2 0,-2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655 887,'2'0</inkml:trace>
</inkml:ink>
</file>

<file path=ppt/ink/ink10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3333 2004,'2'0</inkml:trace>
</inkml:ink>
</file>

<file path=ppt/ink/ink10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2012 229,'3'17,"-3"-14,0 5,0-2,1-1,-2 1,1-2,0 1,0 0,-1-1,1 0,0 2,-2 14,2-15,0 1,-1 0,0 4,0-5,1 0,-1-1,1 1,0 1,-1-1,1-1,0-1,0 4,-1-3,2-1,-1 1,0-1,1 0,0 1,0 1,1-2,-2 0,1 0,0 0,0 0,0 0,0 0,1 0,0 0,1 0,0-2,0 0,0 0,0 0,1 0,-1-1,4 0,-4 1,3-1,3 0,-6 0,3-1,-3 1,1-1,0 1,4 0,-5 0,0-1,1 1,1 0,-1 0,7-1,-6-1,1 2,-1-1,0 1,-1-1,-1 1,0 0,1 0,-1 0,0 0,3 1,-3-1,1 0,0 0,-1 1,1 0,-1-1,0 0,0 0,-6-2,-2 0,0-1</inkml:trace>
</inkml:ink>
</file>

<file path=ppt/ink/ink10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2033 222,'19'-1,"-15"1,0 0,-1-1,1 1,-1 0,0 0,1-2,-1 2,0 0,0 0,3 0,-3 1,5-1,-4 0,0 0,5 1,-5-1,-1 0,1 1,-1-1,0 1,0 0,0 1,-3 1,2 1,1 1,-2-1,1 1,2 3,-3-3,1 3,-1-3,1-1,-1 3,1-1,0-1,0-2,-2 0,3 4,-2-4,0 2,0-2,-1 0,2 3,-2-3,1 1,0 1,0-1,0 1,0-1,-1 1,0-2,1 4,0-2,-1-1,1 0,-1 4,1-5,-1 0,2 5,-1-3,0 0,-1-1,1-1,-1 0,1 2,-1-1,0 1,0-2,0 0,0 7,0-6,-1 0,0 0,1 0,-1 0,1 0,0-1,-1 0,1 1,-2 4,-2-9</inkml:trace>
</inkml:ink>
</file>

<file path=ppt/ink/ink10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2322 123,'14'2,"-10"-1,-1-1,0 0,0 0,1 0,0 0,0 0,0 0,-1 0,0-1,0 1,2-1,-2 1,0 0,-4 3</inkml:trace>
</inkml:ink>
</file>

<file path=ppt/ink/ink10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2358 126,'4'19,"-4"-6,1-6,-1-2,0 0,0 5,0-5,0-1,1-1,-1 0,1 0</inkml:trace>
</inkml:ink>
</file>

<file path=ppt/ink/ink10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2431 100,'19'43,"-18"-40,0 0,0 1,0 0,0-1,0 2,1 0,-2-2,3 1,-2-1,0 0,1 0,-1 0</inkml:trace>
</inkml:ink>
</file>

<file path=ppt/ink/ink10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2474 118,'-10'29,"9"-26,0 2,-1-1,1 0,-3 6,3-7,-1 1,0 0,0-1,-1-1,-1-3,1-2</inkml:trace>
</inkml:ink>
</file>

<file path=ppt/ink/ink10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149,'34'-7,"-30"6,0 0,1 1,-1-1,0 0,-1 0,1-1,-1 1,0-1,0 1,3-2</inkml:trace>
</inkml:ink>
</file>

<file path=ppt/ink/ink10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2540 86,'1'62,"-1"-56,0 0,0 0,1-1,-1-2,0 1,0-1,1 2,-1-2,0 0,-1 0,0 0,0 1,-2 0,2-1,0 1</inkml:trace>
</inkml:ink>
</file>

<file path=ppt/ink/ink10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2543 93,'15'-1,"-7"1,-4 1,0-1,-1 1,0-1,0 1,-1 2,-2 1,-3 2,2-2,-2-1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656 887,'6'-4,"-4"8,-3 2,0-2,1 0,-1-1,2 0,-2 0,1 1,0 1,0-1,0-1,-4-12</inkml:trace>
</inkml:ink>
</file>

<file path=ppt/ink/ink10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2558 130,'2'0</inkml:trace>
</inkml:ink>
</file>

<file path=ppt/ink/ink10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226,'14'-5,"-10"4,1 2,-1-2,3 1,-3 0,-1-1,1 0,2 2,2-3,-5 3,1-1,4-1,-3 0,0 1,12-3,-12 0,-1 4,1-4,-2 2,-7 5,0 0,0-1,1-1,0-2</inkml:trace>
</inkml:ink>
</file>

<file path=ppt/ink/ink10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2363 236,'14'1,"-9"-1,0-1,-2 1,1 0,-1-1,3-1,-3 2,0-1,1 0,0 1,0-1,6 0,-5 1,0-1,-1 1,0-1,4 1,-5 0,2 1,-2-1,0 4,-5 2,1-2</inkml:trace>
</inkml:ink>
</file>

<file path=ppt/ink/ink10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130,'18'8,"-15"-8,0 0,0 0,1 0,-1 0,5-1,-3 2,-1-2,-1 0,-6 2</inkml:trace>
</inkml:ink>
</file>

<file path=ppt/ink/ink10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2513 76,'1'17,"-1"-10,0-1,0 0,0 0,0-1,0-1,-1 10,1-9,0 0,1 2,-1-1,1-2,-1 0,1 0,-1 0,1 0,0-1,0 0,0 1,-1-1,0 2,1-1,-1 1,1-1,0 0,-1 0,0-1,2 2,-1-2,1 0,-1 0,2-2,0 0,0 0,3-1,-1 0,-2 0,1-3,-1 2,1 0,-1 0,12-5,-9 3,-3 2,6-4,-2 2,-4 0,0-1,0 1,1-2,-1 2,1-1,0 0,0 0,2-5,-5 6,0 0,-1-2,0 2,-1-1,0-4,1 4,0 0,-3-5,2 5,0 1,1 0,-1-1,0 0,0-1,0 1,0-1,0 1,0 1,-1 0,0 0,1 0,-2-1,0 3,0-2,-7-1,6 3,1 0,-5 0,5 1,0 0,0 0,0 2,0-1,-2 3,1-1,-1 0</inkml:trace>
</inkml:ink>
</file>

<file path=ppt/ink/ink10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2526 367,'13'-9,"-7"6,-3 1,0 2,-1 4,-3-1,1 12,0-11,-1-1,1 0,0 2,0 0,0 0,2-2,1-4,1-1,-2-2,-1 1,0 0,-1 0,1 0,-1-1,0-1</inkml:trace>
</inkml:ink>
</file>

<file path=ppt/ink/ink10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307,'9'17,"-7"-13,-2-1</inkml:trace>
</inkml:ink>
</file>

<file path=ppt/ink/ink10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2586 251,'3'15,"-3"-9,0-2,0 0,0-1,1 2,-1 2,1-4,-2-6,0-2,0 2,1 0</inkml:trace>
</inkml:ink>
</file>

<file path=ppt/ink/ink10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2596 237,'-9'16,"8"-13,-2 3,3-2,-1-1,-1 2,0 1,1-3,-1-10,3 1,0 1,0 0</inkml:trace>
</inkml:ink>
</file>

<file path=ppt/ink/ink10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2587 238,'24'21,"-22"-18,3 3,-4-3,2 1,0 2,-7-5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822,'-8'34,"7"-29,1 0,-1-1,1 0,0 0,-1 0,1 0,0-1,0 0,0 0,0 1,0-1,1 0,-1 0,3-2,0-2,5-2,-3 0,-2 1,1 1,3-2,-4 3,2-2,-1 1,-1 0,0 1,0-1,-4-2,-2-1,1 0,-1 1</inkml:trace>
</inkml:ink>
</file>

<file path=ppt/ink/ink10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108,'0'13,"-1"-8,0-2,0 1,-1-1,2 0,0 0,3-2,0 0,2-1,-1 1,0-1,0 0,-1 0,0-1,0 0,0 1,0 0,0 0,1 0,-1 0,0 0,-8 6,1-2,1 0,1 0,-3 1,3-2</inkml:trace>
</inkml:ink>
</file>

<file path=ppt/ink/ink10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1252 183,'15'-6,"-11"4,-1 0,1 2,-1-2,0 1,1 2,0 2,-1-2,0 1</inkml:trace>
</inkml:ink>
</file>

<file path=ppt/ink/ink10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1280 150,'-4'18,"4"-13,-1-1,0-1,-1 4,2-3,-1 0,-2 9,2-7,0-2,1 0,-1-1,1 0,0 0</inkml:trace>
</inkml:ink>
</file>

<file path=ppt/ink/ink10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1274 198,'15'6,"-12"-4,0-1,0-3</inkml:trace>
</inkml:ink>
</file>

<file path=ppt/ink/ink10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168,'2'16,"-1"-13,-1 0,2 0,1-4,-2-9,-1 6</inkml:trace>
</inkml:ink>
</file>

<file path=ppt/ink/ink10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1323 154,'19'11,"-22"-7,0 0,1-1,-1 0,1 0,7 0,-1-2,-1-1,3-1</inkml:trace>
</inkml:ink>
</file>

<file path=ppt/ink/ink10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1369 119,'2'21,"-2"-18,-1 0</inkml:trace>
</inkml:ink>
</file>

<file path=ppt/ink/ink10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1378 128,'14'-15,"-12"11,0 1,2-3,-1 2</inkml:trace>
</inkml:ink>
</file>

<file path=ppt/ink/ink10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1408 91,'-9'17,"8"-14,-4 6,2-3,0-2,1-1,-2 1,7-3,0-1,1-3,-8 4,1 1,0 1,1 1,0-1,1 0,0 0,0 0,-1 4,1-3,-1 2,1-3,-3 3,2-3,0 0,5-3,0-4,1-3,-3 4,0 0,2-4,-1 4,-1 0,0 0,0 0,1 0,0 0,1 0,0 1,0 0,1 1,0 1,-1-1,1 1,-1-1,0 2</inkml:trace>
</inkml:ink>
</file>

<file path=ppt/ink/ink10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149,'-6'40,"6"-34,1-2,-2 0,1-1,0 0,1 1,-1 0,0 0,0 0,0-1,0 0,1-10,0-1,0-5,0 6,-2 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770,'8'21,"-8"-17,0-1,0 1,-1 0,1-1,0 1,-1-1,0 1,1-1,-1 1,0 1</inkml:trace>
</inkml:ink>
</file>

<file path=ppt/ink/ink10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186,'19'-6,"-15"10,-3-1,-1 0,0 1,-1 0,1-1,-1 3,0-2,1 0,-1-1,-1 4,0-3,0-1,-1-6,2-3,0 1,0-1,1 2,0 1,0-3,0 3,2 0,2-1,-1 1,0 1,-3 5,-4 6,3-5,0 0,0-1,-2 4,1-3,1 0,4-5,3-2,-3-1,-1 1,-5 1,0 1,0 0</inkml:trace>
</inkml:ink>
</file>

<file path=ppt/ink/ink10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1362 206,'3'17,"-2"-13,0 3,1-2,1-1,2 0,-1-4,-1 0,2-1,-2 1,1-1,3 0,-3 0,-1 0,1 0,-1 0,0 0,0 1,1-1,-1 1,0-1</inkml:trace>
</inkml:ink>
</file>

<file path=ppt/ink/ink10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1181 287,'35'-3,"-32"3,3-1,-3 1,0-1,1 1,4 1,2-3,-6 3,1-2,1 1,0-1,18-2,-15 2,-1 0,0 0,2-2,0 2,0 0,10-3,-10 4,-1 0,2-1,1 0,-2 1,-1 1,1-1,9-1,-11 1,-1 0,-2-1,0 1,-1 1,3-4,-4 4,0 0,1-3,0 3,-1-2,-8 1,0 0,1 0,1-2</inkml:trace>
</inkml:ink>
</file>

<file path=ppt/ink/ink10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1483 116,'25'0,"-21"0,1-1,0 1,-1-1,-1 1,0 0,0 1,-2 2,-2 0,-3 0</inkml:trace>
</inkml:ink>
</file>

<file path=ppt/ink/ink10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128,'-1'28,"1"-22,-1-1,1 1,-1-1,1 0,-1-1,-1-1,2 2,-1 0,0-1,1-1,-1 0,1 2,-1-2,1 0,0 0,1-12,-1 3,1 1</inkml:trace>
</inkml:ink>
</file>

<file path=ppt/ink/ink10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132,'-11'15,"8"-10,2 2,0-4,0 0,-1 4,2-4,3-5,1-5,-2 4,1 1,3-2,3-1,-5 2,-1 2,0 0,0 2,-1 4,-2-2,0 0,-1 6,1-5,-3 3,1-4,0 0,-1-2,0-1,0 1,0-2,0 1,5-3,0-1,1 2,0-1,0 3,-2 3,0 1,-1 1,0-1,0-1,0 0,0 0,1 2,-1 0,0 0,-1 0,1-1,0-1,0 1,-3-3,0-3,-4-6,5 5,-2-8,2 7,1 1,-1 0,-1 5,0 2,2-1,-1 2,-1 11,2-12,-1 0</inkml:trace>
</inkml:ink>
</file>

<file path=ppt/ink/ink10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1500 212,'30'1,"-24"2,-3-2,0-4,-2-1,0 1,0 0,0 0</inkml:trace>
</inkml:ink>
</file>

<file path=ppt/ink/ink10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1558 145,'3'51,"-4"-40,0-7,1 0,0 4,-1-5,0-6,0-5,0 1,0 2,1 1</inkml:trace>
</inkml:ink>
</file>

<file path=ppt/ink/ink10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1567 130,'37'-11,"-34"12,0 3,0 6,-3-5,0-2,0 3,0 1,0 0,0-1,1 1,-1 4,0-7,0 2,1 1,-3-4,-5 4,2-8,1 1</inkml:trace>
</inkml:ink>
</file>

<file path=ppt/ink/ink10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1561 184,'33'-10,"-31"7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1578,'-18'-3,"15"4,-1 1,1 1,0 0,1 0,0 0,1 0,1 0,-1 1,2 1,0-1,1 3,0-4,1-5,0 1,5-6,-5 4,1 0,-1 0,0 1,-1-1,0 0,1-1,-1 1,2-3,-3 3,-1 9,-2 1,2-1,-1-1,0-2,1 4,0 5,0-8,0 1,1 0,0-1,0-1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931,'-15'8,"10"-7,-3 1,5 0,-4 1,2 1,2-2,0 1,-4 4,4-1,-1-1,1-1,0-1,0 0,-1 0,-1 1,2-3,-1 4,1-2,-2 2,3-2,3-6</inkml:trace>
</inkml:ink>
</file>

<file path=ppt/ink/ink10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1588 147,'2'24,"-3"-21,-2 1,2-1,-1 0,0 0,0 0,5-2,1-1,1 0,-2 0,-1 3,-4 1,-2 0,1-1,1 0,-1-1,6-1,0 0,0 0,2 1,-2-1,2 0</inkml:trace>
</inkml:ink>
</file>

<file path=ppt/ink/ink10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126,'13'-4,"-10"3,0-1,1 0,0 1,-1 0,0 0,-3 4,0 0,0 1,-1 1,0-2,1 0,-1 0,0 2,-2 2,2-4,0 6,0-6,0 0,0 1,0 0,-2-1,0-2,0-2,0-1,-1-1,2 0,0 0,8 0,-3 1,-1-1,1 0,0 2,-6 5,1-1,-2 1,1-1,0 3,1-2,-1 0,2-1,3-8,-1 0,-1-1,1 0,-1 0,0 1,0 1,-1 1,1 0,-1 0,0-1,0 1,-2 5,0 7,1-1,1 0,0-1,-1-1,2 0,-1-2,0 1,1 0,-1 11,1-11,-1-1,1-1,1 0,2-2,1-6,-2 2,1-3,-1 0,0 3,1 1,1 2,-1 1,0 2,-1 3,-1-2,-1 0,1 1,-1-2,0 0</inkml:trace>
</inkml:ink>
</file>

<file path=ppt/ink/ink10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1700 184,'27'-8,"-24"8,-1 3,-2 0,-2 1,0-1,0 1,-1-2,0 0,0-1,0-2,0-2,1 0,1 10,2 0,-1 12,-1-14,1-1,0 7,0-7</inkml:trace>
</inkml:ink>
</file>

<file path=ppt/ink/ink10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1738 140,'42'-4,"-39"4,-6 2,-2 0,2 0,0-1</inkml:trace>
</inkml:ink>
</file>

<file path=ppt/ink/ink10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1749 158,'10'16,"-9"-13,-1 1,-1 2,1-3,0 1,-1-1,5-9,-2-1,0 2,-1 1,1-2,-1 3,0 0,1 7,0 2,1-1,1 2,-1-2,-1-1,0 0,-2-1,0 0,-1 0,-3 1,3-1,-3-1,1 0,-1 0,1-2,0 1,-1-1,-5-2,4 1,0 0,-3-1,0 0,-6-1</inkml:trace>
</inkml:ink>
</file>

<file path=ppt/ink/ink10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1758 172,'-3'14,"5"-10,0-1,0 0,1-2,0-2,0-1,0 0,0-1,-1 0,-1 0,-1 0,0 0,-1-1,-1 0,1 1,1 0,-2-1,0 0,-2 2,1 1,0 3,1 1,-1 1,1 0,0 1,-2 4,3-5,-1 0,0-1,0 0,-2 1</inkml:trace>
</inkml:ink>
</file>

<file path=ppt/ink/ink10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1786 143,'10'19,"-10"-15,0 0,0 0,1-1,-3 1,2 0,-1 0,1-1,-1 0,0 0,1 0,0 0,-3-2,-2-3,-1 0,2 0,0 0,0 1,0 0,0 1</inkml:trace>
</inkml:ink>
</file>

<file path=ppt/ink/ink10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1737 137,'14'-1,"-11"1,1 0,1 0,0 0,-2 0,4 0,-3 0,0-1,4 1,-5 0,4-1,-4 1,4-2,-3 2,1-1,-2 0,-7 4,-1-1</inkml:trace>
</inkml:ink>
</file>

<file path=ppt/ink/ink10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247,'15'4,"-11"-3,-1-2,0 2,5-1,-5 1,1-3,-1 2,1 0,0 0,-1 0,0-1,0 2,1-2,0 1,0 0,-1 1,7 0,-5 0,-2-1,1 1,0-1,0 2,0-3,0 1,-1 0,3 0,-3 1,5-3,-4 3,-1-1,3-1,-1 2,-2-1,0-2,1 3,-1-1,5-1,-1 0,-3 1,-1 0,1 0,0-2,3 2,-2-2,-2 2,0 0,2-2,0 1,0 0,-1 1,-1 0,1 0,0-1,-1 1,0 1,4-2,-4 1,0 0,0-1,0 0,0 1,0 0,0-1,1 0,2 1,-2 0,0-1,-1 1,6-1,-6 1,1 0,-1 0,0 0,6 1,-6-1,1 0,-1 1,0-1,-8 2,-1-1,1-2</inkml:trace>
</inkml:ink>
</file>

<file path=ppt/ink/ink10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1213 333,'21'4,"-17"-3,-1-1,-6 6,-4 3,0 5,4-5,2-4,-1 0,-3 5,3-7,0 0,5-3,1-2,-2-1,3-2,-3 2,0 0,0 8,-1-1,-2 3,1-4,0 0,0 0,0 4,0-4,-1 0,2 1,-2-8,1 1,1-6,-1 6,0-2,0 2,0 0,1 0,0 0,2 1,0 2,0 4,-1-1,-1 0,1 1,0-1,1-1,0-1,0-2,0-3,-3 1,1-2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993,'2'24,"-1"-20,0 7,-1-8,0 0,0 0,1 6,-1-4,0-2,0 1,0 0,-1 0,1-1,-1-6,1 0,-2 0,-2-2,1 1,-1 2,1-1,0 2,0 0,0 1,-2-1,2 2,1 3,5 3,-2-4,7 9,-5-9,3 3,-3-6,0 0,0 0,0-3,3-1,-2 1,-1 3,-2 3,0 4,-1-3</inkml:trace>
</inkml:ink>
</file>

<file path=ppt/ink/ink10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1271 352,'1'24,"0"-19,-2-1,1 0,0-1,0 0,0 4,0-4,0 1,-1 1,1-2,0 0,0 2,0-11,0 1,0 2</inkml:trace>
</inkml:ink>
</file>

<file path=ppt/ink/ink10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1277 344,'27'-4,"-23"2,-1 0,0 0,1 2,-1 2,-1 2,0 0,-1 2,0-3,-1 1,1 0,0 0,-1 1,1 0,0 2,0 3,1 4,-1-11,-1 0,1 6,-6-9,1-3,1 0,-1 0</inkml:trace>
</inkml:ink>
</file>

<file path=ppt/ink/ink10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392,'26'-5,"-23"4,0 0,2 0,-2 0,0 1,-5 3,-2 1,-1 0,2-1,0-1,0-1,0 1,0-2,5 3,3-3,-2 1,2-1,-1-1,-1 0,-2-2,-2-2,1 1,-1 0,1-1</inkml:trace>
</inkml:ink>
</file>

<file path=ppt/ink/ink10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1312 354,'-2'13,"2"-5,1-2,0 6,1-4,-2-4,1 0,-1 1,1 0,0 1,-1 1,0-3,0 0,0 1</inkml:trace>
</inkml:ink>
</file>

<file path=ppt/ink/ink10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1358 344,'16'-2,"-13"2,0-1,0 1,0 0,-3 4,-2-1,0 1,-1 0,1 1,0-1,-2 11,3-11,-1 0,0 2,0-2,1-1,4-5,3-7,-5 6,1 0,1 5,-3 2,1 1,-1 2,0-4,1 0,-1 0,0-6</inkml:trace>
</inkml:ink>
</file>

<file path=ppt/ink/ink10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394,'14'-16,"-8"17,-3 1,-4 1,0 1,-1-1,-1 2,-1 2,1-4,0-1,5-7,2-1,-2 2,-1-1,1 1</inkml:trace>
</inkml:ink>
</file>

<file path=ppt/ink/ink10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1409 334,'29'-9,"-26"8,0-1,-4 5,-1 2,0-2</inkml:trace>
</inkml:ink>
</file>

<file path=ppt/ink/ink10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1423 348,'0'29,"0"-25,-1 1,2-8,0-1,-1-1,1 1,0-2,0 3,2 1,0 0,0 2,0-1,0 1,1 0,-1 3,-3 0,-2 3,1-3,0 1,1-1,-2 0,1 1,-1-1,1 0,-1-6,1 0,0-7,1 7,0 0,0-3,1 2,1-5,-1 5,0 1,2 5,-2 2,-1 0,0 0,-1 4,1-4,0 1,-1 5,0-5,1-2,0 1,-1 0,0-1,0 1,1-1,-1 0,0 0,1 0,-1 0,0 1,0-1,-2 1,1-1,0 0,-2 0,-1-7,4 0,0 1</inkml:trace>
</inkml:ink>
</file>

<file path=ppt/ink/ink10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1414 411,'22'0,"-18"3,-1 1,1 0,0 0,-1-1,2 0,-2-2,1-10,-3 4,-2 2,0 0</inkml:trace>
</inkml:ink>
</file>

<file path=ppt/ink/ink10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1493 309,'3'38,"-3"-35,1 2,-1-2,-1 0,1 0,-3-4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920,'19'68,"-18"-65,1 4,-1-1,0-3,0 0,-1 0,-4-11,2 5,0 0,1 0</inkml:trace>
</inkml:ink>
</file>

<file path=ppt/ink/ink10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1473 333,'16'-4,"-15"7,-2 0,-1 2,0-2,-1 3,1-3,1 0,-1 0,5-5,0 0,1-2,-2 1,2 0,-1-1</inkml:trace>
</inkml:ink>
</file>

<file path=ppt/ink/ink10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1530 294,'-9'25,"9"-21,0 3,0-4,1 7,1-4,-1-3,3-3,0-2,0-2,-1-1,-1 2,-1 0,1-2,-1 2,0 0,-7 4,-2 5,5-3,1 0,-1 0,-3 5,4-5,0 0,-2 3,2-2,1 1,-1 1,0 5,0-2,0 2,0-8,2 0,-1 0,1 0,0 1,0-1,-1 1,2 0,-1-1,0 1,3-11,-3-4</inkml:trace>
</inkml:ink>
</file>

<file path=ppt/ink/ink10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1522 363,'10'11,"-10"-7,1 3,0-1,-1-2,1 1,-1 0,0-2,0 1,0-1,-1 0,1 0,-1 0,-2-3,-4-9</inkml:trace>
</inkml:ink>
</file>

<file path=ppt/ink/ink10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1509 381,'21'14,"-19"-11,2-1,-1-2,0-2,-2-1,-5 0</inkml:trace>
</inkml:ink>
</file>

<file path=ppt/ink/ink10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413,'14'3,"-11"-3,0 0,0 0,0 0,1 0,-1 0,-3-3</inkml:trace>
</inkml:ink>
</file>

<file path=ppt/ink/ink10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826,'15'15,"-13"-10,-1-1,-1-1,0 1,0-1,0 0,-1 4,-1-3,1-1</inkml:trace>
</inkml:ink>
</file>

<file path=ppt/ink/ink10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2049 915,'28'-11,"-26"8,2-2,-3 2,5-5,-3 3,0 1,-1 0,0 1,-1 0,-1 0,2-2,0 1,-1 0</inkml:trace>
</inkml:ink>
</file>

<file path=ppt/ink/ink10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2127 831,'46'1,"-51"2,0 1,0-1,0 0,-3 4,4-2,0 0,1-1,-1 0,1-1,0 0,-1 1,1-2,0 0,6-1,1-1,1-1,-1 0,0 0,-1 0,4-1,2 0,0 0,0-1,-6 2,0-1,0 0,1 0,-1 0,-2-2,-4 1,0 1,-7-4,7 4,0 0,0 0,0-1,-3-2,3 2,1 0,-3-4,2-1,1 3,0-1,-1 1,1 1,5 9,-1 0,1 6,-2-6,0-1,0 0,-1 0,0 0,1 0,-1 0,0 1,0 2,0 7,-1-7,1-1,0 0,-1-1,1 1,-1-1,1 1,0 0,-1 0,1-3,-1 0,1 1,0-7,1-4,0 0,0 1,0 0,-1 3,1 0,0-1,1 1,1 2,1 3,-1 1,2 0,-1 1,-1 1,0 0,0-1,0-1,0 0,1-4,-3-2,0-3,-1 0,0 2,0 0</inkml:trace>
</inkml:ink>
</file>

<file path=ppt/ink/ink10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2229 772,'4'45,"-7"-43,-2-5,2 0,0-1</inkml:trace>
</inkml:ink>
</file>

<file path=ppt/ink/ink10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2204 795,'19'25,"-16"-27,0 0,1 0,-1-1,1 2,0 0,0 1,-1 0,0 2,0 0,-8 4,1-3,1-1,0-1,-1 1,0 1,-1 0,2-1,7 1,-1-3,0 1,0-1,1-1,2 1,-3 0,-7 3,-1 1,2-1,-3 4,3-3,0 0,2-1,4-3,0 1,3-1,-3 0,5-2,-5 2,0 0,-2 3,-4 2,0-1,1-1,-1 0,-1 2,0-1,1-2,1 1,-1-2,6 0,2-1,3-1,-4 1,-1 0,2-1,3-1,-5 1,0 0,1-3,-1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1051,'2'0</inkml:trace>
</inkml:ink>
</file>

<file path=ppt/ink/ink10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2317 815,'10'37,"-9"-31,-1-2,0-1,0 0,0 1,1-1,-1 0</inkml:trace>
</inkml:ink>
</file>

<file path=ppt/ink/ink10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2353 792,'4'17,"-4"-11,0 2,0-4,-1 4,1-4,0 1,-1 1,1 0,-1 0,1 1,-2 4,1-8,-1 3,1-3,-1 0,0 0,0-6,3-3,-1 1,1-2,0 0</inkml:trace>
</inkml:ink>
</file>

<file path=ppt/ink/ink10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2390 789,'24'12,"-24"-5,0-4,0 0,0 0,0 1,-1 1,1-1,0 0,-1 1,1-2,0 2,-1 3,0-4,0-1,-2-1,-1-2,1-2,-1-2,1 1,1 0,0-1,1 1,3 0,2 0,-1 0,0 1,0-2,0 0,-1 1,0 0,-1-1,6-13</inkml:trace>
</inkml:ink>
</file>

<file path=ppt/ink/ink10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2450 761,'-16'24,"18"-21,1 0,0 1,1-1,-1-1,0 0,0 0,0 0,0-1,-3 2,-3 1,0-2,-1 3,0-2,1 0,0-1,0 1,4 0,6 3,-4-4,1 1,0 0,-2 0,1-1,-3 2,1 0,-2 0,0 1,0-2,-1 0,-3 5,-1-3,3-2,0-3,2-10,3 1,-1 1,1-1</inkml:trace>
</inkml:ink>
</file>

<file path=ppt/ink/ink10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2497 742,'-14'36,"10"-31,2-2,1 0,6-2,3 0,-4-1,-1-1,7-1,-7 2,0 0,0 0,1 1,0 3,-2-1,-1 1,0 6,-1-6,0 1,0-2,-1 1,1 1,0-2,-1 0,0 6,0-5,0 0,0 11,0-8,0-3,-2-1,0-4,-1-1,2-1,0 0,-1-2,1 0,1 0,-1 1,-1 1,2 0,-2-1,0 1,1 0,6 2,-1 0,2 0,-2 1,2-1,-2 1,0 1</inkml:trace>
</inkml:ink>
</file>

<file path=ppt/ink/ink10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734,'14'13,"-13"-8,0 2,-2-1,0-3,0 1,-1-1,-1-1,1 1,-2-1,1-1,0-1,6-1,0 0,0 0,0 1,-2 3,1 1,1 1,-3-2,0 0,0 2,0-2,0 7,0-7,-1 0,0 0,0 2,5-9,0-4,-3 3,1 1,-1 0</inkml:trace>
</inkml:ink>
</file>

<file path=ppt/ink/ink10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2582 742,'10'35,"-10"-32,0 1,0 1,0 0,0 1,0-2,-1 1,1-2,0-7,0 0,-1-8,1 9,-1-1,0-3,0 3,1 1,-1-1,2-2,-1 1,0 2,1 0,1-1,1 2,-1-1,2 2,-1 0,0 1,3 0,-3 0,0 2,0 1,-2 0,-1 3,-1-3,-1 8,0-8,1 0,-1 1,0-1,0 0,-2 4,-2 5,3-7,1-1,1-1,11-19,-7 12,-1 0,1-1,-1 0,0 2,0-2,-1 2,0 0,0-2,-1 0,1 0,1-4,-1 6,-1 0,1-1</inkml:trace>
</inkml:ink>
</file>

<file path=ppt/ink/ink10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725,'31'5,"-28"-5,0 0,-1 6,-2 0,0 1,1 0,-1 4,0-6,1 13,-1-13,1 1,-1-1,1 0,-1 0,1-1,-1-1,0 1,0-1,0 0,-1 0,-2-1,-1-2,1 0,0 0,0-2,-5 0,5 0,0 1,0-1,-1-2,2 1,-1-2,1 2,-1-2,1 2,0-1,7-1,0 2,0 0,0 0,-2 2,5-1,-5 1,-11 6,4-3,1 1,-2 1,3-1,1 0,-2 4,2-4,0 0,1 0,0 0,3-4,1-2,-1 1,0-1,-1 0,0 0,4-4,-4 3,1-4,-2 4,-1 1,-4-5,2 4,0 1,-2-2,3 2,-2-2,1 2,1 0,1 13,0-6,0 1,1-1,0 0,-1 0,1 1,-1-1,1 2,-1 7,-1-7,1-1,0 0,-1 0,1-1,-1-1,1 0,-1 1,0 0,0-12,2 3,-1 0</inkml:trace>
</inkml:ink>
</file>

<file path=ppt/ink/ink10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2693 734,'12'17,"-18"-10,2-3,3-1,2 0,2-1,1 1,2-1,-3-1,1 1,0-1,-1 1,0 0,-1 1,-2 0,-1 0,-1 0,1 0,-4 5,3-5,0 1,-1-1,-2 0,0-1,1 0,0-2,1-1,0-6,2 3,1-1,-1 1,1 0,0 0,0-4,-1 5,1 0,0 0,1 6,0 1,0 2,-1 0,0 13,0-15,-1 1,0 0,0 3,0-5,1 0,-1 0,1 0,0 0,-1 2,1-1,0-1,0 0,0 0</inkml:trace>
</inkml:ink>
</file>

<file path=ppt/ink/ink10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694,'-1'20,"-2"-18,-4 4,3-3,-1 2,0 0,3-2,0 0,-1 2,1-2,2 0,-2 1,3-1,7-3,-5 0,1-1,1 0,1-1,-1-1,9-2,-11 4,1-1,3 0,-4 1,0 0,1 0,5 1,-6-1,1 1,-1 0,-6 1,-3 0,2 0,1-1,-2 0,2 0,0-1,-1 0,1 4,2 1,0 7,1-6,0-1,0 0,0 0,0 0,0 0,0 11,0-7,0 1,0-1,-1-1,0 11,1-6,-1-2,0-1,0-1,0 1,-1 0,1 0,0 0,-2 3,2-7,-3-1,1-2,-5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1051,'3'0,"0"1,4-1,-1-1,2 1,-5 0,0 0,0 0,1 1,-1-1,1 0,1 0,1 0,-2-1,-1 1,0 0,-7 2</inkml:trace>
</inkml:ink>
</file>

<file path=ppt/ink/ink10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999,'16'17,"-15"-14,0 1,0 0,-1-1,1 1,0-1,0 0,-1 0,-4-6,0 2,0-2,0 1,0 0,-1 1,-3-2,5 5,0-1,0 3,1 0,5-3,1 0,0-1,0 0,13-4,-14 2,1 1,-1-1,0 0,4-2,-4 2,1-1,-3 7,-3 0,0-1,-1-2,-1 3,0-2</inkml:trace>
</inkml:ink>
</file>

<file path=ppt/ink/ink10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2106 1043,'3'26,"-3"-23,0 3,-1-3,3-13,-1 6,1 0,-1-2,2 2</inkml:trace>
</inkml:ink>
</file>

<file path=ppt/ink/ink10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2141 1036,'-20'29,"14"-22,3-4,-1 1,0 0,1-1,-11 7,10-7,1-1,0-1,6-1,2-3,0 0,-1 0,6-2,-7 4,7-2,-3-1,-3 1,1-1,1 2,-2-2,2 1,-2 0,-1 2,-9 5,3-1,-3 2,3-3,1 1,0 0,-3 3,2-3,1 0,0 0,-1 0,0-1,-1 3,2-2,1 0,0 2,1-1,0 0,2 5,-1-5,6 2,-3-6,-1-2,2-6,-3 5,0-1,-1 1,2-2,-1 0,-1 2,2 0,-3 0,1-2,0 1,0-2,-1 0,0 3,-1 0,0 0,1 0,-1 0,-1 0,0 0,1 0,6-3,-1 3,0 2,-1 0,1-1,0 1,0 0,0-1,-1 1,0 1,1-1,2-1,-1 1,-1-1,-1 3,0-2,-3 4,-3 1,0 0,1-1,0 0,4 0,4 2,-3-3,1 0,0 1,-1 0,-1 1,-1 1,-1 0,0-2,-1 0,0 1,-2-1,0 0,0 0,0 0,0-2,1-4,-1-5,2 3,1 0,-2-9,2 10,-1 1,1 0,0 0,-5 20,4-8,0-3,-1 6,1-9,1 0,-1 2,0 0,0 2,1-3,0 0,-1 5,1-6,0 1,1-1,7-18,-6 7,0 1</inkml:trace>
</inkml:ink>
</file>

<file path=ppt/ink/ink10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2252 1007,'-8'24,"5"-20,0 0,0-1,1 0,7-1,-2-2,0-1,0 1,1-1,0 0,-1 0,2-1,-1 1,0 0,8-5,-9 4,0 0,3-2,-1 1,-6 6,-1 0,0 0,-1-1,-3 5,3-5,-1 0,0 0,-1 0,1 0,-3 2,2 0,2-2,0 1,7-3,0-1,1 0,0 0,3 0,-4 1,5 0,-6 0,1 1,-1-1,1 2,0-1,-1 2,-2 2,-1-2,-1 0,1 2,-3 4,2-5,-1 0,1 0,-5 6,3-5,0-1,0-1,-2-3,2-5,0-9,3 10,0 1</inkml:trace>
</inkml:ink>
</file>

<file path=ppt/ink/ink10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2278 1068,'-11'36,"3"-15,6-13,-1 0,-3 5,3-6,0 0,-3 9,2-9,-1-2,-2-1,1-1,1-1</inkml:trace>
</inkml:ink>
</file>

<file path=ppt/ink/ink10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1574,'2'0</inkml:trace>
</inkml:ink>
</file>

<file path=ppt/ink/ink10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1531,'-22'-5,"17"6,2 0,-2 1,-2 2,3-2,0 2,-1 0,0 0,2-1,-3 5,3-3,1 0,-1 0,-2 3,3-4,1 1,-1-1,1 1,0 9,1 13,0-21,1 1,1 1,-2 1,1 1,1-2,0-2,2 10,-2-7,0-1,0 1,1-2,-1 0,0 0,0 0,0-1,0 2,2 7,-3-12,0 0,2 1,0-2,2 1,3-2,-4 0,0 0,1 0,5-1,-6 1,0-1,0 0,0 0,16-2,-15 1,7-1,-7 0,4-3,-4 2,-1 1,5-7,-1 0,-3 3,13-21,-15 19,-2-1,1 0,0-15,-2 14,1-1,-2 2,1 0,-1 2,0-3,-1-9,-1 10,1 0,-1 1,-1 0,-1-1,0-1,0 1,-5-7,1 4,4 6,-6-6,4 8,1 0,-10-3,12 5,-1 2,-3-1,5 1,-1 1,-1 1,1-1,1 2,0 0,0 2,1-1,1 0,0 0,1 0,3 6,-2-7,4 2,-1-3</inkml:trace>
</inkml:ink>
</file>

<file path=ppt/ink/ink10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1649 1497,'44'-5,"-40"5,-1-1,0 1,1-1,0 0,1 1,7-2,-6 0,5-1,-6 1,1-1,0 0,1-1,0 0,1-1,-1 0,15-10,-15 11,2 0,1 0,-2 0,0 0,0 0,18-10,-9 5,-9 6,0 0,22-6,-22 7,1 0,1 1,0-2,11-2,-11 2,30-13,-31 12,0 0,-1 1,2-1,0 0,-1 1,0 0,-1-1,0 1,1-1,10-4,-11 3,-1 1,0 0,1 0,1 0,0 1,-2 1,1-1,13-4,-13 5,1-1,-1 1,-1-1,0 1,5-4,-5 3,0-1,1 1,-2 1,0 0,8-4,-9 5,-1-1,1 0,0 1,5-2,-1 0,4-3,-10 4,1 0,-1 0,4-2,-4 1,1 1,0-1,-1 0,0 0,0 1,0 0,4-3,-4 3,-6-3,0 2,0-1,-1 1</inkml:trace>
</inkml:ink>
</file>

<file path=ppt/ink/ink10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2507 1053,'21'26,"-20"-22,1 1,1-2,-1 0,9 8,-6-6,-1 0,-2-2,0 2,1 0,-3-2,1 1,1 0,-1 2,-1-3</inkml:trace>
</inkml:ink>
</file>

<file path=ppt/ink/ink10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1050,'-16'48,"15"-44,-1-1,0 0,-4 6,0 3,4-8,0 0,1 0,0-1,-2 1,2 0,-2-3,0-10,2 2,-1 0,1 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1218 927,'27'25,"-23"-21,7 8,-9-9,3 1,-3-1,2 1,0-1,-1-1,0-1,2 2,-2-1,0-1,1 0,-1 0,1 1,-1-1,1 2,-1-1,0-1,-1 2,3 1,-1 1,0 0,-1 0,0-1,-1-1,-5-5,-1-2</inkml:trace>
</inkml:ink>
</file>

<file path=ppt/ink/ink10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2503 1099,'39'0,"-35"0,-1-1,1 1,-1 0,0 0,2 0,0-1,-1 1,-1 0,-6 0,0 1,0-1,0-1</inkml:trace>
</inkml:ink>
</file>

<file path=ppt/ink/ink10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2502 1027,'2'0</inkml:trace>
</inkml:ink>
</file>

<file path=ppt/ink/ink10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2464 1090,'7'73,"2"-56,-6-11,1-2,5 4,-5-6,-1-1,5 2,0-3,-3 0,0-1,0 0,2 0,-1 0,4-3,0-4,-5 3,-1 1,0 0,0 0,1 1,0-1,0 1,3-3,-5 2,2-4,-3 3,1-5,-2 5,0 2,0-1,-1 1,0 0,1 0,-4-8,2 6,-1 0,1-2,-2 0,-2-4,-4 1,0 0,5 4,0 1,1 0,0 1,1 1,-8-3,5 5,2 1,0 1,-6 2,5 1,0 1,0 0,-2 5,3-7,1 0</inkml:trace>
</inkml:ink>
</file>

<file path=ppt/ink/ink10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2440 1307,'13'-1,"-10"-1,1-1,-1 0,3-3,-2 3,-1 1,0 1,2-2,-2 2,0 0,1 0,2-1,-3 1,-6 1,-1 1,0 0,1-1</inkml:trace>
</inkml:ink>
</file>

<file path=ppt/ink/ink10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2480 1313,'4'14,"-4"-11,1 4,0-4,0 1,-1 1,2 5,-2-7,2 3,-1 0,1 2,-2-4,1 0,2-7,-2-2,0-5</inkml:trace>
</inkml:ink>
</file>

<file path=ppt/ink/ink10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2536 1233,'-18'44,"13"-40,11-3,-2-2,1 0,1-1,-1 1,-1 0,0 1,0-1,-4 4,-6 6,2-3,-2 3,3-6,1 0,-1 0,-1 1,2-1,-2 1,2-1,-1 1,1 0,0 0,2-1,0 0,5-5,-1-1,-2 0,1 1,0 0,0-1,1 0,3-3,-4 5,-5 5,-1-1,-1 1,2-1,2 0,-1 0,3 2,2-1,2 0,-1-2,1-2,-3-1,2-3,-3 1,2-2,-1 2,1-2,-3 2,1 0,3-8,-4 7,-1-2,0 1,0 1,0 1,-1-1,-1 0,-1 2,0 1,-1 2,0 3,-2 5,4-5,1 0,0-1,-1 1,1-1,1 0,2 2,0-1,1 0,1-2,-1-1,2 0,0-1,0-2,0-1,-2 2,1-1</inkml:trace>
</inkml:ink>
</file>

<file path=ppt/ink/ink10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2600 1267,'2'0</inkml:trace>
</inkml:ink>
</file>

<file path=ppt/ink/ink10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2622 1228,'2'16,"-1"-10,-1-1,1 0,-1 0,1-2,-1 0,1 0,-1 1,0 0,0 0,1 1,-1 0,0-1,0 7,0-1,0-5,0-2,-4-3,1-2,0 0,0 1,1-2,0 0,2-2,0 1,0 0,1-4,1 3,-1 1,0 1,2-5,-2 5,1 0,0 0,0 0,0 0</inkml:trace>
</inkml:ink>
</file>

<file path=ppt/ink/ink10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2664 1233,'24'4,"-20"-3,-1-1,0 1,-1 3,-2-1,-2 1,0-1,-2 0,1 1,0-2,0 1,0-1,-1 1,1-1,0-1,2-4,1 0,0 6,-1 3,-1 11,1-10,1-1,-1-1,0-1,1 0,0 0,-1 4,0 1,1-4,-1 0,1-1,0-1,-1 0,0-14,0-1,1 8</inkml:trace>
</inkml:ink>
</file>

<file path=ppt/ink/ink10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2661 1310,'30'-11,"-27"10,0 1,0 0,0-1,0 0,0 0,2 0,1 0,-3-1,0 0,-4-2,-1 1,-2 0,0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975,'2'99,"1"-98,3-1,1-2,-4 1,1 0,-1-1,2 0,-2-1,0 2,-6-3,-2 0,2 0,-1 1,1 1</inkml:trace>
</inkml:ink>
</file>

<file path=ppt/ink/ink10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1262,'7'40,"-7"-35,1-1,0 0,-1-1,-1 5,1-5,-1 1,0-1,1 0,-1 0,0 0,-1-7,3-1,-1 1,2 1,4-2,-1 3,-2 1,0 0,0 1,0 0,-10 7,4-4,4 0,2-1,0-2,0-1,-2-3</inkml:trace>
</inkml:ink>
</file>

<file path=ppt/ink/ink10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2606 1267,'19'-6,"-14"4,-1 0,0 0,-1 1,1-2,0 1,0-1,-4 8,-3-3,-2 0,1-2</inkml:trace>
</inkml:ink>
</file>

<file path=ppt/ink/ink10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1913 1044,'23'-9,"-19"6,1 0,-1 0,5-4,-5 4,0 0,-1 0,1 1,0 0,0 0,1 0,0 0,0 0,1 0,3-1,-5 2,-1-1,1 1,-1 0,3-1,-3 2,2-1,-1 0,-1 1,0-1,1 2,0 0,-1-1,-3 3,-3-1,0-2</inkml:trace>
</inkml:ink>
</file>

<file path=ppt/ink/ink10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2138 849,'5'42,"-5"-37,0-2,0 0,0 0,-1 0,1 1,0 0,-1 5,0-5,0-1,-1 0,-1 0,0 0,1 0,0 0,1 0,4-1,1-2,0-1,-1-1,1 1,0 0,-1 0,0 1,0 0,-2 4,-2 2,0 0,0-1,0 1,-2 3,2-5,-3 2,2-2,-1 1,-3 6,3-7,1-1,-2 1,1-6,3-2,0 1,0 0,0 0,1-4,0 4,2-1,0 2,1 1,-1 2,1 1,-1 1,0 1,0 0,-1-1,0 1,0 0,1-1,-2 0,2-5</inkml:trace>
</inkml:ink>
</file>

<file path=ppt/ink/ink10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2200 908,'3'63,"-3"-57,0 0,0 5,0-6,-1 6,1-5,1-1,-2 4,1-5,0 1,-1-2,2-7,-1-11,0 10</inkml:trace>
</inkml:ink>
</file>

<file path=ppt/ink/ink10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2214 947,'49'-16,"-45"15,-1 1,0 0,-5 3,-1-1,0-2,0 1,0 0,0-2</inkml:trace>
</inkml:ink>
</file>

<file path=ppt/ink/ink10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2244 908,'2'37,"-3"-34,0 0,-2 6,2-4,0 0,0 0,-1 0,1 0,0-2,-1 0,-1 2,2-2,5-3,4-4,-5 2,1 0,0-2,0 1,1 0,-1-1,0 1,-1 1,0 1,-5 5,-3 3,2-4,1 0,0 0,-2 1,2-1,0 0,-1 3,1 1,1-3,0 1,0 0,0-1,1-1,-1 0,1 0,0 0,1 0,2-3,3-5,-2 0,-2 1,0 1,2-6,-2 5,1 1,-1 0,0 0,0 0,1 0,0 1,0 1,-2 7,-1-1,0 1,0 0,-1 1,1-3,-1 1,0-2,0 0,-1 0,-4-2</inkml:trace>
</inkml:ink>
</file>

<file path=ppt/ink/ink10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2320 922,'45'-15,"-42"14,0 1,-6-1,0 0</inkml:trace>
</inkml:ink>
</file>

<file path=ppt/ink/ink10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2354 887,'-15'68,"12"-57,2-4,-1-1,0-1,1-1,-3 2,3-3,0 0,-1 0,2 0,1-6,2-1,0-1,0 0,-1 0,-1 0,1 0,-1 0,2-3,-2 5,0 0,1-1,0 1,-1 7,-1 1,0 1,0 0,0 0,0 3,-1-5,1 0,0-1,-1 0,1 0,-1 7,1-3,0-3,0-1,-1 0,1 2,1-10,0-7,0 8,-1 0,1 0</inkml:trace>
</inkml:ink>
</file>

<file path=ppt/ink/ink10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2352 975,'25'-39,"-22"38,0 1,0 3,-2 0,0 3,-1-2,0-1,0 1,0 1,0 0,0 7,-1-7,-1 11,1-12,1-1,-1 1,0 6,0-6,0 3,-1-1,-2-8,-1-5,3 3,1 0,-3-5,1 5,2 1,-1-1,1 0,-1-2,0 1,1-1,1 3,0 0,4-3,-2 3,2 0,-1 1,0 1,1 1,-1 0,-2 3,-5 7,3-7,-1 1,0-1,-1 1,0 0,1-1,0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1430 922,'-2'16,"1"-11,0 0,1 3,-1-1,1-3,0 5,0-4,0 1,-1-3,-2-3</inkml:trace>
</inkml:ink>
</file>

<file path=ppt/ink/ink10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2413 917,'2'0</inkml:trace>
</inkml:ink>
</file>

<file path=ppt/ink/ink10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2417 999,'2'18,"-3"-22,1-1,0 0,0 1</inkml:trace>
</inkml:ink>
</file>

<file path=ppt/ink/ink10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2478 904,'22'34,"-22"-30,-2 4,1-5,-4 15,4-14,-1 0,-1 1,0-1,0 0,0-1,0 0,0-2,0-1,-1-5,1 0,1 1,1 1,0 0,0 0,0 0,1-2,-1 1,0 1,0 0,0 0,0 0,-2-1,2 1,1 7,0 2,0-2,0-1,0 4,0-3,-1-1,0 0,2-8,0-5,-1 6,1 1,0 0,2-3,-1 3,0 0,1 2,-3 4,0 2,0-1,0-1,0 0,0 3,-1-2,0 0,0-7,1-1,0 1</inkml:trace>
</inkml:ink>
</file>

<file path=ppt/ink/ink10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2514 882,'4'41,"-4"-37,0-1,0 0,1-8,-1 0,0 0,1 1,-1-3,4-3,-2 7,2 0,3 3,-4 0,0 1,0-1,-1 3,-2 2,-1-2,-1 1,0 1,0-1,0 0,0-1,0 0,0 0,-2 0,1 0,2-6,2 0,1-1,-1 1,0 0,1-2,1 2,0 3,-4 5,0-2,0 0,-1 1,-2 2,1-2,1-1,1 0,5-2,1 1,-2-1,0 0,-5 2,-2 1,0 1,0 2,3-4,0 2,0-2,0 1,1 0,-1-1,2 0,3 0,2-1,-2-1,1 0,8 0,-5 0,-1-2,-3 2,-1-1,0 0,0 0,1 0,0 0,4 0,-5 0,1-1,3 0,-2 0,-2 0,-7 0,0-2,1 1,-10-6,9 1,2 1,-2-1</inkml:trace>
</inkml:ink>
</file>

<file path=ppt/ink/ink10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2572 885,'7'17,"-9"-11,1-1,-2 7,2-8,-1 0,0 0,0-1,1 0,-1 1,0-1,1 0,-1 0,5-6,1-2,-1 2,-1 0,1 0,0 0,0 0,0 1,1 0,-1 2,0 0,0 1,-1 2,-3 1,0 0,-2 0,0 0,0-1,1 1,-2 2,1-2,0-3,1-6,2 2,-1-3,1 2,1 1,-2 7,1 0,-1 0,-1 1,1 0,0-1,-1 2,1-1,-1 0,1-2,-1 0,8-13,-3 7</inkml:trace>
</inkml:ink>
</file>

<file path=ppt/ink/ink10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2577 974,'2'0</inkml:trace>
</inkml:ink>
</file>

<file path=ppt/ink/ink10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2155 1177,'-1'63,"0"-54,1-5,0-1,-1 1,1 1,-1-1,0-8,1 1,-1-1,0 1,1 0,-2-3,1 3,0-2,0 2,-2 0,-1-1,-1 3,-2 2,1 4,4-2,-4 6,4-6,-2 2,1 3,2-3,1-2,0 2,3 1,-2-3,2 1,1-2,0-1,1-1,-1 0,0-2,0 0,-1 1,1-1,0 0,0-1</inkml:trace>
</inkml:ink>
</file>

<file path=ppt/ink/ink10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2199 1235,'-6'13,"5"-9,1-1,0 0,1 0,1 1,1-1,-1 0,2 0,2 0,-2 0,0-2,1 1,-2 0,-1 1,-3 0,-2 2,-3 3,3-6,-3 1,3-1,-1-1,-1 1,1-2,0 0,1-2,1-1,1-1</inkml:trace>
</inkml:ink>
</file>

<file path=ppt/ink/ink10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1228,'31'3,"-27"-4,-1 1,0-1,1 1,1-2,-2 1,-8 3,2-1,0 1,0 0</inkml:trace>
</inkml:ink>
</file>

<file path=ppt/ink/ink10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2258 1255,'24'0,"-20"-1,-1 1,1-1,-1 0,2 0,-2 1,0 0,0 0,0 1,-3-4,-1 0,-3-5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1111,'4'25,"-4"-19,0-2,-1 1,1-2,0 2,0-2,0 1,-1 1,0-2</inkml:trace>
</inkml:ink>
</file>

<file path=ppt/ink/ink10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2294 1174,'28'35,"-22"-34,3 1,-4-2,0 1,-1 0,0-1,-1 3,-4 2,0-2,-1 1,-1 5,1-4,0-2,1 1,-4 4,1-3,0 0,0-3,0 0,0-1</inkml:trace>
</inkml:ink>
</file>

<file path=ppt/ink/ink10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1132,'1'31,"-1"-28,-1 0,1 0,-1 2,1 0,0 1,-1-1,0 5,0-6,1-1,-1 4,0-3,1-1,0 0,0 3,0-3,4-6,-3 0,-2 0,1-2,-1 1,0 0,0 1,-1 0,-1 2,-6 1,6 0,0 1,-2 1,1 0,0 1,1 0,1 4,2-2,0-2,2 8,1-6,0-2,2-2,-1 0,-1-1,0 0,2-1,-2-2,-3-2</inkml:trace>
</inkml:ink>
</file>

<file path=ppt/ink/ink10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1161,'13'-2,"-4"2,-3-1,-2 1,-1 0,0-1,0 1</inkml:trace>
</inkml:ink>
</file>

<file path=ppt/ink/ink10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2541 1176,'29'1,"-25"-2,-1 1,1-1,-1 0,1 1,-1-1,0 0,0 1,-6 2,-1-2,1-1</inkml:trace>
</inkml:ink>
</file>

<file path=ppt/ink/ink10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1120,'33'19,"-29"-18,-1 1,0-1,1-1,-1 1,-3 2,-1 1,0-1,-1 1,1-1,0 1,0 0,-1 0,1 1,-1 7,1-7,0-1,0-1,0 2,-1-2</inkml:trace>
</inkml:ink>
</file>

<file path=ppt/ink/ink10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2662 1150,'19'-2,"-16"-1,-2-1,1 0,-2-1,0 2,0-2,-2-2,1 3,0 1,-1 0,1-1,-2 0,2 0,-1 0,1-1,1 1,0-3,2 1,0 1,1 3,0-1,0 2,0 0,3-1,-3 2,3-1,-2 2,1-1,-2 2,-1 1,-2 1</inkml:trace>
</inkml:ink>
</file>

<file path=ppt/ink/ink10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2683 1168,'3'22,"-4"-11,1-8,0 1,0 0,0 0,-1 0,1 1,0 2,-1 0,1 0,0 0,0 3,-1 4,2-10,-1-1,1 1,1-1,1-1,-1-8,-1 3,-1-1,0 1</inkml:trace>
</inkml:ink>
</file>

<file path=ppt/ink/ink10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1083,'11'24,"-6"-25,-2 0,0 0,0-2,-1 0,-1 0,0-2,-1 0,0 2,-1 0,-1-3,0 3,-1 1,0 1,0 0,-1 1,1 1,-1 0,1 2,1 2,1 1,1-2,0-1,0 0</inkml:trace>
</inkml:ink>
</file>

<file path=ppt/ink/ink10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2774 1139,'3'15,"-3"-12,0 0,0 0,0 0,0 0,0 0,0 2,-1 10,1-12,0 0,-1 4,1-4,1 0,-1 0,0 0,0 0,0 0,1 0,-6-7</inkml:trace>
</inkml:ink>
</file>

<file path=ppt/ink/ink10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2780 1273,'-15'-4,"12"6,2 1,-1 0,2 0,0 1,1 1,1-2,1-2,0-1,3-6,-2 1,-1 1,-2 0,1 1,1 1,-3 6,-2 10,1 0,1-8,0-2,-1 6,0-4,-2 25,2-26,-1-1,-2 4,2-5,-1-1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990 1223,'-14'-14,"11"13,-1 1,1-1,-1 1,1 2,-1 3,1 0,2-1,1-1,0 5,1-5,0 3,0-1,2 0,0-5,1-3,3-4,-4 1,1 1,-1 2,3-1,-3 1,-4 7,0 1,0 1,1 0,-1-1,1 0,0 2,2 6,-1-3,2 6,-3-12,-4-3,2-5</inkml:trace>
</inkml:ink>
</file>

<file path=ppt/ink/ink10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2118 1403,'-1'57,"1"-51,0 1,0-2,0 0,1 0,-1 0,1 3,-1-5,0 0,-1 1,2-7,-2-1,1 1,-1 0,-1 0,0 0,-4-2,1 2,-1 0,-2 0,5 3,-2-1,1 3,0 1,1 1,2-1,1 1,0 4,0-4,0 2,1-1,0-1,1 2,0-1,4-1,-2-2,4-3,-5 0,5-2,0 1</inkml:trace>
</inkml:ink>
</file>

<file path=ppt/ink/ink10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2167 1476,'-18'9,"17"-5,2 0,2 0,1-1,2 1,-1-1,-1 0,-1-1,0 1,0 0,0 0,-1 0,-1 0,-1 0,-1 0,-2 1,0-1,0 0,-1-1,0 0,1-1,-3 0,3-3,2-2</inkml:trace>
</inkml:ink>
</file>

<file path=ppt/ink/ink10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2203 1477,'24'3,"-21"-3,2 1,-2-1,2 1,-2-1,0 0,-6 0</inkml:trace>
</inkml:ink>
</file>

<file path=ppt/ink/ink10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2202 1504,'30'-1,"-27"0,0 1,1 0,-1 0,0 0</inkml:trace>
</inkml:ink>
</file>

<file path=ppt/ink/ink10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2236 1450,'25'15,"-21"-14,1 1,1 0,-2 1,-1-1,-3 1,-1 0,-1 0,-3 3,3-2,0-1,0 1,0-1,0 2,0-1,-2 5,1-4,2-2,-1 1,1-1,0 0</inkml:trace>
</inkml:ink>
</file>

<file path=ppt/ink/ink10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1410,'2'44,"-3"-38,1-1,0 0,0-1,0 0,0 0,0-1,0 4,1-11,-2-1,-1 0,0 2,-1 2,-1-1,0 1,-4 3,5-2,-2 2,2-1,-1 5,3-2,1-1,0 0,1 0,0 0,0 0,0 1,0 1,0-2,1 0,2 1,0-3,1-2,0-4,-2 1,-1 0,-1 0,1 0,0 1,0 0,1 0,-2 0</inkml:trace>
</inkml:ink>
</file>

<file path=ppt/ink/ink10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2375 1457,'-8'20,"9"-17,2 0,0 0,0-1,2 0,-2 1,0 0,-3 0,-3 5,1-5,0 2,0-2,-1 0,0 1,-1-2,-1-1</inkml:trace>
</inkml:ink>
</file>

<file path=ppt/ink/ink10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2460 1379,'5'33,"-5"-28,0 5,-1-6,1 0,0 1,0 0,0 1,0 0,0 0,0-2,0 0,0 3,0-4,0 0,0-7,-1-2,1 3,-2-2,1 2,-1 0,0 0,-1 0,0 5,2 1,0 0,0 0,1 0,0 1,1 1,-1-2,1 0,0 1,0-1,1 0,-1 0,1 0,1-4,0-1,-1-1</inkml:trace>
</inkml:ink>
</file>

<file path=ppt/ink/ink10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1474,'2'0</inkml:trace>
</inkml:ink>
</file>

<file path=ppt/ink/ink10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1496,'41'-5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1630,'-11'27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1116,'14'6,"-3"-3,-8-2,1-1,-1 0,3 0,-1 1,-1-1,0 0,-1 1,-6 4,0 0,0-3,-1-2</inkml:trace>
</inkml:ink>
</file>

<file path=ppt/ink/ink10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1452,'27'8,"-23"-5,-2 0,0 0,-1 0,-2 2,1-2,-1 2,0-2,0 0,0 1,0-1,0 0,0 0,1 0,-1 1,0 0,-1 2</inkml:trace>
</inkml:ink>
</file>

<file path=ppt/ink/ink10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2660 1401,'5'49,"-5"-43,1-1,-1-1,0 4,-1-5,1 0,0 4,0-4,-4-5,1 0,-1-1,-4-2,4 5,1 1,0-1,0 2,2 1,4 3,1-2,0 2,0-2,-1-2,0 0,1-5,-3-2</inkml:trace>
</inkml:ink>
</file>

<file path=ppt/ink/ink10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2744 1409,'7'14,"-6"-9,1 2,-1-4,-1 0,1 1,0 5,0-4,-1-1,1 2,-1 1,0-4,1 0,-5-8,2 1,0 0,1 0,0 0,0 1,0-1,0 1,-1-1,1 1,-1 0,-1 1,0 3,0 2,0 1,2 3,1-3,0-1,0 1,1 0,1-1,0 2,1 0,2-1,3-2,-2-5,-1-2,-4 1,-5-2</inkml:trace>
</inkml:ink>
</file>

<file path=ppt/ink/ink10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2616 1593,'0'46,"1"-37,0-3,-1 1,0 12,1-12,-1 0,0-1,0 3,0 1,0-1,-1 8,1-10,0 1,0 2,0 8,-1 7,2-19,-1 0,-1 2,1-2,0-1,0-1,0 1,0-2,1 2,0-1,0-1,1-6,-2 0</inkml:trace>
</inkml:ink>
</file>

<file path=ppt/ink/ink10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2621 1580,'22'-5,"-11"3,-5 0,3 0,-6 1,1 1,-1 1,0 2,-1 0,1-2,-3 2,1 0,0 6,0-5,-1 0,0 1,2 25,0-16,-1-5,-1 3,1-2,1 9,1 25,-2-35,0-1,-1 0,0 0,0-1,-1 4,1-7,0-1,0 0,-1 1,2-1,-2 1,3 1,0 2,-1-3,0 1,0 0,-1-2,1 0,0 2,-1-2,0 0</inkml:trace>
</inkml:ink>
</file>

<file path=ppt/ink/ink10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2630 1842,'43'-16,"-37"16,-2 0,-1 0,2 0,0 1,-2-1</inkml:trace>
</inkml:ink>
</file>

<file path=ppt/ink/ink10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2647 1588,'-1'30,"2"-18,-1-7,1-2,4-2,-2-2,0 1,0-1,-1-2,0 0,0-1,-1 0,0 1,0-5,-1 5,-1 0,-1 0,-1 1,0 0,0 2,-3 1,3 0,-1 4</inkml:trace>
</inkml:ink>
</file>

<file path=ppt/ink/ink10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2650 1664,'16'13,"-14"-10,-1 0,-3 0</inkml:trace>
</inkml:ink>
</file>

<file path=ppt/ink/ink10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1697,'13'8,"-10"-7,-1 2,-3 0</inkml:trace>
</inkml:ink>
</file>

<file path=ppt/ink/ink10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2656 1725,'2'0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1168,'24'-4,"-21"4,1 0,0 0,-1-1,0 1,2 0,-2 0,0 0,0 0,0 0,-5-4</inkml:trace>
</inkml:ink>
</file>

<file path=ppt/ink/ink10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2674 1787,'-1'-20,"0"17,-2 1,0 2,1 3,1 1,0 0,2 0,-1 1,0 4,0-5,2-1,1-3,1-6,-2 1,0 1,2-4,-3 5,-1 8,0 1,-1-1,1 7,0-4,0-2,0-3,0 0,2 14,-2-13,-1-1,1 1</inkml:trace>
</inkml:ink>
</file>

<file path=ppt/ink/ink10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2759 1568,'10'65,"-10"-60,0-1,1 4,-1-3,1 1,-1 0,0 0,0 1,0 0,0-2,0 0,1 10,0-6,-1 0,0 7,0-9,1 0,-1 2,0 0,0-1,0-2,0 0,0 3,0-5,0-1,-1 3,1-3,0 0,0 1,0 0,0-1,0 0,0 1,0 0,0 6,0-7,1 0</inkml:trace>
</inkml:ink>
</file>

<file path=ppt/ink/ink10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2755 1533,'22'-2,"-19"3,1-1,1 0,-1 0,0 0,1 0,-2 0,1-1,0 1,3 1,-4-1,2 0,-1-1,-1 2,3-1,-3 1,0 1,-1 2,0-1,-1 2,-1-2,1 0,-1 1,0 1,0 0,1-1,-1 1,0 3,1-3,0-1,0 1,-1 1,1 2,1 7,-2-8,2 5,-1-6,0 2,1 12,-2-13,1 0,0 0,1 15,-1-12,1 9,-1 3,0-12,-1-1,0-2,0-1,1 3,-1-1,0-4,0 1,1-1,-1-1,-1 3,2-3,-5-4</inkml:trace>
</inkml:ink>
</file>

<file path=ppt/ink/ink10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1832,'48'-1,"-45"1,4-1,-3 1,0 0,0 1,2-1,-14-7,5 5</inkml:trace>
</inkml:ink>
</file>

<file path=ppt/ink/ink10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1565,'-4'23,"4"-20,1 1,0 1,0-2,2-1,1-4,1 0,2-2,-4 1,3-3,-3 3,-3 0,0 0,-2-1,0 1,-1-1,-2 1,1 1,1 2,-1 1,0 1,2 1,1 0,-2 1</inkml:trace>
</inkml:ink>
</file>

<file path=ppt/ink/ink10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2806 1639,'18'17,"-20"-14</inkml:trace>
</inkml:ink>
</file>

<file path=ppt/ink/ink10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2800 1678,'19'23</inkml:trace>
</inkml:ink>
</file>

<file path=ppt/ink/ink10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2812 1723,'14'28</inkml:trace>
</inkml:ink>
</file>

<file path=ppt/ink/ink10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2842 1778,'-14'-8,"11"11,2 1,-1 0,1 0,0 0,0 0,0 0,1 0,0 0,3-4,1-1,3-6,-5 3,1-1,0-3,-1 5,-1 7,0 3,-1-1,0 3,0-6,1 1,-1 0,0 0,1 8,0-5,-1 0,0 12</inkml:trace>
</inkml:ink>
</file>

<file path=ppt/ink/ink10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2884 1425,'16'2,"-13"-2,2-1,-1 1,3 0,-4-1,0 1,2 0,-1 0,0 0,0 1,0-1,0 0,-1 0,2 0,-1-1,0 1,-1 0,0 0,-6 0,-1 0,-1-1,2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1099,'17'5,"-12"-5,0 2,-1-1,0-1,-1 1,0-1,0 1,1 1,-3 1,-1 1,0 1,-1 0,0 0,-1 5,2-6,-3 6,1-4,1-3,0 4,0-1,0-1,0-2,1 0,0 0,0 0,-7-11</inkml:trace>
</inkml:ink>
</file>

<file path=ppt/ink/ink10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2910 1450,'32'2,"-25"0,-3-1,6 2,-6-2,-1 1,0-2,0 2,0-1,-6-3,0-1,-1-2,1 1,0 0,1 1,0 0</inkml:trace>
</inkml:ink>
</file>

<file path=ppt/ink/ink10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2950 1392,'39'23,"-35"-20,0 0,-1-1,2 2,-1-1,-3 0,-1 1,-1-1,1 1,-2 1,1 1,-1 0,0-1,0 0,-2 6,0-6,3-2,-1 2,1-2,-1 2,0-2,3-14,0 8</inkml:trace>
</inkml:ink>
</file>

<file path=ppt/ink/ink10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3068 1407,'-6'18,"6"-14,0 0,0 0,1-1,0 0,2-1,0-2,0-1,0-1,0 1,0 0,0-1,1 0,-1-1,0 0,0-2,-2 2,-1 0,-1-1,-1 1,-2-1,-1 0,1 1,-1 0,2 1,-1 0,1 3,2 2</inkml:trace>
</inkml:ink>
</file>

<file path=ppt/ink/ink10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1387,'-7'28,"7"-25,0 0,0 0,1 0,5-3,-3-1,1 0,1-1,-2-1,-1-2,-3 2,0-2,-4-6,2 7,1 1,-1 1,0 0,0 1,-1 0</inkml:trace>
</inkml:ink>
</file>

<file path=ppt/ink/ink10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3197 1364,'4'19,"-3"-15,1 2,-1-3,-1 1,0-1,1 1,0-1,0 0,0 2,3-2,-1-3,0-2,1-8,-2 4,0 0,4-10,-4 12,0 1,0-1,1 0,1-2,-1 2,-1-1,0 1,-1 1,1 0,0-1,0 0,1 1,-2 0</inkml:trace>
</inkml:ink>
</file>

<file path=ppt/ink/ink10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3087 1516,'4'17,"-2"-14,1-2,0 1,0-4,0 0,0-1,1-3,-3 2,-1 0,0 0,1-1,-2 2,1 0,-2-4,1 2,-2 3,0 2,-6 7,7-4</inkml:trace>
</inkml:ink>
</file>

<file path=ppt/ink/ink10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1474,'0'33,"0"-23,0-6,0-1,0 2,0-2,0 0,-4-5,0-1</inkml:trace>
</inkml:ink>
</file>

<file path=ppt/ink/ink10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1586,'0'25,"0"-22,1 2,0-1,0-1,1 0,1-2,6 0,-5-2,0-2,-1-1,-1 1,0-1,-1-1,1 1,-2 1,0 0,-1-1,-1 0,1 1,-2 0,-3-2,3 4,0 1,-1 0,1 1,2 2</inkml:trace>
</inkml:ink>
</file>

<file path=ppt/ink/ink10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3133 1580,'29'-1,"-26"2,-3 2,-2 1,-1 1,0-2,0 0,1 0,0 0,1 0,2 0,2-1,0-1,0-1,1 1,0-3,1 1,-2-1,0 1,0 1,0-4</inkml:trace>
</inkml:ink>
</file>

<file path=ppt/ink/ink10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3103 1701,'0'14,"-1"-6,1 0,0-5,-1 0,1 0,0 0,-1 0,1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 1140,'-10'-14,"9"11,-6-3,4 4,0 1,0 1,0 0,-1 0,1 0,-2 3,2-1,1 1,1 0,0 4,0-3,0 3,1-1,0-3,1 2,0-2,2 0,0-1,3-2,-2 0,-1-1,0 0,1-1,4-5,-2-1,-1-6,-1 2,-3 8,-3 19,0-1,1-7,0 19,1-18,0-1,0 1,0-1,0 0,0 0,1 9,-1-9,0-1,1-1,-1 0,0-1,0 2,-2-9,-1 0</inkml:trace>
</inkml:ink>
</file>

<file path=ppt/ink/ink10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3159 1692,'-7'24,"8"-21,1 0,2-2,-1-1,0-1,0-1,0 0,0-2,-3 1,0 0,-2-1,-1 2,0 0,0 2,-1-1,1-1</inkml:trace>
</inkml:ink>
</file>

<file path=ppt/ink/ink10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3209 1661,'3'13,"-2"-8,-1-2,2 0,-1 0,2 1,-2 1,1-2,-1 0,3-4,0-2,1-2,-2 2,0 0,1-3,-1 1,-1 1,0 0,2-3,-2 3,0 1,1 0,-3 0,-3 3</inkml:trace>
</inkml:ink>
</file>

<file path=ppt/ink/ink10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3104 1805,'1'25,"-1"-21,0-1,0 0,0 1,0 2,0-1,0-2</inkml:trace>
</inkml:ink>
</file>

<file path=ppt/ink/ink10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1794,'2'15,"-3"-6,1-6,0 0,0 3,0-2,0 0,0 0,0 0,0 0,0-1,-4-14,2 4,0 1,1 1</inkml:trace>
</inkml:ink>
</file>

<file path=ppt/ink/ink10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3100 1899,'-13'3,"10"-1,0 2,2-1,0 0,2 1,-1-1,3-2,1-1,-1 0,0-1,0 0,0-3,0 1,0 1,-3 5,-1 8,1-7,0 1,-1 3,1 1,0-5,-1 1,1 1,0-2,1-1</inkml:trace>
</inkml:ink>
</file>

<file path=ppt/ink/ink10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3178 1895,'-10'-13,"7"11,1 5,0 0,0 0,0 0,2 2,-1-2,-1 6,2-5,0-1,2 0,2-4,-1 0,1-2,-1 0,-1-1,1 0,-1-1,0 2,-2 10,-1 7,1-10,0-1,0 0,0 6,-1 2,1-6,-1-1,1 0,-3 1,0-4</inkml:trace>
</inkml:ink>
</file>

<file path=ppt/ink/ink10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3052 1319,'-2'40,"3"-35,-1-2,-1 1,1-1,0 1,0 7,0-4,0 1,0 0,0-2,-1 13,0-13,0 14,1-16,0 0,0 3,-1-4,1 1,0-1,0 2,0 0,0 1,0 1,0-1,0-1,-1 5,1-6,-1 4,1-4,-1 8,1-5,-1 5,0-9,0 5,-1 1,2-6,0 0,0 0,-1 0,2 0,-2 1,1-1,0 0,0 0,0 0,1 0,1 0,0 0,1-1,0 0,2-3,-2 0,0 0,0 1,3 0,-2 0,-1 0,0-1,0 1,1 0,-1 0,2-1,0 0,-1-1,1 1,-2 1,1-2,1 2,3-2,-4 2,-1-1,5 0,-5 0,0 1,0-1,2-1,0-1,-1 1,-1-1,3 0,-2 0,0 2,1-1,0 1,0-1,-1 1,0 0,0 0,-1 0,1 0,-1 0,1 1,-1-1,1 0,0 1,1 0,-1-1,1 0,-1 1,-1-1,3-1,-1-1,-1 2,0-2,-1 0,-1 0,0-1,-1-1,0 1,0-1,0-4,0 6,0 0,0-1,-1 1,1 0,0-1,1 1,-1-1,1-1,0 0,0-1,0 1,0 1,-1 0,1 1,0-1,0 1,-1 0,3-8,-3 6,0-1,-1-1,1 2,-1 0,1-4,-2 1,1-2,-1 5,1-2,-1 1,0 1,0 1,-2-7,2 8,0-1,-5-11,5 8,-4-5,4 7,-1 0,1 1,-1-1,0 0,1 0,-3-11,3 12,0 1,0 0,-1-1,-1 1,-2 0,2 1,-2 1,2 1,0-1,-1 0,-2 1,1 0,1-1,-2 1,1 0,0 0,0-1,0 1,0 1,-9-1,7 0,1 1,0-1,0 1,-7 0,6 1,0-1,-1 1,-9 2,9 0,-2 0,0 1,0 0,1-1,0 0,0-1</inkml:trace>
</inkml:ink>
</file>

<file path=ppt/ink/ink10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990 1437,'25'-2,"-21"1,-1 0,0 0,2 0,-2-1,0 2,-9 3,3-1,-1 0,1 0,-1 1</inkml:trace>
</inkml:ink>
</file>

<file path=ppt/ink/ink10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1001 1457,'0'22,"4"-26,-1 3,1-3,-2 1,3-2,4-2,-6 6,4-4,-1 2,-3 3,0-1,0 1</inkml:trace>
</inkml:ink>
</file>

<file path=ppt/ink/ink10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1375,'8'33,"-7"-27,0 0,0-1,0 1,0 1,-1 0,1 2,-1-2,0-1,-3 10,2-12,-1-1,-1 8,2-7,-1 0,1-1,1 0,-3 3,3-20,0 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1154,'13'-2,"-10"1,0 1,1 0,-1-1,1 2,0-2,0 1,-1 0,3 1,-4 2</inkml:trace>
</inkml:ink>
</file>

<file path=ppt/ink/ink10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1036 1443,'12'51,"-12"-47,1-1,1 1,-1-11,-2 2,1 0,0 0</inkml:trace>
</inkml:ink>
</file>

<file path=ppt/ink/ink10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1057 1380,'-2'63,"2"-60,0 1,-1 1,1-1,0-7,1-2,-1 0,0 1,0 0,1 0,0 1,1-5,0 4,-1 0,2 0,0-1,0 3,0 3,-1 2,-1 0,1 0,-1 2,-1-2,1 0,-1 2,0 1,0-2,0-1,-3 1,3-1,-2 0,0 0,-2-2,0-6,3 1,1 0,0-1,2 2,1 3,-1 3,0 3,-1 0,-1-1,0 1,0-2,0 0,-1-1,1 0,-2 0,0 3,-1 2,2-12,2 0,0 0,0 0,-1 1,1 0,0-1,0 0,0 1,0-1,0 1,-1 0,0 0,1 0,2 1,-3 6,0 2,0 1,1-1,-2 0,1-2,1-1,-1 1,0-1,0 1,1-1,0 0,-1 1,3 2,-2-3,0 0,2-1,0-4,1-4,-2 2,2 0,-1-1,2-1,-5 3</inkml:trace>
</inkml:ink>
</file>

<file path=ppt/ink/ink10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1193 1396,'5'63,"-5"-57,0 0,0-1,0-1,0 0,0 4,-1-5,0-7,2 1,0-4,0 4,-1 0,1-2</inkml:trace>
</inkml:ink>
</file>

<file path=ppt/ink/ink10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1216 1452,'11'-19,"-8"17,0-1,0 1,0 1,2 3,-2 1,0 1,0-1,-1 0,1 1,0 1,0-2,0-3,-1-3,1-2,0 0,-1 0,0 0,0 1,-1 0,0-1</inkml:trace>
</inkml:ink>
</file>

<file path=ppt/ink/ink10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1316 1399,'-2'-23,"-1"22,-1 1,1 0,-1 1,0 2,2 0,1 2,1-1,1 0,0-1,0 0,1 5,-1-5,3 2,1-2,-1-7,-2-1,-1 2,-1 0,5-9,-1 11,-3 11,0-4,0 9,-1-11,0 0,0 1,0 0,1 1,-1 0,0 7,0-2,1-7,-1 1,1 0,0-1,-1 2,1-1,1 2</inkml:trace>
</inkml:ink>
</file>

<file path=ppt/ink/ink10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1386 1376,'24'-9,"-20"8,-1 1,0 0,-4 3,-2 2,0-2,-3 2,1 0,3-2</inkml:trace>
</inkml:ink>
</file>

<file path=ppt/ink/ink10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1408,'13'1,"-10"-3,0 0,5-2,-5 2,1-1,1 0,-2 2,0-1,1 1,-1 2,-3 2</inkml:trace>
</inkml:ink>
</file>

<file path=ppt/ink/ink10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1406 1376,'17'65,"-17"-60,0 0,0-1,-1 0,0 3,-2-7,1-12,2 6,-1 2,1 0</inkml:trace>
</inkml:ink>
</file>

<file path=ppt/ink/ink10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1426 1367,'10'71,"-9"-65,-1-3</inkml:trace>
</inkml:ink>
</file>

<file path=ppt/ink/ink10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1460 1345,'17'14,"-19"-11,0 0,-2 2,1-3,2 1,0 0,4 0,1-3,-1-1,0 0,0-1,0 1,0 0,-3 4,-3 3,0-3,1 1,-1 3,2-3,-1 0,1 0,-3 2,1-1,-1-2,2 0,6-4,-1-1,6-3,-7 2,3-4,-4 4,2 0,-1 0,2-3,-1 3,-1 0,5-1,-4 2,1 0,0 0,5-1,-4 1,0 1,-2 0,0 1,-7-2,1 1,-2-3,2 2,0 0,1-1,-1 1,1-1,-2-1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1087,'1'17,"-1"-12,0-2,1 1,-1-1,0 3,0 0,0 5,-1-1,1-7,0 0,-1 3,1-3,10-1,-5-1,-1 0,3-2,-2 1,-2-1,1 1,-1-1,4-2,-3-2,-2 0</inkml:trace>
</inkml:ink>
</file>

<file path=ppt/ink/ink10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1501 1338,'1'17,"-1"-12,0-1,0 3,-1-3,1-1,0 2,-1 1,1 0,-1 1,-1 12,1-10,1-5,-1-1,0 2,1-2,-1-8,2 2,-1 0,1-1,1-6,-1 7</inkml:trace>
</inkml:ink>
</file>

<file path=ppt/ink/ink10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1510 1397,'38'35,"-31"-32,-4-2</inkml:trace>
</inkml:ink>
</file>

<file path=ppt/ink/ink10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1644 1412,'2'0</inkml:trace>
</inkml:ink>
</file>

<file path=ppt/ink/ink10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781 1377,'-11'14,"8"-4,2-5,0-1,0 0,0 0,0 0,-1-1,1 0,0 1,0-1,-1 1,1-1,0 1,0 1,0-1,1 0,-1-1,0 0,0 1,0-1,5-7,3-4,-4 3,2-2,-3 4,0 0,2-2,0 1,-1 2,0 1,-4 5,0 1,0 0,-2 7,1-3,1-6,-1 1,0 0,-1 1,-2 6,2-6,1-1,0 0,-1-4,1-4,0 1,0-2</inkml:trace>
</inkml:ink>
</file>

<file path=ppt/ink/ink10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750 1470,'34'19,"-32"-12,-1-3</inkml:trace>
</inkml:ink>
</file>

<file path=ppt/ink/ink10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791 1487,'-2'15,"1"-12,0 4,0-3,0-1,0 1,1-1,-1 0,4-4,2-2,-2 1,0 1,1-1,-1 2,0 2,-2 1,1 0,-2 0,-1 1,1-1,0 0,-4 8,4-7,-1 0,-3 7,2-8,-1 0,-1-2,-1-7,4 2,-1-1,-1 1</inkml:trace>
</inkml:ink>
</file>

<file path=ppt/ink/ink10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779 1540,'24'27</inkml:trace>
</inkml:ink>
</file>

<file path=ppt/ink/ink10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836 1422,'3'26,"-3"-23,-1 0,0 0,0 0,0 0,0 0,-2 3,1-2,1-1,0 0,-1 0,1 0,0 0,4-1</inkml:trace>
</inkml:ink>
</file>

<file path=ppt/ink/ink10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833 1485,'5'18,"-4"-12,-1 0,1-1,0-2,-1 1,1 0,0 0,0-1,0 3,0-2,-1-9</inkml:trace>
</inkml:ink>
</file>

<file path=ppt/ink/ink10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847 1417,'5'21,"-6"-18,-1 2,0-2,0 0,1 0,8-7,-4 2,0-1,0 4,-2 2,-2 0,-2 0,1 0,0 2,1-2,1 0,0 0,3 1,-2-1,2-1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1015,'-3'43,"3"-38,0 0,0 1,0 0,0 0,0-2,0-1,-1 0,-2-3,0-2,-1-1</inkml:trace>
</inkml:ink>
</file>

<file path=ppt/ink/ink10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871 1472,'-18'37,"16"-30,2-4,-1 1,1 2,3-5,0-2,1-1,0 1,0-1,0 0,-1 1,-1-2,0 0,-1 0,0 0,0 0,1-6</inkml:trace>
</inkml:ink>
</file>

<file path=ppt/ink/ink10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882 1410,'9'29,"-8"-26</inkml:trace>
</inkml:ink>
</file>

<file path=ppt/ink/ink10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907 1400,'-11'42,"6"-29,4-10,-1 0,0 2,-1-2,2 0,6-4,4-7,-5 3,-2 2,2-2,-2 1,-2 1,0-1,-1 0,1 1</inkml:trace>
</inkml:ink>
</file>

<file path=ppt/ink/ink10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893 1392,'2'36,"0"-29,-2-4,1 0,1 5,-1-3,0-1,0 4,-1-5,0 0,-1 2,1-1,-2-1,-1-1,0 1,0-1,6-9,-1 4,0-2,0 2,0 0,1 2,-2 5,-1-1,0 0,0 0,0 0,0 0,0 0,0 5,1-5,0 5,0-5,-1 0,2 2,1-2,2-4,-3-8,-1 5,0-1,1-5,-2 7</inkml:trace>
</inkml:ink>
</file>

<file path=ppt/ink/ink10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922 1476,'-3'41,"3"-38,-1 1,0 2,-1-2,0-1,-1 1,0 0,1-1,-1-2,0-1,1-3,2-2,0 2,0-1,2-4,-2 4,4-18,-3 18,0 0,1-4,0 4,0 0,2-4,-2 3,0 0,0 0,-1 2,1 0,1-2,-1 2,1 0,-1 12,-2-4,0 0,-1 0,1-1,0-1,-1 1,0-1,2 0,3-2,-1-1,2 1,-3 2,1 2,-2-1,-1 0,0 1,0 0,1 5,-2-5,1 3,-1-4,-1 0,-1-2,0-3,0-2,2 0,1 0,1-1,1 1,2 2,0 1,1 2,-1-1,2 1,-2-1,-1-1</inkml:trace>
</inkml:ink>
</file>

<file path=ppt/ink/ink10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555 1600,'-3'20,"2"-17,1 0,-1 0,1 0,0 0,-1 2,1-2,0 2,0-2,0 5,0-3,0 0,0 1,-1 0,1-1,0-1,-1 4,1-3,0-1,0 0,0 8,-1-7,1 4,0-1,-1-4,3-8,-1 1,-1-2,0 1,0-4,0 2,0 1,-1 2,0-1,0 0,0 1,-1 0,-2 1,1 1,0-1,0 1,0 0,0 1,-1 1,1 0,0 1,0 2,0-2,1 2,1 0,-1 3,1-4,1 0,0 1,-1-1,1 0,0 0,-1 1,1 0,3 0,1-2,0-1,0 0,0 0,1 0,0-1,-1-1,-1 2,3-2,-3 1</inkml:trace>
</inkml:ink>
</file>

<file path=ppt/ink/ink10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596 1692,'23'0,"-20"-1,0 0,1 1,-1 0,1 0,-1 0,0 1,1-1,0 1,-1 0,0-1</inkml:trace>
</inkml:ink>
</file>

<file path=ppt/ink/ink10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1655,'29'5,"-26"-2,0 0,-2 0,-1 3,0-2,-1 0,-1 4,0-4,1-1,0 0,0 0,1 0,-1 0,0 1,-1 3,1-3,1 0,-2-1,0 3,0-1,2-1</inkml:trace>
</inkml:ink>
</file>

<file path=ppt/ink/ink10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708 1694,'-10'21,"9"-17,2 5,0-5,0-1,2 0,1-1,1-2,-2-2,-1-1,0-1,-1 0,0-3,-1 3,0 1,0 0,-3 0,1 0,-2-1,1 1,0 0,0 1,0 1</inkml:trace>
</inkml:ink>
</file>

<file path=ppt/ink/ink10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765 1699,'20'-13,"-16"15,-1 1,0 0,-1 0,1 0,0-2,0-1,1 0,-1 0,0-1,1 0,1-1,-2 0,0 0,1-1,0 0,-2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395 1307,'16'4,"-12"-4,4 1,-5-1,0 0,0 1,0-1,3 0,-3 0,0 0,0-1,0 0,1 0</inkml:trace>
</inkml:ink>
</file>

<file path=ppt/ink/ink10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883 1645,'-13'-5,"10"6,0 1,0 0,1 1,1 0,1 0,0 1,0-1,1 1,0 2,2 0,0-4,1-2,0-6,-3 3,1-3,0 2,-2 1,2 0,-1 0,0 0,2 1,-2 5,2 17,-3-12,1-1,-1-1,0 4,1-5,-1 0,0 1,0-1,-1 1,-3 12,2-15,-2-1</inkml:trace>
</inkml:ink>
</file>

<file path=ppt/ink/ink10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538 1820,'-2'13,"3"-8,-1-1,0 1,0-2,1 0,0 0,-1 1,1 0,0-1,-1 0,2 11,-2-8,1-1,-1-1,0-1,0 2,0-2,-3-6,1-1,1 0,-4-11,4 11,-1 1,0-2,-1 3,0-1,0 1,0 2,-1 1,0 4,2-2,0 2,1 2,0-4,0 0,0 1,0 1,1-2,0 0,0 1,3 3,-1-4,1-2,0-1,0 0,2-1,1-2,-1 1,0 1,-2 0,0 0</inkml:trace>
</inkml:ink>
</file>

<file path=ppt/ink/ink10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577 1890,'0'17,"0"-11,0-3,1 2,-1-2,0 0,0 0,0 4,1-3,-1-1,0 0,0 1,0-1,0 2</inkml:trace>
</inkml:ink>
</file>

<file path=ppt/ink/ink10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609 1859,'15'1,"-12"0,1-1,1 0,-2 0,1-1,-1 2,0-1,-6-1,-1-1</inkml:trace>
</inkml:ink>
</file>

<file path=ppt/ink/ink10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630 1839,'17'3,"-13"-2,0 0,-1 0,0 0,1 0,-1 0,0 0,-3 2,-2 0,-1 2,2-1,0 2,1-3,0 0,-1 2,1 0,-1-1</inkml:trace>
</inkml:ink>
</file>

<file path=ppt/ink/ink10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714 1809,'1'36,"-1"-32,0 1,0-1,0 0,0-1,0 1,0 0,0-1,1 8,-1-8,0 0,1 1,-1-1,1 0</inkml:trace>
</inkml:ink>
</file>

<file path=ppt/ink/ink10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744 1858,'16'-10,"-13"9,0 0,0 2,1 1,-1 0,-2 1,2-1,1 0,-1-1,0 0,0-1,0-1,0 0,5-2,-5 1,0 0,5-8,-6 4</inkml:trace>
</inkml:ink>
</file>

<file path=ppt/ink/ink10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871 1810,'-13'-9,"10"8,0 2,0 0,1 2,-1 1,2 1,1 0,0-1,0-1,0 2,1 1,0-3,0 0,2-2,0-2,0-3,0 1,-1 0,1 0,-2 0,1 0,0-1,-1 1,1 0,-1 0,2 1,-3 6,1 3,0 9,0-8,-1-2,1-1,-1 0,1 0,0 1,0 0,0 3,0-1,0-1,0 3,-2-7,-2 1</inkml:trace>
</inkml:ink>
</file>

<file path=ppt/ink/ink10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1156 1596,'1'27,"-1"-23,0 2,-1 0,1-3,0 0,0 4,0-4,-1 1,1 0,0 1,0-1,-1 9,0-9,0-11,0 2,-1-2,1 4,-1-1,-1 0,1 1,-1 1,0 1,-1 0,-1 1,1 1,1 2,-3 2,2 3,2-3,1-1,-1 2,1-3,1 0,-1 0,1 2,0-2,2 6,0-6,-1 1,2-3,0-1,0-2,0 0,0 1,0-1,1-1,-1 1,5-3,-5 1</inkml:trace>
</inkml:ink>
</file>

<file path=ppt/ink/ink10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1205 1657,'-9'13,"7"-10,1 1,0-1,-2 1,-1 1,1 0,4-2,5 0,-1-2,-2 0,3 1,-3-1,3 0,-3 0,0 1,-4 2,0-1,0 0,-2 4,2-4,-1 2,1-1,-2 0,0-2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 1331,'25'-2,"-21"2,0-1,1 0,-1 1,0 1,-1-1,2 0,-4-4</inkml:trace>
</inkml:ink>
</file>

<file path=ppt/ink/ink10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1253 1672,'13'0,"-10"0,0 0,1-1,0 0,-1 1,0 0,3 0,-3 0,3 2,-3 0,-7-6,1 1,0 1</inkml:trace>
</inkml:ink>
</file>

<file path=ppt/ink/ink10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1644,'16'1,"-13"-1,1 0,0 0,0 0,-1 0,0 1,1 1,-1-1,-1 2,-1 0,-2 4,1-3,-1-1,-1 10,0-9,1 0,0-1,-1 0,-1 2,1 0,0-2,-1 0,-1-3,0-1</inkml:trace>
</inkml:ink>
</file>

<file path=ppt/ink/ink10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1413 1588,'-1'18,"1"-8,0-5,0 0,-1-1,1 0,-1-1,0 11,1-11,-1 1,1 2,0-1,0-1,0 1,-1 1,1 0,-1 3,2-6,0 0,-4-6,-1 0,1 0,0 1,0 0,0 0,-1-3,1 4,-1 1,1 0,0 3,1 0,1 2,1-1,1 1,2 0,-2-2,1 0,1 1,0-2,0 0,1-3,3-2,-4 0,-1 0,-3-4</inkml:trace>
</inkml:ink>
</file>

<file path=ppt/ink/ink10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1501 1561,'2'20,"-2"-15,1-2,-1 3,0-3,0 4,0-2,1 0,-1 7,1-2,-1-5,1 5,-1-5,1 2,-1 2,0-2,1-1,-2 5,1-7,0 1,-1-1,0 2,1-1,-1 0,-1 11,2-13,-1 0,0 0,0 3,1-2,-1 0,0 0,1-1,1 1,-1-1,1 3,0-2,2-2,0-6,-3-1,-2-1,0 1,0 2,1 0</inkml:trace>
</inkml:ink>
</file>

<file path=ppt/ink/ink10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1578 1563,'-1'18,"1"-14,-1 1,1-2,0 6,0-4,0 1,1 0,-1 5,1-6,-1-1,0 1,0-1,1 4,-1-4,1-1,-1 1,0-1,-1 1,1 0,-1-7,0 0,1-1,-1 1,-1-1,1 1,-2 0,1 0,-1 1,0 0,0 1,0 0,-1 1,-1 2,2 0,1 1,1 0,1 0,0 1,0-1,0 0,2 0,-1 0,0 0,1 0,1-1,1 1,-1-3,1 1,3-1,-4 1,1 0,1 0,-2 0,0 1</inkml:trace>
</inkml:ink>
</file>

<file path=ppt/ink/ink10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1617 1668,'0'21,"0"-18,1 1,-1 0,2 2,-1-2,-2 1,-6-2,4-4,0 0</inkml:trace>
</inkml:ink>
</file>

<file path=ppt/ink/ink10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1690 1603,'-4'51,"4"-48,1 0,-1-6,-1 0,0 0,0 0,-2 0,-2 0,1 1,0 2,1 0,-1 2,1 0,0 0,1 1,2 0,0 3,2-2,-2-1,1 0,1 2,0-2,1-3,4-1,-4 1,2-2,-1 0,1-1,-2 2,0-1</inkml:trace>
</inkml:ink>
</file>

<file path=ppt/ink/ink10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1731 1648,'-14'1,"11"3,1 1,2-2,3 0,1-1,-1-1,3 0,-3 0,4 0,-4-1,0 3,1 1,-3-1,1 0,-2 0,-2 0,-3-3,1 0,-2-2,0 0,0-1</inkml:trace>
</inkml:ink>
</file>

<file path=ppt/ink/ink10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1778 1585,'-2'16,"1"-12,0 0,0 0,0 0,-1 4,1-5,1 0,-1 0,-4-9,3-2,0 1</inkml:trace>
</inkml:ink>
</file>

<file path=ppt/ink/ink10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1171 1815,'1'18,"-1"-12,0-2,1 0,0-1,0 4,0-4,0 1,-1 1,1 0,-1-2,0 1,0-1,0 0,0 0,0 0,-1-6,-1-1,1-2,0 1,0 2,-2-2,1 0,-1 2,1 0,-1 2,-1 3,1 0,1 1,-4 3,4-3,0 1,2 0,0-1,0 0,2 0,3 4,-2-3,0-2,1 0,3-2,-3-1,-1 0,0-1,-1-1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1271,'14'11,"-11"-8,0-2,2 1,-2 0,3 0,0-1,-2 1,-1 0,-1 1,-2 0,1 4,-3-1,1-3,0 0,-1 1,1 0,-3 10,-1-3,2-5,1-2,0-1,0 0</inkml:trace>
</inkml:ink>
</file>

<file path=ppt/ink/ink10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1852,'-12'21,"12"-18,0 1,0 0,3-2,1 0,0 0,-1-1,0 1,0-1,0 1,-1 3,-2-1,-1-1,0 1,-3 1,1-3,1-6</inkml:trace>
</inkml:ink>
</file>

<file path=ppt/ink/ink10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1228 1779,'6'37,"-6"-34,1 0</inkml:trace>
</inkml:ink>
</file>

<file path=ppt/ink/ink10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1267 1855,'22'3,"-18"-3,1 0,-1 0,-1 1,0-1,-4-7</inkml:trace>
</inkml:ink>
</file>

<file path=ppt/ink/ink10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1291 1823,'20'10,"-17"-8,0 0,-1 2,1 0,-2-1,-1 0,-1 1,0-1,0 1,-1-1,1 0,-1 0,2 0</inkml:trace>
</inkml:ink>
</file>

<file path=ppt/ink/ink10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1386 1803,'-2'13,"3"-10,-1 1,1 0,0 1,-1 0,0 0,0-1,1 0,-1-1,0 1,1-1,-1 0,2 6,-1-6,-1 0,0 1,0-1,0 2,1-8,-2 0,0 0,0 0,0-1,-1 0,0 1,0 0,0 0,-1 1,0 0,-2 4,2 1,1 0,0 0,2 0,1 1,0-1,0 0,0 0,1 3,1-2,0-3,0-1,1-1,0-1,-1 2,0-4</inkml:trace>
</inkml:ink>
</file>

<file path=ppt/ink/ink10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1435 1789,'1'22,"0"-17,-1-2,0 2,0 12,1-12,-1-1,0 0,0 1,1-1,-1 1,1-1,0 3,-1-1,1-1,-1 0,1 0,-1-2,0 0,2 2,0 0,-5-3</inkml:trace>
</inkml:ink>
</file>

<file path=ppt/ink/ink10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1519 1816,'0'15,"0"-10,0 0,0-2,0 0,0 3,0-3,0 2,0-2,0 0,1 4,0-1,-1-3,-3-10,2 4,-1 0,1 0,-2 0,0 2,0-1,-2-1,2 2,-5 3,6 1,-1 0,1 1,2 0,2-1,2 1,-1-2,4 1,-4-3,0 0,5-2,-5 1</inkml:trace>
</inkml:ink>
</file>

<file path=ppt/ink/ink10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1548 1847,'-10'17,"12"-14,2 0,0 0,-1-1,0 0,-1 1,0 0,-1 0,-1 3,-1-1,0-2,-2 0,1 0,-1 0</inkml:trace>
</inkml:ink>
</file>

<file path=ppt/ink/ink10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1556 1803,'4'21,"-4"-18,1 0,-1 1,0-1,0 0,1 1,-1 0,2-1</inkml:trace>
</inkml:ink>
</file>

<file path=ppt/ink/ink10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1630 1793,'-2'23,"3"-14,0 9,-1-13,1 4,-1-5,0 0,1-1,0 9,-1-7,1-1,-1 0,0 0,1-7,-1 0,-1 0,1-4,0 4,-3-3,-1 1,-1 2,2 1,0 1,0 0,0 1,0 0,-2 3,2 0,1 4,1-3,0-1,1 1,0 0,0-1,0 0,1 1,0-1,2-1,4 2,-3-3,1 1,0-1,6 0,-7-1,0-1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1188,'43'-10,"-40"10,0 0,0 1,-3 2,6-8,-12 10,3-6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1604,'37'-2,"-34"-1,0 1,2-3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1311,'-9'-19,"8"16,-2 0,-1-1,1 2,-1-1,-2 2,1 1,2 1,0 2,0 2,1 4,1-4,-1 5,2-7,0 14,3-9,0 2,1-3,-1-2,1-4,0-2,-1-1,-1-3,2-2,-3 3,2-2,0 1,0-1,-1 2,1 12,-3 6,1-8,-1 1,0-1,0 4,-1 6,1-11,0 1,0-1,-1 2,1-4,-1-9,1 3</inkml:trace>
</inkml:ink>
</file>

<file path=ppt/ink/ink1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1550 1728,'15'2,"-12"-3,1 1,-1 0,2 0,5 0,-7 1,0-1,0 0,5 0,-5-1,1 0,-1 1,0-1,2 0,-1 0,1-1,-2 1,-1 4,-2 3,-2-3,-1-3</inkml:trace>
</inkml:ink>
</file>

<file path=ppt/ink/ink1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1550 1739,'16'7,"-12"-7,0 1,0 0,4 1,-4-3,0 1,5-1,-5 0,1 0,-2 1,2-1,1-1,-3 2,3 0,-3 1,0 0,1 1,-8 0</inkml:trace>
</inkml:ink>
</file>

<file path=ppt/ink/ink1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1336 1950,'12'-4,"-9"3,1 0,-1 2,5-3,-5 0,1 2,0-2,1 1,-2 0,2 0,-1 0,0 0,-1 1,6-1,-5 0,2 1,-3 0,0 0,1 1,-1-1,0 1,1-1,-1 1,2 0,0-1,0 0,0 1,3-1,-4 0,7 2,-8-2,0 0,1 1,0-2,1 1,0 0,0 1,-1-1,-1-1,1 2,-1-1,3-1,-3 2,0 0,2-2,-2 1,0 1,4-2,-4 1,1 1,0-1,-1 0,1 0,-1 2,0-2,0 0,3 2,-3-2,0 0,1 1,-1 0,1-1,4-1,-3 1,3-3,-5 3,1 0,-1-2,0 1,0 0,0 1,2-2,-2 1,0 1,1-1,0-1,8 0,-9 1,4 1,-4-1,0 0,4 0,-4 0,1 0,-1 0,0 1,3-1,-3 1,0-1,1 0,-1 0,3 0,-4-3</inkml:trace>
</inkml:ink>
</file>

<file path=ppt/ink/ink1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1767 1865,'22'-6,"-19"5,1 0,-1 0,0 0,0 0,1 0,1-1,-1 1,4-1,1 0,-6 2,2-1,2-1,-2 2,-2-1,6-7,-4 0,-1 2,-2 2</inkml:trace>
</inkml:ink>
</file>

<file path=ppt/ink/ink1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1931 1810,'2'22,"-1"-18,0-1,2 0,1-1,-1-1,5-3,-3-3,-3 1,-1-1,0 2,0-2,-1 2,0 0,-1 0,-2 0,-3 0,1 2,1 0,-2 1,3 0,4 4</inkml:trace>
</inkml:ink>
</file>

<file path=ppt/ink/ink1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1984 1814,'15'-13,"-12"11,0 0,1 1,-1-1,2 0,-2 2,0 1,0 1,0-2,0-1,-1-2,0-2,-1 1,1 0,-1 1,1-2,-1 1</inkml:trace>
</inkml:ink>
</file>

<file path=ppt/ink/ink1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2074 1741,'-1'-16,"-1"13,-2 2,1 1,0 2,-2 4,3 3,2-5,0-1,1 0,0 1,1 0,2-1,0-1,-1-1,0-2,0 0,0-1,-1-1,1 1,-3 6,2 8,-2-3,0-2,0 0,0-1,0-1,0 1,-1 0,1 1,2 19,-1-19,-1 0,1 1,0 17,-2-17,1-4,-1-1</inkml:trace>
</inkml:ink>
</file>

<file path=ppt/ink/ink1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1762,'2'17,"-2"-10,2 4,-1-7,0 0,0 1,0 1,0 2,1 0,2 15,-3-18,1 9,-2-9,1 1,-1 5,0-7,0-1,1 3,-1-2,1-1,0 0,3-2,-1-2,0 1,0-1,0 1,2-1,-1 1,0-1,1 0,0 1,-1 0,0-1,0 0,0 1,0-1,-1 1,0-1,8-1,-7 1,-1 1,6-1,-3 1,10-1,-11 1,-1-1,0 1,0-1,0-1,4 1,0-3,0 2,-4-1,2 0,1 0,-2 3,-1-2,2 2,0-2,-2 0,3-3,-2-1,-2 2,0-2,-1 3,1-4,-1 2,-1 1,2-7,-1 3,0 5,0-1,0 1,0 0,-1 0,1-1,-1 0,1-1,2-12,-2 13,-1-1,0 1,0-1,0 2,0-1,-1-10,0 7,-1 1,0 1,0 1,0 0,-1 1,1 0,-1 0,1-1,-3-4,2 3,0 0,-3-5,3 6,0 0,-1 0,-1 1,1 1,-1 0,-1 0,1 0,0 1,1 0,-1 1,-7-2,7 1,1 1,-1 0,0 0,-2 1,0-1,1 1,-1 0,0 0,1 0,1 0,0 0,-1 0,0 1,0-1,-9 3,7-2,1 0,0 1,-6 3,5-3,-1 0,0 1,1-2,1 1,0-1,0 1,0-1,0-1,-1 1,-4 3,7-3,-4 1,5-1,-1 0,1 1,7-4,-1 0</inkml:trace>
</inkml:ink>
</file>

<file path=ppt/ink/ink1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2149 1661,'5'16,"-4"-10,-1-1,1-1,0 0,1 4,-1-3,2 21,-2-21,0 1,0 4,0-5,0 2,0 0,0 1,0-2,-1 0,2 5,-2-7,1 1,-1 0,1 6,-1-5,1-1,-1-1,0 1,0-1,0-1,-1 1,1-1,-1 0,1 0,3-1,0-1,0 0,0-1,0 0,6-1,-6 0,0 1,5 0,1-2,3 1,-7 0,5-1,-7 2,0-1,0 1,0-1,0 0,4 0,-4 0,8 0,-8 0,0 1,0-1,0-4,-2 1,0-1,0 0,0 1,0 0,0 1,1-4,0 2,1 0,1 0,2 0,-3 2,0 0,0 0,2-7,-3 6,3-8,-2 8,-1 1,1-1,1-4,0 2,-2 1,-1 2,1-2,-1 2,-1 0,1-1,-1 0,0 1,-3-4,2 4,-2-1,0 0,-1-2,2 3,1-1,-2 0,1-1,0 1,-1 1,-1 0,-5-2,4 2,-4-2,5 3,-1 0,1-1,-1 1,0 1,0-1,-2 1,1-1,1 1,-5-1,2 1,3 0,0 1,0 0,0 0,-1 1,0-1,1 1,0 0,1 0,0 0,0 0,1 0,-3 2,3-2,0-1,-2 2,1-2,-1 0,2 1,0-1</inkml:trace>
</inkml:ink>
</file>

<file path=ppt/ink/ink1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1706,'2'35,"-1"-30,-2-2,1 1,0-1,1 0,0 2,2-2,0-2,1 0,-1-1,0-3,0-1,-1-1,-2 0,1 2,-2 0,-2-2,2 2,0 0,-1-1,-1-1,1 2,-2 0,1 0,0 0,1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1323,'17'0,"-14"-1,0 1,1-1,1 1,-2 0,1 0,1 0,1 0,-2 0,-1-1</inkml:trace>
</inkml:ink>
</file>

<file path=ppt/ink/ink1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2205 1731,'22'-21,"-19"20,1 4,-1 0,0 2,-2-2,0 2,0-2,1 0,0 2,0-2,1-3,-1-3,-1-2,1 0,-1 0,0 1,1 1,-1 0,0 0,1-1,0 0</inkml:trace>
</inkml:ink>
</file>

<file path=ppt/ink/ink1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2276 1693,'-14'-5,"11"3,0 2,0 1,0 0,0 4,2-1,1 1,-1-2,2 1,2 4,-2-4,1-1,0 0,5-5,-3-1,0-1,-1 1,0 0,1 0,-1 2,0 7,-1-1,-2 0,1 1,-1 0,1-2,0 7,-1-7,2 5,-2-4,1 2,-1 1,1-1,-1-2,0-1,-1 0,0-1</inkml:trace>
</inkml:ink>
</file>

<file path=ppt/ink/ink1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1356 351,'-13'-9,"10"9,0 0,0 1,0-1,-1 3,-2 4,3-3,2-1,0 2,1-1,0 0,0 0,0-1,0 4,1-4,-1 0,2 0,1-3,1-2,-1-1,0 1,-1-2,-1 1,1-1,0-2,0 3,0-1,1 1,0 1,0 5,-3 1,0-1,1 0,-1 3,1-2,-2-1,1 2,0-2,2 1,-2-1,3-3,-2-3,1-1,-1-1,0 0</inkml:trace>
</inkml:ink>
</file>

<file path=ppt/ink/ink1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313,'-3'50,"3"-46,-1 3,1-4,-1 1,1-1,-1 0,1 0,2-6,-1-2,1-5,2 0,1 5,-2 3,1 0,0 1,2 0,-3 1,1 1,-1 3,0 3,-3-2,-3-1,-1 0,-1 0,-2-1,3-1,-1 2,0-2,-1 0,3-1,0-3</inkml:trace>
</inkml:ink>
</file>

<file path=ppt/ink/ink1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463,'-14'-7,"10"9,-1 0,0 1,1 1,0 4,3 0,1-1,1 0,2-2,0-3,1-3,-1-1,1-3,-1 0,0-2,-1 3,1 0,-1 1,-1 0,2 0,-1 6,-1 1,0 7,-1-7,1-1,-1 0,0 0,1 0,0 1,2-4,1-6,-2 0,0 0,0 1</inkml:trace>
</inkml:ink>
</file>

<file path=ppt/ink/ink1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434,'-15'13,"13"-10,-1 2,3-2,2 2,1-1,0-2,0 0,1 0,3 3,-3-2,-2 0,-1 0,-3 1,-4 3,3-4,0 0,-4 1,4-3,0 1,0 0,0-1</inkml:trace>
</inkml:ink>
</file>

<file path=ppt/ink/ink1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1435 407,'0'46,"0"-43,0 1,-1 2,1-2,0 6,-1-4,1-2,-3-19,4 12,0 0,0-1,0 0,3-1,-2 2,1 0,0 0,0 2,0 0,1 1,0-1,-1 2,0 2,-2 0,-1 1,-1 0,-1-1,-1 2,0 0,0-1,-1 1,-3 2,4-6,0 1,0-1</inkml:trace>
</inkml:ink>
</file>

<file path=ppt/ink/ink1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1495 442,'22'-1,"-19"1,0-1,1 2</inkml:trace>
</inkml:ink>
</file>

<file path=ppt/ink/ink1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1488 460,'14'0,"-11"0,0 0,0 0,3 0,-2 0,-1 0,0 0,0 0,1 0,-1 0,-7-4,2 1,-1 1</inkml:trace>
</inkml:ink>
</file>

<file path=ppt/ink/ink1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1522 411,'38'27,"-35"-24,0-2,-1 2,-3 0,-3 1,-1 0,2-1,0-1,1 1,-1 0,-2 1,-1 0,3-2,0 0,-5-2,4-1,-1-1,-1-1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1407 1102,'-12'15,"11"-11,-1 0,1 2,-1-1,0 3,1-4,-1-1,1 0,0 0,-4 11,3-10,1-1,1-6</inkml:trace>
</inkml:ink>
</file>

<file path=ppt/ink/ink1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1235 364,'41'-6</inkml:trace>
</inkml:ink>
</file>

<file path=ppt/ink/ink1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1229 393,'27'-8,"-23"7,-1 0,0 1,0 0,-4-5,0 1,0 1</inkml:trace>
</inkml:ink>
</file>

<file path=ppt/ink/ink1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1252 341,'26'7,"-23"-6,2 1,-2-1,-2 3,-4 3,1-3,1-1,-1 4,0-4,0 2,-1-1,1-1,-1 0,0-2,-1 1,1-2</inkml:trace>
</inkml:ink>
</file>

<file path=ppt/ink/ink1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1168 325,'-19'27,"18"-24,-1 0,2 1,0 0,0 0,2-1,-1 0,2 0,0 0,0 1,0-3,0 1,4 2,-4-1,-1 0,-2 0,-1 0,-1 0,1 0,-5 5,4-4,-1 0,0-2,1 1</inkml:trace>
</inkml:ink>
</file>

<file path=ppt/ink/ink1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1159 475,'-13'3,"13"1,2 0,1 1,0-3,0 0,1 1,-1-2,-2 2,1 0,-1 0,-1 0,0 0,-5 4,2-5,0-1,0 1,2-5,1 0</inkml:trace>
</inkml:ink>
</file>

<file path=ppt/ink/ink1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1197 468,'26'3</inkml:trace>
</inkml:ink>
</file>

<file path=ppt/ink/ink1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1197 497,'2'0</inkml:trace>
</inkml:ink>
</file>

<file path=ppt/ink/ink1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1211 441,'30'17,"-24"-15,-3-2,0 1,0-1,0 2,-3 1,-2 3,1-2,-2 5,2-6,-1 0,-2 2,-7 2,7-5,0 1,0-1,0 0,-3 0,4-2,-1 0</inkml:trace>
</inkml:ink>
</file>

<file path=ppt/ink/ink1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1105 437,'14'1,"-2"-1,-4 0,-5 0,3-1,-2 0,-1 1,0 0,0-1,0 0,0 1,2-1,-2 1,5-1,-4 1,-1 0,5 0,-4-1,-1 1,0 0,1-1,-1 1,0 1,3-2,3 1,2-1,-7 1,1-2,-2 2,0 0,6-1,-4 2,-2-2,2 1,-2 0,3 0,-3 0,5 0,-4 0,-1 0,2-1,-2 1,0 0,0-1,2-2,-2 3,8-2,-4 0,-3 2,-1-1,4 0,-3 0,4-1,-5 2,2-2,2 1,3-2,1 2,-5 0,-2 0,-1 1,2-1,1 0,-3 0,0 1,0 0,0 0,1-1,-1 0,2 1,4-1,-2 0,-3 1,-1-1,0 0,1 1,-1 0,1-1,0 0,6 1,-5-1,0 0,0 1,-1-1,0 0,8-1,-8 2,0-1,1 0,1 1,-1-1,0 0,1 1,-2-1,1 0,7-1,-7 2,0-1,0 0,6 0,-5 0,3 0,-5 0,0 0,0 0,0 1,-1-1,1 0,1 1,-1-1,4 1,-4-1,0 0,1 0,-2 1,1 0,-1 0,1-1,-1 1,0 0,-7 1,-5-2</inkml:trace>
</inkml:ink>
</file>

<file path=ppt/ink/ink1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1644 454,'2'0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1411 1097,'17'10,"-14"-7,0 0,0-1,1 3,1 1,6 7,-6-10,6 7,-5-6,-3-2,0 0,2 2,0 0,-3-1,2 0,-1-1,2 3,-2 0,-2-2,-7-1,3-3,-6-5,5 2</inkml:trace>
</inkml:ink>
</file>

<file path=ppt/ink/ink1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1645 454,'3'3,"-6"-6,0 0,0 2,0 1,-1 1,1-1,0 1,-6 2,3 0,3 0,0 0,0 3,2-1,1-2,0 9,0-9,1 3,-1-3,1 0,1 0,0 0,1-3,0-1,2 0,3-6,-3 3,-4 1,0 0,1 0,-1 0,0-1,0 1,0-1,3-5,-4 6,1 8,-1-1,1 1,-1 5,0-6,1 1,-1-2,1 1</inkml:trace>
</inkml:ink>
</file>

<file path=ppt/ink/ink1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1686 513,'23'-5,"-17"4,-3 0,0 0,9 0,-8 0,-1 0,1 0,2 0,-1 0,-2 1,0 0,2 0,1-1,-3 2,1-1,-1 0,-6 1,-2-1,-5-3</inkml:trace>
</inkml:ink>
</file>

<file path=ppt/ink/ink1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1702 439,'2'0</inkml:trace>
</inkml:ink>
</file>

<file path=ppt/ink/ink1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1703 439,'-10'3,"7"-2,1 2,-1 0,2 0,1 0,2 3,-2-3,2 1,0 0,-1-1,2-3,-1-3,3-3,-4 3,1 0,-1-1,0 1,1 0,-2 0,1 0,-1 6,0 0,1 4,-1-3,1-1,-1 0,1 0,0 2,0-2,1-6</inkml:trace>
</inkml:ink>
</file>

<file path=ppt/ink/ink1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1733 427,'8'6,"-6"-10,1-2,0 3,0 3,-2 3,1 2,-1-2,-1 0,0 2,0-1,-1 0,0-1,-1 3,-2-2,1-3,0 0</inkml:trace>
</inkml:ink>
</file>

<file path=ppt/ink/ink1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1733 391,'6'49,"-6"-44,0-2,1 1,-1 1,0-1</inkml:trace>
</inkml:ink>
</file>

<file path=ppt/ink/ink1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1775 389,'3'39,"-3"-35,0 0,0 0,0-1,0 0,0 2,-1-2,-1-8,2 1,0 0,1 0,-1 0,2 0,-1-1,2 1,-1 1,1 1,1 0,-1 1,1 1,-1 0,4 4,-4-1,0 4,-3-4,-1 2,-4 5,4-7,-3 2,-4 2,4-6,0 1,1-1,0 0,-1 0,1-1,2-3</inkml:trace>
</inkml:ink>
</file>

<file path=ppt/ink/ink1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1816 414,'2'0</inkml:trace>
</inkml:ink>
</file>

<file path=ppt/ink/ink1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1817 414,'8'8,"-5"-8,3-2,-1 1,0 1,-2-1,0 1,0-1,0 1,0 0,0 0,0 0</inkml:trace>
</inkml:ink>
</file>

<file path=ppt/ink/ink1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441,'2'0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1302 1182,'0'24,"0"-20,0 0,0 3,-1 8,1-9,0 5,0-7,-1-1,0 2,1-2,-3-5,-1-3,-1-1,-1 2,3 1,0 2,0 1,-1 0,0 2,1 0,2 1,1 1,2 1,3 3,-1-4,0-1,0-1,-1-1,2 0,2-2,1-1,1-1,-6 1,4-3,-4 3</inkml:trace>
</inkml:ink>
</file>

<file path=ppt/ink/ink1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1824 441,'8'6,"-5"-6,0 0,0 0,1-1,-1 1,0-1,1 0,-1 1,0-1,2 1,-2 0,0-1</inkml:trace>
</inkml:ink>
</file>

<file path=ppt/ink/ink1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422,'2'0</inkml:trace>
</inkml:ink>
</file>

<file path=ppt/ink/ink1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1917 422,'-2'-4,"-1"3,0 0,0 2,0 1,-1 4,3-1,0-2,1 0,0 2,0-2,0 0,1 2,-1-2,1 2,0-1,0 0,0-1,2-2,0-4,0-1,1 0,-2-1,2-1,-1 2,-2 1,1 0,1 7,-3-1,0 0,0 0,1 0,-1 0,0 2,0-2,1 1,-1 2,1-2,-1 0,1-1,-3-11,1 3,0 1</inkml:trace>
</inkml:ink>
</file>

<file path=ppt/ink/ink1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1927 351,'20'6,"-15"-5,-2-1,0 1,0 0,-4 3,0 0,0-1,0 1,-6 6,5-7,-1-1,0 1,0-1,0 0,6-1,2 1,0-1,-2-1,2 0,-2 0,0-1</inkml:trace>
</inkml:ink>
</file>

<file path=ppt/ink/ink1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1997 354,'4'64,"-4"-59,0 0,0 0,1 0,-1-1,0-1,0 1,0 0,-1-1,-2-4,1-2,2 0,0-1,2-1,-1 2,0 0,2-4,1 2,-1 3,0-2,1 3,-1 1,0 0,-2 3,-1 1,-1 3,0-3,1 0,-1-1,-3 9,2-9,-1-3,0-3,1 0,-1 1,0-4,2 2,1 0,0 0,0 1,1-1</inkml:trace>
</inkml:ink>
</file>

<file path=ppt/ink/ink1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2031 346,'22'1,"-19"0,0 1,-5 2,-2 1,0-2,2 0,-1 1,2-1,0 0,4-1,3-1,-3-1,1 0,2-1,-3 0,-13 4</inkml:trace>
</inkml:ink>
</file>

<file path=ppt/ink/ink1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399,'2'0</inkml:trace>
</inkml:ink>
</file>

<file path=ppt/ink/ink1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399,'2'0</inkml:trace>
</inkml:ink>
</file>

<file path=ppt/ink/ink1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2845 394,'-16'7,"10"-3,3-3,0 0,-3 1,-4 2,7-2,1 1,-2 1,2 0,-1 3,1-4,0 0,-2 3,3-3,-2 1,0 1,1-1,-4 10,5-11,0 0,0 1,0 1,0-2,1 0,-2 2,1-1,0-1,0 0,0 0,0 0,1 1,0 0,0 0,1-1,-1 0,0 0,2 0,-1 0,1 3,2-2,-1-1,0-1,2 1,-2-1,2 0,-2 0,1-1,1 1,6 1,-3-2,-4 0,-1 0,0 0,6 1,-3-1,-3-1,9 1,-8-1,0-1,1 0,0 1,-1 0,0-1,3-1,3-1,-6 2,-1 1,0-1,1 0,1 0,-1 0,0 1,0-2,0 0,-1 0,6-4,-4 0,-2 3,0-1,0 1,-1-2,3-3,-3 5,1 0,-1 0,0 0,1-2,1 0,-3 2,1-4,-2 3,1 0,-1-1,1-4,-1 6,0 0,0 0,0 0,0-2,-1 0,0-4,1 6,-1-1,0-5,0 5,-1 1,-1-3,1 3,-2-2,-1 1,-2-1,4 3,-3-2,-2 0,4 2,-1 0,-2 0,0 0,1 1,0-1,0 1,0 0,0 1,-1 0,0 1,-1 0,1 0,1 1,-1 1,1 0,0 0,-1 0,-1 1,1-1,1 0,0 0,1 1,-1 1,2 0,-1 1,-5 8,5-8,0 0,-5 6,6-5,1 2,-1 2,2-3,0-1,-1 0</inkml:trace>
</inkml:ink>
</file>

<file path=ppt/ink/ink1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2828 564,'3'14,"-4"-3,1-5,-1 5,1-6,-1-1,0 1,1 1,0 1,-1 0,1 11,-1-11,1-1,-1 0,1-2,-1 1,1-2,0 4,1-3,-1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1414 1230,'15'4,"-11"-5,-1 2,0-1,0 0,0 1,1-1,-7-8</inkml:trace>
</inkml:ink>
</file>

<file path=ppt/ink/ink1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2772 730,'8'23,"-8"-19,0 1,0-2,-1 1,0 2,0-3,1 0,-2 1,0 4,1-3,0-2,0 2,0-2,1-7,1-1,0-1,3-7,-2 9,-1 1,2-5,-2 4,2-4,1 1,-3 4,2 0,1-2,-1 3,2-1,-2 0,0 2,0 0,2 1,-2-1,1 3,-2 1,-1 0,-1 0,0 18,0-15,0-1,-1-1,0 0,-3 7,3-7,-1 0,2 0,-3 5,1-2,1-4,3-10,-1 4</inkml:trace>
</inkml:ink>
</file>

<file path=ppt/ink/ink1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2853 729,'40'6,"-37"-5,0-1,1 1,-3 2,-3 0,1 0,-4 4,2-2,0-1,0-1,2 0,0 0,-2-1,1 1,0 0,-1 0,1 0</inkml:trace>
</inkml:ink>
</file>

<file path=ppt/ink/ink1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2880 819,'17'-26,"-15"23,2-1,-1 2,0-1,0 1,0 1,0 1</inkml:trace>
</inkml:ink>
</file>

<file path=ppt/ink/ink1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681,'7'38,"-8"-29,1-6,0 0,-1 4,1-2,-1 0,1 1,0-2,0 0,-1 0,0 0,1 0,0-1,-1 0,1 2,-1-1,0-1,-1 0,-1-3</inkml:trace>
</inkml:ink>
</file>

<file path=ppt/ink/ink1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905,'16'-4,"-12"4,1-1,-2 1,0 0,1-1,-1 1,0 0,-6 3,-2 0,1 1,2-1,0 0</inkml:trace>
</inkml:ink>
</file>

<file path=ppt/ink/ink1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2701 943,'39'-7,"-34"6,0-2,-2 3,2-2,-2 2,-7-5,1 2,0 1</inkml:trace>
</inkml:ink>
</file>

<file path=ppt/ink/ink1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874,'1'46,"-1"-41,-2 4,1-5,1 0,-1-1,0 1,1-1,0 0,-1 0,0 0,1 1,-2 4,3-5,-4-2,6-3,-3-1</inkml:trace>
</inkml:ink>
</file>

<file path=ppt/ink/ink1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2744 934,'9'25,"-6"-27,-1-1,-1 0,1 0,-1 0,1-3,-1 2,0 1</inkml:trace>
</inkml:ink>
</file>

<file path=ppt/ink/ink1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2773 895,'4'27,"-5"-18,0-6,1 2,-1-2,4-8,0-4,-1 4,-1 1,0 1,3-4,-2 4,1 2,1-1,0 1,0 3,-2 1,-2 0,-2 8,0-8,0 2,0-2,-2 2,2-2,-1 1,1-1,1 0,-2-1,4-7,0 2,0 0,1-5,-1 5,0 6,-1 0,0 2,-1-2,0 0,-1 4,0-3,1-1,-1 2,2-2,-1 3,-1-2,1 1,1-9,1 1,0-3,0 1,-1 1,1 1,-1 0,1 0,2 1,-1 5,0 0,1 5,-3-4,1-1,0 0,0 0,1 3,0-3,1-2,0-4,2-2,-3 0,0 0,0 1,2-5,-2 6,-1 0,0 0</inkml:trace>
</inkml:ink>
</file>

<file path=ppt/ink/ink1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2845 878,'-11'23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1129,'0'18,"1"-14,1 0,0 0,1 2,-1 2,0-2,-2-1,1 0,-2-1</inkml:trace>
</inkml:ink>
</file>

<file path=ppt/ink/ink1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2823 903,'16'5,"-13"-8,1 1,-1 0,0 2,0 0,0 0,0 0,-6 4,-2 1,2-1,1 0,0 0,0-1,1 0,1 0,1 0,2-2,3 1,-2-1,-1 0,-7 1,0 0,0 1,0 0,1 0,3 0,4 0,0-1,-1-2,0 0,-6 3,-1 2,2-2,0 0,0 0,-1 1,0-1,1 0,6 0,-1-2,0-1,1 1,0 0,0-1,0 1,-1-1</inkml:trace>
</inkml:ink>
</file>

<file path=ppt/ink/ink1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931,'-1'-16,"0"11,-2 2,-1 1,0 3,0 1,0 2,1 1,2-2,0 1,0 0,0-1,0 0,0 0,-1 2,1 1,0-3,0 0,1 0,0 1,-1 0,1 0,0-1,0 1,2 4,1-6,1-3,0-2,-1 0,-1-1,0 1,0 0,0-1,-1 0,4-6,-1 6,-2 1,1 0,0 0,-4 10,1-3,0-1,0 1,1 12,-1-13,1 0,0 3,1-3,1-3,0-6,-2 1,0 0</inkml:trace>
</inkml:ink>
</file>

<file path=ppt/ink/ink1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2997 850,'-4'18,"2"-10,1-1,1-1,1-3,2-3,0-2,1 0,-1-1,-1-1,-1 1,0 0,-1-5,-1 5,1-1,-1-2,0 3,-4-5,2 8,0 19,2-15,1 0,-1-1,1 0</inkml:trace>
</inkml:ink>
</file>

<file path=ppt/ink/ink1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910,'27'4,"-22"-4,-2 0,0 0,-6 2,-2 2,2-2,-1 1</inkml:trace>
</inkml:ink>
</file>

<file path=ppt/ink/ink1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942,'24'1,"-21"0,0 1,4-1</inkml:trace>
</inkml:ink>
</file>

<file path=ppt/ink/ink1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892,'-15'5,"10"-3,1 1,1-2,1 2,0 0,0 5,2-5,0 0,0 1,0-1,3 0,0-1,1-2,0 1,1-2,0 1,1-1,-3 0,0 1,-6 0,0 1,-1 1,-4 2,4-3,1 0,-3 3,2-1,2 3,3-2,2 0,0-1,0-1,0-1,0 1,0-1,7 1,-5-3,-2 0,0 0,5-6,-7 3,-4 0,0 4</inkml:trace>
</inkml:ink>
</file>

<file path=ppt/ink/ink1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2910 1116,'-14'-7,"11"7,0 2,-1 2,3-1,-2 5,3-3,-1-1,1-1,-1 0,1 1,-1 1,1 0,0-1,0 0,1-1,3 0,2-8,-3 4,-2-2,7-4,-5 2,0 2,1-3,-2 3,1 1,-4 5,1 0,-1 0,1 1,0-1,0 0,0 1,0-1,0 2,0 0,1 2,-1-4,0 0,2-6</inkml:trace>
</inkml:ink>
</file>

<file path=ppt/ink/ink1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2931 1047,'0'34,"0"-29,-1 3,1-5,0 0,-1 1,1-1</inkml:trace>
</inkml:ink>
</file>

<file path=ppt/ink/ink1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2971 1105,'2'0</inkml:trace>
</inkml:ink>
</file>

<file path=ppt/ink/ink1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2964 1141,'32'2,"-29"-2,0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1518 1229,'-3'20,"3"-16,0 1,-1-1,1-1,0 0,1 0,0 0,5 2,-2-2,-1 0,1-1,-1-1,2 0,1 0,-2-2,-1 0,0 0,1-1,-1-2,0 0,-3 1,-3 0</inkml:trace>
</inkml:ink>
</file>

<file path=ppt/ink/ink1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3053 1119,'-20'-18,"13"25,4-3,1 1,1-1,1 0,0 1,0 0,0-1,0 0,0 0,3 4,1-5,-1-2,1-2,0 0,0-1,-1-1,2-3,-4 3,0 0,2-2,-2 2,0 0,0-1,0 0,0 1,2 12,-2-3,0-1,-1 0,2 2,-1-2,-1 0,-1-1</inkml:trace>
</inkml:ink>
</file>

<file path=ppt/ink/ink1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2973 1104,'24'5,"-21"-4,0-1,0 0,-5 4,0-1,-1 0</inkml:trace>
</inkml:ink>
</file>

<file path=ppt/ink/ink1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2675 1259,'4'16,"-4"-13,0 6,1-4,-1 1,0-1,0-2,-1 1,1 0,0 1,0 2,0-4,-1 0,1-6,1-1,0 0,-1-1,1 0,0 1,0-1,0 0,0 0,0 0,0 1,1 1,-1-1,1 1,0 0,0 0,2-1,-1 1,0 1,2-1,-2 0,0 4,-2 3,1-1,-2 0,1 13,-1-12,1 2,-1 0,1-1,-2 8,1-8,0-1,0-1,0-6,0 0</inkml:trace>
</inkml:ink>
</file>

<file path=ppt/ink/ink1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1261,'13'0,"-10"0,0 0,0 0,1-1,0 1,-1 0,5-1,-5 1</inkml:trace>
</inkml:ink>
</file>

<file path=ppt/ink/ink1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1286,'18'1,"-15"-1,0 0,1-1,-1 1,1-1,0-1,-1 2</inkml:trace>
</inkml:ink>
</file>

<file path=ppt/ink/ink1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1231,'-2'14,"1"-3,0-3,0-5,1 1,-1-1,1 0,0 0,0 0,0 1,0 0,0 0,0 1,-1-1,1 0,0-1,0 0,0 0,0 0,-2 1,1-1</inkml:trace>
</inkml:ink>
</file>

<file path=ppt/ink/ink1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1246,'-4'15,"2"-6,2-6,0 8,0-6,0 0,1 5,-1-6,2 6,0-4,-2-3,3-1,0-2,1-1,-1 0,0-1,3-1,0 0,-4 0,0 0,-1 0,0 0,1-12,-2 11,1-1,-1 1,1 1,-1 0,0-1,0 1,1 0,-1 0,-1 0,1-3,0 2,-1-3,0-2,-1 6,0-1,-1 1,-4 0,3 3,0 0,-2 2,2 2,1 2,2-1,-3 8,3-8,-1-1,1-1</inkml:trace>
</inkml:ink>
</file>

<file path=ppt/ink/ink1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2789 1444,'-14'-13,"11"13,-1 2,0 0,-1 3,4-2,-1 1,0 1,1 0,0 1,0-1,0-1,0 3,-1 1,2-2,0-2,0 0,1 6,1-4,3-3,-2-4,0-2,-1 0,0-1,2-2,-2 3,1-2,1-2,0 2,0 1,-2 1,0-1,0 10,-1-3,0 0,1 0,0 0,1-1,0-4,-1-2</inkml:trace>
</inkml:ink>
</file>

<file path=ppt/ink/ink1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2818 1383,'0'20,"1"-12,0-4,-1 0,2-1,1-2,0-4,0-2,-3-1,1 3,-2-6,1 6,-1-1,0 1,-1 0,-1 1,-1 3,1 9,2-7</inkml:trace>
</inkml:ink>
</file>

<file path=ppt/ink/ink1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2868 1374,'-2'59,"2"-56,0 1,-1-1,1 0,-1 1,1 7,0-6,0-1,0-1,0 0,2-7,-1 1,4-10,-3 7,0 3,1 1,0 1,0 2,-1 2,-1 1,-2 2,0-3,-1 2,-2 2,1-4,-2 1,0 0,-1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1559 1161,'2'0</inkml:trace>
</inkml:ink>
</file>

<file path=ppt/ink/ink1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2909 1360,'15'23,"-11"-25,-2-1,-1 0,0 0,-3-2,-1 3,-5 1,5 1,0 1,-1 0,1 4,1-2,0 1</inkml:trace>
</inkml:ink>
</file>

<file path=ppt/ink/ink1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2940 1428,'30'-4,"-26"4,-1 1,0-1,0 0,0 0,-4 3,-3 0,1-2,0 0</inkml:trace>
</inkml:ink>
</file>

<file path=ppt/ink/ink1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2944 1458,'29'-5,"-26"6,0-1,0 0,0 0,0-1,2 0,-2-1</inkml:trace>
</inkml:ink>
</file>

<file path=ppt/ink/ink1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1399,'-26'11,"23"-8,1 1,-2 1,2-2,2 0,0 1,2-1,0 0,2-1,-1-1,0 1,0-2,0 0,0 0,0 0,-8 3,1 0,-4 7,6-5,0-2,-2 5,4-4,2 0,0 0,3-2,0 0,-2-1,0-1,1 1,-1-1,11-3,-9 2,0-1,-1-1,1-3,-5 3,0-3</inkml:trace>
</inkml:ink>
</file>

<file path=ppt/ink/ink1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1892,'-1'16,"0"-7,1-5,0 2,-1-3,1 2,1-9,-1 1,1-8,0 8,0-2,0 1,0-1,0 0,0 1,-1 1,1 0,1-2,0 2,0 6,-1 0,0 1,0-1,0 1,0 0,-1-1,1 4,-1-1,0-3,0 1,0-1,0 2,1 1,-2-3,4-8,-1 2,1-3,-2 3,1-2,0 1,0 1,1-1,-1-1,-1 2,1-1,0 1,-2 0,2 0,0 0,-2 6,0 0,1 2,-1-1,1 0,0-1,0 6,0-6,0 0</inkml:trace>
</inkml:ink>
</file>

<file path=ppt/ink/ink1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1899,'31'-8,"-28"7,0 0,0 0,-5 5,-2-2</inkml:trace>
</inkml:ink>
</file>

<file path=ppt/ink/ink1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2704 1911,'23'-4,"-20"4,2 0,-2-1,0 1,0 1</inkml:trace>
</inkml:ink>
</file>

<file path=ppt/ink/ink1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2768 1876,'0'33,"0"-29,0 0,-1 0,2 1,-1-2,0 0,0-6,2-1,-2 1,1-2,1-1,0 2,-1 0,1-3,-1 0,0 3,2-2,-1 3,1 1,0 2,0 2,-1 1,0 2,-1-1,0 1,-1-2,1 6,-1-5,1 1,-1-2,1 0</inkml:trace>
</inkml:ink>
</file>

<file path=ppt/ink/ink1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1921,'-2'18,"1"-13,1-2,0 2,-1-2,1 0,0 0</inkml:trace>
</inkml:ink>
</file>

<file path=ppt/ink/ink1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2877 1908,'0'18,"-2"-12,1-3,1 0,-1 1,0 1,5-13,-2 3,-1 2,0 0,0 0,2-1,-1-1,0 1,-1 1,1 0,2-2,-2 8,-1 6,-1-5,0 2,0 1,-1 2,2-6,-2 1,1 0,0 1,1-10,0 0,0 0,-1-2,1 2,1 1,-1 0,1 0,1 1,0 1,1 2,-2 3,-1 0,0 0,-1 0,1 1,0-1,-1 0,0 0,0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700 1243,'8'48,"-6"-34,-1-8,-1-1,1 5,0-6,-1 0,0 3,0-4,-1 6,0-5,0-9,-1-1,0 1,0 1,-1-1,-3-2,3 4,0 2,0 0,-1 1,1 1,0 1,0 4,2-1,1-1,-1 4,3 2,0-3,-1-4,0 0,2 1,1-1,0-1,1-2,-1 0,0-1,7-2,-8 2,0 0</inkml:trace>
</inkml:ink>
</file>

<file path=ppt/ink/ink1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2938 1905,'20'-1,"-16"1,1 0,0 0,-2 0,1 0,0-1,-1 2,0-1,0 0</inkml:trace>
</inkml:ink>
</file>

<file path=ppt/ink/ink1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2950 1929,'27'-6,"-24"6,0-1,1 1,-1-1,0 1,0 0</inkml:trace>
</inkml:ink>
</file>

<file path=ppt/ink/ink1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2969 1874,'0'14,"1"-8,-1 0,-1 0,0 2,-1 0,1-4,0 1,0 1,0 1,1-2,0-1,-1 0,0 0,1 0,-2 4</inkml:trace>
</inkml:ink>
</file>

<file path=ppt/ink/ink1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3022 1875,'0'26,"0"-23,-1 0,1 0,-1 4,1-4,-1 0,1 0,-1 0,1 0,2-7,3-3,-4 4,1-1,1 1,-1 0,1 0,-1 0,2 0,-1 0,0 1,0 4,-1 3,0-2,1 2,-3-2,1 2,1 0,-1 0,-1-2,0 6,0-5,-3-5,0-4</inkml:trace>
</inkml:ink>
</file>

<file path=ppt/ink/ink1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2311 1253,'-2'-13,"-1"10,0 2,-1 0,1 2,-1 3,1-1,0 0,1 0,-1 1,-6 5,6-5,1-1,-1 0,1 0,1 1,-2 15,3-16,0 1,1 1,1-2,1 0,0-2,1 0,1-1,1-2,-1 1,-2-1,1-1,1-1,-2-2,-1 3,0 0,0-1,-1 1,2 0,0 0,0 1,-1 5,-2 0,1 12,0-9,0-2,1-1,1 1,0 0,-1 0,1-2</inkml:trace>
</inkml:ink>
</file>

<file path=ppt/ink/ink1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1237,'-11'-5,"8"5,-1 3,0 0,2 0,0 0,-2 6,0-2,4-4,0 8,2-3,-1-4,1 0,2 0,-1-3,0-2,0-2,3-4,-1 2,-3 2,8-7,-3 5,-4 3,0 1,-3 5,0-1,0 1,1 3,0-2,0-1,1 7,-1-7,0 0,-1-1,0 0,2 1,-1-1,3 0,-5-9,0 2,0-1</inkml:trace>
</inkml:ink>
</file>

<file path=ppt/ink/ink1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2397 1172,'2'67,"-2"-59,0 0,0-2,0 1,0 1,0 2,0 0,0-2,0 0,0-2,0 0,0-1,0 0,0 0,0-1,0 1,0-2,1-13,-1 3,0 1,-1-1,1-12,-1 9,1 2</inkml:trace>
</inkml:ink>
</file>

<file path=ppt/ink/ink1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2391 1141,'46'-3,"-42"2,0 0,-1 1,1 1,1-1,3 3,-5-1,0 3,-1 2,-1-3,-1-1,-1 5,0-2,0 0,0 1,-2 0,1-1,0-2,-6 7,5-8,-3 5,-3 1,4-4,0 1,1-3,-6 5,7-5,6-3,1-1,5 1,-3 0,-1 1,8 2,-10-2,0 0,1 0,-1 1,0 0,0-1,0 1,3 1,1 2,-5-1,-2 5,-2-6,1 2,-1-2,-1 1,1-1,-4 4,2-4,-3 3,2-2,1-1,-1-1,-15 8,15-7</inkml:trace>
</inkml:ink>
</file>

<file path=ppt/ink/ink1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2357 1415,'50'-8,"-46"7,-1 0,1 1,7 1,-6-1,1-1,6 0,-5 0,-3 1,-1-1,4-2,-4 3,1-1,0 0,-1 0,0 1,-4 6,-6 2,1-3,3-3,0-1</inkml:trace>
</inkml:ink>
</file>

<file path=ppt/ink/ink1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2391 1439,'54'-5,"-50"5,1-1,-1 1,0 0,3 0,-3 1,0-1,0 0,6 0,-7 1,8 0,-8 0,2 0,-2 1,-1 1,-2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1590,'2'0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743 1317,'38'2,"-35"-3</inkml:trace>
</inkml:ink>
</file>

<file path=ppt/ink/ink1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2286 1544,'0'17,"1"-8,-1 7,1-9,-1 2,1 1,-1-1,1 0,-1-1,1 0,0 0,-1 0,1 10,-1-10,0-3,1 9,-1-11,-1 3,1-3,-1-15,0 2,1 4,-1-1,0-2</inkml:trace>
</inkml:ink>
</file>

<file path=ppt/ink/ink1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2280 1553,'19'-8,"-15"7,0-1,1 0,0 1,5 0,-6 1,0 1,1 2,-4 0,0 0,-2 1,1 0,-1 2,0-1,-1 0,1 0,-1-1,0-1,-1 0,-6 8,4-6,3-2,1 0,-3 3,3-2,7-3,-3-1,1 1,1-1,0 0,2 0,-4 0,0 1,2 0,-1 1,3 3,-4-2,-2 0,-1 4,-2-1,1-3,0 0,-2 6,0-4,1-1,0 1,-1 1,1-2,-3 2,2-3,0 0,-2 0,1-2,0 2,-1-3</inkml:trace>
</inkml:ink>
</file>

<file path=ppt/ink/ink1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2394 1586,'48'-7,"-44"6,0 1,1-1,-1 0,-1 1,-6 4,0-2,1 1</inkml:trace>
</inkml:ink>
</file>

<file path=ppt/ink/ink1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2402 1626,'33'-13,"-29"12,-1 0,1 0,0 0,1 0,-2 0,0 0,0 1,0-2,0 2</inkml:trace>
</inkml:ink>
</file>

<file path=ppt/ink/ink1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1542,'44'4,"-41"-4,1 2,1-2,-1 3,-1-1,-2 4,-1-2,-1 1,0 0,0-1,-1 0,1 0,-1 0,0 0,0 0,0-1,0 2,-4 9,4-9,0 0,1-1,-1-1,0 2,0 0,2-2,9-6,-6 2,0-1</inkml:trace>
</inkml:ink>
</file>

<file path=ppt/ink/ink1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2564 1517,'8'34,"-8"-29,0 1,-1 6,1-7,0-1,0 1,-1-1,1 0,0 4,-1-3,1 0,0 0,0 0,0 0,-1 2,0-3,1-1,-1 0,1-7,0 0,3-4,-2 5,0 0,-1 0,1-1,0 1,0 0,2-4,0 3,0 2,0 0,0 1,0-1,0 2,3-1,-3 1,0 3,-1 1,-2 1,0 0,-1 1,1 0,-4 8,2-11,1 0,-3-1,2 1,-2 0,1-1,-6 3,5-4,1-1,0-1</inkml:trace>
</inkml:ink>
</file>

<file path=ppt/ink/ink1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2655 1632,'1'14,"-3"-7,1-4,-1 3,0-1,2 2,-1-3,1-1</inkml:trace>
</inkml:ink>
</file>

<file path=ppt/ink/ink1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2727 1438,'8'60,"-7"-52,-1 0,0-2,0-1,-1 5,1-6,-2 10,2-9,0 0,0 0,-1 0,1 1,-1-3,-1 1,2-7,0-3,0 0,1 0,2-6,-3 9,1-1,7-9,-6 10,2 1,0 0,1 0,0 4,-2 2,-3 1,-2 10,1-11,-2 1,1-1,1 1,-1-1,-2 3,-2 0,3-4,0-2</inkml:trace>
</inkml:ink>
</file>

<file path=ppt/ink/ink1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2801 1416,'-7'67,"6"-61,1 0,-2 9,2-8,-1 5,0-8,1 1,-1-1,1 0,0-1,0 1,0-1,-1 0,1 1,0 0,0-1,1-9,0 0,0 1,-1 0,1 0,0-2,0 3,1-3,-1 3,-1-1,5-7,-2 9,0 1,0 1,0 1,0 0,1 4,-2 3,-2-3,0 4,0-5,-1 0,0 0,0 0,-1 0,1 0,-2 5,2-5,0 0,0 0,1 1,0-1,0 0,0 1,3-5</inkml:trace>
</inkml:ink>
</file>

<file path=ppt/ink/ink1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2846 1536,'-1'37,"0"-33,0-1,0 1,0-1,1 0,-1 0,3-6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 1258,'-1'17,"1"-12,0 1,0-1,0 1,0-1,0 1,0-1,0 0,1 4,1 1,-2-4,1 4,0-7,1 4,1-5,1-4,0 1,0-3,0 0,-1 1,-1-1,2 0,-1 1,-1-1</inkml:trace>
</inkml:ink>
</file>

<file path=ppt/ink/ink1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2900 1399,'4'59,"-4"-51,0 0,0-1,1 24,-1-23,0-2,-1 0,1 0,0-1,-1 4,0-4,1-1,0 0,-1 0,1 0,-2 0,1-7,1-2,0 1,1-1,-1 1,3-3,-3 4,4-3,-1 2,1 0,-1 1,5-1,-5 4,-4 4,0 0,-1 0,-5 9,6-10,-2 2,3-2,-1 1,0-1,1 0,0 0,2-11,-1 3,0-1,0 0,0 1,0 0,1-1</inkml:trace>
</inkml:ink>
</file>

<file path=ppt/ink/ink1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2948 1412,'6'48,"-6"-41,0-1,0-1,0-1,-2 10,2-9,-1 1,1 2,-1-2,1-2,-2 7,2-5,-2-3,1 0,3-8,-1 1,1-5,-1 4,0 1,-1 0,1-1,0 2,-1 0,2-1,1 2,0 1,2 1,-1 2,-1 0,1 1,-2 2,-1-2,-1 0,0 0,1 4,-2-4,0 3,-1-3,-1 2,0 0,-3 3,4-5,0 1,0-1,-1 3,0-2,1-1</inkml:trace>
</inkml:ink>
</file>

<file path=ppt/ink/ink1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1380,'5'69,"-5"-59,-1 0,1-2,0-2,-1 0,1 1,0 1,-1 0,0-1,1 0,-1-2,1-1,-2 10,2-10,-2-1,2-10,0 4,1-1,-1 1,2-4,1-2,-2 6,0-1,1-3,0 4,2-3,-1 4,0 1,0 1,1 1,-2 2,-2 0,-1 4,1-2,-2 0,1-2,-1 1,1-1,0 1,0-1,0 1,0 0,0 4,0-5,1 0,-1 3,1-3,0 0,1-6</inkml:trace>
</inkml:ink>
</file>

<file path=ppt/ink/ink1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1559,'2'0</inkml:trace>
</inkml:ink>
</file>

<file path=ppt/ink/ink1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1477,'27'-1,"-23"0,0-1,1-1,0 1,-1-1,1 0,4-1,-6 4,1 0,0 0,-1 0,0 0,2 0,-2 0,0 0,0-1,3 1,-1 0,-1 0,0-1,-1 0,1 1,-1-1,0 0,0 1,0-2,-1-1,-1-1</inkml:trace>
</inkml:ink>
</file>

<file path=ppt/ink/ink1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3340 1344,'10'74,"-10"-68,0 5,0-5,0 0,0 2,0 7,0-10,0 0,0-1,0 0,0-1,-1 1,2 2,-1-1,-1 1,2 5,-1-6,-1-2,2 1,-2-1,2 0,0-6,-1 0,1-2,-1-1,3-12,-2 14,0 0,0 0,1-2,1 2,-1 0,1 2,-1-1,1 2,0 0,0 1,0 0,0 2,-2 1,-1 1,0 0,0 0,-2 5,1-4,-1 0,1 1,-2 5,1-7,1-1,-1 0,-1 2,0 0,-1-2,1-3,3-3</inkml:trace>
</inkml:ink>
</file>

<file path=ppt/ink/ink1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3395 1334,'-1'18,"1"-13,0 0,0-2,0 0,0 0,0 0,-1 2,1 0,0-1,-1-1,1 4,0-4,-1 0,1 3,-1-2,1-1,0 0,3-10,-1 0,0 1,0 1,2-2,-3 4,3-1,-2 1,1-1,1 2,0-1,-1 2,0 3,-1 5,-2-3,1 1,-2 5,0-5,1-1,-1 1,0-2,-3 3,1-9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1207,'4'25,"-4"-19,1 0,-1-1,0 3,0-5,0 0,-2 2,2-2,-3-1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 1476,'2'0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1513,'29'10,"-24"-9,-1 0,0-2,1 1,-1-3,-2-1,0 0,-2 1,0 0,0-4,-2 2,0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1451,'48'40,"-50"-33,0 1,1-3,-1-1,-1 9,2-8,0-2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1493,'-14'-7,"10"6,1-1,-2 1,2 0,0 3,-1 4,2 3,2 2,1-2,0-5,0 5,2-3,0-1,-1-2,2-2,-3-4,2 1,0-4,-2 3,3-2,-2 1,1 11,-3-3,1 4,0-4,0 0,-1 1,1 1,0 0,-2 1,1-2,1 0,-1-1,0-1,0 1,0-1,0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1516,'13'1,"-10"-1,3 1,2-2,-3 2,0 0,-1 0,-1 0,0 0,2 0,-2 0,0-1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1459,'-4'25,"8"-4,-3-16,0 1,1-1,-1-1,1 1,1-1,0-2,2 0,-1 0,-1-1,-2 2,-2 1,-3 2,0-2,1 0,2-1,-2 1,-1 3,1-3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671 1487,'2'0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1590,'4'1,"-22"-6,15 5,0-1,0 1,0 0,-1 0,0 2,1-1,0 1,2 2,0 0,1 0,0-1,0 1,1-1,0 0,2-3,4-5,-6 2,2 1,1-2,-1 3,1 0,-1-1,0 1,0 0,1-2,-1 1,0 0,0 0,-4 7,0 0,0-1,2 0,0 2,0-3,-1 0,0 0,1 2,1 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417 1485,'16'5,"-12"-5,0 0,0-1,1 2,-2-1,1-1,0 2,0-1,0 1,6-2,-7-1,-4-2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1475,'14'2,"-11"-2,1 0,-1-1,7 0,-7 1,4-1,-2 1,-1-1,2 0,-2 2,0-2,3 2,-3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1306,'0'13,"1"-10,0 5,0-5,0 0,-1 0,1 0,0 1,0 2,0 2,1-4,0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1394,'2'15,"-2"-11,0 2,0-3,-1 0,2 1,-1-1,3 0,0 0,0-1,2 0,0-1,-2 1,-1 1,1 0,-3 0,1 6,-3-3,0-2,1-1,-2 0,0 0,-1-2,1 0,-3-5,1-1,4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 1418,'2'0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759 1526,'38'3,"-35"-4,2 1,-2 0,2-2,-2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1442,'-3'14,"3"-9,-1 0,1-1,-1-1,1 0,-1 4,0-3,1 0,0 6,0 1,-1-4,1 1,0-1,0-3,1 0,0-1,0 0,0 0,3 3,0-2,0-1,1-1,0-2,-1-1,0-1,-1 0,0-1,1 0,0-1,-1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 1409,'-1'21,"1"-18,0 2,1-2,0 1,-1 0,1 3,0-4,-2-6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1544 1171,'0'35,"0"-32,0 1,-1 0,1 0,-1-1,0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1535 1340,'1'18,"0"-14,-1-1,1 4,-1-2,1-2,-1 1,2-1,-2 1,-1-1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3500 1604,'15'0,"-10"0,-8 0,6-3,1-2,-2 1,0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1524 1421,'3'14,"-3"-10,1-1,0 1,0 1,-1 1,2 2,-2-4,1-1,-1 0,1 0,0 1,-1-1,0 0,-2-6,-1 1,0-1,0 1,-4-1,4 3,0 0,0 0,-1 0,1 2,2 1,0 1,2 0,2 0,3 1,-3-3,3 3,-2-3,-1-1,0-1,1-2,0-2,1-3,-5 4,-3 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1684,'22'2,"-18"-2,6-17,-18 34,11-17,1 1,1-1,-2 0,2 1,-2 0,0 0,0 1,0 0,2-8,-10 14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1723,'17'0,"-13"0,4 1,-4-1,0 2,1-2,-1 2,-1-1,1 0,-2-4,-3-1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1651,'27'6,"-23"-5,-1 1,5 2,-3-2,1 1,-3-2,-2 2,-1 0,-3 6,2-5,0 0,-2 2,2-2,0 0,-4 9,4-8,-3 4,1-1,1-5,-1 2,2-2,0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549 1696,'-11'-20,"8"17,-1 2,0-1,1 1,0 1,0 2,2 3,-1 0,2 0,-1-2,1 3,0-3,0 2,2 2,0-2,0 1,1-3,0 1,3-6,-1-2,-2-1,0 0,0-3,-2 4,1 0,0 9,-2 0,1 1,0 11,-1-11,1-1,0 12,0-12,1 4,-1-5,0 5,0-15,-1-2,0 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575 1699,'39'-6,"-32"7,-4-2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1643,'1'41,"0"-38,0 0,-1 1,2 1,2-1,-2-1,4-7,-10 9,7-3,1-1,-1-1,0 0,0 0,0 1,-2 4,-1-1,0 0,0 0,0-1,0 0,4-3,-9 2,4 1,-1 1,0-1,-2-2,0-6,2 1,-1-3,1 0,-1 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645 1672,'36'-12,"-33"12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1706,'19'-3,"-16"2,0-2,1 5,0-2,-1 1,0 0,0 0,0 0,0 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1627,'4'-4,"-3"37,-1-28,1 0,0 9,-1-9,1 0,0 0,-1 0,1 2,0 5,0-5,-1-4,0 1,0-1,-1-6,2-1,-1-1,-2-6,1 8,-1 0,0 0,-1 0,0 2,-2 1,2 1,-2 1,2 0,0 1,0-1,2 2,2 0,1 5,4 4,-4-9,1 1,2-1,-2-2,0-3,0 0,-1-4,0-1,-2 3,0 0,-1-1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1585,'44'10,"-41"-10,0 0,8 0,-20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1830,'15'4,"-11"-4,2 0,-2 0,-1 0,4-1,-3 2,2-1,-3 0,0 0,1-2,-5-2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 1843,'21'5,"-17"-5,-1 0,2 0,0 0,-1-1,-1 1,1-1,-1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1793,'51'25,"-51"-20,-2 6,1-5,0-1,0-1,-1 4,0-3,1-2,0 1,0 0,1-1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578 1824,'-33'-5,"33"8,-1 3,1-1,0 0,1 6,0-8,-1 0,2 0,1 0,1 1,-1-2,3-2,-2-3,0-5,-1 3,-2 2,1 8,-1-2,-1 0,0 0,1 3,0-2,0 0,0 0,-1-9,0-3,-1 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604 1821,'32'-4,"-28"5,1 1,-1 1,-1-2,1-1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1789,'-1'21,"1"-18,1 4,0-3,-1-1,1 1,0 0,0-1,2 0,0 0,0-2,0-1,0 1,3 0,-3 1,-2 1,-1 0,-1 1,0-1,0 1,-10 2,8-8,-1-3,2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1801,'40'-3,"-37"8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732 1828,'17'-4,"-12"3,-1 0,-1 0,1 1,1 0,-1-1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 1796,'23'28,"-24"-23,0-2,0 0,1 0,-1 0,1 0,-1 1,0 1,0-2,6-3,6-2,-7 2,-1-1,4-2,-3 3,-1-2,0 0,6-16,-9 14,3 0,-1 1,0-1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1543 1543,'-1'52,"2"-49,-1 2,0-2,0 0,-1 1,2-1,-2 2,2-1,-1 1,0-2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3610 1563,'3'0,"-31"39,35-40,-13 2,9-1,0-2,0 1,0-1,2-5,-1 1,-2 1,-1 0,1 0,-1 1,0 7,-1 0,1 3,0-3,0 1,0-1,1 0,0 2,-1-1,-2-1,-2-1,-1 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1645,'23'0,"-20"0,1 3,0 1,-5 0,-2 3,0 2,-1 0,2-6,0 0,0 0,-2 2,1-1,0-1,0 0,6-3,1-1,3-1,-4 0,0 1,2-1,0 0,7 0,-9 2,3-2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960,'-7'28,"6"-24,1 0,-1 2,0-3,1 0,0 3,1-1,1 4,1-1,-2-5,3 3,-2-2,0-1,0 0,-1 0,1 0,0 1,0 3,2-11,-5 13,2-5,1 1,1-2,0-2,0 0,1-1,-1 1,4-1,0 0,-4-1,0 1,1-2,2-3,0 0,-3 0,2 0,-1 2,-1 1,-1-1,2 0,1 0,-1-1,0 1,-2-1,1 0,2-8,-5 8,1 1,-1-1,1-5,-2 6,1-2,-1 2,0-2,1 2,-1 0,0 0,-2-5,0-1,-2 1,0 3,1 2,2 0,-1 2,-5-5,1-1,4 5,-2-4,0 0,2 4,-4-4,4 5,0 0,9 0,-14 0,3 1,1 2,1 3,-4 8,2-5,0-2,2-3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1355 1090,'2'0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1356 1090,'2'-13,"-3"16,-1 0,-2 0,1-1,0 0,0 0,0-1,-1 0,0-1,1 2,0-1,-1 0,-3 2,3-1,0 0,0 1,-1-1,0 2,2-3,-2 3,1 1,2-2,1 0,-2 3,1-2,0-1,-1 1,1-1,-1 1,-2 2,1-2,1 0,0 1,1-2,-1 0,2 1,-4 6,3-6,-4 7,4-8,1 1,-3 4,2-4,-2 7,-1 6,3-12,0-1,0 1,0 3,1 3,-1 7,2-14,-1 0,1 4,0-3,1 5,-1 5,0-9,0-1,0 6,1-6,-1 7,0-5,0 7,-1-8,1-1,-1 4,2 0,-1-4,0 9,0-8,1 3,-1-1,2-14,-4 16,3 3,0-1,1 0,-2-7,2 5,0 1,0 11,-1-17,1 4,0-6,-1 3,2-1,0 4,1-1,0 1,-2-5,0-1,1-1,-1 1,4 3,2 2,-6-4,7 13,-5-7,-2-6,3 4,-1-10,-6 7,8 2,-3-5,2 3,-2-2,0 0,5 8,-4-5,-2-3,0 0,1-1,7 5,-5-5,0 0,-2-1,7 2,-7-2,4 0,-4 0,2 0,22-21,-49 41,27-19,0-2,1 1,5-1,1-1,-8 1,2 0,-3 0,2 0,-1 0,-1 0,0 0,4 1,-2-1,-1 0,1 0,7 0,-8 0,-1 0,1 0,3 0,-4 0,14-12,-30 23,30-12,-13 1,0 0,0 0,2-1,-2 1,2-1,-1 1,3-2,-4 2,1-1,4 0,-6 1,4-1,-3 0,3-1,-3 1,0 0,0 0,1-2,-8 5,6-3,4-2,-2 1,0-1,-2-1,-1 1,1-2,-2 2,1-3,0 0,4-2,-4 3,0 0,-1 2,-1 0,1-2,-1 0,1-12,-2 13,1 0,0-5,0 5,0 0,0-1,1 0,-1-1,0 0,1-4,0 7,-1-1,1 1,-1-4,2-2,-1 0,-1 3,0 1,0-4,0 1,-2-4,1-1,-2-2,2 9,0 0,-3-13,3 12,0 0,0-1,0 2,0 1,-1 0,2 0,-1-1,1 1,-1-2,1-1,-1 2,0 1,0 0,1 0,-1-1,-1 1,-1-8,0 5,0 1,1 0,0 1,-1 0,-1-5,3 3,-1 0,0 2,-1-10,2 13,0-1,0 1,-1 0,1-2,-1 0,1 1,0 0,-2-4,2 4,-1 1,1-1,-1 1,1 0,-3-2,2 1,-2-1,-1 0,3 1,-3-3,2 3,1 0,-4-5,-1 1,4 4,-1 0,1 0,-3-4,4 5,-1 0,0-1,0 0,0 0,0 1,0 1,-7-7,7 7,0-1,-1 0,0 0,1 1,-3-7,-2-4,4 7,-3-1,4 5,0-1,-1 2,0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 1396,'27'-3,"-24"3,0 0,0 0,0 1,0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1410 1213,'-21'18,"20"-15,1 0,-1 0,1 0,-1 0,0 1,1-1,-1 1,1-1,0 0,2 0,2-2,0 1,0 0,-1-2,1 1,-1-1,1 1,0 0,1-1,-2 0,0 0,1-1,0-1,1-1,0 1,-1 0,0 1,-1 0,2-1,-2 0,1-4,-2-1,0 0,-2 4,0 0,0-1,-1 1,-2 1,0-1,0 2,-2-1,0 0,1 0,0 1,1 0,0 0,0 1,-2-1,1 0,1 0,0 0,0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1491 960,'15'-5,"-12"4,0 0,0 0,0 0,0 0,0 0,10-3,-7 2,-3 2,0-1,0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875,'-8'18,"7"-14,0-1,0 0,0 0,-1 3,1-3,1 1,-1 0,1 1,-1-2,4-3,9-3,-8 0,1 1,-1 0,6-6,-6 5,2-2,-3 3,4-3,-4 4,-5 5,-5 0,1-3,3-2,-2-2,2 1,0-2,1 1,6 1,0 3,-1 0,0 3,-2-1,-1 0,0 2,-1 1,1-3,-3 2,2-2,-5 4,3-5,-4 3,2 0,2-3,6-1,4-3,-2 1,-1 1,0-1,-1 0,0 0,0 0,1-2,1 1,-1 0,-6 7,-1-2,-3 5,-4 7,7-9,-1-1,1-1,1 0,-1 1,-1 0,1-2,2 0,3-6,1-1,0 0,0 1,0 0,-1 0,-1 0,2-2,1 1,-1 2,0 7,-2-2,-1 0,0 1,1 0,1 1,-1-2,2-1,3-2,0-1,-3-1,0 1,0-1,1-2,1-4,-4 4,1-1,0 0,0 1,-1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1709 836,'3'40,"-3"-37,-3-2,0 1,0-1,-1-1,0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1681 887,'21'-2,"-18"1,1 0,1 0,-1 0,1 0,0 0,-2 0,0 1,-17 8,10-5,1-1,-2 1,1 0,0 0,1 1,0 0,1 0,1-1,6-6,-1 1,-1 0,1 0,2-1,-3 2,0 0,0 2,-6 0,-1 3,1 0,-7 6,5-3,3-4,6 0,13-8,-13 3,-1 1,-4 6,-2-2,0 0,1 1,-1-2,2 1,-1 0,-3 4,2 0,2 2,-1-5,5-10,-1 2,3-7,-1 6,-2 2,1 1,-5 15,1-5,2-5,-1 3,2-1,2-3,7-11,-9 3,3-3,-3 5,0-1,-1 1,1 0,0-3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1634,'20'4,"-15"-4,-2 0,0 0,2 0,3-1,-4 1,0-1,1 1,2-1,-1 1,7-2,-7 1,0 0,14-3,-13 3,0 0,7-1,-8 2,0 0,0-1,20 4,-21-3,-1 0,4 1,-4 0,1 0,-2 0,-16 2,7-2,-12-1,8-1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1745 886,'9'3,"-12"3,2-3,1 1,2-1,2-4,-1 0,3-2,-3 2,0 0,1 0,-1 1,-4 4,-6 5,3-5,1-3,2-5,1 1,0 0,-1-1,1 1,0 0,0-1,0 1,-1 0,1 0,0 0,0 0,0 0,0-7,1 3,2 11,-2-1,0 1,1 1,1 1,-3-2,3 3,-2 3,0-6,-1 2,0-1,-1 0,1 0,-1-1,1 1,-1-1,0-1,-2 1,2 0,-2-2,0-2,0 0,5-3,-1-1,1 1,0-1,1 1,-1-1,-1-1,2 1,-1-1,1 1,0-1,0 2,0 0,4-4,-4 5,3-3,-2 2,-1 2,0 0,-6 5,0-1,1 0,-1-1,0 1,-1 0,2 0,6 0,-1-3,0 1,0-1,0 2,-1 4,-1-3,-1 0,0 0,-2 2,0-1,-1-1,-2 1,2-2,0-2,3-3,3-2,0 2,-2 0,2 0,0 1,0 0,-4 7,-1-1,-4 2,0-2,0 0,2-2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1763 979,'36'12,"-33"-11,1-3,-1 0,0 0,1-1,-1 1,2-6,-3 5,-2 0,0 0,-3 1,-1-1,4 0,5 2,-2 0,0 0,2 0,-2 1,0 0,-4-3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1771 964,'16'-7,"-13"6,0 0,0-1,5-1,-2-1,-3 3,0-1,0 1,0-1,0 0,0 0,4-1,-1 1,-17 4,4-2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1057,'-10'-46,"7"46,-3 0,2 1,1 0,-1 1,1 1,0 0,1 1,-1-1,1 0,-1 0,1 0,0 0,0 0,0 0,0 0,0 0,1 0,-1 5,0 2,1 6,1-11,0-1,1-1,-1 0,6 3,-3-7,2-1,-1-2,2-1,-1-1,1-1,1-3,-1 1,-3 6,2-2,-2 1,0 0,-1 1,-3 7,-1 3,1-1,-2 8,1 0,0-3,0-4,0 2,0 0,-1 10,0-3,1-8,-1 9,1-6,0-6,1 2,-4-3,3-10,2 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2116 1011,'-3'14,"3"-10,-2 3,2-4,-1 7,1-7,0 0,1 5,-1-4,1 0,-1 1,1-1,0-1,-1 0,2 0,1-1,1 0,-1-1,0 1,0-1,-1 2,1 0,-2 0,-1 0,0 0,-1 1,0-1,-1 0,0 1,1 0,-1 0,0-1,-2 1,1-2,-2 1,1-2,1-1,-1 1,1-2,-2-2,4-1,0 0,-1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2098 1040,'41'-2,"-37"1,3 0,-1 0,0 0,-2 0,-9 4,-1-2,1-1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1053,'14'1,"-9"1,0 0,-2-1,1 1,0 0,-1 2,0 0,-2-1,0 0,0 1,-2 0,-1 0,-1 0,-2 0,0-1,1-1,-1 1,2-2,-2 2,2 0,-1 0,3 0,-2 0,6-1,0-1,0 0,2 0,-2-1,1 0,-1 0,0-1,2 1,-1-1,0 1,0 0,-2 3,0 0,-2 1,1-1,-1-7,-1 1,1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2269 1089,'50'-10,"-47"9,3 0,-3 0,1-1,0 1,-1 0,0 0,-31 16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2415 1070,'31'-1,"-26"2,-1-2,2 1,-2 1,-1-1,0 1,-6 4,-3-1,0-3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2070 954,'0'37,"-1"-34,1 0,-1 0,0 3,1-1,0 0,0 1,-1 0,0-1,-1 9,1-2,1-9,0 2,0 0,0 7,0-7,1 4,0-1,0-3,-1-1,1 1,-1 1,1 6,-1-6,1-2,-1 0,0-1,0 7,0-7,-1 0,1 0,-1 5,1-5,3-1,0 1,0-1,-1 1,1-3,2 1,-2-1,1 1,-1-1,0 0,2 0,0 1,2-1,-1 0,-2 1,1-1,3 0,-5 0,1 0,-1-1,3 1,-1-1,0 1,-2 0,0 0,6-1,-2 0,-3 0,0 1,-1 0,2 0,0-1,-1 1,-1 0,1 0,-1 0,1-1,-1 1,0-1,2 0,0-1,-2 1,1 0,0-1,1 1,-1 0,-1 1,0-1,1 1,4-1,-4 0,0 1,-1 0,0 0,1 0,0 0,0 1,-1-1,1 1,0-1,1 0,-2 0,5 0,-5-1,0 1,0-1,-2-2,2 1,-2-1,0 0,0-1,1-1,-1 0,0 1,0 1,0-3,0 3,0-3,0 1,0 2,-1-4,1 4,-1 0,0-1,0 0,0-2,0 2,0 0,-1-1,0-7,0 6,1 2,-1 0,0-1,0 2,0-5,1 3,-1 0,1 0,0-7,0 7,0 1,0 0,0-1,0 2,0 0,-4 1,1 0,-4 0,4 0,-4 0,2 2,1-2,1 1,-1 0,-2-1,2 1,1 0,-1 0,0 0,-1 0,-1 0,-14-2,15 3,-15-2,14 2,-3 0,2 0,1 1,-1-1,0 2,1-1,1 0,-2 0,0 1,1-1,1-1,0 0,0-1,2 1,-2-1,-1 0,2 0,0-1,0 1,-6-3,2 0,5 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1279,'0'17,"0"-11,0-2,-1 0,1-1,0 0,0 0,-1 0,0 5,1-4,-1 0,1 1,0 0,-1 0,1 4,-1-6,1 2,2-12,-1-8,0 9,-1 1,1 2,-1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1336,'-11'-17,"8"14,0 2,0 0,-5 0,4-1,1 2,-1-1,0 2,1 0,0 2,0 2,2-2,0 0,1 2,1-2,1 0,-2 0,1 1,0 2,0-3,-1 0,2 0,-1 0,0 1,4-4,-1-1,2-2,-3 1,3-3,-1-2,-1 1,-2 3,1 1,-1-1,1 2,0-1,-5 13,1 2,-1 3,2-12,0 0,0 1,0-1,-1 2,1 2,0-1,-1-1,1 0,-1 3,1-5,0 0,-1-1,1 1,0-1,-1 0,1 0,-3-9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2120 1212,'2'0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2142 1215,'-2'22,"2"-18,0 0,0-1,-1 1,1-1,-1 3,1-3,-1 0,-1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2095 1234,'4'34,"-3"-31,1 2,-1-1,0-1,3 0,0-2,1-1,0 0,0 0,-1-1,5-5,-5 2,2 0,-3 2,1-1,0 0,0 0,0 2,-9 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2119 1335,'23'-4,"-22"7,0 0,-2 1,1-1,0 0,-2 4,1-4,-1 1,0-1,-1 0,0-1,-2 2,8-3,5-1,-4 1,-1-1,1 3,-3 0,0 0,-1 2,0-1,-1-1,1 1,-1 0,-1-1,-1 4,-1-5,1 0,-1-2,1 0,-1-1,1 0,0-1,-6-7,6 4,1 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1359,'14'0,"-11"-1,3 2,0-2,-3 1,2 0,3 0,-3 0,-1 1,-1 0,-8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1929 1307,'0'23,"0"-19,0 1,0 7,0-6,0 0,0 0,0-1,0 1,0 0,1 3,-1 0,0 4,0-9,0 0,0 0,0 0,-1 0,1 1,2-2,-1 1,-1-1,0 1,1-1,0 0,4-1,-1-2,2 1,-1 0,2 0,-1 1,2-1,-5-1,0 1,8 0,-7-1,1 1,-1 0,4-1,-4 0,1 1,-1 0,0-1,0 0,0 1,2 0,0-1,0 0,0 1,-1 0,-1-1,1 1,0-1,-1 1,1-1,0 0,8 1,-7-1,-1 1,6 0,-2 0,1 0,4 0,-2 0,-7 0,1-1,-1 0,15 2,-5-2,0 1,-7 0,0-1,0 1,-4-2,0 1,3 0,-4-1,0 1,1-1,1 0,0 0,-1 0,11-3,-10 2,0-1,-3 0,2-6,-2-1,1-6,-1 6,-2 5,1 1,-1-2,1-1,-1 0,1 0,-1 1,1-3,-1 4,0 1,1-2,-1 0,1-9,0 9,-1 1,0 0,1 0,-1 1,1 1,0 0,0 0,-1 0,1-5,-1 5,0 0,0 0,-3 2,-1-1,1 1,-1 0,-1 0,1 0,1 0,-1 1,-4-1,4 0,0 0,0 0,-1 0,-1 0,2 1,-1 0,-2 1,3-1,0 1,1-1,0 0,0 1,0-1,0 0,-4 2,3-1,1-1,0 0,-3 0,3 0,-2 0,1 1,1-1,-2 0,1 0,-2-1,3 2,0-1,0 0,0 0,-2 1,1-1,0 0,0 0,1 0,-5 1,5-1,-2 0,1 0,-1 1,2-1,0 1,0-1,0 0,0-1,0 1,-6-1,6 0,-3 1,1 0,0-1,-1 2,2-1,1 0,0 0,-1-1,1 2,0-1,-1 0,-2 0,1-1,2 1,-1 0,-1-1,1 0,-1 1,2 0,-7-1,5 1,-1 1,3-1,0 1,-1-1,-3 1,4 0,-4-1,4 1,0-1,0 1,-6-1,6 1,-1-1,-1 0,1 1,0 0,1-1,0 1,0 0,0-1,0 1,-1-1,1 0,0 0,0-2,-1-6,3 3,-2 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993,'2'54,"-1"-48,-1-1,0 1,1 2,-1-1,0 0,0 0,0 4,0-6,0-1,0 2,0-1,0 0,0 0,0 0,0-2,0 0,-1 1,1-1,0 1,2 0,0-1,-4-22,-1 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991,'7'-32,"-6"29,1-2,0 1,1-2,-1 3,-2 0,3 0,-3 0,0-1,0-4,0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840,'7'40,"-10"-38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1311,'38'-12,"-34"11,-1 1,1-1,-1 2,0-2,1 2,-1 3,-1 1,-1-2,-1 0,0 3,0 2,0 1,-2 4,1-2,1-7,0-1,-2 2,0-1,1-1,-2 2,0-4,-1-4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2271 891,'12'-4,"-9"3,0 0,0 0,1-1,-1 1,0 0,0-1,-3-1,0-9,0 7,0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2306 836,'2'0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2300 851,'6'51,"-6"-40,-1-6,1 0,0-2,0 0,-1 0,3-11,-1 3,-1-2,0 2,0 1,0-1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2313 877,'18'-6,"-14"4,-1 0,-8 8,2-5,-2 3,2-2,-1 1,2 0,-2 3,2-2,1 0,1 0,6 7,-3-9,1-2,0-1,0 0,-2-2,-1-1,-1 1,0-2,0 2,0 0,-1 0,1 0,-3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2335 829,'15'71,"-14"-63,1 1,1 3,-1-7,-1 0,3 2,-1-3,0-2,0 1,0-2,0 0,2-1,-2-3,-3-5,0 4,0-4,-1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2373 872,'-19'34,"17"-30,1 0,0 1,-1 1,0-2,1-1,-1-8,3-16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2365 833,'8'14,"-5"-9,-1-2,-3-6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2311 844,'16'6,"-12"-4,2 0,1 2,-2-1,0 2,0-2,0 1,-2-3,4 0,-6-5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2200 1314,'-5'17,"6"-8,0 12,0-12,0 1,0 1,0 2,-1-2,1-2,-1 1,1 1,-1-1,0-2,0 0,0 4,0-8,0 0,-1 0,1-1,0 0,0 0,6-4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2229 1550,'-3'49,"8"-53,-1 2,-1 0,-1-1,2 1,-1 0,0 1,0 0,-1-4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1323,'2'13,"-2"-7,0-3,0 0,0 0,-1 0,2 0,-1-6,1 0,0 0,0 0,0 0,0-1,2 1,0 1,0 1,1-1,-1 2,1 3,-5 1,-5 4,0 2,2-5,3-2,4-2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2251 1544,'86'-22,"-83"22,-5 3,-4-1,-6 0,7-1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2276 1535,'6'38,"-6"-33,0 0,0-1,0 1,0-1,-1 0,1 0,1 2,-1 7,0-7,0-3,0 0,0 0,0 3,1-24,-1 12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2282 1570,'14'-11,"-10"9,1-2,-2 2,0 1,0 1,-4 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2298 1591,'22'2,"-23"-5,-1-1,-2-6,2 4,0 0,1 3,0-1,-1 1,1 0,0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1499,'3'16,"-1"-9,0-1,1 0,0-1,1 1,0 2,2 9,-3-10,0-1,4 10,-3-4,-2-7,2 6,1-1,-3-7,1-1,1-5,-3-11,-2 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2362 1553,'-43'32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2331 1473,'14'12,"-10"-7,-2-2,3 5,-11-17,3 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2129 1450,'-1'17,"0"-11,1 6,-1-6,1 0,0 1,0 1,0-1,-1-1,1 4,0-4,0-2,-1 6,1-4,0-1,-1-1,-1 3,0-4,-1-2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2049 1562,'-8'66,"7"-62,1-1,3-3,10-1,-10 1,1 0,-1 0,0 0,-1 3,-2 0,0 0,-2 1,-2 0,2-1,-2-2,0-1,-4-6,6 3,0 0,1 0,0 0,-1-5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1590,'21'-2,"-17"2,-1 0,0 0,0 0,0 0,-1 3,-2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1145,'42'41,"-43"-37,0-1,4-7,-8 12,3-5,1 0,-3 1,2-1,-1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1273,'19'17,"-21"-11,0-2,1-1,0 0,0 1,0-1,1 1,2 1,-1-2,2 1,0 0,0-1,-1 1,1 1,1 0,-3 0,-1-2,-1 2,-2 0,0-1,1-1,-1 0,0-1,0-2,-2-2,2 1,0-1,0 1,4-2,6-3,-3 1,1-2,-3 3,0 1,0 0,0 0,4-5,-3 4,1 0,-2 1,-5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1635,'37'-5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2102 1599,'42'28,"-45"-21,0-3,-2 3,1-4,1 0,1 0,-1 0,1 0,10-3,-5-1,0 1,0 0,1-1,-1 0,0 0,1-1,-1 0,0 2,2-4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2446 1327,'47'1,"-44"-1,0 0,0 0,0 0,1 4,-9-1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2453 1363,'29'4,"-26"-4,9 1,-9-2,4 0,-3 1,0 0,0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2482 1284,'40'26,"-36"-24,0-1,0 0,0 0,0 1,0-1,-1-1,2 1,-2 1,0-1,-3 3,-2 0,-1 4,-5 5,-1-3,2-1,2-3,2-3,1 0,-1 2,-3 2,5-10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2625 1265,'2'34,"-2"-31,0 0,0 0,0 0,0 0,1 4,0 7,0-7,0 1,-1 0,1 5,-1-7,1 2,0 8,-1-1,1-5,-1-2,0-5,0 3,0-2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2631 1257,'18'-1,"-14"1,-1-1,1 1,-1 0,2-1,-2 0,4 0,-3 1,0 0,2-1,0 0,1 1,0-1,0 1,-1-1,7-1,-5 1,0 0,8 0,-3 0,-7 1,18 1,-17-1,8 2,0-2,3 1,5-1,-9-2,-6 2,0-1,3 0,-1 0,-6 0,0 1,0 0,4 0,-1 2,2 0,-5 0,-1 0,-2 1,0 1,1 0,-2 1,1 0,-1-1,0 0,0 2,0 1,0 1,1-2,-1 1,0-2,0 1,0 0,0 1,1 3,-1-2,0-1,0-1,0 0,0 5,0 1,0 6,-1-10,1-3,0-1,0-1,-1 2,-3-5,-2-1,3-1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1438,'21'2,"-15"-2,-1 0,0 0,0 0,1 0,0 0,1 0,1 0,0 0,0-1,30 0,-28 1,-2 0,1-1,2 1,10-1,-11 1,9-1,-10 1,1-1,-1 1,-2 0,0 0,-1-1,0 1,5-1,-2 0,-3-2,-11 1,-5-1,4 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2735 1283,'-12'27,"10"-17,1-6,0 1,-1 0,1 1,0 1,0 1,0-2,0-1,0 0,0-1,1-1,0 2,2-1,2-3,0-1,-1-1,1-1,1-1,1-1,-3 0,0 2,1-3,-2 2,-5-3,0 2,-2-4,1 5,0 2,1-1,0 2,-2 0,-1 2,2-1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2911 1053,'-5'-16,"4"12,-1-2,0-1,-3 3,2 2,0 1,0 1,-1 0,-1 4,2-2,-1 5,3 0,0-4,1 0,0 1,0-1,1 2,2 1,-2-2,3-1,-1-3,0-1,1 0,1-2,-2 2,1-3,0 0,-1 3,-5 6,1 1,-1 9,1-8,0-1,0 0,0-1,0 0,0 1,0-1,-1 2,-2 15,2-17,1 1,-1-1,1-2,-2-6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1540,'14'1,"-11"-1,1 0,2 0,0 0,-3 1,0-1,3 0,-2 1,4 0,5 0,-9-1,3 0,-4 0,4 1,1-1,-5 1,6-1,-4 1,7 0,-9-1,2 1,-2 0,1 2,0 0,-2 0,0 3,-1-3,-1 0,-8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2937 1077,'16'-4,"-13"3,1 0,3-1,-4 1,0 0,1 0,0 1,0-1,-2 4,-4 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3015 1013,'-8'53,"9"-50,0 0,1 0,1 1,1 1,-1-2,-1 0,1 0,0-1,-6 2,0-1,-2 1,1-1,1-1,0-1,0-2,-1-3,2 1,2 0,-1-1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3014 1030,'17'6,"-13"-7,-1 0,0 0,2 0,-2-1,0 2,-2 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3062 1066,'43'-4,"-40"4,1-1,-1-1,1-5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3120 1031,'27'-6,"-23"6,-1 1,0-1,0 2,-2 2,-1 3,-3 1,1-4,-1 2,0-1,0 1,1 0,0 0,1-1,1-2,6 0,0-2,0-1,-2 0,2-2,-2-1,-2-1,0-4,-2 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2660 1555,'-1'20,"0"-17,1 0,0 0,-1 0,0 2,0 1,-1 1,2-4,-1 1,0 1,0-1,-1 4,2-5,-2 2,1-2,0 0,4-19,-2 10,1-6,-1 9,0-1,1 1,1 0,0 2,0 0,1 1,0-1,-1 1,2 0,-2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2672 1599,'10'28,"-8"-20,-1-5,0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2720 1555,'-16'40,"14"-37,0 0,0 0,7-4,-2 1,8-3,-7 1,0 1,0 0,-1 1,0 0,-4 5,0-2,-2 1,-1 2,1-2,0-2,8 1,-2 0,0-1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1645,'3'18,"-1"-22,0 0,0 1,-1 0,4-1,12-6,-14 10,-1 3,1 4,-2-4,-1 3,0-3,-1 3,0-2,1-1,-1 0,-1 5,-2-1,0-4,-1 0,2-1,-1-2,0 0,-3-3,3 0,4 0,0 0,2-2,0 0,2 0,-1 1,3 1,4-2,-3 3,-4 1,-5 7,-3 2,1-2,0-2,-4 3,4-3,-3 1,1-1,-1 2,2-4,2 0,6-4,2 0,-1 1,0-1,0 1,1 1,5-2,-1 0,3-1,-6 2,-1-1,2 0,-4 2,-6-1,-4-4,4 3,0-1,0 1,1-1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2712 1665,'-6'84,"7"-89,1 0,-1-2,1-1,-1 0,0 1,0 2,0-1,0 1,1 0,-1-1,0 2,0 0,0-2,1 2,-1 11,0 0,-1-1,1 5,-1-2,1-4,-1 0,0 1,0 4,0-4,0-1,0-2,0 0,1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1401,'2'0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2757 1649,'39'-14,"-34"14,0 0,1 1,-3 0,-5 3,-3-1,1-1,-4 3,5-4,-2 3,2-3,-1 2,0-1,0 0,1 0,10-6,-3 1,-1 2,2 0,-2 0,-7 7,0-1,1-1,1 1,-2 3,0 1,2-5,1-1,6 0,-2-3,2-2,2-1,-4 0,2-2,-2 1,1 0,-3 0,1-1,0-2,-1 3,0-3,-2 1,0 3,-1-5,0 0,1 2,-2-4,0 2,1 3,-1 2,3 8,2 2,1 8,-1-2,2 1,-2-6,0 1,0 0,0 1,0-3,-1-1,1 0,0 0,-1-1,0 0,0 0,3 4,-2-4,1-3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2806 1576,'16'32,"-15"-27,-1 1,1-2,-1 0,0-1,1 0,1-10,-1 3,-1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2889 1643,'14'3,"-10"-3,-1 0,2 0,-1-1,3 1,-2-1,-2 2,0-1,1 2,-4 1,-5 1,0-2,2-1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2862 1581,'-11'14,"9"-11,2 0,1 1,-1-1,0-6,1-2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2931 1586,'2'0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2932 1586,'12'24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2993 1668,'17'-4,"-5"1,-8 2,5 0,-5 1,-1-1,1 0,-1 0,0 1,0 0,1-1,-1 1,0 0,11 1,-11-1,1 0,0 0,5 1,-6-1,1 0,1 0,-2 0,-6-1,-4 0,1-2,2 2,1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3112 1600,'79'-3,"-75"3,-1-1,-9-1,1 1,1-1,1-1,-1-1,3 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3166 1543,'-12'55,"11"-47,-1 0,1 1,-1-2,1-1,-1 0,0 0,1 0,0 0,-1 2,1 1,0-3,0-2,1 0,-1 2,1-2,4-16,-3 5,0-1,1-5,-1 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3159 1628,'6'73,"-6"-79,0 1,0-1,0 1,0-1,1 2,-1-3,1 4,0 0,0-2,1 2,0 0,0 0,1 0,0 2,0 0,0 0,1 4,-1 2,-4 0,-1 2,-1 1,2-3,-1 0,0 1,-1 0,2-1,-1-2,-1 2,1-2,2-13,1-1,0 0,0 2,0 2,2-4,-2 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1401,'0'36,"3"-39,0 1,4-2,-4 3,0 1,0-1,0 1,2 1,-1 0,-3 3,-1 1,-1 0,-1 7,1-7,-2 4,0-3,-1-1,-3 2,-1 3,7-7,0 0,-1 2,0-2,-1 2,0-5,1-5,1 2,0-3,1 0,0 2,0 1,1-2,1-1,0 3,1 2,0 0,1 2,-1-1,0 1,1 0,-1 0,0-1,0 0,1 1,-1-1,0 1,1 2,1-1,-2 0,-2-5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3219 1579,'-9'17,"8"-14,-1 0,2 0,3 1,0 0,4 0,-3-3,-1 1,-1 5,-3-4,-2 4,1-4,0 0,-2 0,-1 2,2-2,1 0,-1-1,1 1,-4 6,4-5,5-2,4-2,-1-1,-1 1,-2 0,1 0,-1 0,2 0,1 2,-1 2,-3-1,-3 2,0-2,-2 1,-1 0,0 0,-1 3,1-1,0-2,1-5,0-15,3 12,1-5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3224 1638,'55'-33,"-51"32,0 0,-1 0,-6 3,-1 0,1-2,0 0,0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3247 1570,'12'41,"-13"-37,1 0,-1 0,1 0,-1 0,-3 3,1-3,1-1,5-2,0-2,0 1,1-1,1 0,-2 0,1 0,-1 0,0 0,0 1,-17 15,12-12,1 0,0 1,0 0,-1 1,1 1,1-1,-1-2,1 3,0-1,0 0,2-2,2-4,4-3,-5 2,1-1,-1 1,0 2,-7-5,0 0,2 2,-2 3,1 1,2-7,2-1,0 1,1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3317 1580,'-4'23,"7"-24,0 1,1-1,-1 0,1-1,1 0,0 1,-1 0,-1-1,-12 10,5-5,-1 4,2-4,0 4,0-2,1-2,5-3,1-1,0 1,0 0,0-1,-1 1,1-1,-6 4,-14 26,15-24,1-2,-1 0,0 3,4-9,-2 0,2-4,0 1,1 1,3 0,-3 4,-1 0,3 1,-3 1,0 0,-1 2,-3 1,-1 0,0 0,-1-2,-2 4,3-3,0 0,-2 1,2-1,-1-2,0 2,0-4,7 0,7-1,-5-3,-3 4,6-7,-8 4,0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3378 1541,'12'15,"-6"-2,-3-7,1-1,0 0,0 1,-1-1,0 0,0 0,0 2,-1 0,0-1,0-1,3 3,-4-5,2 2,-2-2,0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3439 1532,'-60'112,"58"-109,-1 0,0-2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3130 1751,'19'1,"-12"-1,0 0,0-1,1 1,1 0,2-1,-1 1,0-1,17 0,0-1,5 1,-3-4,-12 3,15-4,-18 3,36-7,-26 7,-5 0,-11 2,-1 0,0 1,-3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2608 1519,'-2'22,"1"-17,1 1,-1 11,1-9,-1-1,0 1,0 2,1 1,-1 9,1-3,0-8,1 2,-2 0,2 5,0 4,0-2,-1-10,0-2,1 0,-1-1,0-1,0 0,0 3,0-2,1-2,2-1,-1 1,3 0,0 0,-1-2,0 0,1 0,-2-1,0 0,4 1,7 1,-10-1,1-1,-1 1,1 0,9 1,-7-2,0 1,5 0,-6 0,0 0,12 1,-10-1,-1-1,-1 0,10 2,3 0,-4-1,-2 0,0 0,-6-1,1 1,9-1,-11 0,7 0,1 0,-5 0,-2-1,0 1,11-1,-12 1,0 0,9-1,-8 1,-1 1,34-2,-34 1,7-1,0 1,11 0,-17 0,6 0,0-1,1 1,-6-1,14-1,-18 2,7-1,2 0,-3 1,0-2,-6 2,1-1,13 0,-11 0,0 1,-1 0,-1-1,0 1,0-1,1 1,-1-1,13 0,-13 1,-1-1,1 0,0 0,-1 1,7-1,-5 0,0 1,1-1,1 0,-2 0,-1 0,1 0,1 0,6 1,1-1,-9 0,2 2,1 0,-5-1,-3-5,-4-1,-3 1,-1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2613 1559,'73'-18,"-64"17,-5 1,1-1,-1 0,1 0,4-1,0 1,-4 0,0 0,1 0,0 0,6-1,-6 1,1 0,-1-1,-1 0,1 0,2 1,20-9,-22 8,0 0,0 1,2-1,0 1,-1-1,0 1,0 0,-1 0,8-1,4 0,2-1,-7 1,2 0,-8 1,0 0,4 0,0-1,2 1,-6 1,-1-1,1 0,6 2,-6-2,8 1,-6 0,-2 0,14 1,-14-2,0 1,1 0,-1 0,0 0,-1 0,1 0,-2-1,1 1,1 0,1 0,-1 0,0-1,5 0,-5 0,7 0,9-2,-17 2,-1 0,1 0,-1 0,7 0,0-1,-2 0,-5 2,4-2,1 1,2 0,-5 1,8 0,-10-1,12 1,-12 1,0-1,4 2,-5-2,10 2,-7-1,0 1,1-1,1 0,-5-1,-1 0,0 0,0 1,3 0,-3 0,2 1,-2 2,-1-1,0 0,-1 0,0 1,-1-1,2 0,-2 0,3 14,-1-9,-1-5,0 0,1 0,-1 0,1 0,0 0,0 0,-1 0,0 1,0 0,1 1,-2 0,1-1,0 0,0-1,-1 1,1 0,0-1,0 2,0 0,0-1,1 4,-2-4,0 1,1-1,-1 0,1 0,-1 1,1-1,0 1,0-2,-1 0,1 1,-1 0,0 0,0-1,1 2,-1-2,1 0,0 4,-1-2,1-2,-1 0,0 0,2 1,-2-1,0 0,-1 1,0-1,0 6,1-2,-1 4,0-7,1-1,0 0,-1 1,1-1,0 0,-2 0,0 0,-1-1,0 1,-1-1,0 1,0 0,1-1,0 0,0 0,-1 1,1-1,0-1,0 0,-6 1,4-1,-2-1,-15-2,11 0,0-2,-3-1,2-1,1 2,-15-1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1753 699,'15'-3,"-10"2,1-1,0 0,-2 0,2 0,0 0,-3 1,5-3,-2 1,-2 3,4-2,2-1,-1 1,-5 1,-1 0,1 0,0 1,-1-1,0 0,0 0,5-1,-4 1,1 0,0 0,0-1,0 1,3-3,0 0,-4 3,0-1,0 1,6-2,12-1,-14 3,1-1,-5 2,6-2,-5 1,-1 0,1 1,3-3,-1 2,0-1,-3 1,0 1,0-1,1 0,-1 0,1 0,-1 1,1-1,-1 1,3-2,-3 2,-1-1,0 1,7-2,-6 2,1-1,3 0,-4 0,-1 1,3-1,-3 1,0-1,0 1,0 0,4-2,-4 2,0-1,6-1,-6 1,0 1,0-1,0 1,11-3,-11 3,2-1,-2 1,1-1,-1 1,4-1,0 0,-4 0,0 1,0-1,0 0,2 1,0 0,-2 0,2 0,2 0,-2 0,1 0,-3 0,0 0,-7 2,1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1396,'5'50,"-3"-37,-1-1,0-7,-1-1,0-1,-1 1,2 0,-1-1,-1 1,1 0,0-1,-1 0,1 4,-1-4,1 0,1-9,-2-6,0 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617 826,'-23'-7,"20"6,-1 0,1 2,0-1,-2 6,1-1,2-1,0-1,-3 9,4-7,1 0,-1 0,1 1,0 2,0-5,1 4,1-3,1-4,0-2,0 0,0-1,2-3,1-1,-1 0,0 0,-3 4,1-1,0 1,0 0,0 1,0 1,0 5,3 17,-5-17,0 3,3-1,-1-3,0-2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670 835,'24'-1,"-20"1,0 0,0-1,-1 1,0 0,0 0,0 1,0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672 862,'23'-1,"-19"0,0 0,0 0,0 1,-1 1,0 0,1 1,2 2,-5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753 781,'8'50,"-6"-41,-1-5,0 1,1 8,-2-7,0-1,0-1,1-1,-2 0,-5-22,6 14,0 1,0 1,0-2,0 2,3-1,0 1,-1 0,1 0,0 0,0 1,0 2,0 0,0 0,0 2,0 2,0 1,-3-1,0-1,-3 2,1 0,-1-2,0-1,1-5,-1-2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829 835,'15'-1,"-11"1,0-1,-1 1,0-1,1 1,-1 0,2-1,-1 2,-1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841 850,'33'-4,"-30"3,6 3,-5-1,-1 0,3-1,-4-3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974 790,'-14'3,"10"-3,1 1,-1 1,1 1,1 0,-1 1,1 1,0-1,0 0,1 0,0-1,-1 2,1-2,1 2,3 7,-1-7,1 2,-2-4,7 5,2-4,-6-4,1-1,16-18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509 913,'15'6,"-12"-6,2 0,-2 0,6 0,-4 0,1 1,-2-1,3 0,1 0,0-1,-3 0,4 0,-1-1,1 1,3-1,-8 2,1 0,12-1,-12 1,1-1,-1 1,0 0,5-1,-4 1,0 0,0 0,0-1,-1 1,0 1,4-2,4 2,-8-1,0 0,0 0,0 1,0-1,0 0,-1 1,1-1,0 0,0 0,9 1,-9-2,4 2,0-2,1 1,-6 0,-1 0,1 0,-1 0,0 0,6 0,-1 0,-4 0,-1 1,1-1,0 0,-1 1,1-1,-1 1,0-1,0 1,4 0,-4 0,0-1,0 0,1 1,-1-1,0 1,0 0,0-1,0 0,8 2,-6-1,-2 0,1-1,-1 1,0-1,12 2,-5-2,-6 0,3 1,-1-1,-3 1,4 0,-3 0,0-1,-1 0,1 1,3 0,-4-1,0 0,9 0,-4 1,-4 0,-1-1,1 0,-1 1,1-1,-1 1,-1 2,-6-1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1348 855,'-16'-14,"13"13,0 0,0 2,-1 0,1 0,0 2,0 4,-5 14,7-17,0 3,2 4,2-5,-2-2,2 2,0-2,-1-1,1-1,0-1,1-2,7-10,-9 7,3-3,-2 3,0 1,11-17,-14 31,0-6,0-1,0 3,1-4,-1 0,0 1,1 1,0-1,1 5,-1-5,0 1,2-1,0-4,1-3,-2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1403 873,'17'-2,"-12"0,-2 1,1 0,2-1,-2 1,-1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647 1432,'22'-3,"-17"2,-2-1,0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1394 899,'2'0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1395 899,'21'-2,"-17"0,0 1,-1 0,0 1,0-1,3 2,-3-1,0 0,0 1,2 0,2 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1529 854,'-4'1,"5"5,0-1,0 3,-1-5,1 0,-1 0,1 3,-1-3,1 0,2-6,-2 0,-1 0,1 0,0 0,3 2,-1 0,0 0,1 2,-1 1,-1 1,-1 0,-1 1,-2-1,-2-1,0 0,1-1,0 0,0-1,-3 3,3-1,-2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1594 822,'18'41,"-18"-36,0 1,0-2,-1 0,-1 5,2-5,-1 1,-2 6,0 0,-4 2,1-8,3-4,-2 0,0-1,-1-1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1264 817,'-3'14,"3"-10,0 0,0 0,0 2,0 0,0 9,1-3,0-6,0 0,0 1,0 1,1 1,2 4,-3-8,1 0,2 4,-1-5,0 0,1 0,0 0,8 4,-2-4,-6-2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1666 855,'29'1,"-26"-1,2 1,-2-1,1 1,-1 0,0 0,-5 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1676 891,'50'-4,"-44"3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1811 843,'-15'0,"12"1,0 1,-3 0,3 1,-2 2,2 0,1 0,-5 6,4-6,2-2,0 2,1-1,0 0,2 1,-1-2,2 3,1-2,2 0,2-3,-4-1,1-1,3-7,-6 4,-1 0,-1-2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1534 954,'4'15,"-3"-9,1 0,-2-1,1-1,-1 0,2 4,-2-4,1-1,-1 1,1 1,-1 2,0-4,1 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1523 999,'15'52,"-13"-49,2-4,1-1,1-3,1-2,-3 2,0 0,-1 0,0 0,-1 1,3-3,-2 3,0 0,0 1,-1 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1391,'3'47,"-3"-43,-1 15,0-15,1-1,-1 0,-1 2,6-6,-1 0,3-6,-3 3,-2 1,1-2,1 1,-1 0,-2 11,-3 6,1-4,1-6,0 2,-1-1,1 0,0 2,1-3,-1 3,2-1,3-6,1-10,-1 3,-3 4,2-1,0 1,1-1,-1 3,-1-1,1 2,1 0,-2 5,-1 0,0 3,-1-4,1 0,0 2,-1 4,1-6,-4-7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1438 1048,'-7'26,"6"-23,1 1,-1 1,-1 0,1-2,4-4,6-7,-2 2,-3-1,-1 5,4-3,-3 3,0 0,1 1,-2 2,0 1,-2 1,-5 2,-1 0,2-1,0-1,1 0,-2 1,0 1,2 1,2-3,-1 1,1 0,0 1,-1 0,1 9,1 6,-1-17,0 1,0-1,1 0,-1 0,-1-8,1 1,0 1,0 0,-1-2,2 2,0-2,-1 2,1-2,1-1,-1 1,2-4,-1 5,2-1,-2 2,2-2,-1 3,0 2,0 0,0 2,-1 1,0 2,-2-2,0 1,1 0,-1 12,0-11,-1 5,0-6,0-1,0 1,0-1,0 0,-2-4,0-5,1 3,0 0,-1-1,0 3,2-2,1-4,1-4,0 6,0 1,2-2,-2 3,1-1,0 0,1 2,0 0,0 0,0 3,-2 3,-1 2,0-1,-1-2,-1 1,-1-1,0 0,1 2,0-2,0 0,5-3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1515 1058,'8'67,"-7"-64,1 1,0-1,2-5,-1-2,0-4,0 2,-2 1,1 2,-1-1,-4 4,0 1,-1 3,-4 9,6-9,-1 8,2-8,-2 3,2-4,0 1,0-1,1 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1530 1069,'2'0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1531 1069,'-6'50,"9"-51,0-1,-1-1,3-3,-2 2,-1-1,-1 1,0 1,-3 0,-1 2,-1 7,3-1,-1-1,1 1,0-2,0 1,1-1,-1 0,0 5,0-3,0-1,0 0,0-1,1 0,-3 1,3-1,-1 0,4 4,0-3,-1-1,1 0,2 0,-1-5,-1 0,0 0,1-1,0-2,1-2,-5 2,-1 2,1 0,-1-1,0 1,-2 4,-5 4,4-2,0 2,2 0,2-1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1561 1102,'18'-2,"-12"1,-3 0,0 0,1 0,0 0,-1 0,0 1,0-1,-10-8,5 6,0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1588 1060,'4'29,"-3"-25,0 1,0-2,-1 0,1 0,-1 0,1 1,-1-1,2 9,-1-9,-1 9,0-8,-3-3,0-1,0-1,2-2,4-6,-1 3,1-4,-2 7,0 0,-1 0,2 0,0-2,0 2,1-3,3-8,-4 9,1-4,0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1636 1043,'4'111,"-4"-108,-2-7,0 1,-1-5,1-1,-1 2,1 2,0 1,0 1,-1-1,0 2,6 1,0 2,1 1,3 2,-3-2,0 1,3 4,-4-3,-2 0,0-1,-1 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1072,'50'13,"-51"-5,0-1,1 0,2-1,-2-3,1 0,0 0,1 0,-1 0,4 5,1-5,-3-4,1-2,-2 0,0-1,0 0,0 0,-1 0,1 1,-1 0,0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1700 1020,'4'47,"-5"-44,-1 4,1-2,-1-1,1-1,0 0,0 0,0 0,1 0,3 0,9 2,-8-4,-2 2,0 0,-2 3,-1 0,-2 1,0-14,2 2,0 0,-1-3,2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1712 1045,'22'15,"-20"-12,1-1,1 0,-1-1,3-2,-2 0,0-1,-1 0,0 0,2 11,-4-4,0 0,0-1,0 0,0 3,-1-4,2 1,-2 1,1-1,-2 2,-1-1,1-2,-2 0,-3-1,2-2,-3-2,3-1,1 0,-2 0,-5-2,-1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1368,'15'35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1740 1025,'20'-7,"-17"6,0 0,0-1,0 1,0 1,0 0,-9 18,3-17,-1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1750 1056,'16'4,"-13"-4,2 0,1 0,-3 0,1-1,-1 1,4-2,-3 1,-1 0,0 1,0 1,0 0,-9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1722 1050,'2'0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1723 1050,'-14'-2,"17"4,0 0,2-1,-2 0,1 0,5 1,-6-2,4 1,-3 0,0-1,0 1,4 2,-5-3,1 2,0-1,-1 0,2 0,-2 0,2-1,0 0,-2-1,0 2,0-1,0 0,-3 3,-3-3,-2-3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1567 1199,'13'17,"-11"-14,-1 0,1 2,-1-1,-2 3,0-2,-2 0,1-2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1555 1275,'16'13,"-16"-9,1-1,-1 0,1 0,-1 1,2-1,2-4,-1 0,0 0,4-4,-2 1,-2-2,2-4,-4 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1607 1208,'39'8,"-39"-3,0 0,0-1,0 2,0-1,0 1,0-3,0 1,0 0,0-1,-6-6,-1 0,3 2,1 1,0-1,0 0,7-1,-1 0,7-9,-4 6,-1 2,-2 3,1 0,-1 3,0 0,-1 0,-3 0,-3 1,1-2,-1 1,-1 1,2-3,-2 2,0 0,1 1,-1 1,4-2,4 0,1-3,-1-1,0 0,3-2,-2 1,-1 0,1 1,-1-1,3 1,-3-1,0 2,0-1,-8 4,-4 3,6-3,-1 1,-2 3,4-3,-3 12,4-12,1-1,-1 0,1 0,1 0,2 0,2 0,-2-3,1 0,0-1,-1-1,0-1,-1 0,-1 0,-3 0,-1 0,0 1,0 1,0 0,3-8,1 5,0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1691 1234,'13'33,"-12"-29,2-2,-2 1,2-6,-2-8,-1 6,1-7,-1 7,0-5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1721 1209,'2'53,"-2"-50,-1 0,0 1,0 5,0-4,1 2,0 0,-1 2,0-4,0 0,0-2,-2-2,0-2,0 0,0-2,0 1,2-1,7-3,-2 2,1 0,3 2,-5 2,3 1,0 3,-1 0,-1 0,1-1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1762 1210,'40'-1,"-41"9,0-1,0-2,0-2,1 1,-1-1,-1 1,1 1,-1-2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1349,'-16'42,"14"-37,0 1,-8 7,8-10,-1-1,0 1,-2 1,2-2,7-2,5-4,-2-1,-4 3,0 0,1-3,-2 2,0 0,-1 0,1 0,-1 0,1-1,0 1,-4 10,-3 6,3-9,-2 4,2-4,-3 3,1 2,9-5,-2-4,1-1,0-2,-1 0,-1 0,1 1,-5 6,0 2,0 0,0 0,-1 4,1-7,0 1,-2 0,7-6,0-1,1-2,-2 1,1 0,1-2,-2 3,0 0,2-2,2 1,-2 4,-1 1,-1 4,-2 1,2 11,-3-12,0 1,-2 0,-2-2,1-3,1-2,0-3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1287,'2'0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1600 1459,'-2'-11,"0"8,-1 0,0 2,0 0,0 1,-2 1,0 1,1 0,0 3,1 0,2-2,0 5,1 3,1-7,3 5,1 3,-3-6,2 3,-1-3,0-4,0-6,0-3,-1 2,-1 1,2-4,-2 5,0 0,0 0,5-8,-3 9,-1 7,0 1,1 1,-2-4,2 4,0-2,-2-2,1 0,-1 0,0 0,1 0,1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1631 1447,'2'0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1647 1472,'7'11,"-3"-11,-1 0,4-1,-4 1,0 0,2 0,4 4,-3-1,-3-4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1693 1389,'9'73,"-9"-57,0-12,0 0,1 1,-1-2,0 1,0 0,0-1,0 0,1-7,-1 1,0-1,0 0,0-4,0 4,1 0,0 1,1 0,-1 0,4-3,-3 2,3 1,-2 4,1 5,-2-3,1 3,-3 0,-1 2,-4-2,2-3,1 0,-10 7,6-10,3-2,0 0,0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1644 1450,'15'2,"-12"-1,0-1,2 1,1-1,-3-1,0 1,0 0,1-1,0-1,-1 0,0 1,-5 5,-1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1612 1590,'-23'18,"24"-14,0 0,0 0,3 3,-1-4,0-4,-1-2,1-4,-1 3,1-3,-2 3,1 1,0 0,1 1,5 19,-5-7,-2-5,2 1,-2-3,1 2,0-2,-1 0,2-5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1645 1587,'48'-14,"-45"13,0 1,-2 3,-6 3,0-4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1659 1606,'55'-5,"-54"8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1765 1572,'-17'-11,"14"13,0 2,-1 0,0 3,3-4,0 1,2 0,2-1,1 3,-2-3,1 0,-1 0,3 3,-2-4,1-1,0-2,1-1,-3-1,1 1,0 0,3-5,-7 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776 1435,'8'9,"-8"-4,1 0,-1 0,0 0,0-2,0 1,-1-1,1 2,0 0,0-2,0 1,0-1,0 0,-1-8,-1 1,1 1,-1 0,0 0,1 6,0 1,1 3,-4-11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1815 1363,'8'84,"-6"-72,-1 0,1 0,-1 5,1-1,0 0,4 23,-3-22,-2 0,1 15,-1-18,0-1,-1 1,0-2,1-2,-1-1,1 13,-1-9,-5-3,1-10,-1-2,0-1,1-3,2-1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1649 1719,'17'-13,"-13"11,0 1,3 0,-4 1,0 1,1 1,-1 0,-2 2,0 7,-2-1,-1-4,1-2,-1 0,0-1,-2 2,3-2,-4 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1668 1807,'4'2,"-7"-2,6 3,3-2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1964 1365,'-16'-4,"12"3,1 1,-1 0,0 0,-1 3,2-1,1 1,0 1,0 3,2-4,0 0,-1 0,2 0,0 1,0-1,0 8,2-6,0 0,0-4,1-1,2-2,-1-3,-1 0,0-6,-3 8,1-2,0 0,-1 0,0 2,-1 0,3 14,-2-6,0-1,1 4,-1-4,0-1,-1 1,2-1,1 3,0-2,-1-1,-1-6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1988 1371,'20'-1,"-16"1,0-1,3-1,-4 1,0 1,0 0,-6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1995 1388,'27'0,"-24"0,1 1,-1 0,1-1,-3-3,-2-6,1 6,0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1310,'4'41,"-4"-36,1-1,-2 0,2-1,-1 5,0-5,0 1,0-1,0 1,0-1,-1-7,1 1,0 0,1 0,1-2,0 2,1 1,0-1,1 1,-1 1,0 2,-4 4,0 0,0-2,0 0,0 0,-1 2,-1 0,-2 2,-3-3,2-5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1475,'9'55,"-9"-52,0 0,0 0,0 0,-2-7,-1-3,3 3,1 1,3-5,-2 5,1-1,-1 1,1 1,0 2,0 2,-2 1,-1 0,1 3,-2 1,-1 2,1-5,-1 1,0-2,0 0,-2-1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1490,'17'12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1525,'2'0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1169,'-22'-10,"17"12,2 1,2 0,-1 3,1 0,1 2,0-4,0 0,3 7,0-9,0-1,0-2,1 0,0-2,-1 0,-1 0,0-1,-1 0,0 0,3-6,-2 6,-1 1,0 0,0 12,-1-2,2 4,0-2,0-4,1-1,-3-9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1464,'2'39,"-1"-33,1-2,0 1,0-1,0-1,0 0,2 0,-1 0,2-2,-2-2,2-3,0-1,-3 2,2-4,0 0,3-4,-5 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2106 1474,'-18'4,"15"-2,-2 1,1 1,1 1,0 0,2-2,0 1,1-1,0 9,1-9,1 2,-1-2,5 1,-1-1,0-2,-2-1,0 0,0-1,13-2,-12 1,3-2,-4-1,-3-1,-1 2,-1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2004 1488,'2'-4,"36"7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2022 1521,'12'4,"-9"-5,2 0,-8-2,12 5,-3-2,3 2,-6 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1039,'26'-5,"-23"4,0 0,0-1,9-2,-9 3,1-1,1 0,-1 1,-1 0,3-1,-3 2,1-1,0 2,-1-2,0 2,0 1,0 0,-1 1,1 0,-2 0,-3-9,1 2,-1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390 982,'-12'34,"10"-26,0-1,-2 1,2-1,0-2,0 2,0 0,-1 9,1-9,-2 6,2-7,1-1,-1 1,1-1,0 0,-1 4,2-6,-2 1,2-1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1056,'0'56,"0"-53,-1 6,1-4,-1-2,1-6,0-4,0-1,0 4,0 1,1 0,-1-2,2 1,-1-2,0 0,0 3,1 0,-2-1,3 1,-1-1,1 2,0 2,1 3,7 8,-10-8,-1 0,-2 1,0 0,-5 7,5-8,0 0,-3 2,4-2,0 0,-1 1,0 1,2-2,3-5,6-8,-6 7,3-4,-5 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1003,'-12'27,"12"-24,-1 1,-2-1,4 0,1 0,2 0,-1-1,1 2,-3-1,0 5,-2-3,0 0,0 0,1-1,-2 2,1-3,0 0,4 0,0-1,0-1,-2 2,-2 4,-1-2,1-2,0 1,0-1,-1 7,-1 0,2-6,0 1,0-2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1046,'28'-12,"-24"9,-1 0,0 2,1-1,0 2,-1 0,-9-7,3 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485 990,'8'34,"-8"-25,-1-5,0-1,-3 9,1-7,0-1,1-1,0 0,5-4,0 1,0-1,7-3,-7 3,0-1,2-1,-1 0,-1 2,-3 4,-8 10,5-8,1-1,0 0,-1-1,2 0,-1 0,-1 1,-2 1,3-2,0 1,2-1,4 0,0-2,-1 0,0-2,0 0,2-2,-3 0,0 0,-2 0,1-4,-1-1,0 2,0 2,-3 4,0 3,-1-1,0 2,1 0,0 1,0-1,0-3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563 972,'-19'43,"15"-37,1 1,0-2,0 0,0-1,1-1,-1-1,1 1,-1-1,6-4,7-5,-1 1,-6 4,0-1,4-3,-3 2,5-4,-4 4,2 0,-4 3,1 0,-7 4,0 3,-2 1,1 0,0-1,-1-1,-2 3,3-5,0-1,1 0,0 1,-2-1,2 1,0-1,7-3,4-2,-1-1,-2 2,0-1,-2 2,3-2,-3 1,1 1,-1 1,-8 3,0 1,-1 1,2-1,2-1,1 0,-1 1,0 0,1 1,-1 0,0 0,1 0,0-1,1 0,-1 0,0 1,1-1,0-1,0 1,1 0,0 0,0-1,2-2,0-4,0-1,0-1,0 0,-2 2,1 0,-4 0,-4-1,2 4,1 1,0 1,0-1,-9 1,7-1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833 1417,'1'66,"-1"-63,0-7,2-6,-1 4,0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 1209,'-25'19,"23"-16,-1 0,1 1,1 0,-3 4,2-4,1-1,0 0,-1 0,1 1,-2 4,2-1,0 0,0-3,-1 4,1-1,1-4,-1 2,1-2,0 0,0 1,0-1,2 0,0 0,1-2,1 0,0-4,-1-1,0 2,1-2,-1 0,1 0,-1 0,-1-2,1-4,-3 5,1 0,0 1,0-3,0 0,0 1,-1 1,0 1,-2-1,2 2,-1-2,0 2,0-1,0 1,0 0,1 0,0 0,2 13,0 6,1 1,-2-12,0 1,0 7,0-6,0-1,0-1,0-2,-1 1,2-1,0 0,2-1,0 0,0 0,5 0,-6-3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1260,'14'-2,"-11"2,2-1,-2-1,0 2,2-1,-2 1,3-1,-3 3,-13 2,6-3,1-1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1296,'29'-12,"-26"12,0-1,1 1,0 0,5 0,-5 4,-2 3,-1-3,-2-1,-3-10,3 3,0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1186,'-14'35,"6"0,7-29,-1-1,2 0,-1 1,0 1,1 0,-1 0,2 0,-1-2,0-2,0 1,1-1,0 0,1 1,1 1,1-2,0-1,1 0,0-2,2-2,-3-1,1-2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619 1174,'5'66,"-5"-52,0-8,0-1,0 5,0-5,1 0,-2 10,1-11,0-1,-3-8,1 0,2 2,-1 0,1-1,0 0,0 0,3-2,-2 3,0 0,2 0,1 1,2 2,-2 0,1 1,-2 1,1 0,-2 2,-1 1,-1 0,-2 5,-1-4,1-1,-1-3,-1 0,1-3,1-4,2 0,-1-4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1240,'17'-4,"-13"4,-1-1,3-1,-1 1,-2 1,0 0,-1 3,-4 0,-2 0,1-3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1272,'18'0,"-15"-1,5 1,-5 0,1-1,-1 0,2 1,-2-2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1223,'-17'3,"14"-2,-1 2,1 2,1-2,0 2,1-1,-1 3,1-4,0 0,1 0,-1 0,1 3,2 2,-1-5,0 0,1 0,-1 0,3 2,5 1,0-3,-4-2,-1-1,0-1,4-6,-7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798 1157,'25'24,"-23"-19,0 0,3 9,-3-7,0 1,-1-3,0 0,-1 2,1 1,-1 4,-3 0,0 4,0-7,-11 11,0-13,8-4,0-1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1423,'0'18,"1"-6,-1-6,0 15,-1-3,1-13,-1 1,1-1,-1-1,1-1,-1 1,1-1,0 0,-2 4,2-4,2-17,1-3,0 3,-2 11,1 0,1-2,-1 2,1 0,-1 0,3 1,-2 2,0 2,-1 1,0 0,-1 1,-1 0,0-1,-3 4,0 3,2-7,0 0,-3 3,1-2,0-1,-1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1401,'7'18,"-8"-15,-2-1,2 1,5 7,-2 1,-2-5,0-1,0 3,-1-4,1 0,-1 2,0 1,0-2,0 2,0-3,1-1,0 0,-1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1477,'24'3,"-21"-4,1 0,-1 1,2-1,-1 1,-1-1,0 1,0-1,0 2,1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1514,'32'-10,"-27"9,-1 1,0 0,-1 1,1 1,0 2,0-4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1451,'5'51,"-1"-50,1-1,-2-1,2-1,0 0,0-1,-1 0,0 0,-7 2,0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445 1636,'-14'-11,"10"10,1 0,-1 2,1 1,-1 3,2-2,0 3,1-2,1-1,0 0,0 0,0 1,1 0,-1 0,1 1,-1-1,1-1,0 6,1-6,1-2,0-2,0 0,0 0,-1-2,0 0,0 0,0-2,0 1,0-4,-1 4,1-1,-1 2,1-1,1-3,-2 14,0-3,2 4,-2-3,0-1,1 3,1-1,-1-2,-1-1,2-1,-1 1,2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469 1616,'15'0,"-12"1,0-1,2 0,2-1,-4 2,2-1,-2 0,0 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1651,'40'-5,"-36"4,0 1,0-2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1553,'8'34,"-7"-31,-1 0,1 1,0-1,-1 2,1 1,-1 1,1 0,0-1,0-1,0 1,0 4,1 1,0 7,-1-10,-1-5,0-6,0-4,0-5,0 7,1 2,-1 0,1-4,1 3,0 1,0 0,1-1,1 0,-1 1,0 2,1 1,0 1,-1 1,-2 1,0 1,0-1,-1 0,-1 0,0 7,0-1,0-4,1-1,0 0,-1-1,-1 1,-11-33,10 25,1-1,0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586 1456,'9'-17,"-5"17,2 0,0 1,-2-1,-1 1,0-1,0-1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548 628,'1'-17,"49"11,-46 4,0 0,-1 0,3-3,-3 3,0 0,1-1,-1 2,0-1,2 0,-1 1,-1 0,-8 0,1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609 544,'-10'45,"8"-37,-1 5,-1 2,2-4,0-1,0 0,0 0,0-2,0 1,1 2,-3 9,3-14,-1 7,2-8,-1-1,0 0,0-11,1 1,1-6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1419,'22'1,"-22"2,2 1,-2-1,1 0,-1 2,0 2,0-3,-1-1,1 1,0 0,-1-1,1 0,-2 1,0-1,0 0,-4 1,3-3,0 0,-2-1,3-3,3-1,0 1,1 0,-1 0,2-2,0-3,1 4,0 0,1-1,3 0,-3 3,-2 1,0-2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595 637,'22'-7,"-19"5,0 1,-1 4,-3 3,1 2,-2 4,1-7,0-2,0 0,-1 1,0-1,1 0,1 0,13-7,-10 2,0 0,0-1,5-3,-3 2,-1-1,-2 2,4-7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679 570,'-5'13,"3"-8,1 0,0-2,1 0,-2 3,1-2,1 0,0-1,3-1,1-2,0 0,0-2,-1 1,0 0,-3 4,-2 0,1 0,-1 0,1 2,-1-1,1-1,0 1,0-1,0 0,-2 1,1-1,7-2,0-3,2 1,-4 2,0 0,-1 2,-2 0,-4 8,2-6,-1 0,1-1,1-1,-1 2,0-1,1-1,0 0,4-24,-2 15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695 622,'15'-7,"-11"4,-1 1,0 1,-1-2,4-3,6-8,-12 11,-2 0,-2-2,2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719 560,'6'22,"-6"-17,0 0,-1 5,1-6,-2 3,0-1,1-3,0 1,-1-1,1 0,-1 0,1 0,0 0,-1 0,0 1,0-1,6-8,-1 1,0 0,0 0,8-8,-8 10,0-2,0 3,0-2,3 0,-4 0,1 3,-7 7,-1 0,0 3,3-6,0 0,0 1,0-1,0 0,-1 3,1-4,0 1,6-5,0-2,-1-1,0 2,-2-1,1-1,-1 1,-2 6,-1 2,0-2,0 0,-2 2,2-2,0 0,0 0,1 2,0-1,0-1,1 0,0 0,-1 0,2 4,0-3,0-1,2-3,0-1,2-2,-1-1,-1 2,0-2,0 0,1 0,-1 0,1-2,-3 3,0 0,1-2,-1 2,-3-8,1 8,-1-1,0 0,-1 2,-3 2,3 2,-1 2,2-1,-1 6,1-5,1-1,-1 1,2-1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787 561,'-12'33,"11"-28,-3 4,2-5,-1 1,2-2,-2 0,50-47,-67 153,22-112,0-1,-1 0,1 1,0 0,2-1,6-1,-7 4,1 1,-4 5,-1-2,0 0,-3 2,1-1,2-1,-3 1,3-1,-1 0,-1 0,-1 1,1-2,0-1,0 0,0 0,6-4,5-6,-2 2,-3 6,0-2,6 0,-6 1,1 2,0-2,-1 2,0-1,0 0,0-1,-4-2,0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785 651,'17'-15,"-12"12,0 1,-2 1,0 0,1 0,4-1,-8 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624 271,'-3'-14,"3"11,-2 0,1 0,-1 0,-1 0,-1 1,0 2,0 1,1-1,-2 3,-1 1,3-1,1 1,0 0,-1 4,2-2,-3 3,4-6,-1 1,2 0,-1 0,3-1,0-4,6-4,-5 2,0 0,0-1,4-6,-6 4,0 3,2-5,-1 6,-2-1,-1 12,-3 15,-2-2,5-14,-2 0,2-2,-2 6,1-7,1-1,-1 5,0-5,1 0,-1 4,1-4,2-10,-1 1,0 1,-1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665 291,'30'-4,"-26"4,-1 0,2-1,-1 1,0 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753 210,'12'108,"-15"-104,0-1,-1 1,-2-2,-3-3,6-5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754 244,'46'-1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1343,'-11'46,"7"-45,2 2,5-1,3-4,-3-1,2-2,-2 3,3-2,-3 3,0 0,-3 5,-1-1,-2 7,0-1,1-3,0-3,1 0,4-1,1-3,-1 0,0-1,0 1,-6 9,-1 0,0-2,3-3,-2 1,1 1,1-2,0 1,0-1,4-4,1-3,0-1,-1 1,0 2,0 0,0 1,-9 13,4-5,0-2,-1 4,-3 0,4-6,-1 3,2-3,2 1,3-5,0 1,-1-1,4-1,-1 0,-3 1,7-1,-7 0,6-2,-7 0,2-9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838 282,'37'5,"-34"-6,1 1,-8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889 235,'27'4,"-24"-3,0 2,2-1,-3 1,0 5,-3-2,-1 0,1 0,0-2,-1 0,-3 1,1-1,0 1,16-2,-8-3,2 1,-3-1,1 1,-1-1,5-1,-4 1,-1-1,1-3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558 408,'14'1,"-9"-1,-1 1,1-1,5 1,-4 0,-2-2,-1 1,3-1,-3 0,11-1,-11 1,1 1,0-1,5 1,-5-1,-1 1,5-1,-5 0,1 1,-1 0,1 0,3-1,3 1,20-4,-24 2,-3 2,0-1,1 1,-1-1,1 1,-1-1,0 0,1 1,8-2,-5 1,-2 1,1 0,-3-1,0-1,-6 1,-2 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842 571,'15'12,"-13"-9,0 0,-1 0,1 1,0-1,-1 1,1-1,6 10,-6-10,0 0,1-2,2-5,-2 0,6-19,-8 17,2-1,1-5,-1 7,0 0,0-1,-1-1,0 0,1 0,-1 2,0 0,-1 2,3-3,-2 1,2 0,0 0,-3 2,-1 0,-1 0,-1-1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430 545,'-13'14,"11"-9,1 0,1-2,-1 5,2-5,-1 2,1-1,-1-1,1 1,1 2,1-3,2 1,-1-1,-1-2,0 0,5 0,-3-2,-2 1,0 0,6-3,-6 1,0 1,0-1,14-9,-12 5,-3 3,-1 0,1 0,0-2,0-1,0 2,0-3,-3 3,-1-2,1 3,-1-4,1 4,-3-2,3 2,-5 0,0 0,0 2,0 1,3 0,0 1,0 0,-4 2,-1 4,1 1,5-5,0 0,-4 5,3-5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450 552,'3'16,"-2"-12,0-1,1 1,-1 0,1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922 622,'13'0,"-10"0,1 0,2-1,-2 0,-1 1,2-1,1 1,-2-1,-1 1,1-1,0 1,-1-1,7-2,-4 2,-2 1,0-1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1020 579,'34'-4,"-28"3,-2 0,0 0,-1 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572,'2'-4,"-6"24,3-17,1 2,-1 4,0-6,1 2,-1 0,7-6,-3-1,2 1,0-1,-2 1,1-1,0 1,-3-2,-4 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613,'-4'35,"4"-32,0 1,2-1,1-2,3-2,-3 1,2-2,-1 1,0-3,1 1,-3 0,7-12,-5 10,-3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1391,'29'28,"-28"-31,0-1,-1 1,1-1,0 1,-1 0,1 0,1-2,-1 1,3 6,-2 10,0-2,-2-6,0-1,0 2,-1 0,0-2,-1 2,1-2,-4 9,4-8,-1 0,-3 3,2-2,-1-1,-5 3,5-5,1-1,0-1,0-2,0 0,-1-5,1 0,1-1,2 5,0 0,-1 0,3 0,1 2,1 1,1 1,-2 1,4 2,0 1,0 0,-3-3,1 0,-1 0,1-1,7 3,-9-3,4 2,-4-2,2 1,-2-1,1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569,'13'12,"-15"-7,1 0,-1-1,1 0,0-1,-1 1,-1 1,2-2,6-5,0-3,-1 1,-1 3,-2 9,-1-3,0 0,-1 2,0-3,1-1,-1 0,2-7,0 0,0 1,1 0,1-1,2-1,-2 3,0 1,-1 6,-1-1,-1-1,1 3,-2-3,-2 0,0-2,2-5,2-2,1 1,0 1,-1-1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553,'-14'9,"18"-8,-1-2,2-2,-2 1,3-2,-1 0,-2 3,0 1,0-1,0 2,-3 2,-1 1,-4 3,1-3,2-1,-1 0,-2 1,2-2,2 1,1 10,1 3,-1-12,0-1,0 5,0-3,0 1,0 0,0 6,0-8,0 0,0-1,0 0,0 1,1-10,-1-7,1 4,-1 2,0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587,'13'-15,"-9"13,1 1,-2 0,0 1,2 8,-3-2,-1 0,1 6,-1-7,-1-1,1 0,-1 0,1 0,0 0,-1-1,1 0,0 3,-1-1,0 0,0-2,0 0,0 0,-1 0,-1 0,-1-3,-3 0,3 0,-1-1,1-1,-6-6,7 4,-1 0,-2-6,3 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624,'19'-8,"-14"7,-2 0,5-2,-4 2,-8 4,0 0,-1 0,2-1,0 0,-1 2,-1 1,3-2,1 0,6-5,0 0,2 0,-4 1,1-1,-1 1,0-1,0 0,-1-1,-3-1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572,'7'49,"-7"-43,0 1,1 9,-1-9,1 5,-1-7,0-1,-1 0,0-1,-3-1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767,'-7'20,"7"-17,0 0,0 0,1 1,-1 6,2 2,-2-9,1 0,1 2,2 0,-2-2,1-2,4 2,-4-2,1 0,-1-1,2 1,-1-1,-1 0,2 0,0-2,-1 1,-1-1,0 1,6-3,-6 2,0 0,3-1,-3 1,0-2,-1 1,1-1,-3 1,1 0,0-1,0-1,-1-1,-1 3,0-3,-1 2,-2 0,0 1,-3 0,3 1,0 0,-1-1,1 3,0 0,0 0,1 0,-4 3,0 0,4-2,-3 2,2-2,1 1,-1 3,1-2,0 0,7-3,-1 0,3-1,-2 0,0 1,1-1,-2 0,0 0,0 1,0 0,0 0,-2 3,-3 0,-10 11,10-11,5-3,4-2,-2 1,-2 0,0 1,2 0,-2-1,0 1,-6-2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1163 761,'20'-1,"-6"-5,-11 4,0 1,7-5,-6 4,0 1,-1 0,1 0,-1 1,0 1,-3 2,-1 2,-2-2,0-5,1-2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714,'-4'25,"4"-18,-1 2,1-3,-1 0,0 1,-2 5,0 5,1-8,-2 4,-1-3,-1 9,6-15,-1 0,0 5,1-6,-1-6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1200 787,'24'-2,"-21"2,-8 11,2 1,2-9,-1 3,0 0,2-3,3-2,2-2,-2 1,0-1,1 1,-1-1,1 0,-1 0,6-5,-7 3,-2-1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689,'5'45,"-4"-41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1684,'35'16,"-32"-18,0-1,0 0,0 1,0 1,0-1,-1-1,1 4,0 0,4 1,-4-1,0-1,0 1,0-2,2 0,-3-2,1 1,0-2,-1-1,0 2,1 0,1 3,3 6,-2-2,-5-7,-3 1,1-1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688,'-10'18,"7"-15,1 1,-2 2,0-2,2-1,-4 5,0 1,3-4,1-1,1 0,4-3,0-4,4-2,-1 0,-2 3,6-3,-7 5,0-1,-9 6,3-2,-3 3,3-1,2-2,-1 0,0 1,-1 3,1-3,5-3,1-2,-1-1,2 0,0 0,-2 1,0 1,1-2,-1 1,0 1,-5 4,-3 1,1-1,1 0,-1-1,-1 2,1-1,1 0,1-1,0 1,0-1,0 0,5-7,1-1,-1 1,0 1,0 0,0 1,1-1,0 0,0 0,0 1,0 0,2-3,-3 3,0 1,2-2,-1 1,-1 1,0 1,-1 3,-2 0,0 0,0 1,-1-1,0 1,0-1,0 1,0 0,-1 5,1-5,0 1,-2 1,2-3,-3 2,0-3,0-2,1-3,0 0,1-1,0 0,-1-7,2 7,-1-4,1 5,0 0,1 0,-1-3,3 1,0 1,0 7,0 2,1 6,-2-5,0-3,-1 0,1 0,-1 4,-1 4,1-7,-1-1,-6-10,4 1,2 1,0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1288 795,'-12'28,"10"-25,1 2,1-1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1260 785,'-1'15,"2"-8,-1-1,1-1,1 2,0 0,1-2,0 1,1-4,0-2,-1 0,2-1,1-1,-3 0,0 1,4-3,-2-1,-3 2,3-3,-3 2,1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743,'-7'16,"5"-12,1 0,0 0,0-1,1 0,-2 6,2-5,0-1,0 6,0-4,0 0,0 0,0-2,0 0,-1 2,1-2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755,'4'16,"-3"-13,0 0,-2 0,1 3,0-1,0 4,-1 3,1-6,0-1,-2 8,1-6,-2-4,2 0,-1 0,0-8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759,'20'2,"-19"1,-1 0,1 2,-1-1,0 4,0-5,0 0,-1 0,1 0,-1 1,0 1,1-1,-1 1,1-2,-3 5,0-6,0-1,0 1,0-1,0-1,0 0,1-3,2 0,1 0,1-5,-1 5,0-1,0 1,1-4,1 4,-1 0,1 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849,'8'46,"-7"-38,0-3,-1 0,1 4,0-6,-1 2,0-1,1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904,'3'23,"-3"-19,1-1,0 0,2 5,-1-4,-1-1,2-3,1-1,0 0,-1-1,2-1,-1 1,1-2,0 0,-1 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1002,'1'14,"-1"-8,0 0,-1 5,0 2,1-7,-1-1,0 2,0 0,0 4,-1-4,0-3,0-1,5-3,8-3,-4 1,-3 1,0-1,0 0,2-1,-3 3,0-1,-1-2,-1-2,-1-2,-1 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994,'1'15,"-1"-10,0 0,-1 0,0 9,1-10,-1 9,0-9,1 0,0 1,-1 8,1-8,0-1,0-1,-1 0,1 0,4-3,0-2,-1-1,1-1,0-3,-2 4,0 0,1-3,1 2,2-3,-4 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1665,'14'8,"-8"-3,-3-3,1 0,2 1,-3-2,0-2,0 0,-2-2,2-1,-2 1,1 0,0-1,0 1,1 0,0 2,0 2,1 0,6-1,-7-1,2 0,-2 0,0-1,0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1240 985,'-12'32,"11"-28,-1 0,2 1,-1-2,1 1,0-1,0 0,0 0,0 0,0 3,1-2,2 4,0-4,0-3,1-1,-1-1,0-1,0 0,0-3,-1 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1260 991,'-2'31,"2"-27,0 0,0 0,0 2,0-3,1 2,-1-1,2-1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986,'11'19,"-9"-16,-1 1,2 12,-3-11,0 10,-1-11,-2 3,1-3,0 0,1 1,-2 3,1-5,0 0,0 0,-1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1065,'-4'42,"4"-37,0-2,-1 1,-2-4,1-3,-1-1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976,'2'0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920,'-3'19,"1"-14,1 0,0 1,-1 11,1-11,-2 9,2-8,0 0,0 3,-1 1,-3 21,4-22,0-2,0 0,0 0,-1 3,1-6,0-1,1 0,-1-1,0 1,0 0,1-1,-1 0,0 0,0 0,0 0,0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1380 952,'6'13,"-6"-10,1 0,0 0,0 0,1 1,1-1,0-3,2-7,-4 3,-1-1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939,'-12'30,"10"-26,-1 1,1-2,-3 5,3-5,-1 1,1-1,8-6,6-3,-6 2,-1 2,-2-2,-1 1,1-1,-1 1,-1 0,-4 10,1-4,-1 1,0 0,0-2,-9 8,8-6,1 0,1-1,0 3,5-7,1 0,7-3,-7 3,1-1,-2 1,-8 8,1-3,0 0,1 0,1-1,-1-1,0 3,0-2,1 0,7-4,-2-1,2-1,-1 0,0 0,-1 1,0-1,1 0,2-1,-3 3,0 0,0 1,0 3,-2 0,-1 0,0 1,0 0,0-1,-1 3,0-2,0 0,-1-1,2 0,-3 0,2 0,-1-6,1-2,0 0,-1-2,1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1414 1003,'2'0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1408 1022,'-8'36,"7"-33,-2 1,1-1,-1-2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1314,'44'30,"-33"-20,-6-6,0-1,1 0,1 1,0-1,-1-1,-1 0,1-1,-1 1,-1-1,-1 1,1-1,-1 0,1 0,-1 0,3 1,-3-1,0 1,1-1,-1 1,0 0,0 2,-6-3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1020,'4'38,"-3"-34,0 1,1 0,1 5,-2-6,0 0,1 0,1-1,0 0,0-2,1-1,1-1,-2-1,4-1,-4 1,0-1,0-1,2-5,-2 5,0-1,-1 1,0 1,2-3,-1 1,-2 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989,'0'13,"1"-6,0-4,-1 0,0 0,2 9,-2-9,0 3,1 1,0-3,-1 0,-1-9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996,'4'27,"-4"-22,0-1,0 0,-1 0,1-1,-1 4,0-4,1 1,-2 8,2-8,-1 0,1-1,0 3,-3-17,2 6,1 0,0 0,0-3,-1 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997,'18'1,"-15"0,0 1,0 1,-2 0,2 9,-2-3,0-6,-1 4,1-3,-2 0,1-1,-2 0,1 0,-3-1,-1 0,0-1,1 0,-2-1,3-2,0 0,0-3,3 1,-1 1,4 1,2 1,-2 0,0 1,1 0,0-1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989,'8'16,"-5"-7,-2-3,1 0,-1-1,0 0,1 4,-2-5,1 0,0 5,-1-5,0 1,0 1,0 2,-1-2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968,'27'-7,"-24"5,0 1,0 1,-6 2,-1 2,1 2,2-2,0-1,0 6,1-4,1 1,0-3,0 1,0 4,-1-4,1 2,0 0,0-1,0 5,-1-3,1-3,-1 0,1 2,-1-3,0 2,-2-10,-2-10,4 11,-1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1000,'14'26,"-13"-31,-1 2,0-2,0 1,0-3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1594 955,'23'-8,"-18"7,-1 2,-2 2,-2 5,-1-5,0 2,-1-2,1 0,4-1,2-1,-2 0,-1 2,-1 4,-1-4,0 0,-2 1,1-1,-2 0,-1-1,1-1,-1 0,1-1,-2-6,4 3,0 0,0-2,0 1,-1-4,2 5,0 6,0 6,0-4,0 0,0 0,0 0,1 0,-1 1,1 1,0 9,-1-12,0 1,0-2,1 0,-1 0,1 0,-1 1,0-1,0-8,0 1,0 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907,'-7'43,"6"-40,0 0,-1 0,1 0,0 1,3-8,1 2,1-4,-1 3,0 2,0 3,-1 2,-2-1,1 1,-1 5,0-6,-1 2,0-2,-1 3,-1-2,1-1,-1 1,0-1,0 0,1 0,-1-5,1-1,1 0,-2-3,4-1,5 6,0 1,-2-1,1 1,-1 0,-1 0,0-1,0 1,0-1,1 0,-1 1,0-1,-3 4,-11 10,8-11,-1 3,-1 0,1 0,2-2,-1 4,1-4,0 1,2 0,5-5,-1-2,-1 0,0-1,0 1,0 0,0 1,1-1,1-1,-1 1,0 2,-8 4,-8 8,8-6,1 0,0-2,1 0,0 0,-3 4,2-3,1 0,1-1,5-2,-1 0,4-2,-3 0,1 1,-1-1,4-2,-5 2,0 0,0 0,1-2,-1 1,-1-1,-1-1,0-1,-1-2,0 4,-1 0,1 0,-1 0,-1 0,0 0,0 0,-1 1,0 0,0 0,0 0,0 1,-2 7,4-3,0 1,-2 10,2-5,1-3,0-1,1 0,0-1,-1 0,2 0,-1 1,0 1,2 8,1-5,2 6,-6-12,0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1729 957,'38'-15,"-35"14,0 0,-8 5,-1 1,0 2,-2 4,6-6,-4 3,3-4,-3 2,2-3,2 0,-2 1,0 0,9-5,-2 0,5-1,-3 1,-1-1,2-1,-3 1,2-1,-2 2,2-2,-1-1,-1 0,1 1,-1 1,-3-1,-4 7,0-2,-1 0,2-3,-1-1,1 0,2-1,0 8,1-1,-1 1,1 0,-1-2,1 0,-1 0,1 0,-1 0,0 0,1 0,0 1,-1 1,1 0,-1 0,1 1,0-2,-1-1,1 2,0-2,4-12,-3 2,0-1,0 3,1-4,-1 4,1 2,0 0,-1 0,-1 11,0-4,0 6,0-5,0-1,0 0,0-1,1 7,1-7,0 0,1-3,0 0,1-2,-1 0,1-1,1-6,-3 4,0-1,-1 1,1 0,-1 0,0 1,1 0,-1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1254,'21'-7,"-17"4,0 0,-1 1,2 0,1-1,2 0,-4 3,-1-1,0 0,0 1,0 0,0 0,-5 3,-2 0,-1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934,'-4'43,"4"-37,-1-1,1 0,0 4,2 9,-1-11,-1 0,0-1,1-2,-1 0,1 2,0-2,-1-1,1-7,-1 0,0 1,0-7,0 4,-1-1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972,'28'-15,"-25"14,2 0,1 0,-3 0,0 1,-6-1,-1 0,0-1,0 1,-1-3,0 1,2 0,0 1,4 7,-1-1,1 3,-1 0,0-3,-1 0,1 0,0-1,-1 1,0-1,0 0,1 0,-3 6,2-6,0 0,1 0,6-6,-3 1,0 0,2-2,-2 2,0 0,2-1,0-1,-2 0,-8 13,2-5,-3 2,4-3,0 0,-3 6,3-6,-1 6,2-4,0 2,0-4,1 5,1-5,3-3,-1-2,1-1,-1 1,0-1,0 0,0-1,-1 0,0 0,1-4,-2 5,3-3,-2 3,0 8,-2-2,0 4,-1-1,1-2,0 0,0-1,0 0,1 0,1-8,-1-2,1 0,-2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1885 912,'-22'43,"21"-39,0 0,2 1,5-5,-2-3,1-1,-1 1,-1 1,0 0,1 0,-1 1,-14 17,8-12,1-1,1 0,-1 0,-1 2,0 0,6-5,5-3,-4 1,-1 1,7-1,-7 1,0 1,1 0,1 0,-1 3,-2 3,-2-2,0-1,-1 0,-3 10,1 2,2-12,0 1,-1-1,-1 0,0-2,0-2,-4-15,5 10,2 0,-1-1,1 4,-1 0,1 0,0 0,1-2,0 0,0 2,0 6,-2 1,0 6,-1-6,1 1,0 0,0 2,0-1,0 1,0-2,0 0,-1-1,1-1,0 1,0 0,0 0,0-1,0 1,1-1,-2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943,'30'-7,"-27"6,0-1,1 1,-7 1,-3 0,0-1,3 0,-4-4,3 3,1 1,3 4,0 0,1 1,0 0,1-1,-1 1,2 2,1 0,-3-1,1 0,0 1,-1-1,0-1,0 3,0-4,-1 0,0 3,0-3,0 0,0 0,-1 0,1 0,-1 1,0 1,-2 0,0-3,-1-3,0-3,1 1,0-5,0 5,2-2,-1-1,3 3,2-3,-1 3,2-3,-1 2,5-5,-4 4,0 1,0 0,7-8,-5 6,-3 3,0-1,0 1,1-4,-2 4,0 0,0 0,0 0,0 0,-4 6,-4 9,3-7,1-1,0 0,0-1,-1 2,0 1,-1 0,3-3,1 0,3-2,0 0,1 0,-1-1,0 2,-2 1,0 1,-1 1,0-2,-2 4,0-3,0 0,1 1,0-2,-1 3,2-2,-1-1,2-6,1-6,0 5,1-2,-1 3,0-1,0 0,1-1,0 0,-1 0,2 0,-2 0,1 2,0-1,-1 1,1-1,-1 1,2-2,0 0,-1 2,-2 0,-1 7,0 0,-1 2,0-1,1 0,1 0,0 14,-1-12,1 0,0 0,0-1,0 1,1 14,-1-12,0-2,1 6,-1-7,0 1,0 3,-1-2,2-3,-2-2,1 1,-2-1,-2-4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715,'-4'16,"3"-11,-1 2,1 1,0-1,0 0,-1 0,0 0,1 0,-2 8,-2 3,4-13,0-1,-2 3,1-4,-1 1,-1-3,1-1,0-1,-3-5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908,'17'-3,"-12"3,0-1,7-2,-8 2,0-1,0 1,-1 0,1 0,10-2,-6 2,-5 1,1-1,-1 0,0 0,0 1,-7 1,-2-4,3 1,0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846,'-5'26,"3"-18,1-2,1 1,-1-1,0 3,-1-1,2 2,-1-1,-1 4,0 0,0-6,1-2,0 0,1 0,-2-2,1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941,'18'-5,"-14"5,1-1,-1 1,-1 0,0 1,-3 2,-2 0,0 2,0-2,-1 1,1-1,1 0,-2 4,1-3,0 0,1-1,0 0,-3 2,2-2,-1 0,6-3,2-1,3-1,1 0,-6 1,1 0,0 0,3-2,-3 2,-1-1,0 1,-1-2,2-3,0 0,-2 0,-1 3,0-1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840,'2'0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849,'-13'18,"9"-13,2-2,-3 0,2 0,0-1,0-1,-3 2,1 1,2-3,6 0,2-2,0 1,0 0,1-2,-2 1,0 0,-1-1,0 2,0-1,-9 7,3-4,0 0,0-1,-2 2,-3 1,5-2,-1 1,1 1,0 1,8-6,-2 0,9-4,-9 4,0-1,1 1,1-1,-2 1,-8 6,2-1,-1-1,-7 6,7-8,1 1,0 0,0 0,11-1,-2-2,-1 1,3-1,-5 0,0 1,4-2,-4 2,1 0,-1 0,0 1,1 1,-2 1,-2 3,-1-2,-2 1,0-1,1-1,1 1,-2-1,-1 1,1-3,0-2,1-3,1-1,0 1,1 1,-1 0,1-1,0 0,0 1,1-2,-1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1150,'-2'53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 1212,'-3'20,"3"-15,-1 5,1-6,0-1,-1 0,0 6,0-5,1 0,0 0,0 2,0 0,0-1,0 1,0-2,0 3,0-4,0 0,2 1,2-2,-5-6,1-2,0 3,0-1,0 0,0 0,0 0,0-1,0 1,-1 0,1 1,0-1,-1 1,1-2,2-2,-1 4,2-1,1 2,-1 1,0 1,0-1,0-1,-2 6,0-1,0 0,0 1,0 4,0-4,0 0,-1 5,0-5,1 5,-1-6,0 2,-1-1,0-1,-2-5,-2-5,3 2,1 2,0 0,0 0,-1 0,0-2,0-1,1 1,0 1,-1 0,7 3,1 2,-3 0,0 1,0 1,0 0,-6 1,1 0,0-1,-1 1,1-1,-1 0,0 4,2-4,4-2,0-2,0 1,0-1,0 1,-6 7,1-3,-2 0,1-2,0 2,-1-1,0 0,0 1,1-3,-4 5,3-4,8-4,6-3,-7 4,0 0,1 0,0 1,0-1,2 0,-2 0,-1 0,1 0,1-1,-1 1,-1 0,0-1,0 1,1 0,-1 0,0 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892,'-7'49,"7"-45,-2 20,2-19,0 0,0-1,0 2,-1-10,0-9,1 6,0 2,0-1,-1 2,0 1,0 0,-1 7,-4 2,3-2,-1-2,-1 0,2 0,0-1,0-1,0-4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937,'3'15,"-3"-10,1-1,0 6,0 5,-1-12,3 3,0-4,1-2,2-1,-1-1,-1 0,1-1,-1 0,-1-1,0-1,4-7,-4 7,0 1,0 0,-1 1,2-1,-1 0,1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893,'-6'39,"5"-33,0 1,0-3,0 2,-2 4,3-5,0-2,3-18,-1 9,0 1,-1 1,2-3,-1 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895,'4'32,"-4"-29,0 0,-1 0,0 0,0 0,0 0,1 1,-1-1,0 1,-2 4,2-3,1-1,-3 4,1-3,1-2,4-7,-2-1,0-1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928,'19'-12,"-16"14,1 0,0 1,-1-1,-2 1,0 1,0-1,-1 0,0 0,-1 0,0 0,0 0,-2 5,-2 2,3-7,1 0,-2 1,0-1,0-2,0 0,0-3,1-1,0-4,1-2,3 5,4-4,0 2,-3 4,4-5,-4 5,1-3,-2 1,1-4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2704 845,'9'16,"-7"-10,0 0,-1-1,0-1,0 1,1-1,-1 0,2 7,-2-8,0 0,2 5,-2-5,1 1,-1-1,0 1,1 0,0-1,1 6,-2-4,1 0,2 9,-3-8,1-1,0-2,-1 1,1-1,0 1,-8-10,3 1,1 0,0 0,0 0,1 0,0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852,'-32'65,"28"-57,0-1,0 0,-5 6,5-5,-5 8,4-9,1 0,0-1,-4 6,1-3,4-7,-1-2,1-2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2424 1058,'-33'55,"28"-48,-1 3,-6 9,5-9,3-3,1-2,1-1,3-8,2-1,3-12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1108,'-11'65,"10"-55,1-4,1 2,-1-5,1 0,4-14,-4 5,1-7,-1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1104,'-7'30,"6"-26,1-1,-1 1,0 0,1 1,0-2,0-9,0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 1271,'17'-10,"-14"7,-3 0,-4-1,1 1,0 1,1-1,-2 1,5 5,0 0,0 0,0 1,1 5,0-4,-2-1,2 4,-1-3,2 13,-3-15,0 0,0 1,0-1,0 0,-1 0,-3-1,0-2,0-2,0-1,3-1,1-2,0-5,0 8,1-1,-1 1,2 0,1 1,1-1,2 0,1-1,-4 3,0-1,-1-1,-1-1,-1-1,1-3,-1 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1095,'15'26,"-15"-23,0 3,0-1,-1-1,1 0,-1 0,0 0,0-1,0 0,0 0,-1 3,-3 1,1-5,1-2,0 1,-1 0,-2-1,1-1,0-1,1-2,4 1,1 0,3-2,-2 2,4-3,-3 5,8-5,-6 3,-2 0,0 2,0 2,-1 6,-3 1,0-3,1-2,-3 2,2-2,-2 2,1-2,-1 0,0 2,-2-1,2-1,-1 0,0 1,-2 1,1-2,-1 1,3-2,6-2,0-1,1 1,0-1,0 0,0 0,1 1,3-1,-1 0,-3 1,4 0,-5 0,1 0,0 1,-1-2,0-1,-3-3,0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1109,'32'3,"-29"-3,0 0,1 0,4-1,-5 1,0 0,0 0,4 0,-4 0,-7-2,-3-3,3 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1060,'-3'19,"2"-12,-1-1,1-1,-4 12,3-9,0 0,0 1,0-1,1-1,-1 0,0 0,1 2,-1-1,1-1,-1 0,0-1,-2 3,3-6,0 0,-1 1,-1-2,4-9,-1 1,1 0,0-1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2516 1149,'36'-8,"-35"11,-2 0,-4 1,2-1,-1 1,-1 0,1 0,-2 13,3-10,2-3,0 0,4-5,2-1,2-1,0-1,-3 3,-1-1,0 1,1-2,-1 0,-1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1073,'-27'34,"24"-31,1 1,0-1,2 1,2-1,1-2,0 0,4 1,-3-2,-1 1,-2 2,-4 2,-1-1,0-1,-3 4,2-3,3-1,2 0,3-2,0 0,1 0,2 1,-2-2,-1 1,-2 3,-3 3,0-2,1 0,-3 3,2-5,0 0,-2 4,1-3,2-11,1 0,3-24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1126,'24'-5,"-21"4,0 1,0-1,1 0,0 1,-3-4,-5 1,0 0,1-1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1068,'2'44,"-3"-41,0 1,0 0,-1 5,0 2,1-7,-4 9,4-9,6-6,-2 0,2-1,-2 1,0 1,2-1,-2 1,-5 4,-2 0,0 1,1 0,0 0,1-1,1 0,-1 0,1 1,-1 6,0-5,5-4,1-3,1 0,-2-1,4-3,-4 2,1 0,-3 1,-3-1,-3 1,0-2,2 3,0-1,0-2,3 0,1 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1060,'-18'37,"14"-32,-3 0,-2 1,6-4,0 0,10-4,2 0,-5 0,1 1,-2 0,0 0,2-2,-1 2,2-2,-2 2,-1 1,1-1,-1 1,-8 3,1-1,0-1,-1 1,1 1,-2 0,-1 3,4-2,-1 0,1 1,-4 3,3-5,7 0,3-3,-3-1,0-1,4-4,-2 1,-3 2,3 0,-2 1,0 0,1 1,-7 3,0 0,0-1,1 2,-3 2,2-1,1-1,0 0,-1 0,1 2,0-1,0 1,0 0,2-2,-1 3,1-3,0 1,0-1,1 0,-1 1,3-2,-2-5,0 0,0 0,3-10,-2 10,1-1,0 1,0 0,0 1,0-1,0 1,0 1,-3 6,-3 0,0 0,-2 2,1-2,2 0,-1-1,0-1,0 1,1 1,-3-1,2-3,0 1,18-3,-8-2,-3 1,2-3,-4 2,3-2,8-7,-9 9,-1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1063,'12'25,"-11"-21,2 4,-1-5,1 2,2 6,-2-4,0 0,0 1,0-1,-1-2,0 0,0 0,2 4,1 7,-5-13,2 4,-2-12,0 0,0-3,-1 1,1-4,0 2,-1-1,1 3,1 1,-1 1,1 1,0-10,0 11,-6 8,2-2,0 1,-1 0,1 0,0 2,-1 0,1-1,-3 4,3-4,-1 0,-1 6,-6 5,9-13,-1-1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463,'13'-2,"-10"1,1 1,5-1,-6 1,2-1,-1 0,4 0,-5 0,6-1,-2 1,-4 1,0 0,0 0,1-1,0 1,-1-1,0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1194,'4'17,"-7"-12,0-2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403,'-3'21,"2"-15,0 0,0-1,1-1,-1 1,-1 4,0-4,1 1,0 2,-4 10,1-4,3-10,0 0,0 0,0 0,0 0,-1 8,1-9,1 0,1-20,-1 13,0-2,0 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482,'13'-4,"-7"3,-3 0,0 1,0 1,0-1,-1 3,-1 0,-2 0,-2 0,0-1,0 0,-2 3,2-3,-1 1,-2 3,2-1,1-2,7-3,6-2,-7 2,0 0,0-1,0 1,1-2,0 2,1-1,-2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412,'-11'14,"9"-10,0-1,1 0,-2 2,1-1,0-1,1 1,-1 0,3-1,2-2,0 0,1-1,-1 1,0-1,0 1,0-1,0 0,0 0,-4 3,-5 1,2-2,-2 3,2-1,1 1,1-2,0 0,1 0,0 0,4-3,1 1,3 0,-3-1,-1 1,1 1,-3 2,-4 0,-2 2,2-4,1 1,-1-1,0 0,0-8,2 3,2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448,'19'1,"-15"-2,1 0,-2 0,0 1,1-1,1 1,-2 0,-8-2,1 1,-2-1,1 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3221 429,'6'12,"-5"-7,-1 2,-2-4,-1 1,-2 2,3-2,-1-2,1 2,5-7,1 0,-1 2,6-3,-1 1,-4 2,0 1,0-1,-1 1,-6 2,-4 0,3 1,1-2,0 1,-2 1,2 0,-1 1,0 2,1-3,-2 3,4-3,-1 0,5-2,0-2,0-1,0 0,0 0,0 0,-6 3,-1-1,0 3,1-2,1 2,-1-1,1 1,-2 0,3 0,0 0,3 0,5 0,-3-3,-1 0,2-3,-2 2,1-3,0 0,-1 1,1 0,-2 0,-2 0,0 0,0-1,-3-1,2 2,-3 0,-2 2,1 2,2 2,-1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400,'-21'20,"18"-17,-3 8,2-5,1-3,1 0,-1 0,0-1,0 1,0-2,9-1,-3 0,0-1,4 0,-4 0,13-3,-12 3,-1 1,0-1,1-1,-1 1,0 0,-6 3,-3 0,0 0,-2 2,1-1,4-1,0-1,-3 3,1 0,2-2,0 1,7-3,4-2,-4 1,3-1,-3 1,3-1,-3 2,0 0,-1-1,-9 2,3 0,-1 0,1 1,0-1,0 2,1 0,-1 2,2-2,-1 1,1 1,-1-2,1 1,-2 0,1 1,1-2,1 1,-1-1,4-11,-2 5,1 0,1 0,1 0,-1 0,1 1,1 1,-2 1,0 1,0 1,-1 2,-3-1,-2 0,-1 0,-2 0,3-1,0-1,0 0,0 0,0-1,8 0,0 0,-1 0,0 0,3-2,-3 1,0 0,-1-1,0 2,1-3,-3 0,0-1,-2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659,'19'-3,"-15"3,-1-1,6-1,1-2,-6 3,5-3,-6 3,1-1,0 0,0 1,-1 0,7-2,2 1,-8 2,-1-1,-10 7,-1-4,4-2,1 0,-3-3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610,'-2'14,"-1"3,1-11,1 1,-4 12,4-14,-1 1,1 0,-1 0,-2 11,2-9,0-4,0-15,2 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675,'22'-6,"-19"6,0 0,0 2,-9 5,-3 4,6-3,2-5,1 0,0 0,4 0,2-4,-3 0,0-1,0 0,5-2,-5 2,0 0,0 0,0 1,1-3,-1 2,1-2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591,'-3'45,"3"-42,1 0,6-9,-4 2,-1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1229,'2'0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3145 603,'-25'22,"20"-19,1 1,0-1,-1 1,2-1,-2 3,3-3,6-3,-1-1,0 1,8-5,-7 4,0-2,2 1,-3 1,0 1,-6 2,0 0,0 1,0 0,-1 1,2 0,0-1,-3 2,4-2,9-4,-5 1,2 0,-1 0,3-2,-4 1,0 1,-6 1,0 0,0 0,0 0,0 0,0 1,-6 5,12-7,0 0,0 0,0 0,2-1,-2 1,1-1,0 1,-1 0,0-1,0 2,0 1,-4 5,0-4,-1 4,2-4,-1 0,-1 0,0 1,-1-1,0-3,0 0,-1-4,2-4,1 5,0-1,0 1,1-2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641,'-8'66,"7"-60,0-9,1-2,0 0,0-3,0 5,0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678,'-10'21,"7"-13,2-5,-1 0,0 0,-2 0,0-2,1-2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676,'3'32,"-3"-29,1 1,0-1,2-1,0-1,2-2,-2 0,0 0,1-2,-1 1,0 0,0 0,0-1,0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640,'-6'23,"5"-18,0 0,1-2,-2 4,2-4,0 0,0 1,-1-1,1 2,0 0,0-2,1-8,2-9,-2 10,1-3,-1 4,0 0,1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636,'0'21,"-1"-15,1-2,0 0,-2 3,0-3,1-1,-1 0,1 1,-1 0,1 1,-1-1,1-1,-1 1,-1-1,3-7,0 1,0-1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3208 649,'20'-7,"-13"8,-1 1,-2 0,-1 0,-1 1,-1 0,0 0,0 2,-1-1,-1 0,0 3,0-4,-1 2,1-2,-3 9,1-6,-1-1,1-3,0 0,0-3,0 1,-1-4,0 0,4 1,-1-3,2 1,2-2,-1 2,1 1,0 0,0 1,0 2,4-1,-2 0,-1 2,0-1,0 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3185 734,'2'25,"-2"-21,0-1,1 1,0 1,1 0,0 0,0-2,-1 0,0 0,1 4,-2-4,0 0,1 1,0 0,0 0,0-1,0 0,-6-4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3268 746,'-13'20,"8"-17,2-1,0-1,-1 1,-9 5,10-5,-4 2,4-1,0-1,0 0,6-2,0-1,0 0,0 0,-3 5,0 7,0-6,0 0,-2 8,1-10,0 3,1-3,-1 2,0-1,0-1,0 5,1-5,-1 1,0-1,1-11,1 3,-1 0,1 1,-1 1,0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3217 800,'19'-6,"-15"5,-1 0,3 0,-2 1,-1 1,-1 2,0 2,0-2,0 2,-1-2,0 0,0 3,-1 1,0-3,-1 0,0 3,-1-3,1 0,0 4,0-4,0 0,1-1,-2-6,1 0,0 0,-1-2,0 1,1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1229,'30'-12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816,'17'-1,"-12"0,-2 1,0 0,-4 3,-2-1,-2 2,-2-1,4-2,-5 2,5-2,0 1,6 0,2-2,1-1,-2 1,0 0,0 0,0 0,-1 1,-3 2,-3-1,-1 1,1-1,0 0,-5 2,3 1,3-2,-1 1,9-6,-1 0,-1 1,-1-1,0 1,0 0,0 0,2-2,2-1,-4 1,1-1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797,'22'-5,"-19"5,1-1,1 1,-1-2,0 2,-6 3,-2-1,1-1,0 0,1 7,2-3,0-1,0 4,0-3,0 1,0-2,1-1,-1 0,1 0,-1 0,-1 0,-2-1,-1 1,-1-2,2 0,0-1,0-3,1-1,2-2,-1 0,1 0,1 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778,'20'0,"-17"-1,0 1,-6 2,0 1,0-1,-5 6,5-6,0 1,1 1,0 0,1 0,-1 2,1-1,0-2,1 0,0 1,0-1,0 2,0 0,-1-1,2-1,2-6,1-3,-2 0,1 2,0 0,0 1,0-2,1 0,-2 1,1 1,0 2,-3 8,-1-4,-1 3,0-3,0 1,0 0,0-1,-1-4,3-2,-1 0,1 0,0 0,1 6,-2 3,0-3,-1 0,1 0,-1 3,0-3,0 5,1-2,0-2,0-1,1 0,-1 0,0 1,4-15,-2 5,0 1,0 1,1 0,0 0,1 0,1 7,-3 0,2 0,0 0,-1 0,0 0,9-18,-9 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767,'-14'14,"11"-11,0-2,0 1,0-2,4 3,-1 1,0 0,0 0,1 2,-1-1,0-1,1 3,-2-4,1 5,0-5,-1 0,1 2,-1-2,0 0,-1-7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797,'32'-6,"-27"6,0 1,-2-1,-2 3,-1 1,-1 1,0 0,0 0,0-1,0-1,0 0,-2 5,1-4,-1 1,1-1,1-1,-1 0,-1-2,0-5,0-4,2 5,0-1,0 1,-2-5,2 4,-2-5,2 6,-2 1,2 14,1-4,0-5,-1 1,1-1,0 1,-1-1,1 0,0-6,1-2,0 0,1 1,-1 1,1-2,1 1,-1 0,1 1,3 9,-5-2,-2 0,-2 0,-1 0,1-1,1 0,5-4,1-1,1-2,-1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3427 772,'23'-1,"-20"1,2-1,-2 1,2 0,-2-1,1 1,0 0,-4 3,-3-2,0 1,-1-1,1-1,0 0,0 1,-1 2,2 1,1-1,0 2,1-1,0-1,-1 1,1-1,-1 6,0 0,0-6,1 0,-1 3,0-2,1-1,-1 1,0 1,2-2,-1 0,0-6,1-4,-1 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3475 795,'17'16,"-15"-13,1 2,-3-2,-3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898,'-18'18,"14"-14,1 0,1-1,-1 0,-7 9,7-9,0-2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942,'9'14,"-8"-11,0 1,2 0,-2-1,0 0,2-4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942,'-16'12,"12"-7,-1 2,0-1,1-2,1-1,-10 5,10-6,0-1,6-2,2 0,-1 0,0-1,-1 2,0-1,2 0,-2 0,0 0,0-1,3 1,-9 4,-4 3,1-1,-1-1,3 0,1-2,-1 0,1 0,6-2,1-1,0 0,-1 0,1 0,-1 1,0-2,0 2,-7 5,1-2,0-1,0 1,0 0,1 0,0 0,5-4,1 0,-1 0,2-2,-1 1,-1 0,0 0,1 2,0-1,-1 0,0 1,2-1,-2 3,-2 2,-2 1,-1 0,1 1,-2 0,0-2,0 0,0-4,1-3,2-1,-1-2,0 0,1 1,0-3,-1 4,1 1,0-2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1224,'2'0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989,'-5'25,"4"-8,0-14,0 2,0-2,0 0,1-6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1014,'-7'14,"4"-7,0-4,0 0,-1 0,-1 0,0-3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1002,'-2'35,"2"-32,0 0,0 0,1 3,1-3,2-2,0 0,2 0,-1-2,-1-1,0-1,0 0,1-1,-2 0,0 1,-1 0,1-2,-2 2,2-2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989,'-15'40,"14"-36,1-1,-1 0,-1 0,2 1,-1-1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3216 980,'1'37,"-1"-33,-1 1,1-2,-1 6,0-4,1-2,-1 0,0 0,-2 0,0-1,0-2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3234 988,'16'-2,"-13"4,0 1,-3 1,0-1,0 1,-1-1,1 0,-1 0,-1 3,1 1,-3 5,1-9,0-1,0-2,0-1,0 0,2-2,0 0,1 0,0-2,0 2,1-4,1 4,0-1,-1 1,1 0,1 1,1 0,-1 2,0-1,0 0,0-1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952,'17'-1,"-13"1,-1 0,0-1,2 1,-2 0,-5 3,-2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3288 960,'-3'39,"3"-35,0-1,0 0,-1 2,0 2,1-3,-1 1,1 1,0-2,-1-1,3-10,-1-2,0 1,-1 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3298 978,'2'0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942,'15'0,"-10"0,-10 7,2-5,1 1,-1-1,2 1,0 0,2 1,2-2,1 0,-1 1,0-2,-1 2,0 0,-4 3,0-3,-1-1,0 1,0-2,-2-2,2-2,1-2,2 2,-1 0,0-9,1 7,-1 2,2 8,0 2,-1-2,1 0,-2 2,2-4,-1 0,-1 3,1-2,0-1,0 0,-1 2,1-1,0 1,0 0,0-2,-1 0,1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1261,'2'0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971,'7'17,"-4"-14,0 0,0-1,1-2,-1-2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914,'-20'27,"17"-25,-1 2,1-1,1 0,5-3,0 0,0 0,0 0,0 0,-3 3,0 0,-1 0,1 1,-1 0,0 3,0-4,0 0,-1 1,-1-1,1 1,-2-2,1-1,0 1,-1-1,1-1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991,'22'-10,"-19"10,1-1,6-2,-7 2,0 1,0 1,-9 7,3-6,0-1,-3 4,2-4,2 2,-5 0,3-2,8 0,1-1,-1 0,2-1,-3 1,1 0,-8 4,0-2,0 1,-1 1,-4 4,7-5,5-1,0-3,3 0,-2 1,-1-1,0 0,2 0,-1-1,0 0,0 0,0 0,-1 0,0 1,0-1,-3-1,-1 0,-3 0,1-1,0 2,-2-3,2 2,0 1,0 5,0 5,2-4,1 0,-1 1,1 0,-1 2,1 0,0-1,0 0,-1-2,0 0,1 0,-1 0,0 0,1-1,-1 1,0-1,0 1,-2 0,-1-8,3 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1102,'-5'15,"4"-8,-1 2,2-4,-1-2,0 0,0 1,0 0,-1-1,-1 4,3-4,0 0,4-3,-1-1,5-1,-4 1,0 0,0 0,0-1,0 1,-1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1089,'-6'20,"5"-17,-2 7,1 1,1-1,0-7,-1 6,1-5,0-1,4-1,2-3,0-1,-2 0,0 1,2-1,-1 1,1-2,-3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1103,'-12'15,"7"-3,3 2,1-4,1-7,1 0,1 0,3-3,-2 0,4-4,-3 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1109,'-4'16,"3"-11,1 0,0 0,0-2,0 4,-1-4,1 0,0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1098,'16'25,"-16"-21,0 1,0 0,-1 5,1-7,-2 0,-3 7,2-7,-1 1,0-1,-4 3,3-5,2-1,-1-1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1050,'17'-3,"-11"0,-3 1,0-1,-1 0,-2 0,2 0,-2-1,0 0,-1 0,1 1,-3-2,0 2,2 0,-1 0,2 0,3 0,-1 7,-2 2,0-2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1053,'-1'23,"1"-17,0-1,-2 2,2-3,-1-1,0 1,0 0,0 0,1 2,-1-1,0 1,1 1,-2 4,1-7,2 4,-1-4,3-2,2-1,-2-2,2-1,-2-2,-1-1,-6-3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1261,'13'-25,"-17"34,2-6,0 0,1 1,-2 1,-2 2,2-3,-1 3,3-4,5-4,0-3,4-4,-5 5,3-1,-3 1,1-1,-1 3,-6 7,0-1,1-1,0 2,0 0,1-2,0 4,0-5,1 1,0 1,-1 0,2 0,0-2,2 1,1-1,-1-1,2 1,0-3,-1-3,-1 0,-1-3,0 3,-2-4,0 4,0-4,-1-1,0 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580,'23'6,"-19"-2,2 5,0-2,-3-3,0-1,0 1,-1-1,1 1,2 5,-2-5,-1 1,3 4,-4-5,1 0,1-1,0 1,3 2,-3-3,-5-13,1 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562,'-26'23,"20"-12,3-6,-4 6,2-5,-9 16,10-13,0-3,2-1,0-1,-1 0,1 0,-1 1,0-1,1-1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712,'-19'13,"16"-11,0 1,-6 1,4-1,0 0,-4 4,5-3,1-1,0 0,-4 4,3-4,0 1,1-3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772,'-6'18,"4"-13,1 2,-1-4,1 4,0-4,-1 2,1-1,1-1,-1 0,1 0,2 0,3-1,-2-2,2 1,-2-2,5 1,-5 0,3-1,-3 1,0-1,1-2,-3 0,-1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787,'23'-7,"-20"8,3 2,-1-1,-1-1,-1 0,0 0,-2 2,-14 13,10-12,-3 3,4-4,-5 3,1-1,3-2,-1-1,4-6,0 0,1 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785,'-10'57,"9"-54,1 0,0 0,0 1,0-1,0 2,0-2,-1 7,2-7,-2-7,0 1,1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832,'19'21,"-16"-17,-1-1,2 3,-1-3,2 2,-3-2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825,'4'15,"-4"-12,1 0,1 4,-2-4,2 1,-1 0,1 1,0-1,1-4,8-12,0-2,-8 11,-1 0,1-3,2 1,-2 0,2-2,-3 4,3-5,4-4,-6 8,1-1,-1 2,-1 0,-2-1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1086,'22'7,"-18"-7,1 1,-1-1,-1 1,1-1,8 0,-6 0,-3 0,0 0,1 0,-1 1,0-1,0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1050,'23'0,"-19"0,-1-1,0 1,7 0,-6-1,-8 2,1 0,-1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1270,'-1'15,"2"-10,-1-1,1 0,0 0,-1-1,-1 0,2 0,-3 5,1-5,-2 1,1-1,-1 0,-3 1,2-2,1-2,0 1,-4-3,4-1,0 0,2 0,2 0,0-1,1 1,1-1,1 0,0 0,-1 0,0 1,1-1,0-1,2 0,-2 0,0 1,1 0,-2 4,-14 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3412 1079,'25'0,"-21"0,0-1,8-1,-9 2,1-2,0 2,-1-2,-10 1,3 0,0 0,1-1,0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1055,'-13'35,"12"-32,-2 2,1-2,0 0,0 1,1-1,-1 1,9-10,-6 3,2-1,2-2,-1 2,-1 3,-3 7,1-2,-1-1,0 0,2 2,-1-2,-1 0,2 0,1-2,0-1,5-2,-4 1,0-1,-1 0,1-1,-1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3478 1048,'25'0,"-28"-1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1013,'-7'46,"2"-10,3-26,1-6,0 1,0 0,0-1,1 1,-1 1,0-1,1 0,0-23,1 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1081,'2'0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1009,'4'26,"-5"-10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3573 1001,'-17'15,"16"-12,-1 0,1 0,-1 1,1-1,-3 4,-1-2,5-2,-3 0,1 1,5-4,1-2,-1 1,1 0,0 0,-1-1,0 2,0 0,-6 2,-3 2,0 0,3-2,-2 2,2-1,1 0,-1 0,1 1,6-5,-1 0,1 0,1-2,-2 1,0 1,0 0,-5 4,-1 1,1 0,0 0,-1-2,2 1,-2 1,-2 3,4-4,4-3,5-5,-4 3,-1 2,1-2,-1 1,3 1,-3 0,1 1,-1-1,1 1,-1 0,0 0,-1 2,-2 0,-3 1,1 0,-1-3,0 1,-1 0,0 0,-3 1,4-3,-5-9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1055,'-4'60,"3"-57,1 0,-2-7,2 0,0 0,-1 1,1 0,1-1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3547 1088,'-19'26,"16"-22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1091,'13'-1,"-10"0,0 1,0-1,0 2,0-1,-4 3,-1 1,-1 0,0 0,2 0,-1-1,0 1,1-1,5-3,-1-1,0 0,0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1499,'23'-8,"-16"2,-4 4,3-2,-4 1,1 1,0 0,3-4,6-5,-9 8,2 1,3-3,-2 2,0 1,-2 1,0 0,-1 1,1 0,-1 0,-10-4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1087,'-1'15,"-5"-6,4-6,1 1,0 0,1 0,0 2,3-2,0-1,1-1,5-1,-5-1,-1 0,0 0,1 0,1-1,-1 2,-1-1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3476 1168,'1'26,"0"-22,-2 1,1-2,0 0,3-3,-2-3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1159,'0'23,"-1"-19,1 0,-1 0,1-1,-2 2,1-2,-1 4,1-2,-1 0,1-2,-1 2,0-1,1 0,0-7,2-3,1-1,1-1,-1 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3520 1170,'23'15,"-22"-7,-1-5,1 2,-2 1,1-2,-1-1,-1 0,-1 2,-1 4,2-6,-1-1,0-2,-1-1,-6-2,6 0,2-2,3 2,0 0,1 0,0 0,2 1,-1 1,0 1,1-1,-1 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511,'36'13,"-32"-13,1 0,20-1,-16 0,-2 1,-2 0,0 0,-2 0,1 0,5 0,-4 0,0 0,-2 0,2 0,-1 0,0 0,0 0,0 0,0 1,-1 1,1 0,-1 0,0 0,1 0,1 1,-2-1,0 0,2 3,-1-3,-1-1,0 2,0-1,1 2,-1-1,0 0,-1 0,0 3,-2-1,1-2,-1 0,0 0,0 0,0 0,0 0,0 0,0 1,0 0,0 0,0 0,0-1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519,'17'-2,"-13"0,0 2,-1-1,1 1,3-3,-4 2,0 0,0 1,1-1,0 0,-1 0,4-1,-4 1,5 0,-5-1,0 3,2-2,-2 1,1 0,-1 0,0 1,0 0,-6-1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462,'0'16,"0"2,0-14,0 0,0 6,0-6,0 1,0 1,0 0,0 0,0-1,0-1,0-1,0 0,0 1,0-1,0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448,'26'-17,"-21"15,3-3,-5 3,0 2,0-2,0 2,0 3,-2 0,1 1,0 13,-1-13,-1 0,1 1,-1-1,1 1,0 1,0 6,-1 7,0-15,0 1,0 0,1 0,-1 0,0 1,0-1,0-1,0 0,0 1,0 0,-1-2,-2-2,-6-21,8 13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471,'21'-6,"-17"5,-1-1,0 1,-4 5,-2-1,1 1,0 0,0 1,1-2,0 1,1 0,-1 1,0-2,0 8,0-7,1 1,0-1,0-1,3-8,0 0,-1 1,-1 1,5-4,-3 3,0 1,-1 0,2 1,-3 5,-2 2,1-2,-2 4,-3 5,3-8,-1 0,7-13,-2 6,0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468,'32'-5,"-29"3,-2-1,-3 0,0-2,0 2,1 0,0 21,1-10,0-3,0 0,1 8,-1-8,0 0,0 0,0 5,1 1,-1-1,1-6,-1 0,1 0,-1-1,-4-5,1-2,1 1,1 0,-1-2,1 2,-1-2,2 1,-1 1,1 0,1 0,1-1,0 0,0 0,-1 1,0 0,1-1,-1 1,0-2,0 1,-1 0,1-1,0 2,1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2335 1215,'32'-9,"-32"12,0 0,0 0,-1 2,0 14,0-15,1-1,0 2,0-1,5-9,2-2,-5 2,5-5,-2 1,-2 4,-2 2,3-10,-2 2,-2 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1476,'2'0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1569 399,'4'29,"-3"-25,-1 0,2 6,-1-5,-1-2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409,'-18'35,"15"-32,-3 3,2-2,1-2,0 1,9-4,1 0,-3-1,-1 1,0-1,1 0,0 1,-1 0,0 0,-5 4,1 0,-4 3,2-3,0 1,0 0,0 1,1 0,-1-2,-2 6,0-4,8-5,1-1,0 1,3-4,-2 2,-1-1,-1 0,1 0,-1 1,-6 8,1-3,-1 1,-2 3,2-5,-2 2,-3 3,2-2,2 0,1 0,2-1,0-1,5-3,0-3,1 1,-1 1,0-1,4-2,-5 2,1 0,-1 1,1-2,-1 2,0-1,0-1,-3 0,-1-1,0-1,0 0,0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472,'-7'26,"7"-19,0 0,0 3,0 0,0-1,0 9,0-2,-1-7,1 0,-1 1,0-6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441,'-6'13,"5"-10,-2 0,0-1,-4 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466,'5'41,"-6"-37,0-1,3-6,0 0,-1 0,0 0,1-2,-1-1,0 2,0 1,1 0,2 0,-1 2,0-1,-2 6,0 4,-1-3,-1 0,0 1,1-3,-1 3,1-2,-3-4,0-2,2-1,2 0,1-2,5-14,-5 14,2-2,4-4,-1 4,-4 3,1 2,-8 6,-1 1,3-2,3 0,2-3,16 1,-16 1,1 1,-3 0,0 1,0 0,0 0,-1 1,0 0,0-1,0-1,-1 10,0-4,0 1,1-5,-1 1,1-3,-1 1,0-1,-2 1,-2-10,3 3,1-3,0 1,0 0,0 1,1 0,-2 1,2-1,-1 1,0 0,1 0,0 0,5 2,-1 0,1 1,-2-1,0 0,1-7,-2-4,-1 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409,'1'53,"-3"-49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503,'10'-21,"-8"18,1-2,3 0,-1 2,-1 0,-2 8,-2 0,0 0,0 1,0 2,0-4,0 1,0 1,0-3,0 2,1-2,0 0,1-6,0 0,3-7,-3 6,-1-1,0-7,1 1,-2 6,1-4,-1 4,0-5,0 5,0-1,0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412,'14'-3,"-11"3,0-2,1 2,-1-1,0 1,1-1,0-2,-1 3,-14 12,10-9,0 1,0 1,-2 11,1 1,1-13,1 0,0 0,-1 1,1-1,-1 3,-2-5,0-6,-1-6,2 5,1 2,0 0,0 0,1 0,3 0,2-1,1-1,-1 2,-2 2,1-2,1 0,-2 0,0 2,1-1,-1 1,-3 4,-2 3,-2 3,2-5,-1 0,0 0,-1 0,1 0,-1 0,0 1,1 0,0-1,1 0,-1-1,1 0,-4 2,12-10,-1 0,0 2,-1-1,-1 2,4-3,-1 2,-2 0,-1 1,0 0,1 1,-11 15,3-9,-2 4,3-6,0 0,-1 0,-2 2,3-2,-4 5,3 0,3-4,0 0,1 1,-1-2,1 0,-1 2,2-2,0 0,5-1,-3-4,1 1,0 0,0-1,2-2,-2 1,4-10,-6 9,1-1,-2 2,1 0,0 0,-2-1,0 1,-3 0,0 2,0 1,0-1,1-2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1850 378,'7'25,"-8"-21,-1-1,1 0,-3 1,-8 9,7-6,1-5,1 1,0-1,6-3,0 0,1-1,1 0,-1 1,8-6,-6 2,-3 3,-8 14,2-7,-1-2,1 1,0-2,-2 2,2-2,7-2,-1-1,1 0,2-1,-2 1,-1 0,-6 6,0-2,-4 4,4-5,0 1,0-1,-1 2,1 0,8-6,-1 1,-1-1,4 0,-4 1,0 0,-6 6,1-2,-6 11,2-1,5-9,-1-1,1 2,0-1,0-1,0 1,0 1,1-1,0 0,0-9,0 1,1 1,0 0,0 0,2-1,-1 1,2 0,-2 0,1 1,1 1,-1-1,0 1,0 0,0 0,1 3,-3 1,-1 0,-1 0,-6 5,2-5,9-5,4-2,-2 2,-2 0,7-5,-7-2,-5 4,-2 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553,'17'11,"-14"-10,2 1,-2-2,0 1,2 0,0 0,-2 0,3 0,-3-1,0 1,0 0,1 0,0-1,0 1,1 0,1 0,-1 0,-2 0,1 0,0-1,0 1,-1 0,0 0,1 0,0 0,11 1,-11-1,0-1,-1 0,1 0,1 1,-2-1,-4 4,0-1,-2-3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1516,'5'63,"-5"-58,1 3,0-5,0 0,3 4,0-6,-3-10,0 4,-1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531,'-24'41,"23"-38,-2 3,2-3,0 1,-2 3,1-2,1-2,-1 1,1-1,2-6,1-4,-1 1,1 0,0-2,-1 5,1-2,2 1,-1 0,1 2,0 0,1-1,-2 2,0 1,0-1,0 1,1 1,1 0,-2-1,1 1,-1-1,1 3,-1 0,-2 4,-1 3,0-1,-2 1,1-7,0 1,-1 2,1-3,0 1,1-1,-2 1,-1 3,1-2,0-2,-1-1,0-6,-3-6,5 6,-1 1,1-1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572,'2'27,"-2"-24,1 0,0 0,-1-6,0-2,1-6,1 5,0 0,1 2,3-1,-3 5,2-3,-2 1,-1 5,-3 1,-1 4,0-3,1 1,-1-1,0 0,1-2,-2 2,1-2,7-8,-2-1,0 0,-1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547,'29'3,"-30"0,-2 1,0-1,-1 1,2-1,2 0,2 0,2 3,-1-2,-1-1,0 2,-1 1,-1-2,-1 2,1-3,-2 4,1-3,-1 0,0-1,-1 0,-2-4,-1-2,3 2,-3-3,3 3,-1-3,5 1,10-3,-8 4,0 0,0 0,0 1,3-2,0-1,8 0,-11 3,1 1,-1-1,0 0,2 1,-2-1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560,'15'0,"-12"-1,0 1,5 0,-5 0,3-1,4-1,-6 2,-1 0,0 0,-8 0,2-1,-5-1,4 1,1 0,0 0,-1 0,1-1,-1-1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537,'9'14,"-8"-10,-3 1,-1-3,1 1,0 0,-2 2,-1 0,2-1,1 0,-1-1,1 0,5-6,0 2,0 0,-1-2,1 2,0 0,2-1,-2 1,3-1,-3 0,0 1,3 0,-3-1,0 1,0-1,0 0,-1-1,-1 0,2-3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551,'-26'24,"23"-20,0 0,-1 1,1 0,0-1,1 0,-1 1,0-1,0-1,-1 3,-1 4,3-5,9-15,-3 3,0 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597,'9'17,"-10"-13,-1-1,2 0,2-7,0 1,-1 0,1 0,1-2,2-1,-2 2,0 0,-1 0,-1 1,2 1,-1-1,1 5,-1 2,-2-1,1 2,-2 0,1-2,-4 2,2-1,0-1,0 0,-1-3,-4-8,7 5,0-3,0 3,2 0,-1-2,0 1,0 1,1 0,6-8,-3 5,0 2,0 0,-2 2,0 0,0 0,1 1,3-4,-3 4,-1 0,-3 4,-1 2,0-2,0 0,-2 1,-1-1,0 1,4-1,4-1,0 1,-1 0,-3 0,-1 0,0 1,-3 5,3-6,-2 0,1 1,-1-2,0 0,-1-6,3 1,0 0,0 0,0-6,0 5,0 17,2-6,-1-3,-1 6,2-6,-1 0,-1 9,2-6,-1-2,0 0,0-2,1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562,'37'-7,"-40"6,0-1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2327 544,'0'14,"0"-11,0 1,0 3,-1-2,1 0,0 7,-1-6,1-1,-1-1,0 1,1-1,-1-1,-1 0,0-6,1 0,-1-5,2 4,0-1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562,'-13'27,"12"-21,0-2,4-3,1-4,-1 1,0-1,2-2,0 1,4-3,-4 3,0 0,-3 1,-2 6,0 1,0 0,-1 1,1 0,-1 4,1-6,-1 2,1-2,0 0,-1 0,1 0,0-9,0 1,0-1,0 1,1 0,-1 1,1-4,-1 3,1-2,1 4,-1 0,1 0,1 1,1-1,-1 2,0 0,0 1,1 2,0 0,-1 0,-1 1,-2 4,0-2,-1-1,0-1,1 0,-1 0,1 1,-2 10,1-11,0 0,0 2,0-1,0-1,1 0,-5-5,1-3,2 1,-1-1,1 0,1 2,-1 0,2-1,-2-1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 1498,'46'22,"-44"-19,1 0,0 1,0 0,-1-1,-1 0,0 1,-1 1,0-1,0 1,-1 4,-1-1,-1-1,1-4,-3 2,0-1,1-2,0 0,0-1,0-1,1 0,-6-7,7 4,-2-10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572,'7'11,"-4"-9,0 1,-2 0,1 2,-4-2,1 0,-1 0,-2 2,1-3,0 0,0 0,6-3,0-1,0-1,1 0,2-5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2406 561,'-6'16,"6"-12,-1 1,1 0,-1 5,1-5,-1-1,1 1,0-1,-2 10,1-9,1 0,0 0,-1-2,1 0,0 0,0-9,1-5,0 4,-1-3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555,'20'-10,"-12"9,-5 0,2-1,-1 0,1 0,-2 1,0 3,-3 2,1 0,-1-1,0 0,0 0,0 0,-1 2,1 5,0-6,0 7,0-5,0-1,0 0,0 7,-1-8,1 0,0-1,-1 1,1-1,-1 0,-1-6,-5-4,4 3,-2-3,2 4,-4-4,-1-4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575,'26'-5,"-19"3,-4 2,-6 2,0 0,-1-1,-1 2,-2 4,6-4,-2 5,2-4,0-1,-2 6,2-5,1-1,0 0,4 0,0-3,5-1,-4-1,0-1,-2 0,-4 0,-3 2,0 1,1-1,-1 1,1 0,0 0,-3 0,3 0,0-1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3409 230,'2'0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1311,'1'15,"-1"-11,0-1,0 0,0 5,0 0,0-5,0 0,-1 0,2-6,0-1,-1 0,1 0,2-8,-1 7,-1 1,0-1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1281,'1'41,"-1"-38,-3 13,2-10,0 1,-6 10,6-13,0-1,-2 2,2-2,-1 1,0 0,2-1,-2 0,1-6,1-2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1310,'13'-6,"-10"4,0 2,-1 3,0 0,-1 2,0-1,-1 0,0 0,-1 0,1-1,-2 0,1 0,-1 0,-3 3,4-3,-2 1,-1-3,1-2,0-1,0-2,2 0,0 1,1-1,1 0,0 1,2 3,6 2,-6-1,0 0,-1-4,-2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1266,'-1'17,"1"-14,-1 0,-1 2,1-1,1-1,-1 1,1 0,0-1,3-2,0-1,1-1,-1 0,0 1,-3 3,-1 3,-1-3,0 1,2-1,-2 0,-1 0,7-1,0-2,-1 0,0 0,0 1,-2 2,-1 1,0-1,0 2,-2 2,1-4,0 2,-2 1,1-3,-1-2,3-5,0 0,1-2,-1 1,2-7,-1 7,1-11,-1 12,1-1,-1 0,4-7,-3 5,0 1,0 0,0 1,0 1,2-2,-2 3,2-1,-2 1,0 0,-3 6,-1 1,0 1,0-1,0 0,0-1,1 0,0 1,0-1,-1 0,2 0,-1 0,0 2,1-2,3-1,0-1,1-2,6-3,-7 2,0 0,0 0,0 3,-1 2,-1 1,1 2,-1-2,-1 1,1-2,-1 4,0-4,0 0,0 0,-1 1,1-1,-1 0,0 0,0 1,-4 1,2-4,0-1,0-1,-4-7,6 4,-1 0,0 0,1 1,-1-2,0 0,2 2,0 0,4 2,-1 1,1 3,-1-1,0 0,1 0,-1-1,0-2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1277,'4'40,"-4"-36,0-1,1 2,0 1,-1 0,1 1,0 5,-1-7,0-2,1 2,1-1,-1-9,-4-15,3 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1536,'17'0,"-14"2,-2 1,-1 3,0-2,-1 4,1-1,-2-2,1-2,0 2,-2-2,0-3,0 0,0-2,3-3,-1 1,1 1,1-3,-1 2,0 1,3-2,1 2,0 1,6-2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1308,'13'-12,"-9"9,-1 0,1 2,-1 2,1 3,5 9,-7-10,-1 0,1 1,0-1,-1 0,2 2,-3-2,0 3,0-3,0 0,0 1,-1 1,0 1,0-2,-2-2,-1-1,1-2,-1-1,2-2,0 0,-2-7,3 7,0 0,-1 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1250,'3'39,"-3"-32,1 12,0-14,0 2,-1-1,1 1,-1 0,1 6,-1-9,0-1,0 2,-1-2,-2-1,1-6,0-5,1 3,1 0,0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1330,'23'-1,"-19"3,0 0,1-1,-1 0,-3-4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1252,'7'17,"-7"-14,-3 1,2-1,-1 0,0 1,0 0,1-1,0 0,1 0,0 0,0 0,3-4,1-1,-2-1,1 0,0 4,-2 2,-1 1,0 0,0-1,0 1,0 5,0-3,0-3,0 0,1 1,-1 0,0-1,1 4,-2-14,0 2,1 0,0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1285,'15'-13,"-12"12,0 0,1 0,2-1,-3 2,-2 8,-2-5,1 2,-1 1,1 0,-1-1,1 4,0-6,0 0,0 1,0-1,0 1,3 0,1-6,0-2,-1 1,-1 0,0-2,-2 0,-1 2,-5-4,3 5,-2 4,1 2,0 1,1-2,1 0,0 0,-1 0,-1 7,2 2,2-8,1 1,2 6,-1-8,0 0,2 0,-1-2,5-1,-4-1,0-3,1-1,-4 2,1-1,1-4,-2 5,0 0,0 0,2-1,-1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1280,'4'72,"-6"-79,2 4,0-2,0 0,0-1,1 0,-1 1,2-2,-1 1,0 2,-1 1,1 0,1-4,1 4,0 4,-2 3,1 1,0 0,1 7,-2-8,0 1,-1-1,0 0,0-1,0 0,-2 1,0 2,-1-1,0-5,-2-17,5 14,2-6,-1 6,0-4,0-1,0 3,0 0,1-3,-1 4,1 1,-1 0,0 0,1 0,1-1,0 5,-1 2,-1 0,-1 2,1 1,-1 13,-1-13,1-1,0 0,0-1,1 0,-1 1,1 1,0 0,1 8,-1-7,1-1,-1-1,0-1,0 0,1 4,-2-5,1 1,-2-1,-2-9,1 1,0 0,1 0,0-4,-1-2,1 5,0 0,0-4,0 6,1 0,0 1,0 0,0 0,0 0,1-3,-1 2,1 1,0-5,-1 2,1 3,-1 0,2 0,-1 0,2 0,1-1,-1 3,1 0,-1 0,0 0,0 2,2 4,-3 0,-1 0,1 0,-1 0,0 0,-1 0,1-1,0 4,-1-5,1 0,-1 0,1 0,-1 3,1-1,0-1,-1-1,-3-6,-2-5,1 2,1 3,-1-2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1302,'15'-9,"-12"5,0 1,-5 17,1-9,-1-1,1 0,-2 1,0-3,1 1,5-3,2 0,-2 0,0-1,5 0,-11-1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1279,'18'7,"-15"-4,0-1,0 2,2 2,1 1,-4-4,1 0,0-1,3 4,-2-3,-1-1,1 0,-1 1,8 4,-8-5,0 0,0 0,0 0,0 0,0-1,0 1,0 0,0-1,0 0,0 2,2 0,-4 0,-4-1,0-2,-3 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1405,'-15'20,"13"-17,0 0,2 0,3 0,0-2,0 0,1 0,-1-1,0 1,-3 2,0 0,-1 0,-1 1,1 0,-2 2,0-4,0 2,1-1,0 1,5-2,2-2,1 0,-3 0,0 3,-3 0,0 0,-1 1,-1 5,-1 0,2-6,-2 3,2-9,4-15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1431,'0'16,"0"-11,0-2,0 1,0-1,0 1,1 1,1 3,-1-5,-1 0,0-7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1513,'2'0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1421,'23'-6,"-20"6,0 0,0 0,1 1,-1-1,0 0,0 1,-2 2,0 0,0 1,0 3,-1-3,-1-1,2 1,-1 0,-1 5,0-2,0-3,-1-1,-1-1,0 0,0-3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556 1384,'0'27,"0"-15,0-8,-1-1,1 1,0 5,0-3,0 4,-1-2,0-4,-1-1,1-9,1-5,0 3,0 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1435,'22'23,"-21"-19,0-1,0 1,-6-7,4 0,-1-1,0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967 1228,'-5'18,"2"-9,3-6,-2 4,1-1,0-3,0 1,0 0,1-1,-1 1,1-1,1-8,0 2,-1-1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979 1247,'30'-7,"-25"8,-1 1,-1 0,-2 1,1 5,-2-3,-1 0,0 2,0-4,0 1,0 1,0-1,-1 1,1-1,0 0,-3 4,2-4,-1-1,-2-1,2-4,0-7,1 6,1-2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1268,'3'14,"-3"-18,0 0,1 1,0-3,0 3,2-2,-1 2,3 3,-3 3,-1 0,-1 7,0-7,0 3,-1-1,-1 4,-1-4,2-1,-1-1,1-6,4-3,0 0,-1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1210,'15'5,"-12"-2,-2 0,-1 1,-1 2,1-3,-1 0,-1 3,2-3,-2 1,0 0,0-1,5-2,0 1,3 1,-2 1,-1 0,0-1,0 18,-3-17,0-1,0 0,-2 0,0 0,-4 2,1-3,1-1,-1-1,2-1,0-1,0 0,0-2,1-1,2 0,0 0,2-7,-1 9,2-2,-2 2,3-1,0 0,-1 3,0-1,0 1,1-1,-1 1,0-1,-1-1,-4-2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1201,'-8'32,"6"-27,-5 8,4-9,-1 1,-4 2,5-5,0 0,6-2,0-2,2-1,2 0,-3 2,1 0,0 0,-2 0,-7-11,2 7,-4-7,4 5,-1 3,0 0,1 0,-1 3,1 4,1 7,1-5,0 2,0-1,1-1,-1 1,0-1,1 0,0 3,2 5,-2-7,1 4,-1-6,0-1,3 4,0-4,-1-2,0-4,-2-1,-1-1,1-1,-1 0,0 0,1 2,-2 1,1 0,1 0,-2 0,2 0,2 6,0 0,0 0,-2 0,1 1,-1-1,2 1,0 0,-2-1,2-3,-3-3,0-2,0 0,0 0,0 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1185,'-5'18,"3"-15,0 1,-1 0,1 0,-5 9,7-9,4-5,2-5,6-4,-6 7,-1 1,-2 1,0 0,3-1,-1-1,-2 2,4-1,-3 1,0 0,0 0,-3 4,-5-2,-2 0,2-1,0-1,0 2,0 0,1 1,-2 3,3 1,1-3,1 0,-1 2,0 0,1 1,-1 0,-1 5,2-5,0-1,0 0,-6 42,6-44,-1 1,1-1,-1 1,0-1,-1-8,1 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1189 1261,'13'-4,"-9"3,2-4,-2 3,0 0,0-3,-1 3,0 0,0 1,0 1,-9-3,3 0,0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1513,'6'-9,"-3"6,1 1,-1 0,0 1,1 0,-1 0,0 0,-3-2,-3 1,-1 0,1 0,0 0,-1 0,2-1,-1 1,2 5,5 5,-1-2,0-1,0 1,0 3,1-1,-3-3,1-1,-1-1,3 5,-3-5,0 0,-1 0,-1 0,0 0,-3 2,1-3,-2-1,2-1,-1 0,2-5,0-5,2 0,0-3,1 8,-1 0,0 1,0 0,1-1,2 1,2 0,-1 3,1 1,3 0,-4-1,0 0,-2-3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1219,'2'26,"-2"-22,0 0,0-1,1 0,-1 1,1-1,0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1201,'-6'39,"6"-35,0 0,-2 4,1-3,0-1,0 0,5-8,0 0,-1 2,0 0,0 2,-2 3,-3 1,-1 0,2-1,-1 0,-2 3,3-3,3-9,1 3,0 0,3 2,-3 2,0 0,0 2,0 0,-1 25,-3-25,1 1,-3 4,-1 2,1-3,1-4,-2 3,3-3,-2 1,0-2,0-2,0-3,2 0,-1-5,-1-3,3 8,0 0,-1 0,1-1,0 1,0-1,1 1,2 1,0 2,0 1,1 1,-1 0,0-1,3 2,-3-3,0 1,0 0,0 1,0-1,0 0,3 2,-3-1,2 2,-8-4,0-1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1433,'-8'36,"7"-33,0 2,0-1,1 0,1-1,0 1,1-1,2 2,2-1,-3-3,7 1,-7-2,0-1,1-1,-1 1,2-2,-1 0,0-1,0 1,4-5,-3 3,-2 0,1-2,-1-1,-2 4,0 0,0-3,0 1,-1 0,0 2,-1 1,-2-2,-3 0,4 2,-5-3,0 0,4 5,-1-1,-1 2,2 0,-4 1,4 1,0 1,0 0,0 1,-2 2,1-3,0 2,-1 1,3-2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1405,'-6'33,"6"-25,-1-4,1 0,0 0,0 0,0 0,0-1,0 3,0-3,3 0,-1-6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1368,'-4'14,"3"-10,0 1,1 0,-1 7,0-6,1 4,-1 0,1-4,1 0,-1 0,-1 0,2 8,-1-7,0-4,3-2,0-1,0-1,1 0,-2-2,1 0,-2 0,0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1451,'19'1,"-17"-4,0 0,1 0,-3 0,-3 0,-1 1,1 1,0 0,-1 1,0 0,0 3,1 4,1-3,0 6,1-6,0 6,0-6,1 1,1-1,1 0,0 0,1-1,1 0,0-3,-1-2,2-1,-1 0,6-8,-7 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1450,'20'-11,"-11"10,-2 0,-3-1,-1 2,0-1,0 2,0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1079 1409,'-16'10,"16"-7,1 2,-1-2,0 2,0 0,1-2,-1 1,0 0,1 0,-1 0,1 0,-1 0,0 0,1 1,-1 1,-2 9,0-8,0 2,0-1,2-5,-2 1,0 0,-1 1,2-2,-1-6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1394,'-4'39,"4"-36,-1 5,0 0,0-3,1-1,-1 3,1 0,0 1,1-5,1 1,1-2,1-1,0-3,-2-1,-1 0,0 0,-3 0,-2 0,-2-2,3 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1452,'16'6,"-13"-5,1-1,-1 1,0-2,0 0,0 0,0 0,0-1,0 0,0 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1433,'13'13,"-12"-8,-2-2,1 0,-2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1438,'14'-3,"-11"3,0 0,0 0,0 0,1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1464,'27'-16,"-29"13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1411,'15'3,"-11"-2,-1 0,6 3,-3 1,-4-2,-1 0,-1 0,-1 0,-1 0,1 2,-1-1,0 1,1-1,-1-1,-2 5,2-5,-1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1239 1413,'-13'7,"9"-5,1 1,0 1,0 0,1 1,1-1,0-1,0 1,0 1,1-1,-1 0,1 0,-1 3,2-4,1 0,0 0,1-1,0-1,1-1,1 0,-1-1,0 0,1-2,-1 0,0-1,-1 0,-1 0,0-1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1275 1365,'-4'34,"3"-29,1-1,0 0,-1 1,1-1,0-1,0 1,0-1,0 1,0 0,1 6,-1-5,-1 0,1 9,0-11,-1 1,1-1,0 2,-1-2,1 0,0-6,0 0,1 0,0-2,1-1,-2 1,1 1,-1-1,1 2,-1 0,0 0,1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1445,'15'-6,"-11"5,0 1,0-2,0 1,-1 0,0 0,0 0,0-1,-2-2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1312 1381,'2'37,"-2"-33,0 7,1-8,-1 1,0 1,1 4,-1-3,0-2,0 0,-1-1,1 0,-2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1347 1428,'19'-4,"-16"-1,0-1,-2 2,-1 0,1 0,-1 1,1 0,-1 0,0 0,-2-2,2 1,-1 0,-1 1,2 0,0-1,0 1,2 0,-1-1,1 1,3-2,-2 3,3 2,-2 3,-1 1,-1 3,-3-3,-2-2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1436,'4'16,"-3"-9,-1-4,0 3,-1-3,1 6,-1-6,0 2,1 0,-1-2,1 0,-1 1,1-1,0 2,-1 2,1-2,0-2,0 0,1 4,1-3,1-1,0 0,0-1,0-2,0-2,-2-3,-1 2,-1 0,1 0,0 0,0-1,0-1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1366,'-17'-12,"14"12,0 2,-1 2,1-1,1 0,1 0,1 1,0 0,0-1,1 0,1 3,0-2,0-1,1-4,1-4,-2 1,1 0,-1 1,-1 0,2 1,1-3,4-5,-8 13,0 2,-1-2,1 3,1-2,4 3,0-3,-3-1,1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1473,'12'0,"-12"3,-2 0,2 0,-2 1,0 1,-1 1,2-3,-1 0,5-6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1387,'-4'19,"3"-16,0 1,1-1,-1 0,0-10,1 1,-1 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1423,'2'18,"-1"-14,-1 1,1-1,0 7,0-3,-1-4,0-1,0 0,-3-7,3-1,0 2,1 0,0 0,0 0,1-3,-2 3,2-1,0 0,2 1,-1 2,1 0,0 1,-1 1,0 2,-3 0,-1 3,0-2,1 0,-1-1,-1 2,0-1,0-1,0 0,-1-2,3-4,2-1,-1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1478,'-1'14,"0"-11,-2-5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1529,'-18'-1,"14"2,0 0,1 0,-2 4,2-1,1 1,2-2,-1 0,0 6,2-6,1 4,2-3,0-1,5-3,-1-1,-4 0,0 0,-1-1,0 1,0-1,1-5,-3 3,-2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1283,'-5'34,"5"-31,1 0,0 3,2-1,1-3,0-1,2-1,-2 0,-1 0,0-1,1 0,2 0,-3 0,2-2,3-1,-3 1,0 0,0 0,2-2,-2 1,-1 1,-2 0,1-2,0 0,-1-3,-1 2,-1 3,-2 0,1 0,-8-5,5 7,-1-2,0 0,0 1,-2 0,3 3,-4 3,5-2,0 0,0 0,-7 5,7-4,1 0,2 0,3-2,0-4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1274,'2'0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1261,'5'26,"-5"-21,0-2,0 0,0 2,0-1,-1 0,1-1,0 0,-2-11,3 2,0 1,1-8,-1 10,1-4,0 4,1-1,1-1,0 1,0 2,1-2,-1 2,-1-1,0 2,0 1,-1 3,-2 0,-2 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1280,'-4'31,"4"-28,0 0,2-6,-1-8,0 4,0 1,-1 1,0-3,1 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1249,'15'16,"-12"-15,0-1,1-1,-1 1,1-1,-1 0,0-1,0 1,-5 4,-3 0,0 1,2-1,-1 0,3 0,-2 3,3-3,1 0,1 2,2-3,-1-3,0-2,-1 0,0-3,-1 3,1 0,-1 0,0 0,0 0,-1 0,1 6,1 6,-3 0,1-4,-1 0,-1 11,-1-7,1 0,0-3,1-2,1-1,-1-10,2 2,-1 0,1 1,0 0,0 0,0 0,4-19,-4 18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2314 1228,'-6'47,"5"-43,1 1,0 1,0-1,-1-1,1 1,-1-1,1-1,0 6,-1-6,1-8,3-6,-2 5,0 0,2-2,-2 4,0 0,4-4,-1 4,-1 2,0 0,0 0,0 2,-2 4,-1 0,1 4,-2-1,1 0,0-3,0 0,0 0,0 0,0-1,0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1484,'5'6,"-9"2,3-5,0 0,1 1,-2 0,1-1,-2 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1223,'-3'27,"2"-23,1 1,-1-1,0-1,1 0,0 0,0 0,-1 1,1-1,0 1,1 8,-1-9,0 1,0 0,1 0,2-3,0-3,-1-2,0-3,-2 3,0 0,0 1,0 0,-1-3,-1 1,0 1,1 1,-2-1,-1 1,1 2,0 0,0 0,-4 1,4 0,6 0,1-1,4 1,-4 0,1 0,4-1,-4 1,-1 0,0 0,-1 1,1 0,-2 2,-4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2379 1290,'14'0,"-10"0,-1-1,0 1,2-1,-1 1,1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1318,'15'1,"-8"-1,-3 0,-1 0,0 0,0-1,1 1,-1 0,0 0,-7-1,0-1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1266,'34'4,"-31"-4,0 0,3 2,-2-1,0 1,-2 1,-1 0,-1 0,-1 1,1-1,-1 1,-1 0,1 0,-1-1,-2 2,0 1,-1 0,3-3,1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1221,'-6'28,"5"-25,0 0,0 1,1-1,-1 0,-2 3,1 3,1-4,-2 10,1-3,2-9,-1 0,1 1,0-1,3-2,1-2,3-5,-3 1,-1-1,-2 3,-1-1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1272,'17'6,"-14"-7,0 1,0-2,0-1,-3 0,0 0,-3 0,-1 1,-2 2,3 1,0 0,-3 2,2 0,1-1,0 1,1 1,0 2,3-1,-1 1,1-3,0 1,2 3,0-4,0-1,1-3,1-1,3-8,-3 0,-2 6,-1 0,1 1,-1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2583 1228,'-12'35,"11"-27,0-4,2 0,0 2,-1-3,1 2,0 0,0 0,2-2,0-1,0-3,0 0,-2-2,-1-1,0 0,-5-6,4 7,-2 0,0 0,0 0,-1 0,0 0,1 1,0 0,6 3,2 0,2 0,-3-1,1 1,2-1,1 0,-4 0,0 0,1 0,-2 0,2-1,-1 2,-1-2,3 2,-10-11,2 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1224,'-4'45,"4"-42,-1 4,0 1,2-3,-1 1,0-3,1 1,0-1,2-5,3-14,-4 11,-1 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1260,'14'10,"-12"-13,-2 0,-3 0,0 2,-4-4,3 5,0 0,1 4,2 0,0 0,2 5,0-5,3 4,-1-1,1-3,-1-2,2-3,1-5,-5 3,0 0,2-4,-1 3,-1 1,1 0,-1 7,0 2,0-1,0 2,0 1,0-3,-1-1,0 1,0-2,-1 0,1-7,-1 0,1 1,0 0,0 0,0 0,0 0,1-3,0 1,1 1,3-1,0 1,-2 3,0 0,0 0,0 1,2-2,-2 1,0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1266,'15'2,"-12"-2,0 0,-6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1514,'24'-24,"-26"28,1 0,0 0,-1 7,1-3,0 0,1-2,0-3,0 0,0 1,0 0,1 3,-1-3,2 0,0 7,1-7,-2-1,3-1,-1-2,2-1,-2 1,1-2,2-2,-4 1,2-6,-3 6,0-2,-1 1,0 0,-2-1,1 1,-1 0,1 1,-1 0,-3-2,3 8,2 0,0 0,0 1,-3 5,2-5,-1 5,-1 4,1-9,-2 1,-5 1,4-4,2-1,-1-1,0 0,0-2,2-2,1 0,-1 0,0-11,2 11,1-6,0 6,1 1,1-1,0 2,0 0,0 1,2 0,1 1,-2 0,-1 0,1 1,-1-1,5-1,-5-1,-1-1,-1 0,-1 0,0-1,0 1,-1 0,-2 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1282,'13'0,"-9"0,-1 0,0-1,1 1,-1-2,-2-1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1234,'34'18,"-32"-15,-2 0,-1 2,0-2,-2 2,1 0,0-1,1-1,-1 4,1-4,1 0,-4 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1264,'-9'-16,"6"15,0 3,-8 6,8-5,2 1,-1 1,2-2,1 1,1-1,1-2,1-1,2-4,-2 1,-2 0,1 1,-1 5,-1 0,0 0,1 6,0-5,-1-1,1 1,-2-7,1-1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1270,'-6'19,"6"-16,-1 0,1 0,-2 1,1 0,-2-4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2782 1266,'16'-13,"-15"10,-1 0,0 0,0 0,0-1,-1 1,2 0,-1 0,0 0,5 1,-1 0,2 2,-2-1,-1 2,1-1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1266,'7'19,"-7"-9,0-5,0-1,1-1,-1 1,1 3,-1-4,2 1,-1-1,2 1,0-2,5-4,-4-3,-2 2,-1 0,1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1214,'0'23,"0"-18,0-1,0-1,0 4,-1-3,2 2,-2-3,1 0,0 0,1-6,1-1,0 1,1 1,0 0,0 1,2 4,-2-1,-1 1,-2 1,-3 0,-2 2,2-3,0-1,-1 0,1 0,0-1,0-3,0-4,2 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1276,'-14'28,"12"-24,0-1,1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1242,'-14'8,"11"-5,0-1,0 1,-1 0,1 0,0-1,0 2,3 0,5-2,0 1,-1-2,-1 0,1-2,-1 1,3-4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1222,'11'19,"-11"-14,0-1,0-1,1 1,0 0,2-3,0 2,0-3,1 1,-1-1,-4 3,-1 0,-1-1,0 1,3 0,2 1,0-1,1 4,-1-3,1 0,1 0,0 1,-4-2,-7 1,1-1,-1 0,-1 0,-34-1,27-3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1157,'2'0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1612,'-7'16,"6"-12,-1 10,2-10,0 2,0-1,-1 3,1-1,0-2,-1 1,0 0,1-1,0-1,0 1,-1 0,1 0,0-1,-1 11,1-11,-1 1,1-2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1601,'-17'22,"16"-19,1 2,0-1,-1 0,2-1,-1 1,1-1,0 0,1 0,1 0,0-2,0 0,4-2,-3 1,0-2,0 0,-1 0,0 0,0 0,0 0,0 0,0-2,3-5,-5 6,1 0,-1 0,0-1,0 1,0 0,0-3,0 2,0-1,-2-1,-2 2,1 0,-1 0,1 1,-1 0,0 2,-6 1,5 1,-7 4,8-4,0-1,-1 2,0 0,1 0,0 1,1 1,2-1,2 0,1-3,4 0,-1-1,-2 1,-1 0,0-1,0 1,0 2,0 1,-2 1,-1 0,0-1,0 0,0 2,-1 0,0-1,-2 0,0-1,0-1,-4 0,1-1,3 0,0 0,9-2,-3 1,0-1,0 1,0-1,0 0,1 0,-1 0,4 0,-4 1,0 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1524,'-6'35,"5"-32,1 0,-2 4,1-4,-1 2,2-2,-1 4,0-4,0 1,1 1,-1 0,1-2,1 6,0-5,0-1,2-2,1-2,0-1,0 0,0 0,-1 1,0 1,-1-3,0 0,0-1,-2 1,1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1593,'15'-1,"-12"-1,0-1,-2 0,-4 1,0 1,-1-1,0 2,1 0,0 1,0 1,-2 6,3-2,2 0,0-3,0 0,0 1,2 4,-1-5,2 3,-1-3,1 0,0-1,2-2,-1-4,-1-1,-1 1,-1 0,0 0,0 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1600,'19'-4,"-16"4,1-1,1 0,-1 1,-1-1,0 1,1-1,-1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1055 1552,'-11'19,"12"-12,-1-4,0 2,1-2,0 1,0-1,-1 1,2 9,-1-1,0-4,-2-4,1-1,-1 0,1 2,-1-1,-1 2,2-3,-3-6,2 0,1-2,0 1,0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1086 1544,'0'31,"-1"-28,1 0,-1 4,0-4,1 0,0 0,2 5,-1-3,0 4,-1-5,2 2,0-3,1-1,1-5,0-5,-3 4,0 0,-1 0,-1 0,1 1,-2 0,-2 0,0 0,1 3,-2-3,0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1584,'15'2,"-9"-2,-3 0,3 1,-2 0,-1 0,2-1,0-1,-2 0,2-4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1587,'19'4,"-12"-4,-4 0,1 0,-1-1,0 2,-4 2,-3-1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1618,'28'-4,"-24"4,0 0,-1 0,0-1,0 1,-1-3,-4-3,0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1147 1562,'31'14,"-26"-13,-1 1,-1-1,0 1,-2 1,-3 0,-1 1,1-1,0 0,-3 2,3-2,0 1,1 0,-1 0,1 0,0 0,-1-1,0 2,1-1,0-1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1632,'19'35,"-18"-29,0-3,1 7,0-4,0-2,-1-1,0 0,-1 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1546,'-5'28,"5"-25,0 0,-1 2,1-2,0 5,0-5,0 0,1 4,0-2,-1 0,1-1,0 0,-1-1,3 3,-2-3,2-3,0-1,1-1,1-3,-3 1,-1 0,0 0,0 1,-2 0,1 0,0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1241 1598,'32'3,"-31"-6,-4-1,0 2,0 0,0 1,0 1,0 2,1 2,0 2,1-3,1 1,0 0,0 0,0 3,1-1,1-1,3 3,-2-6,0-1,1-1,1-3,-4 0,0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1610,'36'-9,"-33"8,0 0,0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1298 1555,'3'49,"-1"-38,0-5,0 4,-1-6,0 11,-1-12,0 0,-1 3,0-1,-3 3,-1-2,1-3,-1-1,2-1,0 0,0-2,-2-14,4 10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1337 1558,'-5'38,"5"-35,-1 1,1 0,0 1,0 1,0-1,0-1,0-1,0 0,0 2,1-2,0 0,2-2,0-1,1-1,0-2,-2 0,-5 0,-1 1,-2-2,2 1,1 0,-1-3,-2 0,4 3,5 2,0 0,0 1,0-1,1 2,-1-1,2 0,1 0,-2 0,0-2,-1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1616,'14'1,"-11"-1,0 1,-1 4,-4-1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1369 1640,'24'0,"-21"-1,0 0,5 0,-5-1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1620,'-16'13,"12"-8,1-1,3-1,1 0,2 2,1-1,0-2,1 1,-1-1,0-3,-1-2,-2 0,1 0,0-1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1596,'-4'52,"5"-48,-1-1,0 6,0-6,0 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1643,'16'-4,"-13"3,1 0,3-1,-3 1,0 1,-1-1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1661,'31'-5,"-28"4,1 1,-1 0,3-1,-2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1471 1594,'7'40,"-7"-37,1 6,-1-5,1 1,-1-1,-3 1,1-8,-1-1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1609,'18'4,"-15"-2,0-1,0 0,0 0,0-1,-2 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1633,'30'0,"-26"-1,-1 1,1 0,-1 1,-4-4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1567,'34'21,"-31"-21,0 1,0 0,5-1,-2 1,-3 0,0 1,-3 1,-1 2,-1 2,-2 5,1-7,1 0,-2-1,1-1,-3 2,3-2,0-1,-1 1,1 1,-1-2,1-3,2-2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1636 1618,'-17'-4,"14"5,-1-1,0 4,1 0,2-1,-2 4,1-2,1-1,1 0,0 0,2 0,-1-1,1 2,0-2,1 2,1 0,-1-4,1 1,-1-2,0 0,0-1,6-10,-8 8,1-5,-1 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1574,'5'57,"-5"-48,1-5,-1 0,1 0,-1 0,1 0,-1-1,0 2,0-1,0 1,0-8,0 0,0 0,-1 0,1-1,0 1,-1 0,1 0,-1-2,1 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1657 1633,'22'-3,"-17"3,-1 0,-1 1,0-1,0 0,-2-3,-3-1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1586,'4'26,"-4"-21,1 1,-1-2,0 1,1-1,-1 0,1 3,0-3,-1-1,0 0,0 1,0 0,0-1,-1-6,0-5,0 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1609,'37'-2,"-37"7,-2-2,-2 0,1-2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1635,'36'2,"-32"-3,-1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1635,'15'-2,"-12"1,1 0,-1 1,0-1,0 0,3 0,-9-4,-1-2,3 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1607,'-22'19,"21"-15,1-1,-1 0,1 0,-1 1,1-1,1 1,1 0,1-1,0-3,0 0,0 0,0-1,0 0,-1-2,3 1,-3-2,1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1572,'2'33,"-2"-22,0-5,1-1,-1 5,0-5,2 6,-1 14,0-15,0-7,-1-8,-1-2,-1-13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1629,'20'0,"-16"-2,0 1,-1-1,1 0,2-6,-5 4,-1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1589,'7'64,"-6"-55,-1-3,0-2,0 5,-1-6,-3-3,2-4,0-1,-1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1746,'-14'-7,"21"-9,-16 31,6-18,-1 3,1 1,0 2,1 2,1-1,2 6,1-3,-1-4,1 0,1-3,0-1,1-2,-2 0,1-2,-2 0,1 2,1 6,0 1,2 2,-4-3,1 1,0-1,1 1,0-7,-2-4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1748,'15'0,"-11"0,-1 0,0 1,0-1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1765,'22'-2,"-18"2,1-1,-1 2,0-2,1 1,-1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1701,'6'41,"-6"-36,1-2,-1 1,1-1,3-7,-8 8,3-7,2-1,0-1,1 1,1 1,0 3,0 3,1-1,0 4,-3-12,-5 22,1-13,0 0,-1-1,0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1763,'0'18,"-1"-10,0-4,1 1,-2-2,1-6,3-7,-1 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1753,'4'0,"-25"3,19 0,6-7,-10 13,5-6,1 1,-1 2,1-2,0-1,0 0,1 2,0-1,1-1,1-1,1-1,-1-3,0-2,-1-1,-1 2,0-1,0 1,1-7,-1 5,0-1,1 3,0 6,-2 1,1 1,0 0,0-1,0 4,1-1,-1-4,2 1,0 0,0-2,-2-6,-2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425 1596,'21'3,"-18"-2,0-1,1 2,-1-1,0 0,-4 2,0 10,0-8,1 0,-1 2,-5 11,5-15,1-7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1745,'23'0,"-20"1,0-1,0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1766,'27'3,"-23"-2,-1-1,0-1,0-1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1746,'-14'-3,"11"5,1 2,0 0,2 1,1 2,-1-4,1 0,-1 0,1 0,-1 1,1-1,0 2,1-2,1-3,-1-3,0 0,-1 0,-1 0,2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1780,'-1'20,"0"-17,0 0,1 0,2-6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1801 1742,'-16'0,"13"1,0 0,1 2,-1 0,1 1,2-1,-1 1,5-6,-9 15,8-2,-1-6,-1-2,3 1,-1-2,0-2,0-3,0-1,-1-7,-1 8,0-1,-1 0,3-5,-2 5,0 1,2 14,-2-1,0-6,0 8,0-9,0 0,0 0,1 0,0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1751,'23'-1,"-20"0,0 1,1 0,-7 0,3 3,-3 0,0-2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1774,'35'-5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1749,'-13'0,"10"0,0 1,1 2,2 0,0 0,2 2,-1-2,1 1,0 1,0 0,0-2,2-5,-2-1,1-3,-1 2,-1 1,1 0,0-1,3 2,-9 4,7 3,-2-2,1 1,3 9,-4-9,3 5,-5-5,-2-4,0-1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1818,'7'-28,"-4"102,-3-71,1 0,-2 0,-1-7,2 1,1-1,-1-1,0 2,1-2,1 2,2-5,-6 14,5-6,0 0,3 5,-3 1,-2-3,0 1,-1 1,-1-2,-2 0,0-1,-2-1,2-2,0 0,2-2,2-3,-1 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1829,'28'5,"-56"-10,56 10,-31-6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1594,'5'38,"-5"-35,0 0,1 4,1-2,-1 1,0-1,-1-2,1 1,0 0,0-1,0-7,-1-4,0 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1847,'17'3,"-13"-3,3 0,1 1,-4 0,2-2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1832,'-14'0,"9"3,2 0,1 0,2 1,-1-1,1 2,2 1,0-3,0 0,2 1,-1-3,0-1,-1-3,0 0,-1-2,0 2,1-4,1 0,-1 3,1 5,-1 3,-1 1,1 0,0 0,2 3,-1-4,1 0,-1-1,-1-6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1858,'1'29,"-2"-26,2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1814,'9'58,"-9"-55,1 1,-1-1,0 0,0 3,-1-11,1 0,0 1,0 0,0 1,1-1,0 0,-1 1,2 0,-1 0,1-1,1 3,0 4,-1 0,0 2,-1-1,-1 0,-2 0,0 0,1-1,0 0,-1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1854,'2'0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1615 1882,'32'-3,"-29"3,1 1,0-4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1816,'1'45,"-1"-41,2 1,-2-2,-1 0,2-8,0 2,-1 0,2-3,0 2,2 1,-1 0,0 3,0 1,0 0,0 3,-3 0,0-1,-1 0,0 0,1 0,-2 0,-1 0,0-6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1860,'0'18,"-1"-15,1 0,0 0,0 1,0-1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1820,'7'39,"-7"-36,0 0,0 0,0 0,0 2,0-1,-2 3,0-10,1-1,1 1,1-1,0 0,2 0,-1 1,1 2,0 1,0 1,-2 2,0 2,-2 1,1-3,-1 0,0 3,-1-2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1858,'26'-1,"-23"2,0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1594,'8'15,"-7"-9,2 3,-3-6,1 0,0 3,2 4,-1-6,0-1,-1 0,-5-12,2 5,1 0,1 0,0 1,1 0,-1-1,1-1,0-1,3-1,-2 4,-1 0,2 2,0 3,-1 10,-2-8,0-1,-1 2,0-2,0 2,0-2,-6 16,5-16,-1 7,2-7,-1 3,1-3,4-11,-2 1,-1 2,1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1878,'39'-3,"-31"5,-13-4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1852,'-18'6,"13"-3,2 0,2 0,-1 1,2-1,0 0,1 0,3-4,-7 3,11 5,-5-6,1 2,0-1,0-1,0 0,-1 0,2 0,-1-2,-1 0,-1-2,-3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1924,'-29'5,"20"4,7-6,1 1,0-1,-2 6,4-4,0-1,3 0,2 1,0-2,-2-2,5 0,-3-1,-1-1,-2 0,0-1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1931,'2'0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1963,'30'-3,"-27"4,3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1936,'-17'-5,"14"6,0 0,0 5,3 4,1-7,0 0,-1 0,3 1,2 2,0-2,-2-4,1-3,-1-2,-2 2,0-2,0-4,-1 6,0 0,1 0,-1 0,1-3,1 10,1 9,-2-3,1-3,0-3,1 1,0-1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1961,'-7'15,"6"-12,-1 0,2 0,-1-6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1949,'-14'-6,"11"6,-3 1,0 5,4-3,0 1,2-1,1 1,1 0,2 1,-1-2,1 0,0 0,0-3,-1-3,2-2,-4 2,2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1678 1950,'22'-2,"-19"1,-6 5,1-1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1688 1969,'2'0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1577,'9'33,"-9"-29,1 1,-1 0,0-1,1 0,-1 0,1 2,-1-3,1 0,-1 0,1 0,1 4,-2-3,1-1,0 2,-1-1,1 0,-1-9,1 0,-2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1917,'7'55,"-7"-51,4-2,-7 3,2-10,1 2,0-4,0 4,0-4,3 2,-1 2,0 0,1-1,0 3,0 0,0 5,0 4,-2-5,0 1,0-1,-1 0,0 1,-1-1,0 0,-2 0,0-1,0-3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1967,'2'0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1922,'-15'12,"12"-8,-1 8,2-5,2-2,0-1,4 0,3 1,-3-3,1 2,-1-3,0-2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1952,'28'-6,"-25"5,-2 5,-2 0,-2-2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1826 1973,'2'0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1880 1946,'4'0,"-22"9,15-6,0 2,2 2,2-3,4 0,0 1,1-2,-3-2,7 3,-3-4,-4-2,-1-1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1255,'-7'15,"6"-12,-1 4,1-3,0 6,0-5,0-1,0 0,0 0,0-1,0 2,1-2,0-7,0 1,-1-6,1-1,-1 2,0 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1394,'-10'35,"10"-32,0 2,0-1,1-1,-1 1,1 1,-1 0,1-2,1 1,-1-1,0 1,5 0,-2-2,-1-3,1 1,-1 0,1-1,-1 1,2-2,-2 2,0-1,1-1,0-1,-1-1,0-1,-2 2,0 0,0-1,0 0,-1-1,0 1,0 0,-1 0,0 1,-1 0,-3-2,1 2,1 2,-1-3,-2 2,0-3,3 2,-4 2,4 2,-1 4,2-1,1-1,2 0,2-1,1-1,-1 0,2-1,3 0,-3 1,0-1,-2 1,-1 2,-7 2,1-2,1-2,0 1,0-1,-1 1,9-1,-2-1,8 0,-7 0,1-1,-1 1,0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1447,'0'-15,"-4"13,0 3,-7 3,5-1,2 0,1 1,2 0,0-1,0 5,1-5,0 1,1 2,0-3,1 2,0-2,1 0,0-2,1-1,2-2,1-4,-4 2,-1 0,4-6,-4 5,0 17,-2-6,1-2,0 2,2 4,-2-7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2273 1428,'2'0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1587,'23'38,"-25"-32,1-2,-1 0,6-11,-1 2,1 1,0-1,-1 2,0 2,1 5,-2 1,-1-2,-1 6,-1-5,0-1,0 0,-4 4,4-4,1 0,-1 0,-3 4,3-3,-2-1,-1-5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1386,'0'29,"0"-21,0-3,0-1,1 0,-1 1,0 1,0 1,0 0,0 8,0-9,1 0,-1 3,0 0,1 8,0-3,0 10,0-16,-1-2,0 5,0-2,1-4,-1 1,0 0,0 0,1-1,-1 5,0-7,0-7,1-10,-1 7,-1 0,1 2,0 1,-1-1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1395,'26'16,"-23"-16,0-1,0 0,0 1,2-3,-2 1,0 1,0-1,2-1,0 0,-2 2,0 1,3-1,-2 1,7-1,-8 1,0 1,5 0,-2 0,-3-1,0 1,-1 2,-2 1,0-1,0 0,0 0,-1 2,1-1,-1 2,1 3,0-3,0 2,0 1,0 6,1-7,1 23,-1-21,1 0,-1 0,3 23,-3-24,1-2,0 9,-2-9,1-1,-1 0,0-2,0-1,-1 3,-5-6,3-3,0 0,1 0,-4-8,3 8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1642,'60'-3,"-55"3,-1-1,0 1,1 0,-1-1,-1 0,0 1,0-1,1 0,0-1,-1 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1492,'7'24,"-7"-20,0 0,0-1,0 1,0-1,0 0,0 1,0-1,1-10,0 3,-1 1,2 0,3-1,-2 1,0-1,-2 1,2 1,-3 6,0-1,-1 0,-1 5,0-1,-1-3,0 1,1-8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1570,'-14'4,"6"1,3-1,1-1,1 1,1 1,3-1,5 5,-4-6,3 1,-2-2,1 1,0-2,1-1,0-2,-1-1,-1 0,3-3,-4 3,1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1499,'30'-1,"-27"3,-6 0,-1 0,1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1542,'24'-2,"-20"2,1-1,1 1,-2 1,-3 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1389,'5'17,"-4"-13,-1-1,0 2,1-2,-1 4,3 7,-1 2,0-8,-1-1,0 0,3 9,-3-7,0 1,1-1,1 9,-2-8,1 9,-2-11,0-1,1 0,-1 0,1 1,-1 8,-1-5,2-2,-2-6,-1-10,1 2,-1-3,-1-14,2 16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1386,'45'-3,"-42"3,1 0,1 0,-1 0,1-1,-1 1,0-1,-1 1,1 0,0 0,7-1,-7 2,0-1,6 0,-5 0,-1 0,0 0,0 0,2 0,-1 1,-2-1,1 1,-1 3,-1 8,-1-7,-1-1,0 8,1-4,-1-3,2 7,-1-3,0 0,2 5,-1-6,3 14,-4-12,1 0,0 0,1 14,-2-14,0 0,1 18,0-17,0 11,-1-9,-2-7,1 0,0 0,0 1,-2-1,-2-7,0-3,2-2,-5-4,4 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1649,'63'-6,"-59"6,2-1,0 1,0-1,0 0,-2 1,0-1,0 0,2 0,1-2,-3 2,1-3,-7-4,-1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1596,'4'-14,"-2"11,1 0,1 0,0 1,0 0,2-1,-2 3,0 0,1 0,0 2,-2 0,-3 4,-1-2,0 3,1-4,-1 0,-1 1,-4 7,3-7,1 0,2-1,-2 2,3-2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1421,'-16'-5,"13"5,-1 0,0 0,1 0,1 3,2 0,1 0,1 0,-1 0,2-1,0-3,1-1,0-1,0-1,-1 2,0 0,0-1,0 3,-1 3,1 3,-2-2,0 0,0-1,0 0,0 2,0 0,-1 2,0-1,0-2,-2-11,1 2,0 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1477,'-4'17,"4"-12,0 0,0-2,-1 0,2 0,-1 0,0 1,0-1,4-8,-3 1,3-7,-3 8,2 0,0 1,0 4,1 6,-4-4,1-1,-1 0,-1 1,-1 1,-1-2,0-1,0-1,-1 0,1 0,-1 0,1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1560,'-15'4,"14"-1,-1 0,1 3,1 0,2-3,0 1,0-1,1-1,0 0,0-1,1 0,-1-1,1 1,2-4,-8 0,-2-1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1708,'10'16,"-10"-13,-1 0,1 2,0-2,-1 0,-2 1,0-1,-1 0,1 0,0 0,-1-1,0 0,1 0,0-1,13 2,-6-2,-1-1,0 1,5 1,-5-2,0 1,0 1,0-2,0 1,0 0,-6-4,-3-6,5 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1672,'-23'36,"21"-31,0 1,0 0,1-1,0 1,0-1,-2 7,2-6,1-2,1 1,0 1,0-3,2 1,1 1,6-2,-5-3,-1 0,0 0,-1 0,1-1,3-1,-3 2,-1 0,1-1,1 0,0 1,1 0,-1-2,3 2,-5-1,3-3,2-3,-6 3,0 0,-2 0,1 1,-2-5,1 3,-1 1,0-2,0 1,-1-4,-4-2,0 5,3 4,-3-1,-4 1,1 0,4 2,-8-1,8 2,0-1,0 0,-2-1,1 1,0-1,-2-1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1729,'-28'22,"24"-19,1 0,-1 0,0 2,-2 0,1 2,0-1,-1 1,0-2,2 0,0-1,-6 6,4 0,4-4,2-2,1 1,2-4,3-5,-3 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1734,'24'2,"-21"-1,2 2,-1-1,4 3,-4-3,-1 0,1 0,13 4,-14-5,1 1,0-1,-11 2,1-2,0-2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1762,'10'15,"-11"-11,0-1,0 0,0 0,-1 1,-2-1,-2 3,-3 0,4-4,1-1,0 1,1-1,0-3,2-1,0 0,0 0,1 0,0 0,1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1697,'-4'58,"4"-52,0 0,0 3,0 0,-1-2,1 8,0-6,0 0,0 2,0 8,-1-1,1-6,0 5,-1-10,2 0,0-1,-1 0,0 1,0 1,0-3,0-1,0-1,0 2,-2-18,2 4,0 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2299 1703,'31'-4,"-28"4,1-1,0 0,1 1,-1-1,0 1,-1 1,2 1,1 1,-3-1,-1 3,0 6,-1 5,0-6,0 8,-1-11,1 12,-1-11,0-1,1 0,-1 2,1 9,0 10,0-22,-1 2,0-2,-2 11,1-12,0-2,1 0,0 0,1 0,0 1,-2-1,-3 2,-1-3,1-1,1-1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1161,'-5'52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1553,'2'26,"-2"-23,0 2,1-2,-1 3,1-2,0 1,0 1,1 1,-2-1,1 0,2 15,-2-16,0 1,0 0,-1-2,1 9,-1-10,0 0,0-6,0-2,-1-1,0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2279 1932,'36'0,"-31"0,-1 0,1 0,3 0,-1 0,-4 0,5 2,-5-2,1 0,4 0,-6-3,-4-3,-1-2,1 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1727,'-20'-1,"15"2,2 1,0 0,1 1,0 1,2 0,1 0,1 3,-1-3,2 0,-2-1,2-3,4-2,-3-2,3-2,-2 1,-2 2,-1 0,-2 6,-1 3,0-3,1 0,-1 3,1-3,0 0,0 4,0-4,0 0,0 1,-3-5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1795,'-3'16,"2"-12,1 2,0-3,0 0,0 1,0 3,1-1,-2-3,4-8,-2 1,0-5,1 6,1-1,-1 1,1 0,1 2,-1 0,0 2,0 1,-2 3,-1 0,-1 1,-2 1,0-2,-1 1,1-3,2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1882,'-14'-3,"11"3,-1 0,1 2,0-1,2 2,0 0,1 0,0 1,1-1,1 1,0 0,1-1,0 0,0-2,6 4,-4-5,-2 0,2-3,-2 2,0-2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1803,'28'3,"-25"-3,0 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1833,'29'-5,"-24"6,-1-1,0 0,-1 0,-2 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1713,'1'39,"0"-31,-1-2,1 1,-1 1,1-1,-1 0,0-1,1 8,1 33,-2-39,0 3,1-2,-1-1,0-1,1 0,-1-1,2 8,-2-6,0-2,1-1,-1-1,0-1,0 0,-1 1,0-7,0-7,0-1,0 2,0 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1712,'15'-3,"-6"2,-6 1,0-1,0 1,5-1,1-1,-3 1,3 0,-1 1,-4 0,1 0,0 0,-1 0,-1 0,2 0,-1 2,-1-1,0 1,0 1,-2 0,0 0,-1 2,0 0,0-2,0 2,0-2,-1 5,2 1,-1-4,1-2,-1 0,0 2,1 0,-1 2,1-1,0-1,-1 0,4 16,-1 2,-1-18,-1 1,2 5,-2-6,0 0,0 2,0 0,0-1,0 0,0 0,0 3,0 1,0-4,0 0,0 14,-2-9,1-8,0 1,0-1,-4-5,1 0,-4-4,0-5,5 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1956,'42'-14,"-37"12,-1 0,1 1,0 0,0 0,0 0,-1 0,0 1,0 0,-1-1,1 1,-1 0,1 1,9 0,-10-1,1 2,-8-4,0 0,0 0,0 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1736,'-16'-5,"13"7,1 1,1 0,0 0,0 0,2 2,1 2,1-5,2-1,-2-3,1-1,-2 0,-1 0,1 0,-1 0,1 9,-1 0,-1-3,1 2,1-1,-2-1,0 0,0 2,1-1,-1-1,0 0,0 2,-2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1557,'7'20,"-7"-17,1 1,1 4,-2-3,1 0,0-1,0 5,0 1,0-2,0-4,0 1,1 0,-1-1,-1-1,0-8,0-3,-1 5,2-1,-1 1,-1-2,2 2,0 0,0-5,0 5,1 0,1 1,0 1,1 1,0 1,-1 0,-2 2,0 0,-1 2,-1 0,1 2,-1-4,1 2,-3 0,0-2,0 0,0-2,-1 0,0-1,-11 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1806,'6'33,"-6"-26,0-4,1 2,-1-1,0-1,1-7,-1 1,0 0,1-5,0 1,0-1,-1 4,1 1,1 0,2 3,-1 2,0 1,-3 1,-1 1,0-1,-2 0,2 1,-2-3,2 1,-1 1,0-1,-1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1887,'-25'5,"25"-1,0 0,0-1,2 1,0 1,1-2,0-2,1-1,0 0,-1-1,0 0,0-1,0 0,0 1,0-1,1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1779,'17'5,"-13"-7,-1 1,0 1,-3 3,-4 1,1 0,0-1,0-1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1811,'41'-5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1712,'5'29,"-3"-16,-1-5,-1 0,1 2,-1-1,1-2,-1 5,1-7,-1 2,1 9,0-1,0-3,1-1,-2-6,1 3,-1 4,1-8,-1-1,0 1,1-1,-1 1,0-1,1 0,-2-8,1-1,-1-2,0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1712,'17'-2,"-5"-1,-7 1,-1 0,-1 1,1-1,0 2,-1-1,0 1,1-1,1 2,-2 0,0 0,0 3,-1-1,1 3,-2-2,-1 1,2 6,-1-7,0 1,0-1,0 0,1 1,-1-1,0 7,0-4,1 7,-2-9,3 11,-3-9,1 0,0 2,1 8,-1-11,0 0,0 20,-1-18,0 0,1 4,-2-1,0-5,1-2,0 1,-1 0,0-1,-1-1,-2-5,2-3,0 0,1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1920,'45'3,"-42"-3,2-1,0 0,0 0,-2-1,-1-2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2719 1725,'-14'4,"11"-3,1 2,0 0,2 0,-1 0,1 4,0-4,0 2,2-2,1-1,2-3,-2 0,1-1,-1-2,-3 1,2-1,-1 0,-1 1,0 6,3 3,-3-2,1-1,-1 1,1 1,-1-2,1 2,-1-2,0 0,0 6,0-6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1798,'7'19,"-7"-15,1 1,-1-1,0-1,0 2,0-1,-1 1,1-14,0 5,0 1,0 0,1 0,0 0,-1 0,1 0,1 0,0 0,1 2,0 2,-2 2,-1 0,0 1,-3 14,0-14,0 1,0-1,0-2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1868,'-16'0,"14"3,3 2,0-1,-1-1,1 0,2 0,2 1,-2-3,0-1,1-2,0-3,-2 1,-3-2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1711,'4'13,"-2"-6,0-1,0-2,2 5,-3-5,4 6,-4-6,1 0,0 0,1 8,-2-7,0-2,-1-11,0 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1723,'16'11,"-13"-8,0 1,0-1,0-1,0 1,0-1,0 1,0-1,0 0,0 0,0-1,0 1,1 1,-1-2,0 0,0 1,0 0,0 1,-2 0,1 0,-1 0,1 0,1 0,-1 0,1 0,0 0,0-1,-1 1,0 0,0 0,1-1,1-2,3 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1821,'13'7,"-10"-6,0 0,0 0,1 2,-1-1,0 0,0-1,0 1,0 0,0 0,1 1,-1-1,1-1,-1 1,0 0,0-1,1 0,0 1,-1-1,1 1,0-2,-1 1,0 0,0 1,0-2,0 1,0 1,0-2,1 2,0-1,-1 0,0 1,0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1693,'-19'-7,"16"6,-1 2,1 1,1 4,2 3,0-6,0 2,1-2,-1 1,0-1,1 1,1 0,1-2,2-6,0-4,-3 5,1-1,0 1,1-2,-1 1,0 1,-1 0,3 2,-8 1,2 3,1 6,0-6,0 1,1 0,1 4,-1 1,0-2,0-4,2-12,-2 1,0-4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1697,'15'-2,"-8"2,-4 0,0 0,0 0,-6 3,-2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1719,'35'1,"-31"-5,-2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2939 1657,'2'13,"-1"3,0-12,-1 0,0 1,0 2,-1-2,1-2,0 4,0 6,0-9,0-8,0-2,1 1,-1-4,1 3,-1 3,2 0,3-1,-2 4,0-3,2 3,-3 3,-2 3,-1-2,0-1,-4 10,5-10,-7 8,3-11,4-6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1680,'28'4,"-34"2,2-2,1-3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1706,'28'2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1670,'-14'-1,"11"2,0-1,0 3,-3 4,4-4,0 2,2-2,0 2,1-2,1 1,2 1,-1-3,0 0,3 0,-1-2,-2 0,0-2,1 0,-1-2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1786,'2'19,"-2"-15,0-1,0 0,0 0,0 3,0-1,0 0,0 6,1-5,-1-1,-1-2,1-6,0 0,0 0,0-2,0-2,0 4,2-6,0 1,0 5,0 0,1 2,0 0,1 1,-1 0,0 2,1 5,-3-3,-2 15,1-16,-4 5,0-3,2-2,-1 0,0-2,-2-5,3 0,1 1,1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1711,'15'-7,"-11"7,-1-1,5 3,-5 0,-1 2,-2-1,-1 4,0-2,-1 2,-1 1,0-4,1-1,-1-1,5-5,1-4,-1 4,1-1,-1-1,3 0,-2 5,1-1,0 2,0 1,-2 1,0 2,0-2,-2 1,1 1,-2-1,0 4,0-5,0 0,1 0,-1 1,-1 0,-1 0,2 1,-3-1,2-1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1802,'28'-3,"-24"3,-8 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1821,'23'-3,"-20"3,0 0,0-1,0-1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1799,'4'0,"-22"-2,16 6,2 3,0 0,0-2,1 1,0-2,-1 0,1 0,-1 1,3-2,0-6,-1-5,3-4,-4 8,1-4,0 5,-1-1,0 1,-1 7,1-12,1 2,-2 10,0 4,0-4,0-1,0 2,1 1,0 3,0-6,-1 0,2 3,0-9,-1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1798,'28'0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1823,'30'-1,"-27"0,1-1,-1-1,-2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1782,'-14'8,"12"-3,1 0,1-1,2 3,-1-4,0 1,5 0,-3-2,0-3,4-6,-7 2,-4 1,-1-1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495 516,'-18'6,"15"-4,2 1,-2 1,2 0,0 0,0-1,1 2,-1-2,1 0,-1 0,1 1,0 0,1 1,-1-2,1 0,2 0,0 0,0-2,0 0,0-1,2 1,0 0,-2-2,1-1,-1 0,1 0,1-1,-2 1,0 0,2-4,-3 3,-1-1,1 0,-2 0,1 1,-1-2,0 2,0 0,0 0,-1-1,1 1,-2-1,0-1,0 2,1 0,-2 1,0-1,0 0,-1 1,0 1,-2 2,3-1,0 0,0 1,0-1,-1 1,1 0,0 1,-1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459 666,'-6'34,"6"-27,-1 0,2-4,-1 2,1-2,3-1,-1-2,0-1,0-1,0 1,2-3,-2 3,0-1,0 1,0-2,-1 0,0 0,2-8,-4 7,1 0,0 1,-1 0,1-1,0-3,-1 4,0 0,-1 0,1 0,-3 1,-4-1,3 2,-2 2,1 1,2 0,0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466,'-1'14,"1"-8,0-3,-1 1,1 0,0 2,-1-3,0 0,1 0,0 0,0 0,1 0,0 1,-1 1,1-2,-1 0,0 0,0 1,0-1,-1 0,2 1,-1-1,0 0,3-3,0 0,0 0,2 0,-2-1,0 0,1 0,-1 0,0-1,0 0,-1-3,-2-7,0 9,-1-2,1 2,-1-2,1 1,-1 1,1-1,0 1,0-2,0 1,2-2,-2 3,-1-1,2 1,-2 0,1 0,-2 0,-3-1,2 3,0 0,-1 1,1-1,0 1,0 0,1 4,0-1,-5 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627,'-10'34,"9"-31,-1 0,1 0,1 0,0 1,1 2,-1-3,1 1,-1 2,1-3,0 0,-1 0,1 0,0 0,-1 0,1 0,3 0,-1-1,0-2,0-1,1 1,-1-1,0 1,1 0,0 0,-1 0,0-1,0 1,0-1,0-1,0 0,-1-1,-1 0,-1-2,1-4,-2 6,1 0,0-1,-1 1,1-1,-2-1,2 2,-1-1,1 1,-1-1,0-6,0 4,0 3,0 0,-3 0,-1 0,1 3,1-1,0 1,-1-1,1 1,-3 2,3 0,1 1,-2 2,1 2,-3-6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1711,'22'-4,"-18"3,-1 1,1-2,-1 1,1 0,-1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1161,'-7'13,"7"-10,-1 0,0 0,-1 7,1-7,0 0,-2 4,1-3,2-1,-1 1,0-1,0 0,0 0,1 1,-1-1,0 0,0 0,0 1,1-1,-2 0,4 0,1-2,1 1,0 0,0-1,0 1,0-1,1-1,-2 1,2-2,0 0,-2 1,0-1,0 1,1-1,6-1,-7 1,2-1,-2 1,1-1,-1 1,-7 0,1 0,0-3,1 0,-1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1161,'22'1,"-19"-1,1 0,0 0,0 0,9-1,-9 1,0 0,0 0,-1 0,-4 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1210,'16'-1,"-13"0,0 2,1-2,2 1,-3 0,4 0,-4 0,0 0,2 0,-2 0,0-1,0 2,0-1,-7 1,-3-2,-8-5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572 1266,'-20'16,"13"-10,4-3,-1 1,0 0,0-1,1 1,-1-1,0 0,1 0,-2 0,1 1,-5 4,-5 5,10-9,1 0,0 0,0-1,0 1,0-1,-6 6,6-5,0-2,1 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1259,'29'17,"-25"-14,-1-2,1 4,0-1,-2 1,0-2,2 2,-1-1,1-1,0 1,1-2,3 2,-2-1,-3-2,2 2,1 0,-2-1,-1 1,5 5,-2 1,-4-6,1-1,1 2,6 3,0-1,-7-5,3 4,-2-3,-1-1,1 1,-8-3,-3-2,-1 0,0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365 1368,'-4'14,"4"-11,-1 1,0 1,1 0,0 0,0 1,-1-1,1-1,0 0,-1 0,1 0,0-1,-1 13,1-13,0 7,0-7,1 1,0-1,2-2,0 0,1-1,-1 0,6-1,-5 0,-1 1,2-2,0-1,-1 1,-1 0,1 0,1-2,-2 2,0 0,0 1,-5-2,-2 1,-1-3,2 2,-2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1373,'27'2,"-22"-2,-2-1,1 2,-1-2,0 1,0 1,-1 2,-7 0,1-1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367 1431,'35'-7,"-32"6,2-1,0 1,-2 0,5 0,-4 0,2 0,-1 1,-1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1281,'0'14,"0"-5,0-6,0 0,1 7,-1-7,0 1,1 0,1 23,-2-16,0-8,0 1,-2 0,2-1,0 1,-1 0,1-1,-1 4,-1-10,0-1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1446,'23'2,"-16"-3,0 1,-3-1,5 1,-5 1,-1-1,0 1,-6-4,0-1,-1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1669,'29'12,"-28"-9,-1 5,0-5,-1 0,0 1,-2 13,-1-6,3-5,-1-1,2-1,-1 0,1 0,0-1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1413,'1'29,"0"-21,-1-3,0 0,0-1,1 0,-1-1,0 5,1 1,0-4,-1-1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1412,'17'4,"4"-3,-14 0,-2-1,-2-1,2 2,-1-2,1 2,-2 0,1-2,0 3,-1-2,0 1,0 1,-9-3,-2 1,5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1428,'4'30,"-4"-26,0 0,0 2,0 2,-1-5,1 0,1 0,-1 0,-3-3,-1-3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1496,'0'14,"0"-10,1-1,-1 0,0 1,0-1,0 0,-1 1,1-1,0 0,0 0,-1 0,1 0,0 1,-4-9,0-1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1576,'15'0,"-11"0,1 0,-2 1,0-1,0 0,0 0,1 0,-1 0,0 0,0 1,0-2,2 1,-2-1,3 3,-3 0,-1 1,-9-3,4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1588,'3'15,"-3"-9,1-1,0 0,-1-1,0 0,0-1,1 0,0 2,0-1,0 1,0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372 1651,'0'16,"0"-11,0-1,1 1,-2-2,2 0,-1 0,0 0,0 0,-1 0,2 0,-1 0,-3-6,0-1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1706,'2'18,"-2"-14,0-1,1 0,-1 3,1-1,0 3,0-4,0 0,0 0,0 0,0 1,0-2,0-6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1713,'14'-1,"-9"0,0 0,-2 1,1-1,-1 0,0 1,0 0,0 0,0-1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1746,'26'-5,"-22"4,-1-1,0 1,0 1,0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1642,'2'19,"-1"-13,-1-1,1 1,-1-1,1-1,1 4,-2-5,1 3,0-3,-1 2,1 2,-1-4,-1-6,1-5,0 4,-1 0,2 1,0 0,1 0,1 1,0 0,0 3,-1 2,-2 0,-1 3,-1 1,0-2,1-2,-2 0,0-3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1768,'0'14,"0"-11,1 0,-1 1,1-1,0 3,-1-3,1 0,0 1,0-1,-1 0,0 0,-3-6,-1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1847,'2'13,"-1"-10,0 0,0 0,-1 1,1-1,0 1,0 4,-1-5,0 1,1-1,-1 0,-2-7,0-5,0 1,-4-3,0-1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1807,'13'13,"-8"-9,-1 0,-1-4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432 1827,'-15'2,"12"-2,0 2,1 1,1 2,1 1,1-2,0-1,2 0,2-1,-2-3,2-2,-1-1,0 0,-3 1,1-5,0-3,-2 7,1 1,-1 0,0 0,1-4,-1 4,1 0,-1-2,1 2,0 6,-2 2,0-1,1 4,-1-4,1-1,0 0,1 10,0-8,-1-1,1 0,-1-1,1 0,2 2,0-4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1853,'-14'0,"11"0,-1 0,1 0,0 1,0 1,0 0,1 1,3 6,1-6,1 5,-1-4,0-1,2-5,-1-1,1-2,0 2,-2 0,1-1,-1-2,0 0,-1 2,-1 1,1-1,-1 1,1-4,0 4,1 0,-1 8,1 5,-2-7,1 4,-1-3,0-1,1 0,0 0,-1 0,1 0,0 0,0 0,1 0,-1 1,0-1,2-1,0 3,0-4,-2 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1832,'-13'-1,"10"1,0 1,0 1,0 1,-1 0,1-1,1 1,1 0,-2 0,1 1,2-1,0 0,0 0,2 0,0 0,1 0,0-2,1-2,-1-2,-1 0,1 2,-2-2,1 0,0 0,-1 0,1 0,1 0,0 1,0 0,0 1,-1 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472 1795,'-14'13,"12"-10,0 1,1-1,1 2,-1 1,1-2,0 0,1-1,0 8,1-2,0-4,1 0,1 4,-2-4,-1-2,0 2,0 1,0-3,0 0,2-1,1-3,-1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1796,'19'23,"-17"-20,-1 1,0 0,0 0,0 0,-1 1,1-1,-1 0,1 2,0 1,-1-4,-1 6,0-4,0 0,-2 1,-1 0,-1-2,1-1,0-1,-8 1,6-3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1494,'-5'14,"5"-11,-2 1,0-1,0 1,-1-2,0 1,0 0,0 0,-1 0,0 2,2-2,0 0,0 4,2-4,5-6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1492,'17'7,"-14"-5,0 1,4 2,-3-2,5 7,-6-8,1 1,1 0,0 1,-1-3,-1 1,0-1,0 0,0 1,-1 2,-4 0,-1-3,0 0,0-1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1621,'21'157,"-21"-152,0 0,0-1,0 3,-1-11,0-1,0-1,-1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713 1570,'15'12,"-14"-9,2 0,0-1,0 1,-2 0,1 0,0 0,-1 0,-4-7,2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1544,'-5'39,"3"-36,0 1,0-1,0 1,0-1,0 1,1 0,1-1,-1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716 1586,'14'-5,"-11"4,4-1,-3 0,1 0,1-3,-3 3,1-1,1 3,-4 5,-2-2,0 0,-1 0,-3-1,0-1,1 0,-1-1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1493,'1'26,"-1"-23,0 1,0 0,0-1,0 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1531,'30'6,"-27"-7,0 1,1 0,-1 0,0 0,1 1,2 0,-2 0,0 0,-1-1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1540,'5'19,"-4"-13,2 9,-2-12,-1 2,2-1,-1 2,1 13,-1-4,0-12,-1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1527,'3'25,"-2"-20,0 1,-1 0,1 0,-1-1,1 0,0 2,-1-3,0-1,1 4,-1-3,-1 1,1-2,-1 2,1-1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1527,'18'0,"-15"-1,0-1,1 1,-1 1,1-1,0 0,-1 1,-3 3,-3-1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1560,'18'-5,"-13"4,2 1,-3 0,1-1,-1 1,0-1,-1 1,0-1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1647,'3'15,"-1"-10,-2-2,1 1,-1-1,1 0,-1 0,0 0,1 0,2-2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1631,'-5'14,"4"-10,0 1,1-1,0 1,-1 2,1 1,0-2,0-1,0 5,-1-5,1-1,0 1,0 2,0 0,0-2,0 1,0 3,1-5,0 1,-1 1,1-3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628 1703,'3'16,"-2"-12,-1 0,2 3,-2-3,2 4,0-2,-1-1,-1-2,1 0,-2-7,2 1,-1 0,0-1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1717,'20'-10,"-17"9,1 0,2 1,-3 0,1-1,-1 1,0 0,0-2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1744,'16'-5,"-13"5,0-1,0 0,0 1,1 0,-1 0,0 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1770,'2'27,"-1"-22,0-1,-1 0,0-1,0 0,0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653 1847,'3'19,"-3"-15,0-1,0 0,1 0,-1 4,-1-4,1 2,0-13,-1 3,1 1,-1 1,1 0,-2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1815,'15'16,"-12"-13,-1 2,1 0,-2-2,2 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1854,'-13'0,"11"3,2 2,1-2,0 0,2 1,0 0,-2-1,2 2,0-6,1-6,-3 2,-1 2,1-2,-1-2,0 4,0-2,-1-1,1-4,0 7,-1 0,2-2,-2 2,2 8,0 2,0-1,-1 0,1-1,-1-1,1 1,0 1,0 2,0-5,-1 2,1-2,-1 0,1 2,5-9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1829,'-11'19,"10"-16,1 3,0-3,2 1,0-1,2 2,-1-2,-2 0,0 0,2 0,-1 3,1-2,-2-9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1791,'4'31,"-3"-27,-1 1,1-1,0 1,-1-1,1 3,0-4,0 4,0-3,0-1,-2 0,1-6,-1 0,1-2,0 2,0-1,1 1,0 0,0-1,0 1,2 0,0 2,0 3,2 5,-4-4,-1 0,0 0,-3 0,-3 1,3-1,0-1,1 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1802,'10'17,"-9"-12,0-2,-1 1,0-1,1 2,-1-1,0-1,1 0,-1 1,0-1,0 8,-1-8,-4-5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1631,'25'45,"-24"-42,0 1,1 0,-1-1,1 3,-1-3,0 0,1 2,-1-2,0 0,1 2,-1-2,0 2,0-2,-4-8,-2-3,-2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1582,'14'31,"-13"-27,-1 0,0 0,0 0,0-1,0 0,-1 5,1-5,-1 2,1-2,0 1,2 4,-2-4,2-1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883 1700,'-2'27,"2"-23,0-1,0 1,-1 0,2 2,0-3,0 0,2-4,-3-3,-2-7,2 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1684,'17'24,"-14"-20,1 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1712,'-7'27,"9"-24,1-2,0-2,1-3,-3 0,0-1,0 1,0 0,-1 0,1 1,-1 0,0 0,0-3,0 3,1-1,-1 1,0 0,0-4,-1-2,0-5,0 10,1 1,1 10,1 1,0-1,-1 0,-1 0,1-3,-1 0,1 0,-1-1,1 4,0-4,0 5,0-3,1 4,-1-5,0-1,2 2,-1-2,1-1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946 1677,'-2'31,"2"-26,1-1,0 1,0 0,1 1,1-2,-1 1,1-3,1 1,-1-2,0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1685,'-19'17,"17"-13,2 0,3-2,0 1,-1 0,1-1,0 1,4-1,-2-2,-2 0,-1-3,-1-1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1664,'25'34,"-23"-29,-2-2,1 0,0 10,0-1,-4 7,-6 0,-2-4,5-10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1209,'25'6,"-20"-5,-2 0,3 0,-3-1,0 1,0-1,2 1,-2-1,2-1,5 2,-7-1,0 0,1 1,-1 0,0 0,-7 1,0-2,-1-1,1 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1243,'29'0,"-24"-1,1-1,4 0,-5 1,2 0,-2 0,1 1,-3 0,0 1,-5-4,-1-1,1 1,0 0,0 0,0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993 1201,'13'-6,"-10"6,0 2,2-1,1 0,-3 0,0-1,1 2,0-2,-1 2,0-1,0 2,-2 0,-2 1,-2 3,1-2,-2 5,0 1,1-7,-4 3,4-4,1 0,-1 1,0 0,1-1,-2-4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1190,'33'-23,"-25"22,-5 1,2-1,0 1,-2 0,1-1,0 1,-1 0,-5 6,-5 7,4-8,-2 4,-1-3,2-2,-8 5,8-7,1-1,-2 4,-1-1,3-2,0 1,0 0,0-2,6-4,5-3,-3 2,-1 2,1 0,0 0,1 0,2 0,-3 1,-2-1,0 2,-8 4,-2 0,3-3,0 1,-1 1,1 1,3-1,0 0,-1 2,0-1,2 1,0-2,0 0,2 0,1-2,2 0,2-1,-2-1,0 0,-2 0,2 0,-2 0,0-1,-4-3,-1 0,0-1,-1-3,-1 5,0 0,-2-2,4 3,-2-3,2 3,0-1,1 0,0-1,-1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1695,'32'-2,"-29"1,1 1,0 0,-1 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1132,'-5'23,"4"-19,1-1,-2 1,1 0,0 2,0-1,0 2,-1-1,1-1,-1-1,1-1,-2 4,-2 5,4-9,0 1,0-1,0 0,1 0,-1 2,1-1,-1 0,3-1,0-6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1118,'3'47,"-1"-30,1 2,-2-7,1-6,-2-3,1 0,0 0,-8-9,2 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1193,'36'6,"-33"-6,0-3,-2 0,3-1,-3 0,1-2,2-1,-1 3,0 0,-1 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1149,'-13'14,"11"-11,3 0,2 2,3 4,-1-5,-3-1,1-1,0 2,-1-1,-1 0,-1 1,-1 0,-1 1,-4 4,2-5,1-1,-1-1,1 0,0-3,0-2,1-2,1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1150,'25'2,"-20"-3,-2 0,1 1,0 0,0 0,-1 0,-7 3,1-2,0-1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1194 1157,'-5'25,"6"-20,1 4,-1-5,0 1,0 0,0-2,-1 0,0 2,0 0,-2-1,-1-1,-5-8,5 2,0 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1259,'17'3,"-14"-3,1-1,0 1,-1-1,5-1,-5 1,0 1,0 1,0 0,-1 2,-9-4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1229,'2'20,"-2"-14,0-2,0 1,0-1,2 7,-1-7,-1 0,0 0,0-1,0 2,-2-1,-1-4,-2-5,3 2,0-1,0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1314,'-8'16,"7"-13,-2 2,-3 10,3-9,0 0,1-3,0 0,0 0,0 0,-2 1,1-2,-1-1,1-2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1434,'-23'-13,"20"12,-1 3,1 1,1 1,1 0,0 0,1 1,2 11,-2-13,1 1,1 1,3 0,-2-5,0-1,0-1,4-9,-5 3,1 3,-2 2,0 0,0 0,1-1,-1-1,3 14,-3-5,0 0,0 0,0-1,1 1,0 0,-1-1,1 0,-1 0,2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1622,'3'18,"-2"-15,0 0,1 1,-1-1,1 5,0-3,-1 0,0 2,0-1,0-1,0-2,-1 0,1 0,0 0,-1 3,1-3,-1 1,1-1,-3-12,1 6,0 0,0-1,0 0,1 0,0 1,0 0,1-2,1 0,0 2,1 1,0 1,0 1,1 2,-2 2,-1-1,-1 1,1-1,0 5,-3 0,2-5,-2 1,0-1,0 2,-1-1,-2-3,0-2,-1-1,0-1,1 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1307,'29'31,"-27"-28,0 0,-1 1,1-1,3 6,-4-5,1-1,-2-6,-1-2,0 1,-1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1344,'15'15,"-13"-12,2 1,2 7,-3-7,-1-1,2 4,-2-2,-1-2,0 0,0 1,-1 1,-2-9,2 0,-1 0,0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1341,'-2'23,"1"-19,0 0,-1-1,1 1,-2 2,1-1,0-1,-1-2,0-5,-1-2,0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1366,'26'0,"-22"0,-1 0,8 2,-7-1,0-1,-1 1,0 0,-6 1,0 0,0-1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1426,'-12'22,"10"-16,0 0,0-1,0-1,0-1,0 1,-4 4,5-5,-2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1480,'6'30,"-5"-26,-1 0,2 4,-2-5,0 1,1-1,-1 1,-1 0,-1-9,1-1,1 3,1-2,-1 2,3-2,-1 1,1 0,-1 0,1 2,1 1,-1 2,0 2,0 1,-2 7,-2-6,0-2,-2 2,0-2,0-1,-2 0,-4-1,6-1,-1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1421 1437,'7'17,"-6"-12,0-1,-1-1,1 0,0 0,3 7,-4-7,1 1,0-1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1529,'-14'2,"11"-1,-2 1,1 0,0 1,2 0,0 0,1 0,3 2,0 1,1-2,0 0,0 0,3 0,7 1,-8-6,-2 1,-1-3,-3-5,0 3,0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1175,'16'2,"-3"-2,-10 0,0 0,0 1,0-1,0 0,0 1,2 0,-1-1,1 0,-2 1,0-1,0 1,0 0,-5 2,-6 1,4-3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1204,'27'5,"-23"-6,1 0,-2 0,1 1,1 0,5 2,-6-2,-1 1,1 0,-1-1,0 0,-7 1,-2-2,2 0,0 0,0-1,0-1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 1650,'-21'-2,"17"3,-2-1,3 1,-1 1,2 1,-3 7,4-1,1-1,0 0,0-3,3 4,-2-6,1 3,0-2,0 5,1-6,-1 0,-1 0,2 1,0-4,0 2,0-3,1-2,-1-7,-2 6,1-6,-1 6,-1 0,1-1,1 1,3 10,-3 3,-1-4,1-1,-1 0,-1 0,1-1,0 1,0 0,0 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1159,'14'4,"-11"-3,0-1,2 1,-2 0,0-1,2 1,0 1,-2-1,2 1,-2 0,-1 1,-1 0,-1 2,-1 0,1-1,-1 0,0 0,-6 10,4-9,-3 4,4-6,0 0,0 0,-2 1,1-3,0-1,-1-5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1136,'-2'15,"1"-12,1 0,-1 1,1 0,-2 14,2-12,0-1,-1 5,1-7,-1 0,1 3,-1-2,1 0,1-1,-1 0,1 0,2-2,0-3,2-1,-2 0,0 1,1-3,-3 1,-1 1,-1 0,-1-2,1 1,-1 1,1 0,-1 0,-1-3,1 3,-2-2,1 3,-4-2,1 3,0-1,2 1,1 1,-1 0,14 1,-2-1,-5 0,0 0,2-1,-1 1,0 0,0 0,-1 0,3 0,-3 1,0 0,0-1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1208,'4'23,"-4"-19,0-1,0 8,0-7,0-1,-2-6,-1-3,1 1,1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1169,'23'0,"-19"-1,-1 1,0-1,0 0,0 1,-9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1722 1186,'26'4,"-22"-5,-1 1,0 1,-1 2,-3 0,-2-4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1779 1105,'2'56,"-2"-49,-1-2,1 0,0 0,0 1,-1-1,0-1,1-1,-1 4,0-3,0-1,1-8,1 2,0-2,-1 2,1 0,0 0,1-6,0 6,-1-1,1 1,0 0,1-1,0 1,-1 0,1 1,3 2,-2 0,-1 4,-1-1,-2 4,0-4,0 0,-1 1,0 0,0 0,-2 8,0-8,2-1,0 0,-1 0,-1-2,-3-6,3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1118,'6'12,"-4"-5,-1-4,0 0,1 2,1 2,-1-3,0-1,0 1,1 2,-1-3,1 6,-1-5,-1 0,0 0,1 1,3 2,-2-4,-7-9,2 0,-1 0,3 0,-2-3,2 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1119,'-19'53,"18"-49,0-1,0 0,-1 1,1 0,0-1,-1 2,1-2,-2 2,0-10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1163,'30'-2,"-27"2,1 0,1 0,-2 0,2 0,-2 0,0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1150,'-12'1,"8"1,1 1,3 0,1 4,-1-4,1 2,0-1,0 1,0-1,0 1,2 3,-2-5,2 1,0-1,0-1,1-1,-1-1,2 0,-1-2,-1 1,0-1,0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1690,'31'-21,"-25"20,-1 1,-2-2,0 2,1-2,-1 0,0 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1292,'-5'18,"3"-14,0-1,2 2,-1-1,0 0,1-1,0 0,0 0,0 4,1-4,-1 1,1-1,1 3,1-3,0-1,0-2,1-1,-1 0,0-1,-2-1,0 0,-1-1,0-2,-3 0,2 3,-4-1,0 0,1 1,-6-1,7 3,0 0,0 0,0 0,-3 0,3 1,0-1,0 1,7 1,0-1,0 0,-1 0,0 0,0 0,3-1,-2 0,0 1,1-1,1 2,-3-1,0 0,1 0,-1 1,0-1,0 0,4 0,-4-1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1334,'20'-3,"-17"4,0 0,-2 2,-3 0,1 0,-1 1,0 0,0 0,0-1,-1 1,-4 3,4-4,0 0,1 0,5-2,1-1,-1 0,3 0,-2 0,7 1,-7-2,1 2,-4-4,-2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1309,'32'8,"-36"-7,0 1,-1 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1344,'35'-2,"-31"2,-1 1,0-2,0 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1314,'-14'-3,"11"3,0 4,-1 3,3 3,1 0,1-3,0 1,0-5,2-1,0-4,0-2,-2 1,0-1,3-9,-3 9,1-1,0 0,0 1,0 7,-1 2,0-2,0 0,0 0,1 2,-1-2,-1 0,1 2,0-2,1 1,0 1,0-2,1-3,-1-3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1331,'31'-3,"-28"2,0 1,0 0,-6-1,-1-1,1 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1307,'4'26,"-3"-23,0 10,0-5,-1-4,1 2,-1-2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1329,'26'1,"-22"-1,-1 0,0 0,0 0,-10-1,3 1,1-1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1277,'-2'21,"2"-17,-1 0,1-1,0 0,0 0,-1 3,2 5,-1-7,0-1,0 7,1-6,-1 0,0 0,0-1,0 1,0-1,0 0,4-2,1-1,-1-1,-1 1,4 0,-3-2,-1 2,0-2,0-1,-2 0,0-1,-1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1346,'3'33,"-4"-29,-1 1,1-1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 1650,'2'0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843,'-3'19,"1"-10,2-6,-1 0,0 1,1 0,-1 0,0-1,0 0,0 1,1-1,-1 11,0-10,0 4,2-4,-1-1,4-2,1-1,0-2,-2 2,0-1,1 0,4-1,-3 0,0 2,-2-1,1-1,-1 1,0 0,0 0,-3-2,-3-2,-1 1,1 0,-1 1,0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833,'22'6,"-18"-6,1-1,-2 1,2-2,-1 1,-1-1,0 2,2-1,-8 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876,'25'2,"-22"-3,1 1,-1 0,1 1,0 0,-2 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950,'-10'14,"9"-11,-7 13,7-13,-2 2,0 0,0-2,1 0,-1-3,0-1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955,'19'5,"-16"-4,1 1,1 2,0 0,2 2,-4-4,0 0,2 2,-2-2,4 2,-4-3,6 2,-6-2,1 1,-1-1,0 0,1 1,4 3,-5-3,-1 1,1-1,-6-1,-2-3,-1-1,1 1,-1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1020,'-6'33,"5"-29,0 1,0 0,0 1,0 1,0-1,-1-1,1 0,0-1,-1 1,0 3,1-4,1 0,3-1,1-2,-1-1,3-1,1 0,0-3,-1 1,-2 2,-1-1,1 1,-1-1,0 2,-6-3,-1 0,1 1,1-1,0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1041,'31'-5,"-26"6,-5 2,-2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1079,'43'-8,"-40"8,1-2,-1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1033,'10'16,"-7"-12,0 0,0-1,0 1,1 2,-3-2,0-1,0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1029,'-14'37,"13"-33,0 0,-1 9,1-10,-1 0,0 1,1 1,0-2,-2-1,1-7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1648,'-12'18,"12"-15,0 0,1 8,0-8,-2 3,2-3,1 4,-1-4,1 3,0 1,0 3,-2-7,0 0,3-5,-1-1,2-2,-1 2,1 1,0-2,-1 2,0 0,0 0,0-2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1053,'18'1,"-14"-2,-1 1,0-1,2 0,-1 0,4 1,-4 1,-1 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1047,'24'-1,"-21"1,0 0,2 0,2-1,-4 0,1 1,0-1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1055,'1'23,"-1"-19,-1 0,1 0,-1 0,1-1,0 1,-1 3,0-4,1 0,0 0,-1 1,1 1,-1-2,0-6,0-1,0 1,0-4,0 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975,'-1'14,"1"-6,0-5,0 1,0 1,0 7,1-6,-1-1,0-1,1 1,-3-15,1 0,-1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989,'-18'10,"15"-9,0 1,0-1,0 1,-1 2,0 0,0 1,2-1,-3 4,4-4,-1-1,-1 0,0-2,0 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1134,'-17'13,"12"-7,1-3,1-1,0 1,1 0,-1 0,0 0,-1 0,1 0,-2 0,1 1,-3 3,4-4,0 0,-2 1,2-2,-12 11,11-10,1-1,6-3,1 0,-1-1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1141,'15'8,"-11"-6,1 1,2 3,-4-4,0 0,0 1,6 4,-5-3,5 5,-6-5,0 0,0-1,8 6,-6-4,-1-1,3 1,-3-2,-19-10,7 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1149,'-2'28,"2"-23,0 0,0 0,0 4,-1-5,1-1,0 1,0-1,-1 0,0 1,0 12,0-13,0 0,0 0,-2-1,-1-7,2-3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1233,'17'7,"-12"-6,2 0,-4-1,0 0,1 0,-1 0,0 0,1 0,0-1,-1 1,1-1,-1 1,0 0,0 1,-3 2,-3 4,0-5,-2-1,2-3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1241,'3'42,"-3"-37,0 1,0 6,0-2,0-6,0 1,0 2,2 4,-2-8,2-17,-1 11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1639,'1'14,"-1"-8,1 10,-1-10,0-2,0-1,0 0,1 0,-1 0,1 0,0 0,-1 0,1 0,0 0,0 0,0 3,0-3,1 0,-2-7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1282,'24'3,"-15"-5,-3-1,-2 3,1-1,-1 1,-1-1,0 2,2-1,-17 2,9-3,0 1,0-2,0-1,0 1,0-1,2 7,1 0,1 1,-1-1,1 0,0 4,-1 0,0-4,0-1,0 0,0 2,1-2,-2 0,1 1,0-1,-3-3,-2-6,3 3,0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1261,'2'26,"-2"-21,0-1,1 1,-1-1,0 0,0 1,0-1,0 1,1-2,-1 1,0-1,1 0,0-6,-3-11,1 11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1249,'35'1,"-32"-2,2 0,-2-1,0 2,0-1,-4 5,-4-1,1-2,0 0,1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1281,'15'-1,"-11"1,-1-1,1 1,-1 0,2 0,-1 1,0-1,0 2,-1-1,0-1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1482 1369,'0'18,"0"-10,1-4,-1 1,0 7,-1-9,1 0,-1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1407,'2'41,"-2"-36,0 1,0-1,0-1,0 0,-1-1,1 1,-1-1,1 0,0 1,0-1,-1 0,1 0,0-16,0 10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1415,'14'6,"-10"-7,0 0,-1 1,2-2,-1 0,2 0,-3 1,1 0,-1 0,1 1,-4 4,-1-1,-5 1,1-1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1468,'28'-4,"-24"5,0 1,-1-1,0 0,0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1532,'-2'45,"2"-42,0 0,-1 0,1 2,0-1,-1-1,-2-1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1642,'-6'39,"5"-35,2-1,-1 1,-1-1,1 1,1 1,1-8,-2-1,0-1,-1 0,1-1,0 0,0 0,-1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 1638,'12'16,"-8"-11,-3-2,1 0,2 6,-2-5,-1 0,0 0,1-1,-1 0,1 4,1-2,-3-1,1 0,-1 0,-1-1,-2-5,1-1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1606,'11'32,"-8"-29,0-1,0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1660,'-24'-9,"21"12,2 0,1 1,1-1,-1 1,1 0,1 8,1-8,-2-1,2 2,0-6,3-4,-3-3,-2 3,0 0,1 1,-1 1,0 0,-1 0,1-1,0 1,2-7,-2 2,-1 4,-1 0,-1 8,-1 3,2-4,1 1,0 1,0 0,0-2,1 1,0 0,-1 1,1 7,0-9,0 1,0-1,0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1654,'-5'22,"4"-18,0-1,0 1,0 1,1-2,-2 3,2-3,0 1,-1-1,2 2,0-2,-1 0,1 0,-1 0,1 1,0-1,0 0,1 0,1-2,0-1,0-1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1684,'-16'-10,"12"13,2 1,1-1,1 0,1 0,-1 1,1 0,0 1,2-2,1 2,-1-4,0-1,1-2,-2-1,-1-4,0 3,1 0,-2-1,1 8,1 4,-1-4,1 2,-1-1,3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1629,'13'44,"-13"-38,0-1,1-1,-1 4,0-4,0-1,-1 2,1-1,-1-1,-1 8,0-6,0-2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1355,'-1'18,"1"-10,1 4,-1-2,0-6,0-1,0 0,0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1740 1461,'-1'35,"0"-32,2 0,-1-9,-1 2,0 1,-1-3,0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1724 1424,'19'29,"-16"-26,0-3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1468,'-12'-15,"9"16,1 3,0 0,1 0,1-1,0 0,2 1,-1 0,1-1,1 3,0-4,0-1,1-2,0-1,-1-1,1 0,-2-2,-1 2,0 0,0-1,1-8,-2 7,0-5,1 6,-1 1,1-3,0 3,-1-1,0 7,-1 1,-1 8,2-7,0 0,1 20,1-15,0-3,-1-1,0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1482,'-15'33,"14"-29,0 0,1-1,-1 0,0 8,2-8,-1 0,2 2,-2-2,1 1,1 0,0-1,1-5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 1677,'21'1,"-18"-2,1 0,1-2,-2 1,0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1485,'-4'52,"4"-48,-1 0,1 0,-1 1,1-2,1-15,-1 6,1 1,0 2,4-6,0 3,-2 1,0 4,0 2,-1 2,-1 2,0-1,-1-1,-1 0,1 0,-1 1,-2 2,2-3,-1 1,1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1477,'7'60,"-7"-56,-2 3,1-4,-1 2,1 0,-2-3,-1-6,3 1,-1-3,1 2,1 1,-1-2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1119,'5'14,"-5"-11,1 1,0-1,-1 0,0 1,1-1,0 0,-1 4,1-4,-1 2,0-1,0 0,0-1,0-6,1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1208,'3'22,"-3"-18,0 0,0 5,1-4,-1 0,0-1,1-1,-1 0,-1-11,0-5,0 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1204,'26'-14,"-21"11,-2 1,0 1,0 2,-3 2,-1 1,-1 0,1-1,-2 2,0-2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1237,'29'-6,"-25"5,-1 0,0 0,0 0,0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1288,'2'36,"-1"-30,-1 0,0 0,0-3,0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1424,'2'26,"-2"-22,1 1,-1-1,0-1,0 0,0 0,1 1,-1-1,-2-9,1 0,0 0,1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2002 1384,'15'34,"-12"-31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1438,'-16'-6,"13"6,1 3,2 0,1 2,0 2,0-3,1 1,-1-2,-1 0,2 1,0-1,1-2,6-20,-7 12,-2 0,1 3,-1-2,0 3,1 0,-1 0,1-2,0-15,-1 16,1 1,-2 6,1 10,0-2,0-6,0 0,1 5,-1-6,0-1,1 9,-1-8,1 0,-1-1,0 2,1-2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1644,'20'-7,"-19"10,2 0,-1 2,1-2,-1 0,0 1,1 1,-1-1,0-1,-1 2,1-1,0-1,0 3,-1-3,-1 0,-1 0,-3 0,-2 1,3-2,-9-2,6-3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1427,'-10'32,"10"-29,0 0,0 4,1-1,0-3,3 3,-2-2,1-2,1-3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2134 1437,'-14'4,"12"-1,1 1,0-1,0 1,1-1,0 0,0 0,1 0,0 1,2 0,0-1,0-2,2-2,-2-2,1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1417,'20'41,"-20"-37,-1 5,0-5,0-1,-1 1,0-1,-3 7,1-2,2-4,0-1,0 1,-1-2,0-3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1017,'15'4,"-12"-4,2-1,0 0,1 0,-2 0,0 1,0-1,3 1,-4 0,0-1,0 2,0-1,0 1,-7-1,1 0,0-1,0 1,0-2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1059,'0'-4,"19"5,-16-1,1 0,1-1,2 0,-3 1,2 0,-1-1,-2 1,0 0,0 0,-7-1,-1-2,3-1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974,'22'20,"-13"-19,-3 0,3 1,-5-1,-1 0,0 0,0 0,0 0,0 1,-2 1,-2 1,-1 2,0-1,1-1,-1 0,-3 6,1-4,0 0,-1 1,3-4,0 1,-1 1,0 0,1 0,-1-1,1-1,-5 5,3-5,-3-5,7-2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1627 1260,'3'-3,"-23"11,18-5,0 1,1 3,0-4,1 0,-1 7,0-4,1-3,0 3,0-2,1 0,1 2,4 2,-5-5,3 0,4-16,-14 28,9-13,5 3,-4-3,-1 0,1 0,-1-2,0 0,1-2,0-3,-1 1,8-7,-7 7,0 1,2-3,-2 2,-1 0,0-1,1-6,-2 4,3-1,-4 5,0 0,0-3,-2 3,1 0,-3-2,2 2,-1 0,-1-1,0-2,-2 0,2 4,0-1,-1 1,0 1,1 0,-8-3,8 5,0-1,0-1,0 2,0 0,-5 5,5-4,1 1,-1 0,1 0,0 0,0 0,-3 0,1-7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1013,'-7'16,"7"-13,-3 5,1-5,1 0,1 0,-1 1,1 4,0-5,1 1,0 0,0 0,-1 0,1 0,0 0,3 2,4 1,-4-7,-1 1,2-1,3 0,-2 0,-3-1,3 1,-3-1,0 1,1-2,1 1,2-3,-4 1,1-11,-3 5,1-2,-2 3,-1 1,1 3,-1-5,-2-3,1 7,-1 1,-2 1,1 2,-1 2,2 0,0 0,-1 0,-1 1,2 1,-1 1,0 0,0 0,-5 11,6-13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990,'6'15,"-4"-12,0 0,-1 0,0 0,1 1,-1-1,1 1,-1-1,2 0,0 1,0-1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984,'-11'22,"9"-19,0 2,1-2,0 0,-2 2,-2 2,3-3,-4 2,2-3,0-1,0 0,3-5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1147,'14'-5,"-10"3,-1 1,1 0,3-1,-4 1,6-1,-6-1,1 3,-1-1,-3 8,-1-4,-2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496 1685,'31'-4,"-28"3,0 1,2 0,-2-1,1 0,0-1,0 1,0-1,-1 1,1 0,0 0,-1 1,2 0,-1-1,2 1,-1 0,0-1,-1 1,-1-1,0-1,1 1,0-1,2-1,-1 2,-2 1,1-1,-1 1,1-1,0 1,-1-1,0 0,1 1,0-1,-1 1,1-1,0 1,2-1,-2 0,-1 1,2-1,-2 1,0 0,2-1,-1 1,-1-1,0 1,0-1,0 0,5-1,-5 1,2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1011,'33'-5,"-29"5,6 0,-3 0,-4 0,1-1,-1 1,1-1,0 0,-17 5,8-3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2424 1081,'-8'15,"5"-11,0 0,1-1,-4 6,1 2,3-5,-1-1,0-1,0 0,1-1,-3 0,3 0,-4-1,3 0,0-3,2-2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1183,'29'-4,"-24"2,-2 1,0 0,0 0,0 0,-2 4,-4-1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1154,'-3'55,"3"-51,0-1,0 0,-1 2,0-1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1259,'-8'21,"8"-18,-1 1,0 1,-2 7,1-8,1 0,0-1,0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1373,'-16'-8,"13"7,0 2,1 2,-2 3,3-3,0 0,1 1,1 1,-1-2,1 0,0 1,-1-1,2 0,-1 0,2-3,1-7,-2 4,0 0,2-2,-1 0,1 1,-3 1,4-2,-2 1,-1 1,-1 0,0 0,0 7,-1-1,0 4,2-1,-2-3,1 2,1 2,0 1,0-11,-1-1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1256,'20'21,"-17"-12,-3-3,1-2,0 1,0-1,0-1,0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1336,'-1'16,"1"-8,-1-4,1 0,-1-1,1 0,0 0,-1 2,1-2,0 0,0 0,0 6,-1-6,1 1,0 2,0-3,-1 0,4-6,-2 0,-1 0,1 0,1-3,0 1,0 0,1 2,-1-1,1 0,-1 1,1 2,0 2,2 3,-4 2,-1-1,-1 1,-1 1,2-3,-3 4,0-2,0-3,0-1,-1-2,1-2,-5-7,1-6,5 8,0 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1077,'9'16,"-7"-12,1 1,-1-1,1 0,3 9,-2-6,-1 0,1-1,1 3,-3-5,2 1,0 0,-1-2,-4-7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1212,'-27'8,"24"-6,0 0,0 1,1 0,0 2,1-2,-1 2,2-2,0 1,0 0,1 1,3 0,7-2,-6-3,-1 0,-1 0,0 0,3 0,-2-1,0 1,-1-1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1865,'-19'94,"19"-91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1374,'-12'21,"11"-16,0 0,0 0,0 0,0-1,1 0,-1 0,0 0,0 1,0 0,1 0,-1 2,1-1,0-1,0-1,-1 0,1-1,1 1,2-2,1-3,0 0,3-3,-3 1,1-4,-2-1,-2 3,1 0,-3 2,0-2,-2 1,-2-1,2 4,-3-3,3 3,-6-3,6 3,0 0,0 1,-2-2,2 2,0 1,-2 0,-5 2,13-2,4-1,-1-1,-3 0,0 1,0 0,6-2,-6 2,2-1,-2 1,2-1,-2 1,5 0,-4-1,3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1435,'1'37,"-2"-33,0-1,-2 0,0-3,-2-3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1098,'-6'23,"5"-19,1 1,-1-1,1 0,-1 0,0 0,1 0,-1 1,1-2,0 1,0 0,0-1,3-2,1-4,0 0,-2 0,0 0,2-4,0 0,-2 4,-1 0,-1 0,1 0,-1 0,-4-1,1 4,-1 0,1 0,-2 0,0 1,1-1,1-1,-1 1,1 0,0 0,7 0,1-1,3-2,-4 2,-1 1,0-1,0 1,2 0,-1 1,-1-1,0-1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1134,'0'32,"-1"-27,1-1,0 0,1 0,2-6,-2-4,1-3,-2 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902,'-12'20,"11"-17,0 2,-1-1,0 1,1-1,0 3,1-3,0 1,2-2,1-3,1-4,0 1,-2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2387 937,'29'0,"-25"0,0 1,-1 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943,'-4'21,"4"-17,0-1,-1 0,0 7,0-7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938,'15'5,"-12"-4,-1 2,-2 1,-1-1,-4 7,1-4,0-1,-2 1,-1 0,3-4,2 1,-1-1,2 1,9-8,-4 4,1-1,-1 0,0 0,-1 0,0 1,2-2,-1-1,-1 2,3 1,-3 2,-1 2,-2 0,-3-2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1382,'18'2,"-14"-2,1 0,-1 0,-1-1,0 1,0 0,0 0,1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2753 1421,'29'-20,"-22"40,-4-20,2 0,-2 0,0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1848,'10'35,"-10"-32,1 4,0-4,-1 1,1 0,0-1,0 2,1 0,0 3,-2-4,1-1,-1 0,0 0,0 1,0-1,0 1,1 1,-1-1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1408,'-7'-14,"4"13,0 0,0 1,0 3,2 0,-2 2,1 6,0-5,2-3,-1 0,0 5,1-4,0 1,0 0,0 1,1-1,0 3,2-6,0-3,2-6,-3 3,0-1,0 0,0 2,0 0,0-1,-1 1,1-1,1-1,-1 1,2-2,-4 9,-1 4,1-4,0 5,0-4,0 4,0-3,0 0,0 0,0 2,1-2,-1-1,0-8,0 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1421,'2'0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1390,'4'45,"-4"-41,0-1,2 3,-2-3,1 2,0 0,1-2,-1-9,1 1,-1 1,0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1340,'0'29,"0"-26,-1 1,1 1,0 1,0 0,-1 2,1 0,0-1,-2 16,2-17,0 0,-1 0,1-2,0-1,-1 2,2-13,2-11,-2 16,1-2,0 2,0-2,1-1,0 3,2 2,0 5,-2 0,-1-1,0 4,-2-2,-1-2,-5 4,0-2,2-2,1-1,0-1,-6 0,-5 1,3-2,3 1,4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1541,'-7'14,"5"-8,1 0,-1 0,2-2,-1 1,0 0,0 5,1-5,-1 2,1 0,1 4,-1-8,0 0,0 0,2 0,1-3,1 0,0-1,2-1,-3 1,0-2,0 0,-2 0,-2-4,-2-1,2 5,-2-1,1 1,-3-1,0-1,1 1,-4-3,4 5,0-3,1 4,0 0,11 2,-3-1,0 0,-1-1,0 1,0-1,0 1,0 1,-1 0,0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1590,'17'15,"-17"-12,-1 2,0 2,0-4,-1 0,0 0,-3 0,2-1,0-1,0 0,7 1,-1-1,0-1,0 1,1 0,1-1,-2-1,0 1,0-1,0-1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1587,'32'0,"-27"0,-2 0,0 1,1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1613,'33'1,"-30"-1,0-1,-1-2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2866 1535,'-16'47,"12"-34,4-9,0 0,-1 5,1-3,0-2,0 3,0-4,2 2,1-4,0-1,1-2,0 0,2-4,-3 2,-1 1,0-1,1-1,-2 1,0 1,-2 0,-3 0,-9-4,9 6,-6-3,7 3,-3-2,1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2820 1574,'43'6,"-40"-6,0 1,2 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1906,'17'-2,"-14"1,0 1,1-2,0 2,0-1,0-1,-1 1,-1-2,0 0,2-4,-1 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1614,'-3'22,"2"-18,1 1,1-2,7-9,-14 16,7-14,0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2924 1577,'12'15,"-10"-12,15-14,-31 27,21 6,-4-13,-3-5,1-1,0 0,1 1,0-1,1-3,-1-13,-2 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1573,'-22'50,"21"-46,0-1,0 1,-1-1,1 0,-1 2,-2 1,0 1,0-4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1600,'22'2,"-19"-2,1 1,-1 0,0-1,1 1,2 1,-2 0,2-1,0 0,-3-2,0 0,0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3039 1584,'4'0,"-25"-1,18 1,0 1,-2 0,1 1,-1 1,1 2,3-2,0 0,1 0,-1 1,1 8,0-7,0 0,1 2,1-3,1-1,1-1,6 0,6-4,-12 1,-1-1,3-2,-4-2,-2-6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1432,'13'-3,"-9"2,0-1,-1 2,0-1,0 0,0 0,0 1,0-1,0 1,0-1,-12-3,7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780 502,'-12'30,"11"-25,-1 0,-1 0,1-2,-1 3,1-3,-2 1,1 1,-1 1,3-3,4-7,1-1,2-1,-3 4,1 0,-1 0,0 2,0 2,-2 1,0 0,-2 0,1 2,-1 4,0-5,0 0,0 0,0 3,0 2,0-3,7-43,-5 32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788 555,'34'-11,"-31"11,0-1,-6-3,0-2,1 3,-1-1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811 505,'-9'42,"7"-37,0-1,1 0,-2 7,2-7,-1 2,2-3,-1 2,0-8,1 0,1-1,0 0,1-3,0 4,-1 0,1-2,3-1,-2 2,0 0,0 1,0 0,0 3,-1 3,-1 2,-1 1,0-3,-1 0,0 3,0 0,0-1,1-2,0 0,1 3,0-1,1-2,1-3,3-5,-2-1,-1 2,-1 1,0-1,-2 1,0 0,-1-1,1 0,-1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828 502,'2'0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1890,'12'0,"-9"-1,0 2,0-2,1 0,0 1,0-2,-1 1,0 1,0-1,-4 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878 481,'-19'38,"17"-35,1 0,5-6,0 1,0 0,3-1,-3 0,1 0,0 0,-2 0,0 1,0-1,-1-1,-3 1,-2 1,0 0,2 8,0-1,0-2,-2 4,2-3,-1-1,0 1,1-1,-5 6,4-6,0 1,1-1,-2 0,-3 4,9-9,8-14,-8 13,-1-1,1 1,3-2,-3 4,0-1,-2 5,-4 5,-1 7,1-9,2-1,-1-1,1 0,-1-1,0 2,-1-2,3-6,6-9,-5 8,1 1,-1 0,0 0,0 0,1 0,0-2,0 2,1 1,-2 6,-1-1,1 9,-1-8,0-1,1 1,1 0,1-2,0-2,1-2,4-1,-4 1,-1 0,-1-2,1 0,-2 0,0 1,-1-1,1 0,0-2,-1 3,1-2,0 1,0-2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947 468,'-5'18,"3"-14,1 1,0-2,0 0,-3 6,1-4,2-2,1 0,1 0,3-1,0-2,-1 0,0 0,-2 4,-3 3,1-3,0 0,0-1,0 0,1 0,-2 1,1-1,0 0,5-3,-1-1,0 0,1 0,0 0,0 1,-2 3,-3 1,-5 6,3-5,-3 1,3-4,2-5,1-6,0 4,4-9,-2 8,-1 0,0-2,1 1,-1 2,1 1,-1 0,1 0,0 0,0 1,0 0,3-1,0 0,0 0,-2 1,0 3,0-1,0 3,-4 2,0 0,0-1,-3 2,2-2,-1 1,1-1,0 0,1 0,10-4,-4 0,-2 0,0 1,0-1,1 1,-1 0,0 1,-2 4,-2 4,0-4,-1 1,0-2,-1-1,1 1,0-1,-3 3,3-3,-3 2,1-1,1-2,0-1,0-5,1-1,1-2,1 3,1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966 523,'11'5,"-12"1,-1 0,-1 3,-1-1,2-5,-1 2,1-2,3-7,2-1,-1 2,4-2,-3 2,1 0,0 0,2 2,-3 2,0 2,0 0,0 0,-1 0,0 0,1-1,-1-5,1-2,-2-1,2-6,-2 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485,'9'25,"-7"-20,-1-2,0 0,0 1,1 4,-1-2,0-1,-1-1,1-1,-1 1,2-11,-1 0,1 0,2-9,-3 11,1 1,-1-1,2 0,-1 0,7-13,0 3,-6 11,-1 1,1-1,1-2,3-6,-7 9,1 0,-1-1,-3 1,-2 3,-2 0,3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827 483,'2'0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828 483,'-1'11,"2"-8,2 1,0 0,0-2,-6-4,-1-1,1-1,1 1,3 6,2 1,-1 0,0-1,1-1,0-4,-2-12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580 944,'-15'30,"14"-25,1-2,0 1,-1-1,2 0,-1 0,1 1,1 0,0 3,0-3,-1 0,2 6,-2-7,0 0,0 0,2 0,1-1,0 0,-1-2,0 2,0-1,0-1,4 0,-3 0,-1 0,2-1,-2-1,-1-1,2-4,-3 3,0 1,1-4,0 4,-2 0,2 0,-1-1,0 0,-1 1,-1-1,1 1,-1 0,0 0,-1-1,1-1,0 2,-1-2,0 1,0 1,0 0,-1 0,0 2,0 0,0 1,0-1,0 1,0-1,0 1,-1-1,0 0,1 0,-2-1,-1 0,3-1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445 934,'-19'12,"17"-8,1 3,0-3,0 4,1-5,0 0,-1 4,1-1,-1-1,1 1,0-2,1-1,-1 8,1-8,-1 0,1 7,-1-6,1 0,2 1,0-1,0-2,0 0,0-1,1-1,-1 0,1-1,-1 0,1-1,-1 1,1-3,-2-1,0 2,0-1,-1 0,1 0,-1-1,6-7,-4 8,0 2,-1-1,5-4,-4 5,-1-1,0 0,0-1,-1-1,-1-1,1 3,-2-4,0 2,0 2,-2 0,-1 1,0 0,0 0,1 1,0 0,-1 1,0-1,1 0,0 1,0 2,1 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896,'24'-4,"-19"4,-1 0,8-4,-5 3,-1 0,-3 0,0 0,0 1,1 0,-1-1,0 1,1-1,-1 1,0 0,2-1,-2 2,1-2,-1 1,0-1,0 1,0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834,'2'0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1920,'17'-4,"-14"2,1 1,-1 0,0 1,0-2,0 2,0-1,0 0,0 0,0 1,0-1,0 0,0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834,'11'2,"-8"-3,2 0,-2 0,0-1,2 1,-1-1,-1 1,0 1,3-1,-3 1,0-1,0 0,4 1,-3-1,1 1,-1 0,-1 0,-7-5,2 1,-1-4,2 4,-1 1,0 0,-2 9,1 3,0 0,1-5,-1 0,-3 8,-1 4,5-8,1-1,-1-1,1-1,-1-1,0 4,1-5,0 0,0 0,0 0,0 0,0 2,0-1,0-1,2-8,0-3,2-4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1289 857,'0'61,"0"-57,0 1,-1-1,1-1,-2 1,2-14,-1 1,1 1,-1 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839,'23'18,"-23"-8,0 6,0-12,0-1,0 1,0 1,0 5,0 1,0-7,0-1,0 0,-4-7,1 0,1 0,-1-3,2 4,-1 0,-4-5,2 4,1 2,0-2,-1 1,1 2,6-2,1 0,-1 1,1-1,-1 2,0 0,0 2,-2 2,-1 0,-2 0,0 0,-2 1,0-3,1 1,-1 0,9-3,-1 0,0-1,-1 0,0 1,1 0,-1-1,1 0,1-3,-1 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827,'21'-2,"-18"1,6-1,-4 1,-2 0,0 1,0-1,-7-1,-5-10,6 8,1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782,'-4'70,"4"-62,-1-1,1 0,-1-1,-2 9,3-10,-1-1,1-1,-1 1,0 2,1-13,0 3,1-1,0 1,-1 1,1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862,'15'-9,"-12"9,0 0,0 1,-2 2,-1 0,-2 0,-3 8,3-8,-1 2,-1-1,1 2,1-3,7-3,6-2,-8 1,3-1,-3 1,1-1,1 0,-2 0,0 1,3-10,-5 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776,'9'35,"-8"-31,-1 0,0-1,0 0,2-7,-1-1,0-1,0 0,0 1,-1 2,1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768,'-12'26,"8"-21,2-1,-1-1,1 1,-10 9,9-11,0 0,-1 1,0 0,7-3,1-1,9-5,-10 5,0 0,1-2,0 0,-1 0,0 1,0 0,-4 6,-1-1,-2 4,-1-2,-1 0,3-2,-1 0,1-2,8-1,4-2,-10 5,-3 2,0-1,0 0,1-1,1 0,0 0,-1 0,0 1,6-5,2-3,0 0,4-3,-6 5,0 0,0 1,2-1,-2 1,1-1,0 0,0 2,3 0,-4 1,-1 2,-2 1,-1 1,0-1,1-1,-4 6,1-6,0-2,0-1,0-1,-2-3,3 0,1 1,0 0,0-1,0 1,0-2,0 2,0-1,0 1,4 8,-2 2,-1-4,0 0,1 1,-2 7,1-5,-1-2,1-1,-1-8,0 1,1 0,-1 1,0 0,0-2,-3 13,3-5,-1 3,1-1,1-2,-1 0,1 0,-3-4,-2 1,-1-3,2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848,'0'23,"0"-19,0-1,0 3,0-1,1-2,0 1,0-1,1 1,1-1,1-1,1-2,-2 1,1-2,-1 0,1 0,-1 0,4-3,-4 2,0-2,4-3,-4 3,0 0,0-1,0-1,0-1,2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821,'-2'42,"2"-37,0 1,0-1,0-2,0 0,1 0,0-7,1-1,0-2,0-5,0 3,-2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1851,'13'3,"-10"-2,2 0,-1 0,3-1,-4-1,0 1,1-1,-1 1,0 0,1 4,-3 2,-1-3,-1 0,0 2,-1 11,1-10,-1 2,0-5,-1 3,0-3,0 1,1-1,5-2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801,'3'22,"-3"-19,1 1,-1-1,1 0,-1 1,1 0,-1 0,0 1,0 0,0 2,0-2,0-1,0 0,-1 0,1 0,-1-1,0 0,0 2,1-2,-1 1,0 0,0-1,-1-6,1-2,0-5,1 6,0 1,0 0,0-1,1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802,'21'10,"-19"-6,0-1,0 3,-1-2,0 0,0-1,0 1,0 1,-1 2,0-2,-1 0,0 0,0 0,-1-2,-2 3,1-4,-1 1,0-2,1 0,0-2,0 0,2-2,1-8,0 6,1-4,0 5,2-4,0 4,-1 1,0-1,1 3,-2-2,-4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1023,'0'25,"-1"-21,1-1,1 0,-1 0,0 2,1 0,-1 1,2 11,-1-11,0-3,0 0,0 1,0-1,-1 0,1-6,3-11,-3 10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1252 1014,'25'-11,"-22"10,1 0,-1 1,1-1,2 0,-3 1,0 0,0 0,0 0,1 3,-2 0,2 8,-3-1,3 4,-3-10,-1 0,1-1,-1 1,0-1,1 3,-1-2,1 0,-2 1,0-2,0 0,-9-6,6-3,1 4,-1-1,-2-1,0 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1049,'18'-6,"-14"4,-1 0,0-1,0 2,0-1,0 1,-6-1,-1-3,2 2,-1 1,0 8,2-3,-1 2,0-1,1 1,0-1,0-1,0 4,1 0,0-4,4-6,0-1,1 2,-2 0,0 2,-2 4,-2 2,0-2,-1 0,1-1,-1 1,0 1,1-2,-3 1,1-2,12-4,-6 0,0 1,3-1,-3 2,0-1,4-3,-4 3,2-3,-2 0,-1 1,0-2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1003,'11'22,"-9"-19,-1-6,1-1,0 0,-2 0,1 1,-1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983,'-1'36,"1"-31,0 6,0-7,-1-1,0 5,0-5,0 4,-1 2,0 5,1-11,-1 2,-1-7,1-3,0 0,0 2,1 0,-3-6,2 4,0 2,1 0,4 0,5-1,-1-1,-4 3,1 0,5-1,-6 2,4 2,-4-1,1 1,2 0,-3 1,0 0,-2 2,0 0,-1-1,1 3,-2 0,1-3,-1 5,1-4,0-1,-1 1,0-1,-1 0,-1-2,0 0,-1-1,-1-4,3 1,1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1385 1048,'20'11,"-17"-10,0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989,'0'28,"0"-23,-1 6,0-7,1-1,-1 5,1-4,-1-1,1 0,-1 1,0 8,0-4,1-5,0 1,-1-1,5-2,-1-2,3-1,-3 1,1-1,2 0,-3 1,0 0,1 0,3-2,4-1,-7 2,-1 0,-7-2,-1 1,0 0,1 0,0 1,-3-2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1520 1001,'16'-5,"-12"5,-1 0,0-1,1 1,-1 0,0 0,0-1,0 1,0-1,0 1,-6 0,-1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1844,'3'21,"-2"-18,-1 0,1 0,-1 1,0 1,1-1,-1 1,0 0,0 1,0-2,0 0,0 0,0-1,0 2,-1-1,1-1,1-8,0 2,0 0,0-1,0 0,1 0,1 3,0 0,1 0,-1 2,2 0,-1 1,-1 1,-2 0,-3 0,-8 7,6-6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1537 1041,'30'-5,"-27"4,1 0,-1-1,1 1,-1-2,0 0,0 0,-1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1006,'20'2,"-17"-2,3-2,-2 1,-1 1,1-1,1 1,0 0,-9-2,1 0,-1-1,1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982,'30'5,"-27"-4,0 0,0 1,-1 1,-1 1,0 0,-2 0,1 0,0 0,-1 1,0-1,0 1,0-1,0 0,-1 2,1-2,-1-1,1 0,1-7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958,'-9'52,"7"-48,1 0,-1 1,1-1,0 0,0 1,-2 5,3-7,-1 0,1 2,1 0,0-2,2-2,0-1,0 0,1 0,-1 0,6-2,2-1,-7 2,1 0,-1 0,4-1,-5 0,0 2,-1-3,-5-1,1 1,-3-3,3 1,-1 1,1-1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967,'26'-8,"-20"7,-3 0,-8 6,1-1,1-1,1 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1004,'26'-4,"-23"4,0 0,0 0,0 0,1 0,-1 0,0 0,1-2,-1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1818 1008,'23'-5,"-20"5,0-1,2 0,3-1,-4 2,-1-1,0 0,2 0,-2 2,-7-3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966,'5'59,"-5"-55,1 0,-1-1,0 0,0 1,0-1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952,'27'5,"-23"-6,-1 1,1 0,0 0,1-1,0 1,-1 0,-1-1,2 1,-1-1,-1 2,-7-1,0-1,-2 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962,'11'65,"-11"-60,1 0,-1 0,0 0,-2-1,-2-4,1-2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1869,'2'24,"-1"-19,1 4,0-2,-1-4,0 1,-1-1,1 0,1 1,-1 1,-1-2,1 2,-2-1,0-8,-2-7,3 7,-1 1,1 0,-1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952,'-5'14,"5"-10,-2 6,2-7,0 0,0 0,-1 0,1 2,1-2,-1 0,0 1,0-1,0 1,0 0,0 5,0 1,-1-4,1-3,0 2,-1 2,2-4,-1 0,1 0,-1 0,1 1,0 3,-1-4,1 0,1 2,0 0,2-1,-1-3,1 0,-1 1,3-2,-3 0,1 0,-1 0,1 0,0 0,0 0,0-1,3-1,-4 1,12-10,-8 1,-4 2,-1 5,2-6,-2 6,1-1,0 1,-1 0,0 0,1-2,-1 2,-1-1,0-3,-1 4,1 0,-2-3,1 2,-1-1,0 2,-1-1,-1 0,0 0,1 1,1-1,-1-1,0 1,1-1,-1 0,0 2,0-1,-3-1,0 1,2 2,0 0,0 1,0 0,0 0,-2-1,0 1,2 0,0 1,-2 1,-2 1,4-2,-1 1,-5 2,5-1,-3 1,4-2,-1 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962,'-7'15,"6"-11,0-1,0 6,-1-3,2-2,-1 10,0 0,1-9,-1-1,1-1,-1 4,1-4,0 0,0 0,0 1,-1 0,2 7,-1-6,0-1,1 4,0-5,0 0,0 0,3 5,2 0,1 2,-3-2,0-2,-2-3,3 2,-1-3,-1-1,0-1,0 0,0 0,1-1,-1-1,0 0,5 0,-5 0,1-1,3-4,-4 3,-1 0,0 0,1 0,0 1,-1 0,0-1,5-5,-4 5,-1 0,0-1,8-15,-9 17,1-1,0 1,-1 0,-1 0,1 0,-2-6,0 6,0-2,-1 0,-4-5,1 1,3 5,-1 1,-5-8,5 7,-1-4,-1 0,3 5,-1 0,-5 2,-1 2,5 2,0 0,0 0,1 1,1-1,-1 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993,'16'1,"-13"-1,0 0,3 0,-2 0,-1 0,1 0,1 0,0 0,1 0,10 0,-12-1,4 0,-5 1,1-1,0 0,-1 1,1 0,-1-1,4 1,-4-1,0 1,0 0,0 0,-6-5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932,'1'29,"-2"-19,0 2,0-8,0 0,1 1,-1-1,0 5,1-5,0 0,0 1,0-2,-1 0,1 0,1 1,1 0,2-2,0-1,0-1,-1 0,0 0,5 0,-3-1,-2 0,0 0,4-1,-4 0,0 0,1 1,0-1,-1 1,0-1,3-1,0-1,-3 1,-3 0,-4-1,-6-1,5 3,0 0,1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914,'29'3,"-25"-5,0 1,0-1,-1 2,-8 3,2 1,-3 2,3-4,-2 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2275 958,'32'-3,"-29"2,1-1,1 0,-1 0,1-2,-2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874,'11'38,"-10"-33,-1-1,0-8,0-1,0 1,1-1,0-1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865,'-10'25,"7"-22,-4 3,3-2,-3 3,4-3,1 0,-3 2,3-3,0 0,5-2,1-2,0 0,-1 0,0 0,0 1,7-5,-7 3,0 1,0 0,0 1,-5 5,-2 0,1-2,1 0,-1-1,-4 4,1-2,1-1,1-1,2 1,7-4,3-1,-4 1,0 0,-1-1,0 1,0 0,0 1,-6 3,-1 1,0-1,1 0,-3 0,2 0,0 0,1 0,1 0,5-3,6 0,-5 0,-1-1,0 0,0 0,3-2,3 0,-6 2,3 2,-3 2,-2 1,0 0,-2-1,0 1,0 0,-1 1,0-1,0-1,0 1,1-1,-1 0,-1-6,1 0,0 0,1-1,0 1,1 0,-1 0,1 0,-1-3,0 3,1 0,-1 0,1 0,0 0,2 13,-2-6,1 0,-1-1,1 1,-2 1,1-1,-1-1,1 0,-1 0,-2-5,0-3,2 1,0 1,1 0,0-8,0 5,0 3,-1 10,1-3,-1-1,0 3,0-3,0 0,0 0,-2-1,-1-1,1-2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977,'3'28,"0"-25,0-1,1-1,1-2,5 0,-6 1,0-1,-1 0,0 0,0 1,3-2,0-2,0-2,-4 3,0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933,'0'25,"1"-20,-1-1,1 9,-1-5,-1-5,2 0,0-7,-1-1,-1-2,1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1868,'4'48,"3"-49,-3-1,-1 1,0 0,0-2,1 1,-1 2,0 0,0-1,1 5,-4-1,-1 1,-3 1,1-2,0 1,0-1,0 1,2-1,-2 1,3-1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924,'5'22,"-4"-18,-1 1,0 1,0-2,0 1,0-1,0 1,0-2,-1 0,1 0,-1 0,1 0,-1 2,0-1,0 3,-1 1,2-4,-1-1,0 3,-1-2,1-14,1 4,0 1,1 1,-1 1,1-2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943,'20'22,"-20"-18,0-1,0 1,0 2,0 2,-1-5,1 0,-5 1,2-4,-1 0,1-1,2-3,2-8,-1 9,1 0,0 0,0-2,1 0,2 1,-1 0,0 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883,'1'47,"-1"-40,0-3,0-1,-1 1,1 0,-1 6,0-1,1-2,-1-2,1-2,-1-8,0-2,1 1,-1 1,1-2,-4-6,3 9,-1 1,-1-1,0 0,1 0,-1 2,-1 5,-1 4,4-4,-1 0,0 1,1 0,4-2,18-7,-16 3,2-1,-2 0,-2 2,1 0,-9 6,-2 1,4-3,-1-1,0 1,1-1,-1 1,0 1,1 0,0 0,0 1,1 0,0-1,1 0,-1-1,1 0,0 1,-1 1,8-6,-1-1,0-1,4-1,-5 2,-1 0,0 0,1-3,1 1,-1-1,0 2,0 0,0-1,0 3,-1-1,-1 5,-3 1,1 1,0 0,0 0,-2 3,1-4,1-11,1 0,0 0,0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2595 918,'25'-8,"-22"7,-5 5,1 1,-1-1,-1 0,1 0,-1-2,1 1,-1 0,0-1,-1 1,0 0,1-1,0 0,8-2,-2 0,0-1,0 0,1 0,0-2,-1 0,0 1,-5-2,0 1,-2 10,2 1,1-4,1 0,-1 5,0-2,0 4,0-4,1-3,0 0,3-3,6-8,-7 3,1-7,-2 5,2-6,-1 3,-1 5,0 0,0-1,-1 1,1-1,0 0,0 1,-1 1,0 0,1-1,-1 1,-2 18,1-10,1 0,0-2,-1 1,0 0,1-1,-1 0,6-7,-1-2,2 1,-2 2,1 1,1-1,-3 2,0 0,0 4,-3 2,-2 0,1-2,-1 0,-7 8,7-8,-1 1,1-1,0 0,1-7,1-2,0 3,0 0,1 0,-4 15,2-6,0-1,0 3,0-5,0 0,1 0,-1 0,1 0,4-15,-1 2,-1 3,0 0,0 4,-1 7,-1 0,0 0,1-1,0 3,-1-3,1 0,2 0,1-1,1 0,-1-2,0 0,0-1,2-2,-2 0,-1 0,-1 0,-1-2,-3-2,-1 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1124,'15'-3,"-10"2,4-1,-1 0,-3 1,1 0,-3 0,0 0,1 0,4 0,-4 0,-1 0,0 1,0-1,4-1,-11 2,0-2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2298 1076,'-2'40,"1"-36,0 3,0-1,1 0,-1 0,-1 0,2 0,-1-1,-1 1,1 3,0 0,0-2,0-1,-3 5,3-7,0-1,-1 0,0 0,-2 4,4-4,2-7,5-4,-4 3,-2 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1138,'3'23,"-2"-20,0 0,0 0,-3-6,1 8,2-2,-1 1,1 3,-1-4,1-7,-1 0,0 1,-1-1,1 0,0 0,0 1,0-1,0 1,1 0,-1 0,2-1,1 2,0 0,0 0,1 1,0 0,-1 3,0-1,-1 2,-1 1,-3 0,-2 0,0 0,0-1,0 0,-3 1,4-2,1 1,0 0,7-4,-1 0,1-1,-2 0,0 1,3-1,-2 0,-1 0,0 0,0-1,-1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1059,'8'14,"-7"-11,0 0,0 1,0 0,0-1,0 0,1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1104,'28'-4,"-25"4,2-1,-1 0,-1 0,0 1,0-1,-6 4,0-3,-1 1,1 0,-2-1,2 1,-2 2,4 0,0 0,1 0,3 1,0-2,0-2,1-4,-1 0,0 0,-1 1,1 1,0-1,0 2,0 0,0 0,-5 5,-3 0,2-1,0 0,0 0,-2 1,2-2,0 0,0 1,-4 2,5-2,-1 0,0 1,0-1,8-3,2-5,-2 4,-2-1,-1-1,1 0,0 2,1-3,1 2,0 0,-2 0,0 0,0 1,-7 6,-1-1,2-1,-1 0,1 3,0-2,1-1,-1 1,1-1,0 0,1 0,1 0,1 0,3-3,-1 0,0 0,1-2,-1-1,0 0,0 1,-2-1,0 0,0 0,-1-1,-1 1,1-1,0 1,-2-2,0 1,0 0,2 1,0 0,3 0,-2 0,2-1,0 2,1-1,2 0,-1 0,2-1,-4 3,2-2,-2 2,-3 4,-3 3,-1-1,2-2,5-1,1 0,-1-1,0 0,-1 2,-4 8,0-8,0 7,0-6,0-1,0 1,0-1,-1-14,2 5,0 1,0 2,1 0,0 0,-1 22,0-10,1-4,1 0,0 1,-1-2,0 3,2 7,-2-7,1 1,-1-5,-1 0,2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2475 1082,'19'17,"-16"-19,0 0,0 0,-1-1,1 0,0 1,-6 9,0-4,1 1,-1-2,1 1,1 0,6-1,-2-1,0-1,-3 3,-4 1,1-2,-2 2,1-1,3 0,-5 3,5-3,-2 1,1 1,1-2,0 0,2 0,0 0,-1 0,4-5,1-5,-4 4,2 0,0-2,3-4,-5 6,3-2,-2 2,2 0,-1 1,0 0,1 0,-1 1,0 0,-2 4,-1 0,-1 0,-2 6,1-3,-1-2,1 0,-2 2,0-2,-1 0,2-3,0 1,-3 0,3 0,0-1,0-1,-1 2,1-2,10-1,-1-1,-2 0,1 0,0 1,-1-1,-1-1,1 2,0-2,-1 1,3-2,-3 1,1 1,0-1,2-1,-3 1,2 0,-2 0,-7 0,-1 1,2 0,-7-4,4 1,3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1360 1222,'67'-20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1117,'-1'15,"-4"-7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1888,'14'-4,"-10"4,0 0,-1-1,0 2,1-1,-1 0,0 0,0 0,-8-3,2 2,0 1,-1-1,1 1,-2 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1054,'13'63,"-12"-55,0-1,1 8,-1-8,-1-2,1 1,0 11,-1-9,0 0,0-2,0 6,-1-7,1 4,0-5,0-1,-1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1050,'0'14,"1"-11,-1 0,0 0,0 0,0 0,0 1,1 3,-1-4,0 0,1 0,-1-9,1 1,-1-1,1 1,-1 0,1 1,1 1,0-2,0 2,0 0,1 0,0 3,0 1,-1 2,-1 0,2 6,-3-5,1 0,-1 5,0-5,-2 4,1-4,0-1,-2 0,-2-2,2-1,0 0,-2-2,2 1,2-3,2 1,5-9,-4 8,1 2,1 0,-1 2,0 0,-1 3,-2 0,-1 1,-2-1,-1-1,0 0,1-1,-1 0,-1 1,2-1,-1 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1119,'43'-16,"-40"16,3-2,-3 1,1-1,-1 2,-7 3,1-1,-2 0,2-2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1113,'6'41,"-5"-38,0 0,0 0,-1-7,0-5,0 3,-1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1109,'7'37,"-7"-34,0 0,0 0,0 1,-1-1,1 4,0-3,0 19,0-19,1 0,-2-1,-6-11,2-2,3 6,0 0,0 0,1 1,-2-1,2 1,-1-1,-1-1,2 2,0-1,0-2,1 2,1-2,0 2,0 1,2 0,0 0,3 1,-3 0,1 2,-1-1,0 0,-8 19,3-13,-1 0,1-2,-5 6,5-6,-1 2,-1 0,3-2,0 0,-4 5,3-5,4-10,0 1,1 1,-1 1,0 1,0 0,1 0,2-2,-1 3,0-2,4-2,-5 3,0-1,0 1,-1 0,1 0,1 0,-1 2,1-1,-1 1,2 1,-3 3,-2 3,-1-2,0 1,0 0,-1 2,-2 2,3-5,-1-1,0 1,1-1,-2-2,0-10,3 3,-1 3,1 0,0 0,0 0,1 0,3 4,0 0,0 1,1 1,-2-2,0 0,1 1,-1-1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1102,'31'-13,"-28"11,2-2,-2 3,1-2,0 1,-1-1,0 3,0-1,1 0,-1 1,-5 4,1-1,-3 0,-1-3,1-4,2 0,0 1,1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1042,'3'20,"-2"-15,0 7,-1-6,0-1,0 0,0 3,0-3,-1 0,-1 15,2-13,-1-1,0-2,0 0,1 0,-1 0,0-1,1 3,-2 4,2-7,0 0,0 0,0 0,1-7,-1-12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1112,'19'13,"-22"-3,3-7,-1 2,1-2,-1 0,6-3,0-2,0 0,-1-1,-1 3,5-5,-1-2,-5 4,2-3,1-2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2740 1059,'-10'18,"8"-13,0-1,0 0,1-1,-3 2,1 0,1-2,-2 1,1 0,1-1,0 0,8-9,-3 3,0-1,0 2,0-1,0 0,0 2,1 0,-2 4,-2 5,0-2,0-2,0 0,0 2,0 0,0-1,1-1,-1 5,0-4,0-2,-1 4,1-2,1 0,-1 0,0 10,0-12,0 1,1-1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1096,'1'34,"-1"-30,0 1,-1-1,1-12,1 2,-1 1,0 1,1 0,-1-1,1 2,0 0,2 0,-1 0,2 0,-1 2,0-1,0 1,0 0,0 1,0 0,0 0,-2 3,-2 0,1 0,-4 10,3-10,0 0,-2 3,2-3,-2 2,1-2,0 0,-2 1,0-2,1-1,3-12,1 6,0 0,-1 2,1 0,1 0,-1 0,2 0,-1 6,-1 2,-1-1,0 1,-1 0,1-2,0 0,0 0,-1 0,0 1,0-1,0 0,0 1,4-7,-1-1,-1-1,0 1,0 1,0-1,-1 1,1 0,0-1,0 1,1 0,0 6,-1 0,-1 0,1 2,0-1,0 1,0-1,2-3,-1-6,-1-1,1-5,-2 8,1 0,-1-1,1 1,-1 7,0 0,1 0,0 11,-1-12,0 0,1 0,-1 0,1 1,1-16,-1 5,-1 2,0 0,1-2,-1 4,0 0,0-1,1-2,-1 3,0-1,1 1,-1 0,0 0,1-5,-1 4,2 11,0-1,-1-2,1 0,0 1,0 4,-1-5,0 2,0-1,0 1,1 11,-2-12,0-1,0 0,1-1,-2 1,1 0,0-1,1 2,-2 0,1-1,-1-1,1 0,-1 0,-2 0,0-1,-3 0,1-1,1-1,0-1,-1 0,-4-3,1-2,-1-1,-3-2,3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1864,'32'0,"-33"3,-1 0,-1 0,2 0,-1 0,1 0,1 1,-1-1,1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884,'7'5,"-5"-1,1-1,0 0,-3 0,1 0,0 0,2-4,2-1,-2 1,0-1,4-4,-4 3,1 0,0-1,-1-1,2-1,0 0,1-2,5-5,-1 1,-5 6,0-1,0 0,0-1,2 0,4-2,-5 5,0 0,0 1,-2 0,0 0,1 0,3-5,-4 6,0 0,0 0,-1 2,0 0,0-1,0 1,-6 3,-6 5,1 0,2-2,-1-1,2-2,1-1,0-1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2987 685,'7'15,"-6"-11,-1 0,1-1,-1 0,1 0,-1 0,0 0,0 0,1 2,-1-1,1-1,-1 0,1-6,0-1,1-2,0 1,-1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689,'-19'36,"9"-30,7-4,0-1,0 1,0-1,-9 8,10-6,-1 0,-1 0,1 0,0-1,-1 0,0 0,1-1,0 0,0 0,11-1,-2-2,0 1,-2 0,4-3,0-1,-4 3,0 0,1-1,0 1,0 0,0 0,7-1,-9 2,2-1,2 1,-12 6,-4 2,6-4,-1 0,1-1,-1 0,-5 4,6-4,-1 1,0 0,0-1,4 1,4-3,3 0,-2 1,-1-2,-1 1,1 1,-1-1,1-1,2 1,-10 3,1-1,-7 2,6-2,0 0,1-2,-1 3,0-2,9 0,1-2,1 0,-2 0,4-1,-3 0,-3 1,1 1,-1-1,0 1,0 0,0 0,0 0,0 1,2 0,-1 1,0 4,-4-2,-1-1,0 0,0 0,0 1,-1-1,0 0,-6 6,5-7,-1 2,1-3,0-1,0-2,-1-1,1-2,2 1,-1 0,1 0,0-1,0 1,0 1,0 0,0 0,-1 0,0-1,1 1,-2 0,2 0,3 6,-1 5,0-5,0 4,-1-2,-1 0,0 6,1-6,0-2,-2-8,0-2,1 4,1 0,-4 2,1 4,-1 1,1-1,2 0,-1 0,-1-2,0 0,0-1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787,'7'54,"-5"-49,-1-2,4 2,-2-3,8-4,-2 0,-5 1,5-2,-6 2,0 0,0-1,0 1,1-1,-1 1,2-1,-2 0,0 1,1 0,5-3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761,'-2'21,"2"-15,0-3,-1 2,1 7,0-8,0-1,0 0,1-7,1-1,2-6,-3 6,1-3,-1 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3137 737,'10'39,"-10"-33,0-3,0 7,-1-6,1 1,-1 1,0 2,0-5,0 0,-2 2,1-2,0 0,-1-2,2-6,1-1,1-1,0 0,0 0,0 2,0 1,0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755,'28'-4,"-25"3,0 0,0 4,0 2,-3-1,2 3,-2-3,0 0,0 0,0-1,-1 0,0 0,1 0,-1 7,0-5,1 1,-1-2,0-1,0 0,0 0,-1 1,0-1,-2-1,0 0,-2-2,2-2,1 1,0-4,1 2,1-3,1 3,0-1,0 0,0 1,1-1,0 1,2-1,-1 1,2 2,0 1,3 1,-2 0,-2 0,-9 1,1-2,0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1114,'24'2,"-21"-3,0 1,1-1,0 1,1 0,6-1,-1 1,-5 0,5-2,-5 2,10 0,-7 0,-1 0,-1-1,7 0,-7 1,1 0,14-3,-10 2,-2-1,7 0,-8 1,-5 1,-9-3,2 0,0-5,3 3,0 1,0-1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1051,'22'-2,"-19"2,2-1,-2 1,3-1,-3 1,0-1,6-1,0-1,-4 3,0-1,9-2,-9 2,0 0,-2 0,0 1,-6 3,-4-3,1-8,5 4,-1 0,-3-3,3 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982,'1'25,"-2"-19,1 1,0 0,-1 8,0-8,1-1,-1 2,-2 10,2-10,0-1,-1-1,0 7,0-6,2 1,-1 5,0-8,0 0,1-1,0 0,-1 3,1-1,0-1,1-10,-1 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1899,'27'0,"-24"0,2-1,-1 2,1-2,0 2,-2-2,0 1,-1-3,-6-1,-6-2,4 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1081,'37'-12,"-34"11,0 1,0-2,0 2,0 1,-4 2,-4 10,3-8,0-1,0 0,0-1,-1 1,2-1,-5 4,4-4,-1 0,0-1,10-2,-3-1,-1 0,1 0,1 0,0 0,0 0,-2 0,2 1,0 0,1-2,-3 1,-1-2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3212 981,'4'36,"-4"-33,0 0,0 0,0 2,0-2,0 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3258 991,'-41'38,"37"-33,1-1,0-2,1 1,5-3,1-1,0 0,-1 1,1-2,0 2,2-1,-3 0,0 0,0 0,2 1,1-2,-2 1,-1 1,-2 3,-5 0,1-2,0 0,-1 1,1-1,-7 4,7-3,-1 2,1-3,9 1,-3-2,1-1,0 1,1 0,-1-1,0 1,-1-1,-7 4,1-2,-1 1,0 0,1 0,0-1,-1 1,1 0,6 0,7-3,-5 1,-2 0,1-1,-1 1,1 0,0 1,-1 0,0 1,0 1,-1 0,-1 0,-1 1,1 0,-2 0,0-1,0 1,-2-1,1 0,-1 0,-1-5,1 0,1-1,0 0,0 0,1 0,-1-1,-1-5,2 5,-1-1,1 2,0 0,0 0,-1 0,1-2,-2 24,3-11,0-2,0 0,0-3,0 2,0-1,-1-1,1 0,0 0,-2-7,-1-4,-1-2,3 6,0 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3207 1061,'8'13,"-8"-10,3 1,-1 0,-1 0,0 0,-1-1,1 0,-2 0,0 0,-2 0,0-3,2-3,0-2,0 1,1 0,-1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1061,'10'22,"-10"-17,2 4,-2-6,1 5,0 0,0-5,0 3,0-3,2 5,0-5,4 0,-4-4,0 0,0 0,1-2,0 0,0-1,1 0,0 0,0 2,-1-1,7-6,-5 4,-3 2,6-6,-2 2,-2-1,0 2,-2 1,0 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1044,'-3'20,"3"-16,1 5,0-4,-1 3,0-5,1 4,2-11,-1-3,-1 0,1-10,-1 13,-1 0,2-6,-1 7,0-1,1 1,2 6,-1 5,-2-5,-1 1,0 0,0 0,0 1,-1 1,0 6,-1-1,1-8,0 1,-4 12,3-3,1-4,-1-1,1-4,2-7,0-8,0 1,0 1,0 2,0-6,0 6,-1-1,1 0,0 1,0 2,0 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1040,'37'11,"-35"-7,0 0,0 1,-2 0,1-1,-1 0,0 0,0 0,-1 0,1-1,0 0,-1 3,-2-2,3-1,-2 2,-3 2,2-4,0-1,0-2,-2 0,-1-1,3 0,-1-3,0 1,0-2,3 2,-1-1,2 1,1-1,1 0,-1 1,3-1,-2 0,3-1,-2 3,-12 10,4-7,0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1327,'22'1,"-18"-1,1 0,0-1,3 1,-4 0,3-1,-4 1,7-2,-7 2,0 0,1-1,-1 1,0 0,0 0,0 0,0 0,1 1,-6 2,-1-2,-1 0,-7-1,8 0,0-1,-3 0,3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1291,'-7'40,"5"-35,-2 0,3-1,-1 1,0-2,1 0,-1 4,2-3,-1 2,1-3,0 0,0 0,0 0,1 1,0 1,-1 1,1-1,0 0,0-1,-1-1,1 0,1 1,-1-1,-1-8,-1 0,0 0,0-1,1-3,0 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1366,'23'5,"-22"-2,-1 0,0 1,0 0,0-1,-1 7,1-5,0-1,-2 3,1-4,-1 3,-1-3,2 0,-2-4,1-2,-2-12,3 9,-1-4,2 7,-1 0,-3-5,5 5,2 2,0 1,1 0,-1 2,-1 1,-6 2,0-2,2 0,-4 0,3-2,-1 2,-2-1,13 1,-3-4,3 2,-4-1,1 0,-1 1,-3 3,-2-1,0 0,-1-1,0 0,-1 0,1 0,-1-1,0 0,-2 1,0 1,3-1,-2-2,10-1,0 0,-1 0,1 0,-1 0,0 1,0 0,0-1,-1 1,1-1,-1 0,0 0,0 1,0 0,0-1,1 0,-1 0,2 0,0 0,-2 0,4-1,-3 1,-1-3,-2 0,0-5,0 5,-1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1859,'41'26,"-42"-20,0-1,-3 4,3-6,-4 4,2-4,-1 1,0-1,0 1,1-4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1357,'48'-3,"-45"4,1 0,-10-3,2-1,0 0,1 0,-1-2,1 1,-1 0,1 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1323,'3'20,"-3"-15,1 0,-1-1,1 0,0 0,-1-1,1 0,1 9,-1-7,0 1,0 2,-1-2,1 9,0-11,-1-1,0 0,1 2,-1-1,0-1,-3-7,-1 0,-3-7,5 8,0 0,-2-3,1 0,1 3,-1-1,0 0,0 2,6 1,1 0,0 1,0-1,-1 0,0 0,2 0,-1-2,0 1,1-1,0 0,-2 1,0 1,-1-2,-3 0,-4-7,4 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1299,'11'14,"-12"-11,-2 0,1 0,-1-1,0-1,0 0,-2 0,1 2,1-1,0 0,6-2,1-1,6-1,-2 0,-5 1,1 0,0-1,-1 1,1 0,-1 1,-14 8,8-7,-1-1,-1 0,0-1,2 2,0-1,0 1,1 2,2 0,1 1,1 5,1-3,1-2,-1-1,0-1,0-3,-1-2,-1 0,0-1,0 0,0-1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1333,'-11'23,"6"-17,0-3,0 1,2-2,0-1,-5 5,4-3,10-4,5-2,-7 1,-1 2,0-1,2-2,-2 3,0-1,3-2,-1 0,-1 2,0-2,0 2,-1-1,-7 5,-1-1,0 0,1 0,0 0,1 2,-1-1,1 1,2 0,-1 4,3 8,-1-12,1 0,0-1,1 0,-1 0,4 3,0-3,-1-3,0 0,1-1,4-6,-6 3,-2-7,-2 7,1-1,1 1,-2-3,-5-3,5 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1370,'-7'35,"7"-30,0-2,0 0,-1 0,1 0,-1 1,-1 1,1 0,-1-1,0 1,-1-1,1-1,-2 1,-1-2,2-2,0-2,-1 0,1-1,0-1,1 0,1 0,0 0,1-1,2 1,2-2,1 1,-2 1,-1 0,0 0,1 0,-1 1,5-4,-4 5,0 1,3-1,-1 0,-2 2,1-1,1 0,-2 0,0 1,0 0,0-2,1 1,-1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2332 1287,'-34'38,"30"-35,3 0,-3 1,3-1,0 0,1 0,-1 1,-2 5,3-4,-1 0,2-1,0 0,1 0,-1-1,1 1,0 0,-1-1,0 1,0 0,2 5,-1-6,0 0,0 0,0 0,2 2,-1-3,1 1,4 1,-4-2,1 0,-2 0,1 0,0 0,-1 1,1-1,1 0,-1 0,0 0,2 1,0-1,1 0,-1 0,0 0,0-1,0 1,1-1,1 0,1 1,0-1,-2 0,0 0,1 0,22 0,-23-2,-2 0,1 0,8-4,-8 2,0 0,5-5,-2-2,-5 6,-1 1,1-1,0-3,-1 4,-2 0,0 0,1-4,-2 2,0 0,0 0,0 1,0 1,-3-3,0 0,-1 1,1 3,1-1,-2 1,-3-4,1 2,0 0,-1-1,2 0,0 1,0 0,-6-1,5 2,-3 0,1 1,0-1,0 1,1 1,-1-1,0 1,-13-1,12 2,1 0,1 1,-12 1,11 0,-6 3,8-2,0 0,0 1,0 1,-1-1,1 0,0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1703 1137,'15'1,"-8"-1,-4 1,0-1,0 0,0 1,0 0,2-1,-1 1,1-2,0 2,2-2,-4 1,1-1,0 1,-1 1,6-2,-5 0,0 2,0-1,-1-1,1 1,1 0,-1 0,-1 0,7 0,-5 0,1-1,-2 0,1 2,-1-2,0 0,0 0,0 0,-1 1,1-1,4 0,-4 1,0 0,1-1,3 1,3 1,-8-1,2 1,0-1,0 2,-2-1,-11 4,-3 0,6-4,0 0,-1-1,-2-1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1273,'18'0,"-12"0,-3 1,7-2,-7 1,0 0,1-1,0 1,-1 0,0-1,1 1,-1 0,0-1,1 1,1-1,-2 1,0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1209,'6'14,"-5"-10,-1 1,0 3,0-5,0 0,-1 1,1 0,-1 0,1-1,-1 0,3-6,2-3,-1 1,0 2,-1-1,1 0,0 1,0 1,0 0,-6 4,-1 0,1-2,-3 0,2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1227,'-8'17,"8"-13,-1-1,-1 4,1-1,0-3,2 1,0 0,2-2,1-2,-1 0,2-2,-2 0,0 1,0 0,1-1,-1 0,0 2,0 0,0-1,-6 1,0 0,0-1,1 4,2 0,1 0,0 4,-1-3,0-1,0 1,0 0,0-1,1 3,-2-3,1 1,0 0,-1 0,-1 1,2-2,-2 0,-1-2,0-2,-1-2,1 0,0 0,2 0,-1-1,5 1,0 1,0 1,0 0,2-2,-2 2,1-1,1-2,-2 2,1 0,0 2,-3 3,-2 5,0-4,-1-1,0 0,1 1,-1-1,-2 3,0 0,2-3,0 0,0 1,0 0,0 0,-3 5,3-6,-1-1,0 1,-1 0,0-1,1-1,10-11,-4 4,-1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1885,'17'6,"-14"-8,-2-2,0 1,1 0,2-2,-1-1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1277,'23'-8,"-19"6,-1 1,0 0,0 0,-7-2,1 1,-2-2,4 1,-2-1,1 0,0 1,1 0,0 0,2 6,0 2,1 0,-2-1,1-1,0 0,1 1,-1-1,-1 0,2 2,1 6,-3-5,1 0,0 0,0-2,0 8,-1-9,1 0,-1 0,-3-1,-2-1,0-1,2-3,0 2,1-5,3 0,0 3,0 0,1-3,-1 2,0 1,3-4,-1 3,-1 0,1 3,0-2,0 1,1-2,-1 0,0-1,1 0,-3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1205,'-26'35,"25"-32,1 0,0 0,3-2,3 0,-3 0,0 0,0 2,-1 0,-1 0,1 1,-2-1,0 2,0-2,1 5,0 9,-1-13,0 1,0-1,0-1,0 0,1 1,-2-1,2-9,-1-2,0 0,0-1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1210,'0'21,"0"-16,-1-1,0-1,1 0,3-5,-1-2,-1 1,2-2,0 2,2-2,-2 4,0-1,-3 6,0 1,0 2,0 0,-1-2,1 3,0-5,0 0,0 0,0 0,0 0,0 0,-1 2,0 5,0-7,0 0,-1 2,0-2,-1-5,2-3,-1 0,0 0,1 2,0-3,1 3,-1 0,2 0,0 0,1-1,1 1,1 1,-1 1,-3 4,-1 0,-2 1,0 0,1 0,1-1,4-1,1-2,-1 0,0 0,-3 4,-3 6,2-4,-1-1,-1 2,0-2,1-2,0 0,0 0,6-5,0-2,1-1,-1 2,-2 0,0 0,0 0,0 0,0-1,0 0,0 1,0-1,0 1,-1-2,2 0,-2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1210,'16'16,"-16"-13,-1 1,-1 2,0-2,-1-1,0 1,0-2,1-6,2 0,-1 0,1 0,0 0,0 1,1-3,1 3,0 0,-2 8,-3 8,2-8,0-2,0 0,1 0,-2 3,2-3,2 0,1-2,0-1,1 0,-1 0,0-1,0 1,-5 4,-1-2,-4 3,1 0,2-2,1 2,0 0,1 0,5-4,5-6,-4 1,0 2,-1-1,0 1,0 0,0 0,-5-1,1 6,2 1,0 1,-1 0,0 0,1 4,-1-6,1 0,-1 0,0 1,0 1,0-2,0 0,-1 2,1-1,-2 1,0-2,-1-1,0-2,-1-4,0 0,2 0,2 1,-1 0,2-1,2 0,-2 1,2 0,0 1,0 0,0 1,-1-3,-2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1235,'-6'25,"3"-21,1 0,0 0,1 0,-1 1,2-2,0 0,0 2,0-1,1 1,0 0,1 3,-1-4,1 0,0-1,-1 0,2 1,0-2,0 0,0 0,0-3,1-4,-2-3,-2 5,1 0,-1-2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1260,'16'-7,"-12"4,1 0,1-1,-2 3,-1-1,1 1,-1 0,2-2,-1 1,1 1,-2 1,0 0,-1 3,-1 0,-1 0,-3-2,0-2,0 0,-1-3,1 1,-1-3,0 1,1 2,-2-2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1158,'6'33,"-5"-27,0-1,0 5,0-5,0 0,0 3,0 0,0 0,0 0,1 5,-1-7,0 1,-1 2,1 0,-1-2,1-1,-1 4,1-6,-1-1,0 0,1 2,-2-2,-1-9,1 2,1 0,-1 0,1 0,-3-10,3 7,0 2,-1 0,0-1,-1-1,2 3,-2 1,2 0,-1-1,-1 0,1 1,-3 5,2 2,0 1,-1 1,1-2,1 0,0 0,0 0,5-6,0-2,2 0,-2 1,-1 1,2 0,-1 1,-1 0,1 1,-6 4,-3 0,1-2,-1 1,2-1,0 2,0 0,1 0,0 1,1-2,1 1,-1-1,1 0,2 0,3-4,0 0,-1 0,0-1,-1 0,0 0,3-4,-4 2,0 0,0 1,0-2,-2 2,1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1164,'6'29,"-6"-25,0 0,0-1,0 1,0 0,-1-1,1 0,0 0,-3-2,0-2,5-2,1 1,2-1,0 1,-2 1,0-1,0 1,-5 5,-1-1,-2 1,2-1,0-1,1 1,-1 1,1 0,1-1,-1 0,1 0,-1 2,0-2,0 0,5-5,2-3,-2 1,1 0,0 0,-1 2,2-2,0 1,-2 1,1-1,1 0,-2 1,-4 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1158,'2'24,"-3"-19,1 0,-1-1,1-1,-1 0,0 0,0 1,-2 1,2-2,-2-1,0-5,1-1,1 1,1-1,0 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1180,'17'-6,"-13"5,-1 0,0 0,5-1,-4 2,-1-2,0 2,2-1,1-1,-3 0,-7 1,1 1,0 0,0-1,-2-1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1847,'1'13,"0"-10,-1 0,1 0,1 2,-1 0,2 2,0 3,-2-7,1 0,-2 0,3 0,-2 0,2 0,-2 0,0 0,-1 0,-5-10,4 2,0 2,2 0,4-2,-2 1,-1 1,0 0,1 2,0 4,2 5,-3-5,-2 0,1 0,0 0,-1 0,-3-1,0-1,0 1,0-1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1130,'15'29,"-15"-24,0-1,0 2,-1 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1233,'1'40,"-1"-36,0-1,1 0,-1 0,2-6,-1 0,1 0,2-7,-3 7,0-1,3-4,-3 3,0-2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1193,'-6'25,"6"-22,-1 0,1 0,0 2,1 0,0-2,2-2,1-1,2-2,0 0,-1-1,0 0,-1 1,0-1,-1 0,-4 0,-3 0,1 1,0 0,0 1,-2-1,2 1,0 0,1 4,4 2,2 3,-3-5,-1 0,2 3,0 0,-2 1,0-4,-1 0,1 0,-1 1,-2-2,0-1,0 0,-1 0,1 0,0-1,0-1,2-2,4-1,1-3,-2 4,0 0,1 1,2 0,-2 2,2-1,-1 1,-2 3,-1 0,-3 1,-1 0,1-1,-2 0,0 1,0-1,1 1,0-1,1 0,1 0,1 0,0 0,3-1,1-4,-1 0,2-1,-2 1,0 0,1 0,0-1,1-2,-2 3,0 0,-1-1,-1-1,1-1,-1 2,-1 0,0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1220,'25'-5,"-22"4,0 0,1 1,-1-1,0 1,-5 3,-3 1,2-2,0 1,-2 2,3-2,0 0,-1 0,1 0,-3 3,1-2,-2 1,2-2,0-1,9-2,0-2,1-1,-3 2,2-1,-5 5,-2 0,0 0,-2 1,1 0,0-1,2 1,0-1,4-2,4-5,-3 2,-1 0,2-2,-2 3,0-1,2 0,-2 0,3-1,-2 1,1-5,-3 4,-2 0,0-2,-1 2,0 0,-1-1,-1 1,-1-1,1 2,-4-3,4 3,1-1,-1 1,1-1,0 0,1 0,-1-1,0 0,1 0,-2-2,2 3,-1 0,2 0,6 28,-5-19,1-1,-1 0,1 0,0 0,-1 2,1 1,1-1,-1 0,1-1,0 0,0-1,4 9,-5-9,1 4,-2-6,1 0,0-8,-3 2,1-3,-1 0,0 1,0 1,0 0,0 0,0 0,0-1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1147,'2'0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1169,'11'16,"-7"2,-2-14,-1-1,1 1,0 0,-1 1,2 7,0 2,-2-9,0 0,0-1,-1 6,0-5,-1 2,0 8,0-8,-1-2,0 0,0-1,-1-1,0-1,0 1,-6 2,-2-7,7-1,1 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1156,'13'13,"-11"-10,0 0,0 2,-2-2,1 2,-1-2,-1 2,-2-7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1128,'7'-10,"-4"7,-1-1,-2 1,-1-1,0 1,-1-3,1 1,0 0,0-8,1 7,0 3,0 0,1-1,-1 1,3 3,0 1,0 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1154,'12'83,"-12"-76,0-2,-1 16,1-16,0 1,1 9,-1-7,0-1,0 0,0 0,1 1,-1 3,1 8,3 21,-4-30,1-2,0 1,0-1,0 2,0-1,0-1,0-2,0 0,0 0,0-1,0 0,0 1,2 6,-2-7,0 0,0-1,1 0,0-1,0 0,2 3,-2-3,1 1,0-1,-1 0,0 0,1-3,-2-3,-1 0,0-1,-1 0,1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1407,'24'-2,"-20"1,0 0,-1 1,0 0,2 0,-1 1,6 0,-5 1,3 1,-5-2,-4 2,-1 1,-4-1,2-2,1 0,-4 1,4-2,0 1,0 0,0 1,3 2,0 0,0 1,0 0,0 7,0-7,0-1,0 5,0-4,0 3,1-2,1 7,-2-6,1 0,-1-2,1-2,-1 1,0 1,-1-2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1865,'-9'46,"8"-42,1 0,0 1,0-1,0 0,0 1,-1 1,1-2,-1 1,0-2,0 0,2-7,0 0,0-4,1-2,-1 4,1-1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1467,'16'3,"-13"-3,2 0,0 0,-2 0,0 0,1 0,-1 1,0 0,0 0,-3 2,-3-1,-3-3,2-2,0 0,2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1447,'20'7,"-17"-6,0 0,0 0,1 1,0 1,-1 0,0-1,-1 1,1 0,-1 2,-2-1,0 1,-1-2,-2 1,1 0,0 1,-1 2,1-3,0 0,2-8,1-1,0 0,1-1,-2 3,1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1461,'25'-12,"-22"11,1 0,-1 0,1 1,-1 0,0 0,1 0,0 1,-1 1,0 0,0 1,-2 0,-2 0,-2-1,-1-1,0-1,0 1,0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1440 1467,'3'20,"-3"-17,1 0,0 1,-1 0,1 0,0 2,-1-1,1-1,0 0,0 1,0-2,0 2,0-2,-1-7,0 0,1 0,0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1436,'15'30,"-13"-27,1 3,-1-2,0-1,0 2,1 0,-2-2,0 1,1 4,-1-4,-1 0,1-1,0 0,0 1,0-1,-2-6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1441,'-5'51,"5"-47,-3 12,1-11,1-1,-2 1,-4 1,4-4,0 0,0-2,0-2,1-2,1 0,0 0,0 0,0-4,0 1,-1 1,1 3,1 0,4 1,-1 2,0-1,0 1,1-1,0 0,-1 0,0 0,1 0,1 0,1-2,-2 1,0 1,-1 1,1 1,0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1441,'8'36,"-7"-33,-1 0,1 0,0 1,-1 0,1 0,0 9,-1-7,1-1,-1-1,0 3,1-4,-1 5,0-5,-1-6,1 0,-1-2,-1-1,0-1,1-1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1436,'40'1,"-37"-2,0 1,-8 5,2-1,0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1487,'35'-7,"-31"7,-1-1,0 2,-3 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1534,'13'2,"-10"-1,0-1,0 0,3 0,-3 0,2-1,-2 1,1 0,0 0,0-1,0 1,1 0,0 0,0 0,-1 0,0 0,-1 0,3 0,-2 0,-1 0,0 0,3 0,-3 0,0 0,0 0,0 0,0 0,1 0,-1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1859,'13'23,"-11"-18,-1 0,0 0,1-1,-1 1,1-2,-1 0,1 3,0-3,0 3,-1-3,-4-5,0 0,0 0,0 1,-2-2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1493,'14'-2,"-10"1,-1 0,4 0,-4 1,9-1,-9 0,1 1,1-2,0 2,0-1,-1 1,-1 0,0 1,-5 2,-4-3,0 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1498,'4'51,"-3"-46,0 0,-1 1,0-1,0-1,1 0,-1 9,1-10,-3-6,1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1547,'21'-7,"-18"6,0 0,1 0,1-1,-2 1,1 0,3-2,-2 0,1 0,-2 1,0 0,-1 0,0 3,-1 4,-3-2,-3 7,3-6,-4 0,2-2,0-2,0-1,-1-1,1-2,-4-6,6 7,0 0,0-3,0 2,0 0,1 1,0 0,-1-1,2 0,1 11,-2-1,1 0,-1 10,0-12,0-1,-1 0,1 2,-1-1,0 0,0-1,-1-6,-4-8,5 8,0 0,-2-2,2 2,-1 0,1 0,0 0,0-1,0 1,0-1,-1 1,-1 7,1 0,2 0,-1 0,1 0,0 1,1-2,-1 0,0 0,1 0,0 0,2 2,4 8,2-6,-5-5,2-2,-3 0,0-1,1-4,-2 1,0 0,-1 0,1 1,0 0,0 0,2-2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1984 1477,'25'26,"-24"-23,-1 1,1 0,-2-1,1 0,0-7,0 0,0 0,0 0,0 1,0 0,0-1,0 1,1 0,1 0,1 1,0 1,0 0,0 3,-2 2,-1 0,-1 3,1-3,0 0,-1 1,0 0,1-1,-1-1,-1 4,-1-3,0-2,0-1,0-2,0-1,0-2,0 1,3 0,3-1,-1 1,2 0,0-1,-2 1,1 1,0 0,-2 5,-2 3,0-2,0-1,0 0,0 1,0 1,1-2,3-1,1-1,-1 0,0 1,-4 2,-1 0,-1 1,0-1,1-1,0 1,1-1,6-1,-2-3,2 0,-2 0,-5 6,1-2,-1 1,0-1,0 1,0-1,0 1,2-1,9-2,-4-1,-1 1,0-2,3 0,-2 1,0-1,3 0,-2-2,-3 3,-1-3,-2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425 1055,'26'1,"-23"-1,0 0,0 0,0 0,0 0,0 0,2 0,-1 0,0 0,0 0,-1 0,1 0,-1 1,0-2,2 2,-1-1,-1-1,0 1,0 0,2 0,-2 0,1 0,0 0,-1 0,1 0,1 1,-1-1,0 0,2 0,-1 0,-1 0,-1 0,1-1,-1 1,1 0,-1 0,1 0,-1 0,1 0,-1-1,1 1,0 0,-1 1,0-1,0 0,0 0,0-1,3 1,-3-1,1 1,0 0,-1 0,1-1,0 1,0 0,0-1,3 0,-4 1,0 0,1-1,0 1,1-1,-1 0,0 1,0-1,0 1,-1 0,1 0,0 0,-1 1,0-1,1-1,0 1,1 1,-1-1,-1 1,0-1,1 0,0 0,-1 0,2 0,-1 0,0-1,-1 2,1-1,-1 0,1 0,-1 0,0 0,0 0,0 0,0 0,0 0,0 0,0 0,1 0,-1 0,1 0,-1 1,0 0,0-1,3 0,-2 1,0 0,0-1,-1 0,0-1,0-1,3-5,-4 2,0 0,0 0,0-3,-1 4,0 1,0 0,0-1,0-1,1-3,0 1,-1-2,-1 4,1-4,-1 5,0 1,0 0,1 0,-1-1,0 1,0-1,0 1,-3 1,0 1,0 1,-1 0,1-1,0 1,0 0,-1-1,0 0,1 1,-1-1,-2 0,2 0,-2 0,3 1,0-1,-1 1,1 0,-4 0,4 0,0 0,-2 0,1 0,1 0,-1 0,1 1,-5 0,4 0,1-1,-6 1,5 0,1-1,-1 0,0 0,1 0,0 0,0 0,-1 0,-2 0,2 0,1 0,0 0,-1 0,1 0,-2 0,0 0,0 0,1 0,0-1,1 1,-3 0,1 0,-3 1,5-1,0 0,-2 0,0 0,2 0,-1 0,-3-1,2 1,1-1,0 1,1 0,-1 0,1 0,-2 1,1-1,1 0,-1 1,1-1,-1 0,0 0,1 1,0-1,0 0,-3 1,-2 0,5 0,0-1,-1 0,-3 1,4-1,-1 1,0 0,1 0,0 0,0 0,-1 0,1-1,0 1,-1-1,0 1,-4 0,5-1,-3 0,2 1,1-1,-2 0,2 0,0 0,0 0,0 0,0 0,0 1,0 0,0 0,0-1,0 1,0-1,0 2,2 1,0 0,0 0,0 0,0 0,1 1,-1-1,0 0,1 0,0 0,-1 0,0 0,1 0,-1 0,1 5,1-5,-1 0,1 2,-1 0,1-1,0 0,-1 0,1-1,0 2,0-2,0 0,-1 0,1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934,'14'11,"-11"-10,1 1,-1-2,2 1,0 0,-1-1,1 1,-1-1,1 1,0-1,4 1,-5-1,3 0,-2-1,-1 1,-1 0,0 0,0-1,0 1,1 0,2-1,-2 0,0 1,-1 0,4-1,4 0,-8 1,0-1,7 1,-7-1,0 1,2-1,-2 0,5 0,-5 0,2 0,-1 1,-1-1,1 1,3-2,-1 1,-3 1,0-1,1 1,0-1,-1 1,9-1,-9 1,1-1,4 1,-4 0,-1 0,1 0,0 0,-1-1,2 1,-1 0,1-1,-2 2,1-1,6 0,-6 0,-1 0,0 0,1 0,-1 1,2-1,0-1,-1 1,0 1,1-1,-1 1,1-1,-2 0,0 1,0-1,0 1,0 0,1-1,-1 1,1 0,-1 0,1-1,-1 1,0 0,0-1,1 0,2 0,-3-1,0 1,0 0,0 0,0-1,4 0,-4 1,1 0,-1-1,0 0,1 1,0-2,-1 1,1-4,-1 2,-1-2,0 2,-1 0,-2 0,2-1,0-1,-1 2,0 0,0-1,0 1,0 0,0-2,0 1,0 1,1-1,-2 0,-1 0,0 1,0 0,-1 0,0 0,0 2,-1-2,1 2,-3-1,2 1,-1 0,-1 0,1 0,2 1,0 0,-2-1,2 1,-1-1,0 0,-1 0,-5 0,1 1,6 0,0-1,0 1,-1 0,1 0,0-1,-3 0,2 1,0 0,0-1,-1 1,1 0,0 0,1 0,-1-1,0 1,-2 0,-2-1,5 1,-2-1,2 0,0 1,0-1,-3 0,3 1,-1-1,1 1,-7-1,7 0,-1 1,1-1,0 1,0 0,-7-1,5 1,1 0,0 0,1 1,0-1,0-1,0 1,-1 1,1-2,0 1,0 0,-2 0,1 0,-1 0,0 0,2 1,0-1,0 0,-1 1,-1-1,0 1,1-1,-3 1,0-1,3 1,1-1,0 1,0-1,0 0,-1 1,1-1,-7 0,7 0,0 0,0 1,0-1,-1 0,-2 1,2-1,1 1,0 0,0 0,0 0,-4 5,2-2,1 0,1 0,0 0,0 0,0 0,-1 2,2-2,-1-1,0 1,1-1,1 0,-1 0,1 1,0 1,0 0,1-2,0 0,0 3,0-2,0-1,0 0,1 0,-1 0,1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851,'17'-2,"-13"1,0 0,0 0,-1 1,0-1,0 1,0 0,-7 4,1-1,0 0,0 1,0-2,1 1,-1-2,0 1,-3 0,3-1,0 2,11 0,-5-3,2 1,1-3,-3 2,4-2,-4 2,0-1,0 0,-3-3,-2-1,1 0,-1 2,1 0,0 0,0 0,0 0,-1-2,0 1,1 8,0 0,-1 3,1-1,-1 1,1-1,0-1,-1-1,1 0,-2 7,1-6,0 0,1-2,3-6,0-1,-1 1,0-1,1 0,-2 1,2 0,-2 0,2 0,-1 0,1 6,0 1,-1-1,-1 0,1 1,0-1,-1 0,0 0,1 0,0 1,2-11,-2 2,0 1,0 0,0 1,0 0,-1 0,1 0,-1-1,1 0,0 1,-1-2,1 1,-1 1,1-1,-2 11,0-4,0 3,0-3,1 2,-1-2,3-7,1-3,-2 4,0 0,1 0,-1 0,2 1,0 0,0 1,0 0,0 0,0 1,0 1,-3 3,1 1,-1-2,-1 1,0 0,0-1,0 0,-2 0,0 0,0-1,0-1,2-5,1 1,0-2,1 2,-1 0,0 6,-1 1,-1 1,1-1,-1-1,1 1,-1 1,0 0,0 1,1-3,0 2,0-1,3-7,-1 0,2-1,-1 1,0 0,1-3,-1 3,1 0,0 4,-2 2,1 0,1 0,1-1,1-2,-1-1,0-1,-1-1,0-1,0-4,-3 5,1-3,-1 2,0 0,-1 1,1 0,-1-1,1 1,-3 12,3-3,-2 7,1-10,1 0,0 0,2-6,-1-1,3-6,-2 6,-1 1,0 0,1 0,1 0,1 0,-1 2,0 6,-3-2,1 1,-2 0,0 4,-2-1,2-3,-2 0,0-1,0 0,2-6,1-1,1 1,-1 0,0 0,0 0,-1 8,1-1,-1-1,0 2,1-2,-1 1,0-1,2-6,2-3,-2 3,1 0,0 6,0 0,0 0,1-3,4-5,-2 0,-3 2,0 0,-1 0,0 0,0 0,0 6,0 0,0 1,-1-1,2-6,1-12,-1 8,0 3,-1 0,-1 0,1-1,0 2,0 0,2 7,-2 1,1 0,-1 0,2 9,-2-7,0-4,0 2,0-2,-1 0,1 0,-1 0,1 0,-1 3,1 5,-1-7,0-1,0 1,0-1,-4 0,1-3,0 0,-16-2,7 1,1-3,-11-10,14 9,-2 2,-3-1,3-4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830,'-9'14,"9"-11,0 0,2 0,0 0,-1 0,2 0,0-1,2-1,-1-1,0-1,0 0,-1-1,0-1,1 1,-1-1,0 0,0-1,-1 0,-1 1,-1 0,0 0,0 0,-2-1,0 1,0 0,0 0,-1 2,-1 1,1 0,0 0,-1 2,1 0,0-1,0 1,0-1,0 1,0 0,0 0,1 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825,'-2'16,"1"-13,0 0,1 0,-1 1,1 1,1-1,1-8,-1-5,-1 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833,'14'1,"-11"-1,-3 3,-3 0,0-1,-1 1,1 0,1 0,4 0,0 0,1-1,0-1,0-2,0 0,0 0,0-2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1907,'34'-2,"-30"1,0-4,-2 1,0-2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826,'-14'15,"13"-12,1 0,-1 0,1 0,0 0,0 1,0 0,1-1,1 2,0-2,1-1,0 0,0 0,0-2,0 0,1 0,0-1,-1 1,1-2,0 1,0-2,0 1,-1-1,-1-2,0 1,0 0,0 1,-2 0,1 0,-1 0,0 0,-1 0,1 0,-1 0,0 0,-2 0,2 0,-2 2,-6-3,6 3,0 1,-2-1,2 1,-2 1,1-1,0 1,1-2,-1-1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950,'-11'14,"10"-8,0 2,0-5,1 0,0 0,3 0,0-1,0-1,2-1,3 1,-4-1,-1-1,0 1,0-1,1 0,0-2,-1 2,1-1,0-3,-2 2,1-3,-2 0,-1 2,0 0,-4-1,1 3,-2 0,-2 1,3-2,-1 2,2 0,-3 1,2 1,-1 0,2 0,0 1,8 0,-2-1,0-1,0 1,0-1,0 0,-2 3,-3 0,0 1,-1 0,-2 2,4-3,0 0,-2 1,0 1,8-4,0-2,-1-2,1 2,-2 0,0 1,1 2,0-2,-1 1,1-3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991,'5'13,"-4"-10,0 5,-1-3,1-2,-1 0,3-4,1-3,-1 0,0 1,1 0,-2 0,1 1,1-2,-2 1,1 0,-1-1,1 1,-1-1,3-5,-3 3,0 1,0 1,0 1,-1 0,1 0,1 0,-1 0,-7 4,-6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1061,'-13'21,"12"-17,1 1,0-2,1 0,0 0,2 0,0-3,0 1,0-1,0 0,1-1,-1 1,1-1,1 0,-1-1,-1 1,1 0,1-3,-3 1,1-1,-2 0,0-3,-2 2,1 1,-1 0,-1 1,0 0,0 0,-2 0,-4 1,5 1,-1 1,0 0,1 2,0-1,-1 2,2 0,1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1048,'-5'24,"4"-15,0-6,1 0,-2 4,1-4,0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2655 1041,'-8'14,"8"-11,-1 0,1 0,0 2,0-1,0 1,1-1,1-1,0 0,3-1,-1-1,-1-2,0 1,2-3,-2 0,1 0,-1-1,0 1,-1-1,0 1,2-2,-1 2,-2-1,-2-1,-1-1,1 3,-2-2,0 3,-1 0,1 1,0 1,-1 1,0-1,1 2,0 0,-1 1,1-1,6-2,0-1,0 1,0-1,0 1,-2 3,0 0,-3 0,-1 1,-1-1,2 0,-1 0,6-3,2 1,0-1,-1 0,-1 0,1-1,2-2,-1 1,-1-1,-1 1,2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1087,'5'14,"-3"-10,-1-1,0 0,4-3,-2-2,2-2,-2 1,-1 0,2-2,-2 2,0 0,0-1,0-2,0 2,2-3,-1 1,4-2,-4 4,-6 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1326,'7'13,"-6"-8,1-2,-2 1,2 0,-1-1,0 0,0 0,4-8,-2 1,1 0,0-1,-2 2,1 0,-1 0,1 0,1-2,1 1,-3 1,8-6,-5 4,3-2,-5 4,0 0,1-1,0 0,-1 2,0 0,-8 2,-3 0,1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1315,'-16'15,"15"-12,0 0,0 1,1-1,2 1,1-1,1-1,1-2,-1-1,-1-1,2-4,-4 3,0 0,2-2,-2 1,-1 1,0-1,0 0,-1 1,0-1,-2 0,0 1,-1 1,0 1,1 1,0 1,0 2,1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1276,'-17'18,"14"-15,1 0,2 0,0 0,4-1,-1-2,5 1,-5 0,2-1,-1-1,0 1,0 0,-1 1,0-1,0 1,0-1,1 0,-7 0,0-1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1848,'10'24,"-9"-21,0 0,0 2,0 1,-1-1,0-1,1 1,-1-1,0 0,0 2,1 0,-2 0,-1-9,-1-7,3 7,0 0,2 0,0 0,0-1,1 2,0 1,1-2,0 1,0 1,1 0,-4 4,-1 1,-2 0,-1 4,0-4,-1-1,1-4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1316,'1'27,"-2"-22,1 5,0-5,0-2,0 0,-1 7,1-7,0 0,-1 0,1 1,0 0,-3-6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1315,'17'1,"-14"-1,0 0,-6-6,1 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1301,'-1'13,"1"-10,0 2,0-2,-1 2,1-2,0 5,0-3,-1 5,1-7,0 0,-1 0,1 0,-1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1284,'22'4,"-19"-5,0 0,0 1,0 0,-4 3,-2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1301,'3'31,"-3"-28,0 1,0 0,0-1,-1 2,0 9,0-7,0-4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1273,'-20'12,"17"-8,-1 0,1-1,-1 3,0 0,2-2,1-1,0 1,1-1,-1 1,1 0,0 0,1-1,0 0,1 7,-1-6,-1-1,1 0,2 1,-1 0,1-2,0 1,1-1,-1 0,1 1,0-2,0 0,6 2,-4-2,-1-1,3 0,3-1,-7 1,2-1,2-1,-3 1,0-1,1-1,-1 0,0 0,-1 1,1-3,-3 2,3-5,-4 4,0 0,0 0,0 1,1-1,-2 0,0 0,-3-5,1 6,-1-2,-2-3,3 3,-1 1,1 0,-1 2,1-1,-2-1,0 1,1 2,-6-2,6 2,-1 0,0 1,0-1,0 1,1 0,-1-1,1 2,-1-1,1 1,-7 0,5 2,2-1,1 2,1-1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1294,'18'-2,"-15"2,0-1,3 0,-3 0,1 0,-1-1,0 1,-3 4,-3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1315,'-4'30,"8"-35,-3 1,1 1,-2 0,1 0,3-2,-1 2,0 2,0 0,1 1,-1 0,3 1,-11 5,2-3,0-1,0 0,-3 3,3-3,1 1,5-4,0-1,0 1,-4 5,-1-1,0 0,0 0,0 0,1 0,-3 2,1-3,1 1,1 0,5-2,2-2,-2 0,-1 0,2 0,-2 0,3-1,-3 1,0-1,1-1,0 1,0-4,-3 3,0 0,-1 0,0-4,-1 4,1 0,-2-1,0 0,0-1,-1 0,-1-6,2 6,1 1,-1 1,1-1,-1 1,0 0,0 0,0 0,4 6,0 0,2 7,-1 0,0-1,0-1,0 0,-1-2,-1 2,1 0,0 1,-1-2,0-1,1-1,-1 1,1-1,0-1,-1 1,0-1,1 0,1 5,-1-6,1-1,-1-9,-1 2,-1 0,0 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3168 1305,'-22'43,"19"-31,1-8,1-1,0 0,-1 0,1 1,-1-1,-1-2,0-2,0-3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1254,'13'13,"-11"-10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1163,'39'-11,"-36"10,0 1,0 0,-15 6,-2 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1940,'13'-4,"-8"2,1 0,-3 1,0 0,0 1,0-1,1 0,0-1,-1 1,0 0,0 0,0-1,0 0,0 1,-8 1,1 0,1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1279,'19'0,"-15"-2,0 2,0-1,-1 0,1 1,-1-1,0 1,0-1,-7 1,1 1,-3-2,3 1,-1-1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1262,'2'0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1245,'-18'47,"12"-35,3-9,1 0,-3 1,0-1,-4 1,5-1,9-2,4-2,-4 0,-1 0,4-2,-4 2,-1 0,0 0,2-1,-2 1,0 0,7-2,-7 2,2 1,-2-1,0 1,-6 0,0-1,0 0,-2-2,0-3,4 3,-2 1,1 5,-1 1,2-1,-2 2,0-1,-2 3,3-2,1-2,-1 2,1-2,-1 4,1-3,0 4,0-5,0 1,4-11,-2 2,0 0,0 2,0 0,0-1,2-1,0 6,-1 7,-1-4,-1 1,0-1,1 2,-1-3,0 0,0 1,-1-1,1 0,-1-6,1-4,0 4,0 0,1 0,-1 0,0-1,2-1,0 2,0 0,1 2,0 0,1 0,-1 1,0 0,-11 13,6-8,1-2,0 0,0 0,0 0,4-14,-1 5,-1 2,0 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1244,'5'19,"-5"-16,0 0,0 3,0 4,0-7,2-6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1287,'30'-5,"-26"5,1-1,-2 1,-6 5,0-1,-1 0,0 0,1 0,-1 1,0-3,1 0,-1 1,-1 0,1 0,0 0,-1 1,2-2,7-2,8-2,-9 2,2-1,-2 0,4 0,-2 0,-2 0,2 0,0-1,-2 2,0 0,-7-2,-1 0,2 2,0-2,0 0,0 0,0-3,1 1,1 0,0 1,0 10,1-2,1 0,-2 0,1 0,0 0,0 0,0 0,0 1,0 8,0-8,-1-1,1 0,0-1,-1 0,0 0,1-1,0 1,0-8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1269,'-12'22,"10"-17,0-2,2 0,-1 1,0 0,0 2,1-2,0 0,0-1,1 2,1 0,0 0,-1-2,2 6,-2-6,2 2,0-1,1-1,2 1,-1-1,-1-2,-1 0,0 0,3 0,-3-1,2 0,-1 0,-1 0,0 0,9-1,-7 1,0-1,0 1,-1-1,-1 0,1 0,0 0,4-1,-5 2,0-1,1-1,0 1,0-1,0 1,4-3,2-10,-8 11,0-1,-1 1,1-2,0-2,-2 4,0 0,-1 0,-2-5,0 1,1 3,0 0,-9-10,8 12,-2-1,2 1,0 1,0-1,-1 0,1 0,0 1,0 0,-1 0,1 0,-1 0,1 1,-1-1,-1 1,0-1,-4 1,5 0,0 0,0 1,-5 0,5 0,1 0,0 0,0 0,-1 0,1 0,-1 1,1-1,-4 1,3 0,-1 0,2 0,0-1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3333 1319,'27'-1,"-24"0,1 1,0-1,-1 0,0 1,-3-3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1286,'5'41,"-5"-37,0-1,0 0,-1 0,1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1286,'20'1,"-16"-1,-1 0,1 0,-1 0,0 0,-6 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1298,'7'28,"-7"-23,0-2,0 0,0 1,0 1,0-1,0 3,0-4,0 0,-1-8,0-3,0 0,0 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1937,'43'-2,"-39"2,-1-3,0 1,1-3,-9 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3398 1318,'19'0,"-15"-1,-1 1,0-1,0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3419 1285,'4'17,"-4"-14,0 4,0-3,0 0,-1 0,1-1,-1 1,0-1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3430 1285,'19'-2,"-12"2,-3 0,-1 0,1 0,-1-1,0 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1293,'6'28,"-5"-25,-1 0,0 0,0 3,0-3,0 1,1 3,-2-2,0-8,0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1578,'-4'16,"2"-12,1-1,0 0,0 0,0 1,1-1,-1 1,0 0,1 0,-2 1,0-2,2 1,-1-1,4-2,1-1,-1 0,0 0,0 0,1-1,1 0,-1 0,0 1,0-1,0 0,-1 1,0-1,9 0,-8 0,-1 1,0-1,-3-2,-6-14,3 12,1 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1541,'21'1,"-18"-1,0 0,1 0,-1 0,0 0,0-1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1595,'34'-12,"-31"12,0 0,0-1,0 0,0-3,-1 0,-1 0,0-1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1531,'-4'15,"3"-12,1 0,-1 0,0 0,0 0,0 1,0-1,1 0,0 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2597 1586,'19'1,"-16"-1,0-1,1 0,0 0,0-1,-1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1599,'34'-4,"-31"4,0 0,0-2,-4-1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1954,'22'3,"-19"-2,0 0,1-1,-1 0,0 0,5 0,-3 0,0-2,-1 2,-1-1,2-1,-2 2,3-2,-2 1,1 1,0-2,-1 1,1-3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1568,'16'-4,"-11"5,-2 0,1 0,0 0,-1 1,0 1,-1 0,-1 0,-2 3,0-3,-1 2,1-2,-1 2,-2 3,3-5,0 0,-1 1,-1 2,1-2,-5-7,6-1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1535,'-5'18,"5"-14,0 1,0 1,0-2,0 0,0 0,0 0,0 0,-1-1,1 8,-2-8,-1-4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2755 1569,'-16'5,"12"-3,1 1,-1-1,1 1,1 0,2 0,1 0,-1 0,2 0,1-2,4 0,-2-3,-2 1,0 0,1 0,-9 1,-5 4,7-1,0-2,0 3,0 2,2-1,1-2,-1 2,2-1,0-1,0 0,2-2,2-1,-2 0,4-1,-3-1,-1 1,2-2,0-1,-1 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1562,'26'8,"-23"-8,0-1,0 1,0 0,0 0,1-1,-1 0,0 0,-7 3,0-1,-5-1,5 0,1 0,0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1586,'4'21,"-6"-18,1 0,2-8,1 0,0 1,-2 1,2 0,2-1,-1 3,0-1,0 2,0 0,-5 3,-2 0,1 1,1-1,-2 1,3-1,-1 3,0-1,0-2,2 0,-2 0,5-3,1-5,0 2,0 0,0 1,-3 5,-3 2,1-2,-2 2,0-2,0 0,0 0,0-1,7 0,-1-3,2 0,-2 0,1-1,-1 0,1 0,0-1,0 0,-1-2,-1 2,-1-1,0 1,0 0,0-2,0 1,-1-1,0 2,-1-2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1527,'7'18,"-4"-14,1 7,-1-4,-1 0,1 3,0 0,-1-5,0 7,1 1,-2-8,-1 0,2-1,-1-1,1 0,-1 0,0 1,3 2,-3-3,1-6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1586,'-20'17,"19"-14,-3 6,3-6,0 1,-1-1,1 2,-1-1,0-1,1-25,1 16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2888 1533,'9'14,"-7"-11,0 0,1-2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1585,'15'1,"-5"-2,-5 0,1 1,-2-1,0 0,-1 0,0 1,-7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1549,'-2'20,"2"-10,0-7,1 0,-1 2,1 1,-2-3,1 0,0 2,1-2,-1 1,0-1,2 1,0 0,0-7,-2 0,2-3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1486,'10'12,"-7"-9,-6-6,1 0,-1 0,-1-1,1 2,0 0,0 1,0 0,7 2,1 1,-2-1,1 1,-1 1,0-1,0-1,-5-5,-1 0,0 0,1 0,0 1,6 9,-1-4,0 2,-1 1,-5-4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1584,'16'-1,"-13"1,1-1,-1 1,0-1,0 1,0-1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1584,'1'26,"-2"-20,2-3,-1 1,-1-1,1 3,0-3,1 0,2-1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1591,'18'1,"-13"-1,-2-1,0 0,0 1,0-1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1579,'8'25,"-7"-17,0-5,-1 0,1 2,-1-1,1-1,-1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1555,'15'5,"-12"-5,2-1,0 2,-1-2,2 0,-3 1,-11 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1576,'6'30,"-6"-27,1 1,0 0,-1 3,0-4,0 0,0 3,0-3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1586,'12'2,"-9"-2,3-1,-2 0,0 0,-1 0,0 0,-6 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1554,'1'21,"0"-18,-1 0,0 0,0 2,0-2,0 2,0 0,0 3,1-4,-1 2,0-3,0 1,-1-1,2-7,0-1,0-1,-1 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1549,'13'5,"-6"-6,-3 0,0 0,-1 0,0 0,0 1,0-1,-8 1,2 0,-1 0,1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1570,'3'43,"-3"-38,1-1,-1 2,0-2,-1 1,0-2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885,'-10'-11,"9"6,0-1,0 1,0 1,0 0,0 0,0 0,-1 0,1 1,0 0,1-1,-1 0,0-1,1-1,-1 0,1 1,0 0,-1-1,1-3,0 4,1 1,-1-1,0 0,1 0,-1 1,1 0,-1 1,1-5,0 5,-1 0,0-1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1587,'13'2,"-10"-2,0 0,0-1,0 0,1-2,0 0,-1 1,0 1,1 0,0 1,-1 0,0 0,0 0,0 0,0 0,0 0,0 0,0 0,-2-4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3415 1575,'2'0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1575,'10'-24,"-7"25,0-1,1 0,0 0,-1 1,0-2,1 2,-1-1,4 0,-11-7,1 5,0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3443 1536,'-1'43,"0"-37,2-3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3459 1523,'19'3,"-16"-3,2 0,0 1,-2-2,0 1,-6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1534,'0'30,"1"-24,-1-2,0 0,0-1,1 0,-2 1,1-1,0 2,0-2,0 0,0 1,-1 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1678,'-8'14,"8"-11,-1 0,1 0,0 0,2 0,1 0,1 1,-1-1,0 0,2 3,0 0,-1-4,0-1,0-3,-1 0,-1-1,1 0,1-2,-1 1,1-1,-1 0,0 1,-2-1,0 2,-1-1,0-1,-1-2,1 4,-2-2,1 2,-1-1,0 1,-1 1,0 1,0-1,-1 0,0 1,-2-1,1 1,1 1,1 0,-1 1,-1 1,-1-1,1 1,1 0,-2 1,5 0,0 1,2-1,2-1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1662,'14'0,"-11"0,-2 3,-2 3,0-3,-1 2,0-1,0 0,0-1,5-4,0 0,0 0,0 2,1 2,-3 0,-2 0,0 0,-1 1,-1-2,2-5,1 0,1-2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1677,'-2'16,"0"-13,1 1,-1-1,0 0,1 0,0 0,0 0,1 0,3-2,1-1,-1 0,1-1,-1 1,1-2,-1 2,1-1,1 0,-2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1683,'3'24,"-3"-21,0 0,0 0,0 0,1 0,1 2,-2 0,1-2,-1 0,1-6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614,'19'85,"-18"-82,1 1,-9-27,3 12,2 7,-1-3,-2-8,4 10,-1 0,1 0,0-2,-1-5,2 9,0 0,0-3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1665,'-10'19,"9"-15,0-1,0 1,2-1,-1 1,1 0,2 2,0-4,3 3,0-1,-2-2,0 2,-1-1,1 0,-1-1,1-1,0 0,-1-2,1-1,-1-4,-1 2,0 0,0 0,1-7,-3 6,1 2,-2-1,1 1,-2 0,1 0,-3-2,3 2,-2 1,0-2,-1 2,2-1,-2 2,1 0,0 1,0 2,0-1,0 0,0 1,-6 5,5-4,0 1,1-1,0 0,-2 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2423 1838,'-7'13,"6"-10,0 3,1-1,2-1,-1-1,2 1,1 0,-1-3,1 2,0-2,0 1,-1-3,1 3,-1-4,0 0,0 1,-2-3,2-1,-1 2,-1-2,0 2,-2 0,1 0,-2-1,1-1,-1 1,0-5,1 6,0 0,-1-2,-1 2,0 1,0 1,0 1,-4-1,0 2,4 0,-1 1,2 1,0 0,5-3,0 1,2-1,-2 0,0 0,0-1,0 2,0-1,-1 3,-3 0,0 1,-1 0,0-1,-1 0,7-2,-1 1,0-1,0 0,0 1,-5 1,-1 0,0-1,0-1,0-1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1815,'-4'18,"3"-14,0 1,1-2,-1 1,1-1,-1 1,0-1,4-4,0 0,1 0,1 0,-1 1,-1 0,0 0,0 0,0 0,0 0,0-1,-1-2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1806,'-3'34,"4"-26,-1-4,1 0,0-1,0 0,0 2,0-2,0 1,-1-1,1 1,-1-1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1804,'-5'14,"4"-8,0-2,1-1,0 1,0 3,1-1,0-3,1 0,0 0,1 0,0-2,0-1,1 0,0 0,0-1,1-1,-1 0,0-1,-1 1,0-1,-1-1,0 0,0-1,-1 0,0 1,0 0,0-1,0 2,-1 0,-2-1,0 1,-1 0,-2 0,2 2,-1 0,1 0,0 1,0 0,0 0,-2 1,1 0,0 1,1 0,0 1,3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2633 1801,'-1'14,"7"-14,-3-1,0 1,0 0,-1 3,-1 1,-2-1,0 1,-1 0,1-1,-1 0,-1 0,0 0,-2-2,0-8,2 3,1 0,0 0,0-3,-1 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1786,'14'6,"-14"-3,2 0,-2 0,2 0,-3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1783,'-3'15,"1"-12,0 3,0-2,0 1,1-2,0 0,4-3,1-1,-1 1,2 0,-1-1,0 1,-1-1,0 0,0 1,1-1,-1 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1792,'-4'16,"3"-12,1 0,0 1,0 3,1 1,0-4,-1-1,2 1,-1-2,-1-10,0-1,-2-6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1787,'-9'15,"8"-10,1 0,0-2,1 0,0 2,1-1,1 1,-1-2,2 5,-2-4,1-1,0 0,0-1,0-1,0-1,1 0,0-1,-1-1,0-1,0-1,-1-4,-1 5,1 0,-1-4,0 2,0 1,-1 0,1 0,-2 1,1 0,-2 0,-1 1,-1-1,-6-2,5 5,2 0,-2 2,2 1,0 0,1 0,0 0,0 1,0-1,-3 3,3-3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584,'27'24,"-28"-20,1-1,-2 1,0 0,-1 0,-2 2,0 1,3-2,1-2,5-6,4-6,2 1,-6 5,1 1,-2 2,0 3,-1 0,1 5,-3-5,0 6,1-5,-1 0,0-1,0 1,0-1,0 0,0 3,0-2,0-1,-2-6,1 0,0 0,0 0,1-3,-1-6,2 8,0 0,0-1,1-3,0 5,0 0,1 1,0 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1181,'0'14,"0"-9,0 0,0-1,-1 0,1-1,0 1,-1 1,1-2,0 5,0-4,1 0,-1 0,0-1,0 2,0-2,1 1,-1 0,0 1,1-1,0-1,-1 1,1 0,-1 0,0 0,0 0,0 0,3 7,-3-7,0-1,0 0,0 2,0-2,0 1,1-1,-1 2,0 5,0-6,-1 0,0 2,-1-1,2-1,-1-1,1 0,0 0,0 1,0-1,0 0,0 0,0 1,0-1,0 0,0 0,1 0,1 0,1-1,0 0,-1 1,1-2,0 0,0 0,0 0,1-1,0 0,-1 1,1 0,-1-1,0 0,0 1,2-1,-1 0,0-2,-1 2,2-1,-2 1,0 0,0-1,1 2,-1-2,0 1,0 0,8 0,-5 0,-3 0,2 0,2 0,-4 1,0-1,0 0,0 1,0-1,0 1,0-1,0 1,0-1,0 0,7 0,-5 0,-2 0,1 1,-1-2,1 1,-1 1,2-1,-2 0,1 0,-1 1,1-1,0 0,-1 0,4 1,2-1,-4 1,0-1,-2-1,0 2,2-1,-2 0,2 1,-1-1,0-1,-1 2,0-1,0 0,0 0,0 0,0 0,2 0,-1 1,1 0,-2 0,0-1,1 0,0 1,0 0,-1-1,1 1,-1-1,1 1,-1 0,3 0,-3 0,0 0,0 0,0 0,0 0,1 0,-1 0,0 0,0 0,1 0,0 0,0 0,-1 0,1-1,-1 0,0-1,1 0,-1 1,0-1,0 0,0 1,2-1,0 1,-1-1,-1 1,1-1,0 2,0-2,-1 1,1 0,0 1,-1-1,0 0,0 0,0 0,0-1,0 1,0-1,0 0,0 1,0-1,1 0,-1-1,0 1,0-1,0-1,1 0,0-4,-3 4,2-3,-1 2,-1-1,0 0,2-12,-2 13,0 0,0-3,-1 4,1-6,0-11,-1 16,0-1,0 1,0 1,0 0,0-2,0 0,-1-1,-1-8,1 7,0 3,0-1,-2 2,-3 0,1 0,2 2,0 0,0 0,0 1,-1-1,0 0,1 0,0 0,-3 0,3 0,-2 0,1 0,0 1,0-1,0 0,0 1,0-1,0 0,1 1,-2-2,0 0,2 1,-2 0,2 0,-1 0,0-1,0 1,-7-3,5 2,2 1,-1-1,1 1,1 0,-1-1,-1 0,2 1,-1 0,0 0,0 0,-1 0,-3-1,5 1,0 0,-1 0,1 0,-1 0,-1-1,0 1,-7-2,8 2,-4-1,5 1,0 0,0 1,-1-1,0-1,1 1,-1 0,-1-1,1 1,1 0,-1-1,-4-2,3 2,2 0,0 0,0 0,0 1,0 0,0-1,0 1,-1 0,1 0,-1 0,1 1,-1-1,0 0,1 1,-2-1,0 0,1 1,1 0,0 0,-1 0,1 0,0 0,-1 1,1-1,-1 1,-7 0,7 0,1-1,0 1,0 1,0-1,0 0,-1 1,-1 0,1 2,0-2,-3 3,2-3,2-1,0-1,-2 0,-1-3,2-1,2 1,-1 0,2-1,-2-1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869 973,'19'8,"-16"-9,2 1,-2 0,1-1,1 0,0 0,0 0,0-1,0 0,2-1,-4 1,0 1,2 0,1 0,-1 0,0 0,-1 0,0 1,1-2,1 1,2-2,-5 3,2-1,0-1,0 2,0-1,-2 1,3-1,-3 1,0 0,0 0,0 0,1 1,4-1,-4 0,0 1,3-1,-3 0,1 0,-2 1,4 0,-1-1,-2 1,3 1,-4-1,1 0,-1 0,4 5,-4-5,-1 3,1-2,3 4,-3-4,0 0,1 0,0 1,1 0,-2 0,0 0,-1 0,1-1,1 1,0 2,-1-2,-1 0,0 0,0 0,1 2,-1-1,1 0,1-2,-1 2,1-1,-2 0,1-1,0 1,-1 0,0 0,1 2,-1-1,-1 0,1-1,1 7,-1-4,0-2,0-1,0 0,0 0,0 1,0-1,0 0,0 0,1 0,1 3,-3-3,1 1,-1-1,1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1112,'13'12,"-10"-11,-2 2,2 0,0 0,0 1,-1-1,1-1,2 2,-1-1,-1-3,1-18,-4 7,1 8,-1-1,0 1,1-3,0 3,0-1,0 1,1-10,-1 8,-1 2,-2-1,0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436 1098,'-7'15,"6"-12,0 0,1 0,0 0,-1 0,1 1,-1-1,1 2,-1-2,1 0,0 1,1-1,-1 1,1-1,-1 0,1 0,0 0,0 0,0 0,2 1,-1-1,-1 1,0-1,1 1,-1-1,1 1,1-1,2 1,-2-2,0 0,0-1,0 0,4 2,-2-3,-2 1,1-1,0 0,2 0,-3 0,0 0,2-1,-1 1,0 0,0 0,1 0,1 1,-3-1,0 0,1 0,-1 0,4-1,-3 1,-1 0,1 0,0 0,0 0,0 0,0-1,0 2,0-2,-1 1,0 0,0 1,0-1,0 0,0 0,1 0,-1 0,7 0,-7 0,1 0,-1 0,2 1,0-2,4 2,-6-1,5 0,1 0,-5 1,0-1,0 1,0-1,0 0,1 0,-1 1,-1 0,0-1,1 0,-1 1,0-1,0 0,0 0,2 0,-1 1,-1-1,0 0,1 0,-1-1,1 1,1 0,0 0,0 0,4-1,-5 1,-1 0,0 0,1 0,-1-1,0 2,0-2,0 2,1-2,1 2,0-1,-1 0,4 0,-4 1,-1-1,0 0,1 0,-1 0,0 0,0 0,1-1,-1 1,1-1,0 0,1 1,1-1,-3 0,0 0,0 0,0 0,3-3,-3 2,0 0,0-2,1 0,-2 0,1-2,-1 2,-1 1,0 0,0 0,-1 0,0 0,0 0,-1 0,0 0,-1-1,0 0,1 1,-2 0,2 0,-2-1,-1-1,2 1,-1 0,1 0,-1 1,0 1,-2-1,1 2,-4-2,5 3,0-1,0 1,-1-1,0 1,0-1,0 0,1 1,0-1,-1 1,-1-1,1 0,1 1,-5-1,5 0,0 1,-1-1,0 1,0-1,0 1,1-1,-1 1,1 0,-1-1,1 1,-1-1,-3 1,3 0,1-1,-2 1,2 0,0 0,-1 1,0-1,1 0,-1 0,1 0,-5 0,5 0,-3 0,3 0,0 0,-1 0,1 0,-5 0,4 0,1 0,-2-1,2 0,-2 1,2-1,-2 1,1-1,0 1,-1-1,2 0,0 1,0-1,0 1,-2-2,1 1,1 0,-1 1,1 0,0-1,0 0,-1 1,0 0,0-1,0 1,1 0,0 0,0 0,-1 0,1 0,0 0,0 0,-1 0,0 0,-1-1,1 0,0 1,0 0,1-1,0 2,-1-1,0 0,-1 0,2 0,-3 1,3-1,0 1,-3 0,0 0,3 0,0-1,0 1,0-1,0 1,0-1,0 0,0 1,0-1,0 1,0-1,0 1,0 0,0 0,0 0,0 0,0 0,0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1248 1460,'-13'4,"10"-2,1 1,1 0,0 0,0 1,0 0,1-1,0 0,0 0,0 1,0-1,-1 1,1-1,0 3,-1-3,1 1,0 0,0-1,-1 1,0-1,1 0,0 0,0 1,-1 1,1 1,-1 4,1-6,-1 1,1-2,-1 3,0 0,1-3,-1 0,1 0,0 0,0 0,-1 5,1-4,0-1,0 1,-1 0,1-1,-1 0,2 0,0 1,0-1,0 0,0 0,1 0,0 0,0 0,1-1,0 1,0-2,0 0,1 1,2 0,-3 0,0-1,3 2,-3-1,0-1,0 0,0-1,0 1,0 0,0 0,0 0,0-1,1 1,-1 0,2 0,-2-2,0 2,0-1,0 0,0 0,1 1,-1-1,2 1,-1 0,0-1,1 1,-2 0,1 0,-1-1,2 1,0 0,-1 0,-1 0,0-1,0 0,1 1,1-1,-2 1,0-1,0 1,0-1,2 1,-2-1,0 0,2 1,-1-2,-1 2,0-1,1 0,3 1,-4-1,0 0,0 1,0-1,0 0,0 1,2-1,0 1,-2-1,0 0,2 0,-1 1,-1-1,1 1,0-1,15 0,-16 0,2 0,-2 0,0 0,2 0,-1 0,-1 0,0 0,0 0,0 0,0 0,0 0,2-1,-1 1,-1 0,2 0,5 0,-6 0,-1-1,0 1,1 0,-1-1,1 0,0 1,-1-1,1 0,0 1,0-1,-1 1,0 0,0-1,0 1,2 0,0-1,-2 1,0-1,0 1,0-1,0 0,0 1,1-2,-1 1,0 0,2 0,3 0,-5 0,1 0,0 0,-1 0,0 0,0 1,1-1,-1 0,1-1,-1 0,0-1,-1 0,1 0,0 1,0-1,0 0,1-1,-2 1,0 0,0-1,-1 0,0 0,-1 0,0 1,0-2,0 1,-1 1,1 0,-1 0,0 0,0 0,-1-2,0 1,-1-1,1 1,0 0,0 0,1 1,-1-2,1 1,-2-4,0 3,2 2,-2 0,0-1,-1 0,1 1,-1 0,1 1,-1 0,-4-2,4 2,-1 0,2-1,0 1,0 0,0-1,0 0,0 0,0 1,0 0,-2-1,0 0,2 2,0 0,-2-1,1 0,-1 1,2 0,0-1,0 1,0 0,0 0,-1-1,-1 0,0 1,2 0,-1 0,1 0,-2 0,1 0,1 0,0 1,0-1,0 0,0 0,0 0,0 0,0 0,-1 0,1 0,0 0,-2 0,-3-1,3 1,1 0,1 0,0 0,0 0,-1-1,0 0,0 1,1 0,0 0,-1 0,-4 0,4 1,1 0,0 0,0-1,-1 1,1 0,0 0,0-1,0 1,-2-1,0 1,1-1,0 1,0-1,1 2,0-1,0 0,-3 0,3 0,-1 0,1 1,0-1,0 0,-9 1,7-1,1 1,1-1,0 0,-2 0,1 1,1-1,0 0,0 0,-1 0,1 1,0-1,0 0,0 0,0 0,0 0,0 0,-1-1,0 1,0 0,0 0,1 0,0 0,0-1,-2 1,2 0,0 0,0 0,0 0,0 0,-1 0,1 0,0 0,-1 0,0 0,0 0,0 0,0 1,1-1,0 1,0-1,-1-1,1 0,0 0,-1 0,-4-1,4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1168,'15'18,"-12"-15,-1 0,1 0,2 1,-1 0,-1-2,1 2,-1 0,1 0,-1-1,0 1,0 0,4 4,-4-3,-1-2,0 0,2 0,3 2,-2-1,-2-1,1 1,-2-1,1 1,3 4,-4-5,-1 0,3 3,-1 1,-1-4,2 1,3 3,1-1,-5-4,1 1,1 2,0 3,-2-5,1 6,-2-4,3 2,-3-4,0 0,0 0,1-2,2 4,2 0,-4-4,1 3,0 0,2 7,-4-8,-1 1,1 0,0-1,2 2,-2-1,1 1,0-1,1 0,2 4,-2-5,-1 2,1 0,-3-2,2 0,0 1,0 1,0-2,-1 1,1-1,0-1,0 2,-1-1,1 0,-1 0,-1 0,1 0,0 1,-1-1,1 1,0 0,0-1,1 0,-1 0,1 0,0-1,-1 1,1 0,-1 0,1 0,-1 0,0 0,-1 0,0 0,0 0,-5-4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878 843,'-7'14,"6"-10,-1 2,1 1,0-4,-1 1,0 2,1-3,1 1,0-1,0 0,0 0,1 5,0-4,0 0,-1-1,2 0,0 0,1-1,0-1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869 842,'18'-1,"-15"1,-3 3,0 1,-1 0,0 0,-2 1,-1 1,0-1,1-2,0-1,0 0,0-1,0-1,7-1,1 1,-2 0,0 1,1 1,0 0,-1 0,0 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901 853,'2'41,"-1"-37,-1 0,0 1,0-2,1 0,-1 0,0 1,-3-9,2 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1051,'25'3,"-21"-2,-1 1,0 1,-2 0,-1 0,0 1,0 1,0-2,-1 0,0 0,-2 4,-2-1,1-3,1-1,-1-2,1-1,0-1,1-1,0 0,0-2,1 2,0-1,1 1,-2-3,1 3,1 6,0 3,1 0,-1-1,1 0,-1-2,0 0,1 0,-1 1,1-1,0 0,0 1,0 4,0-4,-1 1,0-1,1 0,-1 4,0-5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639,'-6'32,"8"-29,1-2,0-2,0 0,0-1,-1-1,-1 0,-1-1,-1 1,1-2,-1 2,-2 0,0 3,0 0,0 0,0 1,6-1,0 0,1 0,0 0,2-3,0 2,-2-2,-1 1,1-1,0 1,0 1,3 1,-11 1,-1 4,1-2,1 0,2 0,0 0,1 1,1 2,1-1,1-2,1 0,-1-3,1 0,-1 0,1-4,0-2,-4 3,1 0,-1-13,0 12,-1-1,1-2,-3-5,2 9,0 0,0-2,0 1,0-1,0 2,1-1,-2-1,4 13,-1 2,0-1,-1-1,1-2,0 1,0 0,-1 1,1-1,0-1,-1-2,1 0,-1-1,1 0,0 0,2-3,0-3,1-2,-2-6,-1 5,0 0,-1 2,1 0,-1 1,1 0,0 0,1 0,-1-1,0 0,0 0,-1 7,1 2,-1-1,1 2,-1-2,1 6,0-1,-1-5,1 0,-1-1,4-4,1-4,-1-3,-3 5,1-2,1 1,-2 1,1 0,-2 0,1 0,-1 7,2 9,0-5,0-4,0-1,1 0,0-2,0-3,0 1,0-5,-1 2,-1 1,-1 0,2 0,-1-4,0 4,-1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1102,'14'3,"-13"0,-3 0,0 1,0-1,-1 0,7-2,-1-2,1 0,0 0,0 0,0-1,-1 0,2 1,4-2,-6 1,1-2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1035,'14'-1,"-8"1,-3 1,0 0,1 2,-1-1,-2 1,0 0,-1 0,-1 2,-1 0,1-2,-1 1,2-1,-3 1,1-1,-1-1,0-1,-3-5,1-3,4 4,0 0,-2-4,2 3,0 1,1 7,1 0,-1 1,1 11,0-1,-1-10,1-1,0 0,0 0,1 1,2 12,-3-13,0-1,-1 1,1-1,0-6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1094,'24'15,"-22"-12,1-1,-1 2,0-1,0 0,0 0,2 3,-2-3,2-1,-6-6,1 0,-1 0,0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1112,'19'16,"-16"-11,1 0,0-1,-1 0,1 0,-1-1,0-2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1099,'6'14,"-6"-11,-1 0,1 2,0-2,0 1,0 0,-1-11,0 1,-1 2,1-1,0 1,-1 1,0-1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1418 973,'3'32,"-3"-24,-1-2,1-1,0 1,0-3,-1 2,0-2,0 1,-5-4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1062,'19'-4,"-14"3,-2 1,0 0,0 0,0 1,0 1,0-3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1009,'-7'17,"5"-14,1 0,-2 0,0 1,1-1,-1-2,3 2,5 0,-2-3,1 1,0-1,-1 1,0 0,-4 2,-2 1,-1 1,-1 1,1-4,2 1,8-3,-2 1,-1 1,0-1,-1 2,-1 0,0 2,0-2,-2 1,-2 2,2-3,0 1,0 0,-2-1,0 0,0-3,1-7,1-2,1 6,1-1,-1-1,1-1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1035,'1'21,"-1"-17,0-1,0 3,0-2,0 0,0 0,1 3,0-2,-1-1,1 1,0-9,-1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1046,'17'-6,"-14"7,-1 2,1 4,-2-3,-1 1,0-1,0 1,0 6,0-6,-2 8,1-9,-2-3,0-1,-2-1,2-2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623,'2'34,"2"-32,-1-2,0-1,2-1,0-1,1 0,-2-2,2-1,-2 2,-4 1,-3-1,0-1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1055,'15'1,"-12"-1,-4 3,-1 0,1 1,-1 1,0-1,1 0,0-1,-1 3,0-1,0-2,5-3,5-2,-4 2,-1 0,-3 3,-3 2,1-1,0-1,-2 3,1-1,2-2,-3 1,1 1,1-2,3-6,2-1,0 1,2-1,2 0,1 1,-5 2,0 0,0 0,5-1,-5 0,0 1,0-2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1037,'19'-3,"-16"3,-3 3,-2 0,-4 5,3-5,-1 0,2 0,-1 0,1 0,6-3,1-1,1-1,-3 1,0 0,0 0,0-2,0 0,-3 0,-2-1,0 1,1 0,-1 0,1 0,-1 0,1-1,0 1,0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1011,'-1'23,"2"-19,-1 0,1 1,0 3,-1-4,1 0,-1 8,0-6,0 0,0-1,0-1,0-1,0 0,0 1,-1-1,3-15,-1 6,-1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1610 1056,'14'30,"-14"-26,1-1,0 2,-1-2,0-7,0-3,0 0,-1 1,1-4,0 6,0 0,1-3,-1 4,0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1030,'3'15,"-3"-11,-1-1,1 0,0 0,0 0,2-7,0-2,1-2,-2 5,3-3,-3 3,2 0,0 1,0 5,-2 0,-1 0,1 2,-1 2,-1-2,0 0,-2 4,1-5,0-1,0 0,-1-2,2-4,1-1,0 1,0 0,0 0,1 0,1 0,-4 11,1-2,0 0,0-1,0-1,0-1,1 0,-1 0,0 0,0 0,-1 0,5-7,-2-1,1 0,-1 0,0 0,1-2,-1 4,1 0,0 10,-2-2,1 1,-1-1,0-2,1 0,-1 0,2 4,-1-2,2-4,-1-4,-1-1,1-1,0-6,-1 5,0 1,-1 0,1 0,0 1,-1 1,0-1,1 1,0 0,-1-2,1 1,-1 0,-1 7,0 2,1-2,-1 1,1-1,0 0,0 1,-1 1,1-1,0 7,-1-6,1-2,-1 0,1 1,-1-1,3-14,-2 3,1 2,2-5,-2 8,3-3,-2 3,2 0,-1 0,0 1,-1-1,1 3,0 1,-1 2,-1 2,0 0,-1 0,-1-2,1 1,-1-1,0 0,0 2,0-2,0 2,-2-2,0-1,0-2,0-5,2 2,-1-2,2 1,0 1,1 0,1 10,-2 0,-1-3,1 0,0 0,0-1,-2 3,2-3,0 0,4-6,-1 0,1-4,-2 3,0 1,-1 0,2 4,-2 2,2-8,-1 0,-1 2,0 0,2 10,-2-2,0-1,0 0,-1-1,2 1,-2-1,3-7,-1-2,-1 1,2-14,-1 13,-1 3,0 0,-1 0,1-1,0 0,0 0,0-1,0 1,0 1,2 4,-1 6,0-2,0 0,-1 0,1 3,0 0,-1-2,0 2,0 4,0-8,-1 1,1 0,0-1,-1-1,0 1,1 1,-1-1,0-1,-1 6,1-6,-1 0,-2 0,0-3,-4 0,-6 1,6-4,3 1,-1 0,-5-8,4 5,-1 1,-3-1,2 2,2 1,1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933 862,'21'2,"-18"-4,0 0,0-1,0 2,-1-2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991 821,'-10'16,"8"-12,3-1,2-1,1 0,0-1,-1 0,0 0,-3 3,-1-1,-1 2,1-2,-1 0,0 0,1 0,5 0,0-1,-1 0,-3 1,-2 2,1-1,0-1,0-6,2-2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821,'0'28,"0"-23,0-1,0 0,0-1,0 1,-1-1,2 0,-1 0,3-6,-3-4,0 1,0 1,0 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831,'18'-8,"-16"13,-1 0,-1-2,0 2,1 0,0 6,-1-7,0 1,0 4,0-3,-1-3,-2-1,-1-2,-2-3,3 2,0-1,-1-1,2 0,0-1,1 1,1-1,3 0,1 0,1 0,0 0,-1 2,2 0,-3 1,-3 4,-2 1,0-1,-2 3,0-2,0-1,1-1,4 1,3-3,-1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866,'-27'28,"24"-26,0 0,-1 3,0-1,2-1,5-4,1-2,1 2,0-1,0 0,-1 0,0 1,0-1,-1 0,1 1,-1 0,0-1,0 1,0 0,0-1,2 1,0 0,-1 0,0 0,1 2,-4 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547,'0'86,"0"-81,0 2,0-2,0-2,1 3,0-3,2-4,1-6,-2-2,-1 4,-1 2,-1-5,0 4,-1 0,0 1,-1 1,-2-1,-3 1,4 3,9-3,-1 1,0-1,0-1,0 0,0 0,-1 0,0-2,0 2,-1 0,1 1,-3 9,1-2,0 4,0-5,1 0,1 1,-1-1,-2-9,-2-1,1 0,0 1,-1-1,1 2,0 0,-1-4,1 4,-1 0,2 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991 1062,'16'-7,"-11"5,-2 2,1 0,-1 0,0 2,1 1,-3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1016,'-1'16,"0"-13,1 0,-2 0,1 0,0 0,4-1,0-1,-1 2,-3 0,0 0,0 2,0-1,0-1,0 0,1 0,3-2,1-1,-1-1,1 1,-1 0,-1 4,-2-1,0 0,0 1,-1 2,1-3,0 1,-1-1,-2-5,3-7,0 3,1 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1061 1036,'2'17,"-3"-12,2 1,-1-3,0 0,0 1,0 1,1 3,-1-5,0 0,0 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1026,'13'13,"-12"-9,0 5,0-6,0 0,1 13,-1-12,-1 0,0-1,0 0,0 0,-3-3,-3-6,3 2,2 1,-1 0,0 0,-1-1,0 1,2 0,-2-1,6 2,0 1,0-1,1 1,-1 0,0 1,-5 3,-2 1,3-1,0 0,4-2,0 0,0-1,0 1,2-1,-2 1,0-1,-5 6,0 0,0-1,-1 0,0-2,1 0,-1-1,-2 3,1-1,0-1,1 0,1 0,5-4,4-1,-1 1,-1 0,-1 0,0-1,-1 1,0 0,0 0,0 0,1-1,-1 1,0 0,0-1,2-1,-2 2,1 0,0 0,-1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1102 1550,'13'-10,"-10"8,0 2,0 0,0 2,0 0,-1 1,-1 0,-1 3,0-2,1 0,-2 0,1-1,-1 1,0-1,-1 1,-1 0,1-1,-3 1,2-2,0-3,2-4,0 0,0 0,0-6,1 6,0 2,0-1,0 1,-1-2,1 1,1 15,0-4,-1 1,1 4,-1-8,0 0,1 1,0 0,0 2,0 0,1 2,-1-2,1 10,-3-21,0-1,1-1,-1 0,1-5,-1 8,1-1,0 0,1 0,0-1,0 2,2 2,0 4,-1 0,0 1,0-1,1 1,-1 1,-1 0,0 0,1 0,-1-2,0 0,0 0,2 1,0-1,0-5,-3-1,0-2,0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1145 1587,'15'-2,"-12"2,-2 6,-2-2,1-1,-1 4,-1-2,1-2,0 0,1 2,-2-1,2-1,2-8,0 0,0 1,-1 1,1-3,0-2,0 3,-1-4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1488,'6'19,"-3"-9,-2-5,0-1,-1 0,2 4,-1-4,0 2,-1-2,0-1,-1 1,0-1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1608,'16'0,"-12"-2,1-1,-2 2,0 0,0 0,2 0,0 0,0 0,-1 0,-1 0,0 0,-7 2,-2 1,0-1,-1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1129 1576,'18'-6,"-15"3,1-1,-2 1,2 1,-1 0,0 2,0 3,1 2,-2-1,-1-1,0 0,0 0,1 1,-1 1,-1-2,-2 2,0-2,0 1,-2 2,2-2,0 0,-1 1,2-2,-1-6,5 3,0-2,0-1,0 1,2-2,0 2,1-1,-2 2,-1 0,0 1,0 0,0 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1038,'14'2,"-11"-3,1 1,-1 0,0 0,1 0,-1 1,2 0,1-1,-3 1,2 0,-2 0,1-1,0 0,-1 1,0-1,2-1,-1 2,3 0,-1-1,-3 1,0-1,3 0,0 0,3-1,-2-1,-4 1,1 0,0 0,0 0,0 0,1 0,-2 1,0 0,0-1,5 2,-2-1,-3 1,9-1,-9 1,0-1,2 1,2-1,-4 1,1-1,0 0,5 2,-6-2,2 1,-2-1,1 1,0 0,0-1,0 0,-1 1,1-1,-1 0,0 0,1 0,-1 0,2 0,-2 0,0-1,5 1,-5 0,1-1,-1 2,0-2,1 1,-1 0,1 1,1-1,0 0,0 0,-2-1,1 2,-1-2,0 1,1-1,-1 1,0-1,1 1,0 0,1 0,-2 0,1-1,0 1,0 0,-1-1,0 1,0 0,0 0,0 0,0 0,0-1,0 1,1-1,0 1,0 0,-1-1,1 1,-1 0,1 0,-1 0,0-1,1 1,-1 0,0 0,0 0,0 0,0 0,0 0,0-1,0 1,1-2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1194,'39'-20,"-35"18,-1 1,0 1,-7 3,1 0,-2 1,3-1,-4 6,4-6,-2 2,1-2,-1 2,0-2,0 0,7-3,0-1,0 0,6-2,-5 1,-1 0,2 0,4 0,-5-1,-8 6,1-1,-3-1,3 2,-1 2,2-1,-1 1,3-2,-1 0,1 1,0 0,-2 9,1-7,-1-3,2 0,3-4,1-5,-1 1,0 2,2-2,-2 2,1 2,-4 7,-2-3,-1 2,0-1,2-1,14-7,-9 1,2-4,-4 4,-1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554 550,'-5'18,"4"-13,0-2,1 0,-1 6,1-5,-1 1,0 2,1-4,-1 0,-2-2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1090,'-9'33,"9"-28,-1 5,1-5,-1-2,1 1,0 0,-1-1,1 0,-1 1,1-1,-1 1,1-1,0 0,-1 4,1-4,-1 0,1 3,0-2,0 1,1-2,-1 0,3-1,-1 1,1-2,1 1,0-1,-1 0,3-1,-3 0,5-2,-4 0,0-1,-1-1,2 0,-3 1,0-1,-1 0,1 0,-1 0,0 0,1 1,-1-2,2-1,-2 3,0 0,0 0,0 0,1 0,-1 0,0-1,0 1,0-4,0 3,0 0,-1-3,1 3,-2-1,0 1,-1 1,-2-3,0 3,0-1,2 1,-1 1,-2-6,3 5,-1 0,-2-2,1 3,1 0,0 2,0-1,0 3,1 1,-1 1,0 1,0-2,2 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1237,'-8'10,"7"-4,0-3,1 1,-1-1,0 2,1 3,0-4,0 0,1 0,-1 1,1 0,0-1,0 1,0-1,1 3,0-4,2 4,-1-2,1 0,-2-2,1 0,-2 1,2-2,-1 1,1-1,-1 1,3-1,-2-2,0 1,0-1,0 0,0 1,1-1,-1 0,1 1,0 0,3-2,-4 1,0 0,0-1,4-3,0-5,-3-1,-2 4,-1 3,0 0,-1 0,0 0,0 0,1-1,-1 0,0-1,-1 0,1-2,-1 2,0 0,0 0,-2-4,1 6,0-1,0 1,0 0,0 0,0-1,-4-3,1 1,0 1,-5 2,3 5,3 3,0 4,2-4,0-1,0 0,-1 0,-3 4,4-5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1507,'39'16,"-34"-14,-2-2,3 2,7 0,-8-3,-2 2,3-1,-3 0,3 0,-3 0,1 0,-1-1,1 1,4-1,-5 0,0 0,6 0,-4-1,0 1,1 0,1 0,-4 0,1 1,0 1,0-1,0 0,3 1,-4-1,2 1,-1 0,-1 0,0-1,4 0,-2 0,-1 0,0 0,0 0,0 0,0-1,-1 1,6-2,-6 1,0 0,0 0,2-2,8 1,-7 1,-3 1,7-1,-6 1,1 0,-2 0,6 2,-6-2,4 3,-4-3,1 1,5 3,-6-3,2 2,0-2,-2 0,1 1,2-1,-3-1,1 1,-1-1,6 0,-5 0,-1 0,1 0,5 0,-4 1,3 0,-5-1,0 0,0 0,1 0,-1-3,-4 0,-1 0,-3-4,0 0,-1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588 1072,'9'21,"-4"-17,-1 1,1-1,-3-1,1 0,0 0,0 1,0 1,0 0,1-1,1 2,0-1,0-1,0 0,9 7,-11-7,1-1,3 5,-5-5,3 2,-2-1,1-1,-1-1,-1 1,1-2,-1 2,1 0,-10-3,2-2,0-1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1091,'-14'14,"10"-9,1-2,-4 3,4-2,0 1,-5 6,5-6,-1-1,1 1,-1-1,0 0,0 0,0 0,-1 1,1-1,-6 6,6-6,1 0,-4 4,5-4,0-1,1 0,-1 0,1 0,-3 1,-2-3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1217,'24'34,"-20"-25,-1-6,1 2,-1 0,0-2,0-2,-4-4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1251,'25'-2,"-21"0,-1 2,-3 3,-5 8,2-7,-1 1,2-2,-2 7,2-7,0 2,0 0,1 0,-1-2,-2 3,2-2,-1 1,7-5,-1-2,0-1,-1 0,1-1,2-8,-4 8,1 1,-1-1,1-1,1 0,-1 18,-2-7,0 0,0-1,-1-2,1 0,0 2,-1-1,1-1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1273,'9'23,"-7"-20,-1 3,1-3,-1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1258,'2'21,"0"-12,-1-3,-1-1,0 0,2 4,-1 1,0-6,0-1,1 8,-2-8,0 1,0-7,0 0,0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1236,'22'-3,"-19"3,0 0,0 1,0 0,0 1,2 0,-3 1,0 1,-1 3,0-4,-1 0,1 0,-1 0,1 1,0 6,-1-6,1 0,0 1,-1 1,1-2,0 8,0-8,-1 0,0-1,-3-6,-4-5,4 3,0 1,0-1,1 1,0-1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552 538,'2'0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1272,'11'-6,"-7"5,-1-1,2 0,-2 2,-5 4,0-1,0 0,-3 3,3 1,-1 0,0 1,2-5,0 1,-1 0,0 1,5-5,0-2,3-3,-3 2,-1 0,0 0,2-2,-1 1,4-6,-5 7,-1-1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840 1265,'15'67,"-14"-62,-1 0,-1 0,0 1,-2-2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358 496,'-8'14,"8"-11,0 0,0 0,0 0,1 1,-1 3,0-4,1 0,0 0,-1 0,1 0,1 0,0 0,1-1,0 0,1-1,-1-1,0 0,2-2,-1 0,-1 0,0-2,0-1,-2 2,1-1,0-5,-1 6,-1-1,1 1,-1 0,0 0,0 0,-3-1,0 1,1 0,-2 2,0-1,0 1,1 0,-1 1,1 0,0 4,1 0,2-1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453 484,'-11'29,"10"-26,0 0,1 0,0 0,0 4,0-2,1-1,0-1,-1 0,2 0,1-1,0-1,1 0,-1 0,0 0,0-1,0 0,1-2,0 0,1-1,-3 0,1 0,0 1,0-1,-1-2,-1 1,0 0,-1 0,1 0,-2-1,1 2,-1 0,0 0,0 0,-1 0,-1 0,0 1,-2 0,1 2,1 0,-1 2,1 2,1-1,0 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233,'-5'16,"3"-11,1 0,1 0,-4 10,4-12,-2 1,1 0,0 0,1-1,1 0,3 0,-2 0,1-1,-1 1,1-2,0-1,0 0,4 0,-4 0,3-2,-3 2,1-1,-1 0,1 1,-1 0,2-1,-1 0,1 0,-2 1,-4-3,-3 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210,'14'4,"-8"-2,-3-1,0-1,0 2,0-2,0 1,0 0,-6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252,'14'2,"-9"-2,-1-1,-1 2,1-3,-1 3,1-1,0-1,0 2,-1-2,1 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344,'-23'19,"20"-17,1 1,-1 1,1-1,-3 4,2-3,-2 0,3-1,-3 3,2-4,1 1,-1-1,0 1,-3 2,0 1,1-1,3-1,1-1,-1 1,1-1,-1 1,1-1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357,'18'5,"-15"-5,0 1,1 0,-1 0,1 1,-1-1,0 0,1 0,0 1,-1-1,0 0,7 4,-6-4,0 2,0-1,1 2,-2-3,4 2,-2-2,2 1,-3-1,0 0,-1 0,1 0,-1-1,8 4,-7-2,-1-2,0 2,0 0,2 0,-2-1,-8 2,2-2,0 0,-1-2,1-1,-1-1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455,'-1'20,"0"-16,1 1,0-1,0 0,-1-1,1 0,0 0,-1 3,1-3,0 2,0-1,0 0,0 1,0-2,0 0,0 1,2-1,1-1,0-1,0-1,2 0,-2 0,1-1,0 0,-1 1,0-1,0 1,0-1,0 0,-2-3,0 1,-1 0,1 0,-1-1,-1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553 538,'20'61,"-18"-55,-1-3,1-10,-1 3,-1-2,1 2,-1 0,0 0,0 1,1 0,-1-1,1 1,2 0,6-8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457,'22'3,"-19"-3,0 0,2 0,-2 0,0 1,0-1,-4 3,-4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508,'18'2,"-14"-3,1 1,-1 0,0 0,0-1,-1 1,0 0,0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501,'15'1,"-11"0,4-1,-3 0,-1 0,0 1,-1-2,2 1,-2 0,0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470,'6'45,"-6"-42,0 1,1-1,-1 1,0 0,0 1,1-2,-1 0,0 0,3-4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462,'14'2,"-10"-2,3-1,0 1,-4 0,0-1,2 0,1 1,-3 0,0-1,0 2,1-1,-1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470,'5'13,"-3"-5,-2-4,0 0,0 7,-1-6,1-1,-1 8,1-8,0 3,0-4,0 1,0-1,-3-6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579,'-16'35,"12"-29,3-3,-3 2,1 1,2-3,-1 1,0 1,0-1,1 0,-1-1,-1 2,0-2,1 1,-1-2,1-5,3-1,0-2,1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574,'13'14,"-10"-12,0 0,2 2,1 0,-3-2,0 1,0-1,5 4,-5-4,0 0,0 0,1-1,-1 1,0 0,2 1,-2-1,0 2,0 1,1 12,-4-11,-1-2,-2-3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678,'-4'23,"4"-19,-1 1,1-2,-1 3,1-3,0 2,-1 1,1-3,0 0,1 0,1 0,1-1,0-1,2 1,-1-2,-1 0,1 0,0 0,-1-1,0-1,-2-1,-1 0,0 0,-1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691,'21'-4,"-17"4,0-2,-1 2,0-1,0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620 548,'2'0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727,'16'0,"-9"-2,-4 2,3-2,1 0,-4 0,0 1,0 0,1-1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628,'6'16,"-5"-9,1-1,-2-2,1 0,2 7,-2-6,1-2,-1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731,'14'0,"-9"0,-1 0,-1 0,0 0,0 0,0 0,0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712,'7'17,"-6"-13,0 0,0 0,1 8,-1-6,-1-1,2 2,-2-4,1 0,2-2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706,'28'-2,"-21"-1,-2 0,2 2,-3 0,0 1,-1 0,1-1,1 1,-1 0,-1 0,0 0,0 2,-7 0,1-3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699,'3'20,"-3"-16,0-1,1 0,-1 1,0-1,1 6,0-4,-1 7,0-8,0 0,1-1,-2 1,-3-4,0-3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783,'2'19,"-2"-14,0 0,1-1,-1 0,0-1,0 2,0-2,0 2,0 6,0-7,-1 1,1-2,0 0,0 0,-1 1,1 0,-1-18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900,'14'0,"-11"0,0 0,0 0,2-1,-1 1,0 0,-1 0,1 0,-1 0,4 0,-4 0,0 1,-9-4,3 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899,'3'26,"-3"-21,0-1,1-1,-1 0,0 0,0 1,0 0,-1 0,1-1,-1 2,-1-2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996,'2'38,"-2"-34,-1 5,1-4,0-2,0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621 548,'3'55,"-4"-52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1081,'-1'27,"1"-22,0-2,-1 0,2 0,-1 3,0 6,0-4,0-3,0-2,0 2,0 0,-2-9,1 0,0-9,0 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1070,'32'-6,"-29"6,1 0,-1-1,0 1,0-1,-2 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1105,'25'-2,"-21"1,-1 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1185,'0'15,"1"-11,0 5,-1-3,1 1,-1-2,1-2,-1 4,0-4,-1 0,-2-3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1283,'-6'36,"6"-31,0 1,0-3,0 0,-1 0,2 0,-1 0,0 1,0 0,0 0,1-1,1-16,-2 7,-1 1,1 1,-1 0,1 0,0 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1261,'14'21,"-12"-18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1320,'-15'-9,"12"10,0 2,2 0,1 0,0 2,1-2,1 0,1 0,0 0,0 0,0-1,3-4,-2-1,-1-6,-2 6,0 0,0 0,1-5,-1 3,0 0,0-6,-1 6,0 1,1 0,-1 1,0 0,0-1,0 1,-2 7,2 1,0-2,0 0,0 3,1 0,0 6,-1-6,1-1,0-1,-1 0,1-1,0 1,-1-1,0 1,1 1,-1 0,-1-1,1 0,0 1,-1-2,0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1381,'2'25,"-1"-20,-1-1,0-1,0 0,0 2,1-1,-1-1,0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1483,'-13'-3,"10"3,0 2,0 0,1 2,1-1,1 2,0-2,1 10,-1-8,1 0,0-1,0 0,0 1,0 0,1-2,1-1,0-5,1-1,-1-2,-2 2,0 0,2-10,-2 9,0-5,0 6,0 0,0 1,5 7,-1 0,-3 0,1-1,-2 1,2 5,-1-5,-1 0,0-1,1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824,'0'20,"0"-17,0 1,0 0,0 0,0 0,0 0,-1 1,1-2,0 1,-1 1,0-2,1 0,0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617 545,'27'0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912,'0'29,"0"-26,-1 0,2 2,-1-2,0 0,1 5,-1 8,0-13,1 1,-1 1,-2-14,1 2,0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910,'20'7,"-16"-7,2 1,-3-1,0 0,0-2,-7 6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947,'2'0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1019,'0'33,"0"-30,0 0,0 2,1 0,-1-2,0 0,-1 0,1 5,0-5,-1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1123,'3'15,"-3"-12,0 0,1 3,-1-1,0-2,0-11,0 1,-1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1081,'21'29,"-17"-27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1122,'-9'14,"10"-11,0 1,1 1,-1-2,2-2,0-2,1-3,-2 1,3-11,-1 3,-3 8,2-3,-1 0,-1 3,2-5,-3 3,1 0,0 0,-1 0,1-2,-1 4,-3 13,2 2,0-6,1 0,-1 3,1-5,0 5,0 9,0-13,0 0,1 2,-1-3,0-1,0 0,0 0,0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1179,'-3'38,"3"-34,1-1,0 3,0 5,-1-7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1291,'2'35,"-2"-32,0 0,0 3,0-3,-1 8,1-6,1 3,-2 1,0-3,0-3,1-6,0 0,0-2,0 2,2-1,0-3,0 3,-1 1,1-2,-1 1,3-1,-1 4,0 4,-1 11,-2-11,0 1,0 3,-1-3,0-1,-2-2,0-3,-2-5,3 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603,'2'24,"-1"-21,-1 1,0 0,1 1,-1 0,1 13,0-15,-1 0,0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621 574,'29'-7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698,'5'33,"-5"-30,1 1,-1 1,1 0,-1 2,1-1,-1-1,1-2,-1 1,0 1,1 1,-1-3,0-6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699,'19'-2,"-15"2,0-1,0-1,0 2,-1-1,0 0,-7 12,2-8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746,'2'0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835,'4'43,"-4"-39,0-1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939,'-2'48,"2"-45,-1 1,1 0,0-1,0 1,-1-1,-1-13,2 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935,'9'13,"-6"-11,0-1,0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965,'-10'-6,"7"9,3 0,-1 1,1-1,0 0,0 0,0 0,2 4,-1-4,1 0,1-1,0-2,1 0,1-3,2-8,-6 7,-1 0,1-1,0 1,0-7,0 5,0 3,-1 0,0-3,1-2,-1 4,0 1,0 0,1 0,-2 9,2 0,2 10,-3-12,1-1,-1 0,0 0,2 7,-2-5,1-1,-1 1,1-1,0 1,-1-1,1-1,-1-12,-2 1,1 0,0 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731,'17'5,"-12"-5,-1-1,0 0,6 0,-6 0,-1 0,2 0,-2 1,-7 1,0 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957,'32'-7,"-29"7,0-1,0 1,0 0,1 0,8 0,-4 0,-4 0,4-1,-5 1,0 1,-3 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1030,'1'20,"-2"-14,1 0,0-2,0 6,0-4,0-1,1-1,-1 1,0 0,0 1,1-3,-1 1,-3-7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675 529,'-6'30,"6"-27,-2 1,2-1,-1 2,1 0,0-2,-1 1,2-1,-1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1180,'-13'3,"8"-1,0 2,1 3,2-4,-2 3,3-3,-1 0,0 3,0 2,2-5,0 1,0 5,0-6,1 1,-1 0,3 3,3 0,3-5,3-3,-4-1,0-1,-2-3,-1-2,-3 2,-1 1,1-1,-1 2,-5-2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352,'22'-1,"-18"1,1 1,-1-1,0 1,2-1,-3 0,0 1,-8-2,1 1,0-1,-1-1,2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322,'3'32,"-3"-29,0 1,0 0,-1 1,1 5,0-6,-1 1,1-2,0 2,-1 0,1-2,-3-4,2-2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410,'-15'16,"13"-12,-1 0,1 0,-1 0,1 0,-3 1,2-2,1 1,-1-1,-2 3,2-2,1-1,-4 5,3-4,0-2,1 1,-1 0,-1 0,0 1,1-2,0-1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559,'17'0,"-14"0,6 0,-5 0,-1 0,2 0,-2 0,-8-3,2 2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537,'-3'50,"3"-46,-1 4,0-1,-2 3,0-3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657,'-18'19,"17"-16,-2 1,1-1,1 0,0 0,0 2,-1 3,0-4,0 3,0-1,0-3,-1-1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774,'-16'-5,"12"5,1 1,0 3,0 0,0 1,2 1,0-3,0 1,0-1,0 2,1-1,0 2,-1-3,1 0,0 3,0-1,1-2,1 0,1-2,0-3,1 0,4-3,-5 2,-1 0,1 1,-1-2,0 1,2-5,-1 3,-2 2,2 0,-2 0,1 16,1 4,-2-14,1 2,-1-2,2 1,0-1,0-4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648,'17'44,"-17"-40,1 2,-1-1,1-1,-1 0,1 0,1 10,-2-9,0-2,-4-5,0-2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772,'4'45,"-4"-42,1 0,-1 0,0 1,0 2,2-11,-2 2,0 0,1-2,-1 2,3 1,1 0,-1 2,0 0,3 1,-4 2,0 1,-2 1,-3 3,0-4,0-2,-1 0,0-2,-2 0,0-5,1-1,3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675 533,'17'55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397,'19'5,"-12"-5,-4 0,0 0,1 0,1 0,4-1,-4 1,5 0,-2 1,-5-1,1 2,0-1,-8 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421,'38'8,"-35"-8,2-1,-2 1,3 0,4-1,-7 1,1 0,0 0,0 0,-1 0,-3-3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374,'33'16,"-30"-15,0 0,2 0,-2 0,0-1,0 0,0 1,0-1,0 1,1-1,3 1,-3 0,0 0,-1 0,-3 2,-3 1,0 1,-1 1,0 0,0-1,0 0,1 0,0-2,0 1,-1 0,0 0,-1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436,'20'33,"-17"-30,-1 2,3 7,-1-3,-2-5,1-1,-1 0,1 1,-1 0,1-1,-1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579,'-19'-4,"14"4,-2 1,4 0,-1 0,1 2,2 0,0 0,0 0,0 1,1 1,0-1,0-1,0 4,0-3,1-1,0 0,1 2,1-1,2-1,-2-1,0-1,1 0,3 0,0-2,-2-2,-2 0,-1 0,1-2,-2 2,-1-2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975,'-8'23,"4"-19,2 0,3-1,2-2,0-1,0 1,3-1,0-1,-2 1,-1-1,2 0,13-3,-15 3,1 0,-1 1,-8 0,0 0,0 0,2-1,0 0,0-1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981,'2'19,"-3"-14,0-2,-1 0,1 0,-1 2,0 3,-1 4,0-8,1-1,-1 1,6-5,1-2,2-1,0-1,-3 3,0 1,-5 11,-3-3,3-4,0 0,-1 1,0-1,1 0,0 1,0 0,1 0,-4 5,3-6,0 1,7-9,-1 0,-1 0,-1 1,0-1,0 2,1-1,0 1,0 0,0 1,-4 6,1 0,0 1,1-1,-1 0,0 0,1 0,2 0,0-2,1-3,7-12,-7 6,-2 4,1-1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991,'-11'21,"8"-14,2-2,0-1,-1-1,1 1,-1 0,-1 0,1-1,-1 1,6-4,1-5,2-1,-5 3,2 1,-3 5,-1 1,1 0,-1 0,1-1,-1 0,1 0,-1 1,0 1,-1 10,2-12,-1 2,1-8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1038,'36'-3,"-32"1,-1 0,0 2,-1-3,-5-1,-1 0,1 1,0 1,-2-1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1002,'2'25,"-1"-15,-1-6,0-1,0 0,0 3,0-2,0 1,0 2,0-2,0-1,-1-1,2-8,0 2,-1-1,1 0,0 1,1-1,0 1,2-1,0 3,-1 0,0 1,-2 3,-1 0,-1 0,-2 3,2-3,0 0,0 1,-1 0,0 4,1-4,0-1,3-10,2 0,-1 0,-1 1,4-9,-4 11,0-2,1 0,-1 0,0-1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676 576,'13'-4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994,'-9'15,"6"-7,1-3,0 0,-1 2,1-1,1-3,0 0,3 0,1-3,4-1,-4 1,0 1,0-1,0 1,-1 2,-2 1,0 1,-1-2,1 1,-1 0,0 1,0 0,1-1,-1 0,-2 3,-1 0,1-5,-1-3,-1-3,4 1,1 0,0 0,-1 0,1-1,0-2,0 3,0-1,0 1,3 5,-1 1,4 3,-1 0,-1-3,0-1,-1-2,2 2,1-1,-1-1,-1 0,0-1,0-1,-2-2,0 1,0-1,0-1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1033,'-14'-6,"11"7,0 2,0 1,0 0,1 1,0 0,1-2,0 0,1 0,0 6,0-6,0 1,1-1,0 1,1 2,1-3,0-3,0-1,2-6,-3 3,0 0,0-1,-1 1,2-2,3-2,-5 5,1 0,0 0,-4 10,1-4,0 4,1-4,0 1,0 8,0-8,0-1,0 0,0 1,0-1,3-4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1049,'40'-4,"-37"4,0 1,0 0,-6-5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1014,'4'43,"-4"-40,0 1,0 0,-1 0,1 0,-1-1,1 0,0 0,-1 0,4-19,-2 11,0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971,'-3'57,"3"-52,-1 0,1 0,-1 3,1-4,-1-1,1 0,0 7,0-6,0 3,-1-4,1-6,-1-1,1-2,-1 1,1 1,0-2,0 2,1 1,0-1,1-1,0 0,1-3,2 1,-2 4,2 1,-2 3,0 1,-2 1,0 4,-1-4,-1 3,0-3,-1 1,0 1,-2 0,2-2,-1 4,1-4,1 1,-2 2,1-3,-2-3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1018,'13'5,"-10"-4,1-1,-1 0,0 1,0-2,1 1,0 0,-1-1,0 1,-9 1,2-1,1 1,0-1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1041,'2'0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991,'14'5,"-11"-4,0-1,2 3,2-1,-3 0,0-1,0 1,-1-2,0 2,0-1,0 0,-6 3,2-1,-2 2,0 0,0-2,1 1,-1 1,0-2,1 1,-1-1,1 0,0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937,'-3'15,"1"-9,0 0,1 1,0-1,0-1,0 0,0-1,0 0,0 0,0 0,0 5,-1 3,2-7,0 0,0 2,0-4,2 0,2-1,-1-2,2 0,-2 0,1-2,0 1,1-4,-3 0,-2 1,1-1,-1 1,-1 1,0-4,-1 2,-1 0,0 1,-2 0,2 2,-5 0,1-1,4 2,-1 0,1 1,-2-1,-2 1,4 1,0-1,8 1,-2-1,0 0,1 1,0-2,0 1,0 0,0 0,5 0,-5-1,-1 1,0-1,0 0,4 0,-4-1,0 2,0 0,0 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1008,'1'20,"-1"-12,1-5,-1 0,0 2,1-2,-1 2,1-1,-1-1,1 0,-3 1,-3-4,2-2,0 1,-1-1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1211,'8'-22,"-9"19,1-2,-1 1,1 1,3-1,-1 1,5-5,-4 6,0 2,0 1,0 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743 530,'1'15,"0"-10,0-1,-1 4,1-4,-1-1,1 0,-1 1,1-1,0 0,0 1,2 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1175,'42'-6,"-39"6,5-1,-5 1,0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1216,'2'44,"-2"-39,-1-1,1 1,0 0,0 9,0-7,0-2,0-1,-1 2,0-2,1-7,0-2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1221,'25'-3,"-22"3,0 0,0 1,-2 2,1 0,0 0,-1 1,-1-1,0 2,0-2,0 0,0 0,0 0,0 4,-1 2,1-5,-1-1,0 1,1 0,-1 7,-1 3,1-10,-1-1,-2-2,1-1,0-1,-7-5,8 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1259,'25'-6,"-20"5,1 1,8-2,-9 1,-1-1,0-2,-3 1,-1 0,-2-2,-1 2,-1 1,-4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2626 1206,'15'24,"-14"-19,-1-2,0 0,1 1,0 2,-1-3,1 1,-1-1,0 0,0 0,-3-5,-1-2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2593 1281,'29'-3,"-26"3,4-1,-3 1,-1-1,0 1,6-1,-5 0,0 0,2-1,-3 1,4-3,-4 3,1-1,-2-1,1 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1174,'-25'45,"22"-41,0-1,0 1,1 1,0-2,0 1,1 0,-1 0,1-1,6-6,-2 1,0-1,0 1,1 0,-1 1,0 1,-2 6,0 3,-2-2,0-1,1-3,-1 2,-1 3,2-5,0 1,0-1,-1 1,-1-1,0-12,2 0,0 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1230,'32'-5,"-28"5,-1-1,-7-1,0 1,-1 0,2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1209,'7'39,"-7"-31,0-5,0 0,0 0,0 0,0 3,0-3,-1-8,2 2,1 0,-2-1,2 1,-1 0,2 2,0 1,0 2,0-1,1 4,-4-2,-1 2,-2 1,1-3,-6 10,5-8,1-2,0-6,3-9,-1 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1177,'-8'46,"7"-43,1 1,-1 6,0-5,0-1,1-1,-1 1,0 0,1-1,0 0,-1 1,5-6,-2-2,-1 1,3-3,0 1,1-2,-2 3,0 0,0 1,0 2,-7-1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719 552,'7'12,"-10"-9,-1 1,0 0,2 0,-1-2,7-5,1 0,-2 1,1-1,-1 2,1-1,0 0,-1 1,0-1,0 2,-7 4,1 0,0-1,-1 2,1-2,-1 0,3 0,-1 1,2-1,7-6,-4 1,2-1,0-1,-1 2,0 0,1-1,-2 1,0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1245,'-2'41,"1"-36,0 4,0-5,-1-1,-1 3,2-3,-2 3,1-3,-1-4,3-3,-1-1,1-2,-1-7,1 8,1 1,-1-7,0 9,1 0,1 0,1 4,2 2,-1 1,0 0,0-1,-1 1,1 0,-1-1,1 4,-1-3,-1-1,0 1,2-3,-2-5,-1-1,-1 0,1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1179,'-4'20,"3"-16,0 0,0-1,0 0,1 0,-1 0,0 0,1 0,-1 7,1-5,-1 0,1 0,-1 6,0-3,1-5,0 0,0 2,1-2,0 0,2-1,0-2,4-5,-4 1,0 1,-1-1,1 1,-2 0,0 0,-1 0,-1-1,-1-1,2 2,-1 0,0-1,-2-1,1 2,-2-2,1 4,-4-3,4 3,0 1,0 0,0 0,0 0,0 1,0 0,-5 2,4-2,2 2,6-2,1-1,6-2,-8 2,3 0,-2-1,0 0,6 0,-5 1,7-2,-2 1,-7 0,0 1,0-1,1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1245,'2'21,"-1"-16,-1-2,0 0,0 0,1 0,-1-8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1222,'34'-4,"-30"5,-1-2,1 1,-1 0,0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1188,'-2'22,"2"-19,0 1,0-1,0 0,0 1,0 7,0-6,0 15,1-14,1-1,1-5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1213,'-8'-2,"5"3,-1 0,0 2,1 0,1 0,1 0,-1 1,-1 6,3-5,-1-1,0 4,0-2,1-2,0-1,2 0,1-2,5 0,-4-1,0 0,-1 0,3-1,4 0,-2 0,-5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1216,'14'2,"-8"-2,-2 0,0 0,2 0,-3 0,0 0,0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1182,'27'11,"-24"-9,1 0,0 0,-1-1,-1 2,-3 1,-3 3,0-1,2-3,0 2,1-1,0-1,0 1,0-1,0 1,0-12,1 4,1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1142,'-6'17,"5"-14,0 0,0 0,1 0,-1 1,0 1,1 1,0-1,-1 0,0 0,1-1,0 10,1-10,0 0,2-1,0-1,0-1,0-1,0 0,0-2,-1-1,-4 0,1 0,-3-3,2 3,-2-2,2 2,0 0,-3-2,3 1,0 0,0 1,-1 0,-1-1,-2 0,1 2,-1 2,3-1,0 1,6 0,0 0,3-1,0 1,-2-1,-1 1,0 0,0 0,3 0,1-1,-3 1,0 0,-1 0,0 0,0 1,0 0,0-1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1209,'27'5,"-24"-5,0 2,-6 5,-1-3,2 1,0 0,1-1,1-1,3 0,6-1,-6-2,4-1,-3-3,-1 2,0-1,1-2,-2 1,-1 1,-1 0,-1 0,-1 0,-1-1,0 0,-1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768 532,'2'0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464,'-5'16,"4"-10,-1 1,1-3,0 0,0 0,-1-1,1 0,1 0,-2 2,2-2,0 2,2-2,1-1,0 0,0-1,0-2,2-2,-3 0,2-1,-2 1,0 0,-3-1,-5-1,3 4,-2-2,-2 1,3 1,0 0,1 1,0-1,-2-1,2 1,0-1,0 1,6 1,6 0,-3-1,-2 1,-1 0,2-2,1-1,-3 2,0 0,0 0,0 2,0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501,'1'22,"-1"-19,0 0,0 0,1-6,-1 0,0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514,'-10'27,"8"-23,1 0,-1 0,-1 1,0-1,1 0,-1 0,3-1,-2 1,2-1,0 0,-1 0,1 0,0 7,1-6,1-1,0 1,1-1,1-1,-1-1,1 0,0-1,0 0,1 0,-1-1,0 2,0-3,4 1,-3 0,1-1,0 0,-2-2,-1 0,0-1,-2 1,-1 1,1 0,0 0,-1 0,-1-6,1 6,-1-1,1 1,-3-2,2 2,-2-5,2 4,-1 0,0 1,-1 0,-3-1,2 3,0-1,0 1,1 1,-3 0,2 1,-3 2,3 1,-1 0,1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2724 300,'-24'22,"21"-19,1 0,0 1,0-1,-1 2,1-2,1 0,0 0,-1 0,0 4,1-4,1 2,-1 11,1-12,0 0,1-1,1 1,-1-1,2 1,2-1,-1-2,-1 1,7-2,-6 0,0 0,0 0,0-1,-1 0,1 1,7-4,-7 2,5-1,-4 1,-1 0,0 0,-1 0,3-3,-4 2,0 0,-1 0,1 0,0-1,-1 1,0-1,0 0,-1 0,-1 0,0 0,-1 1,1 0,-2-2,-4-3,0 2,3 4,0 0,-5-1,6 3,-1 0,-3 1,3 1,0 2,2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260,'-7'18,"6"-14,0-1,-1 1,1 0,1-1,-1 1,2-1,0 0,2 1,3 1,-3-4,0 0,0-2,0 1,-2-3,-3-2,1 2,-2-1,1 1,-3-1,2 2,-6-1,6 3,0-1,0 0,0 1,-2 0,-1 1,2 0,13-3,-2 0,-4 2,1 0,-1 0,1 0,0 0,8 0,-7-2,-1 3,-1-2,0 1,0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297,'14'18,"-19"-13,5-2,1 0,3 0,-1-1,0-1,5 1,-5-2,1 1,-1-2,0 1,0-1,-3-3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767 553,'19'-4,"-19"7,-2 1,-1 0,0-2,1 1,8-3,0-2,-2 1,-6 6,0-2,0 0,0 0,-1 0,10-4,-3 0,0 0,-1 0,0-1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799 556,'22'-2,"-22"5,-2 1,-2 0,1 1,0-2,1 0,6-3,0-2,-1 1,0-1,0 1,0 4,-2 2,0 5,0-3,-1-3,0-1,0 0,0-7,0 0,0 1,0-2,1-2,0 4,0 0,2 1,0 2,0 0,0 0,-4 3,-4 8,1-6,2-2,1 0,4-4,1 0,0-2,-1 0,-3 0,-1-3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777 525,'2'0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778 525,'-14'-11,"14"15,1-1,1 9,-1-5,0-1,0-1,0 5,0-6,0-1,-1 1,1 0,-1 0,1 7,-1-8,0 4,1-1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865 525,'7'17,"-4"-17,-1 3,-2 0,-2 0,-3 0,2-2,0 0,2 3,1-1,1 4,0-3,0 5,1 5,-2-6,1-4,0 2,-1-3,-1-6,1-1,0-7,-1 2,1 6,0-2,0-2,3 1,-1 2,0 0,2 0,-1 1,0 2,3-4,-3 4,0-1,0 3,1 7,-2-3,-1-1,1 0,-1 0,0-1,0 0,0 1,-1-1,2 1,-2-1,1 0,-1 0,0 0,0 0,-3-1,0-2,0 2,-3-3,3-3,-1-1,2 1,0 1,-3-5,2 3,2 2,1 0,2 0,-1-1,2 1,0 2,-3 6,-2-1,-4 10,4-11,0 1,7-9,-1 2,-1-1,-1 1,-2 0,-2 0,-1 0,2 0,-2-1,1 1,3 10,0-1,1 0,-1 0,3 9,-2-9,-1-2,0 0,1 2,-1-2,0 0,0-8,-1-14,1 10,-1 2,1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948 518,'2'0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949 518,'-3'19,"2"-16,0 1,2-1,0 0,-1 0,1 0,-4-1,-1-3,1 1,-1 0,-1 0,3 3,2 0,3-1,0-2,0 0,1-2,0 1,1-3,0 0,-2 2,-5 7,-1-2,1 0,2 1,3-4,1 0,-1 0,0 2,-6 3,1-2,-2 3,1-3,10-1,-3-1,0-1,-4 3,-2 0,0 0,0 0,0 0,-1 1,-2 0,2-1,2 0,4-2,7 0,-4-1,0 1,9 0,-12-1,3-1,-3 1,1 0,-3-4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1206,'14'26,"-14"-22,0 1,-1 6,1-8,-1 1,1 0,-1 1,2-1,1-1,1-2,2 0,-1-1,1-1,-1-2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1083 501,'17'0,"-13"-1,2 0,-2 1,-1-1,1 1,2 0,-3 1,0-1,0-1,1 2,1-1,0 0,-1 0,3-1,-3 1,2 0,-3-1,2 2,-2-2,2 0,-1-1,0 2,-1-1,0 0,0 0,1 1,-1-1,-2-5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474,'41'-15,"-38"15,0 0,-3 3,-3-2,-1-1,1 1,0-1,1 3,2 0,0 0,0 0,0 1,0-1,1 0,-1 0,0 0,0 0,0 4,0-3,2 0,1-5,0-2,0-1,0 2,0-1,-2 0,2 0,2-10,-3 10,-5 2,0 3,-2 1,0 0,2 0,-2-1,1-1,1-1,0 1,0-1,-2 1,2 1,2 1,0 0,1 0,1 0,-1 0,2 0,-1 0,0 1,0-1,-1 0,1 1,0 2,0-3,2-3,0 0,1-2,1 0,-1-1,-1 2,0 1,0-1,0 1,1 0,0-1,-1 1,1-2,-2-1,-1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465,'1'18,"0"-7,-1-7,0-1,0 0,0 0,2-7,-1-1,0-1,0 2,0 1,0-1,0 0,3-2,0 3,0 0,-1 3,2-1,-1 4,-2 0,0 1,-2-1,1 0,-1 1,0-1,0 1,0-1,-1 0,0 0,-12 2,9-6,1-1,3-1,0 0,0 0,1-3,0 3,0-1,2 2,-2 5,-2 3,0 6,0-9,-3 4,1-1,2-2,-1 4,1-4,0 0,1-1,3-10,-2 1,0 3,1 0,-1 0,3 3,-1-1,0 2,2 1,-3 1,0 0,0 0,1-1,0-7,-1 0,0-2,0 2,-1 2,1-1,-1 1,0 7,0-1,0 1,0-1,0 0,1-10,-2 3,1 1,-1-11,0 9,1-8,0 9,-1 1,7 16,-4-6,-1-1,0-1,0 2,0-1,0-3,-1 1,5 26,-6-21,0-6,0 0,-3-9,2 1,1 1,-1 0,2-1,-1 1,1 1,1-1,0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480,'16'-2,"-10"-1,-3 3,2-2,-1 0,2 0,-3 2,0-1,0 0,-6 6,-1-1,1 0,-5 3,1-3,4-3,-3 3,3-3,-3 2,3-1,0 0,10-3,-4 0,1 0,1 0,-2 0,2 0,-2 0,-5 5,-6 3,2-2,2-1,-1 3,4-4,0 0,-3 8,2-6,5-3,0-3,4-1,1-2,-2-1,1 0,-2 2,-2-1,0 1,-1 0,0-1,-2 0,-1-1,-2-4,0-2,-8-7,5 12,2 1,2 2,-2-1,0-2,6 10,-1-1,3 6,-3-4,1-1,0 1,0 2,7 13,-7-14,1-1,-1 0,1 0,0 1,-1 0,0-1,0 1,0-3,2 1,-1-2,0-1,-2-4,-2-1,0-7,0 6,0 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428,'2'0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606,'-14'29,"14"-24,0 1,1-1,1 3,1-4,1 1,0-5,0-6,-3 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615,'35'-4,"-29"3,-3 1,0 0,0 0,1 0,-1 0,1 0,-10 1,3-1,0 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614,'6'41,"-6"-45,1 1,-1-6,1 6,1 0,1 0,0 1,0 1,0-1,0 0,2 1,-10 5,-1 0,1-3,2-2,-1 1,1 0,0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631,'-1'19,"1"-14,0-2,0 1,1-1,-1 0,0 0,1 1,-1-1,5-1,2-2,-2 0,-2-1,0 0,0 1,1 0,-1-1,0 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601,'2'0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1203,'-12'-12,"8"11,0-1,1 2,0 1,1 2,0 1,1 0,0-1,0 4,0-1,2-3,0 0,3 0,0-3,0-1,-1 0,0 0,2-1,-2 0,0 1,1-4,-2 9,-1-1,0 1,-1 0,2-1,-1 0,1 2,-1-2,3-4,-1-1,-2-1,1-1,-1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601,'1'6,"2"-5,2-3,-2 1,1-1,-2 5,-3 0,-7 6,5-7,-4 6,3-5,1 0,1 0,-1 0,6-3,2-1,-1-1,-1 1,0-1,1 0,0 0,0 0,0 0,-1 1,2-2,-2 1,0 1,-11-6,4 4,1-1,2 1,-2-5,1 1,0 4,1 0,1 8,0 6,0 4,0-10,-1 2,1-3,0 5,0-3,0-1,1 5,-1-6,0-1,1 3,-1-9,0-5,0 1,1 2,0-7,-1 8,2 1,2 11,-3-3,1 0,-1-1,-1-1,1 0,1 1,0 0,0-10,-1-1,0-4,0 4,-1 4,0 0,0 0,0-1,0 1,0 0,1 0,-1 0,1-2,0 1,0 1,-1 7,1 0,-1 3,1-4,-1 0,0 0,3-6,0-1,-1 1,1 1,6-7,-5 5,-1 1,0 1,0 6,-2 0,-1 1,-1-2,1 0,-1 0,0 0,0 0,-1 4,0-3,2-1,-1 0,0 0,-1-6,1 0,0-3,-1-1,1 1,1 3,0 6,-2 9,1-1,0-8,1 1,-1 1,0-1,2-7,0 0,0-4,0 4,0 0,-1-2,1 2,0 0,1 6,-1 1,1 2,-1-1,1 0,-1-2,0 1,0 0,1-1,1 0,1-5,-2-1,0 0,4-17,-5 16,-1 1,-1 0,0-1,-1 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608,'49'-18,"-52"22,0-2,0 1,0 0,-1 1,-4 2,5-3,-4 2,4-2,0-1,9-3,-1-1,0-1,-1 1,0 1,-4 5,-4 0,2-1,0 0,-1 2,-1 0,3-1,-3 2,0 0,1-2,0-2,8-3,3-4,-5 2,0 0,0 0,13-17,-13 18,1-2,-1 0,-1 1,0-2,-4-2,-1 1,0-2,2 4,-1 1,-1-3,0 1,0-1,1 3,-2-3,3 2,-2-4,0 9,4 2,-1 0,1 1,-1-1,3 4,-2-3,0 0,1 1,0 1,0 1,6 18,-6-20,0 0,1 1,0 0,-1-1,1 1,0-1,-1-2,-1 0,2 0,0-2,0 0,0-3,-1-1,-4-4,0 2,0 0,0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539,'30'34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556,'22'31,"-20"-26,-1 1,1 0,0-1,-1-1,0 0,1 0,-2 1,1 18,-2-12,-2-2,1-6,-4 1,3-2,-5-1,5-1,-3-1,2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470,'2'0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470,'35'15,"-29"-14,2-2,-5 2,0-1,1 0,8 1,-9 1,1-1,1 2,-3 1,0-1,0 1,-1 0,0 5,0-6,0 7,-1-5,0 0,0 0,0-2,0 0,-1 1,0-1,-1 1,-1 0,1-1,-1-3,0-3,2-1,1 0,1-13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491,'2'0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491,'4'-2,"-2"6,3-1,0-1,-2-1,0 1,0-2,1 1,0 0,-1-1,1 2,-1 0,1-1,-1 1,0 0,0-1,1 1,0 0,0 2,-3-1,1 3,0-2,0 0,0 2,-2-3,0 0,0 0,-2 0,1 0,-2-3,-2-1,0-6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1554,'15'19,"-12"-16,-1 0,1 1,0-1,-1 1,1 0,1 3,-3-4,1 4,-1-4,0 0,6-10,-4 4,3-3,-2 4,3-4,0 0,2-5,-5 7,-2-1,3-5,1 1,2 2,-5 4,3-1,-2 1,1-1,-2-2,-2 3,0-2,0 0,-2-3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1181,'8'19,"-4"-15,-1-2,1 1,-1-2,0 1,0-1,0-3,4-2,-4 2,0 0,9-9,-9 7,8-8,-6 9,4-4,-1 0,-1 1,0-1,-4 3,-1 1,0 0,0-1,2-1,-2 2,-3 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1141,'21'-5,"-18"5,0 0,0-1,1 0,-1 4,-3 2,0-1,-1 2,-1-2,0 3,0 1,1-2,1-1,0-1,1 0,-1 1,0-2,1 1,0-1,2 1,-1-1,3 1,-1-3,0 0,-1-1,-5 3,-1 0,1 0,1 2,0 1,1 2,1-1,0-2,1-2,0 0,-1 0,0 0,-5 0,-2 0,3-1,-4 1,-4-2,8-2,-1 0,-2-3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1117,'9'69,"-8"-65,0-1,0-7,-2-1,-2-15,3 16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1063,'18'-6,"-15"5,3 0,-3 0,0 1,7-2,-7 1,0 1,3-1,-3 0,4 1,-3 0,-1 0,0 0,1 1,2 1,0 3,-3 0,1 4,-1 2,-1-2,-1-5,1 3,-1 1,-1 2,1-4,-1 0,0 1,0-3,0 0,-1-1,1 0,-1 0,0 0,0 0,-2-4,0 0,-3-4,-1-5,2-3,3 8,-1 0,1 1,-2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1066,'-5'25,"8"-27,0-1,0-1,1 1,-1 1,1 2,-2 6,-2-3,0 4,-2 0,1-2,0-2,-1 0,-1 3,2-2,-1 0,2 0,-4 5,1-11,2-1,-1-2,0-1,2 2,-1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1102,'24'-5,"-19"4,-2 1,2 1,-2 0,0-1,-6 4,-2 0,-3 0,4-1,1-1,0 0,1 1,5-2,5-2,-5 1,1-1,0 0,-1 1,0 0,-5 8,-1-4,1-1,0 0,-3 2,2-1,0-1,6-2,1-2,1 0,7-3,-7 3,-1 1,-1 0,-4 3,-3 2,1-2,-3 1,0-1,1 1,2-3,9-1,-3-1,3 0,-1-1,-1 1,0-1,0 1,-1 0,0-1,3-3,-2-1,-3 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1042,'35'1,"-32"-1,0 0,0 0,4-1,-4 1,1 2,-2 1,-1 0,-2 5,-1 0,0 2,-2 0,-2 0,1-6,1-3,-2-1,3-1,-1-1,-1-2,3 0,1 1,0-2,1 0,-1-2,0 0,1 4,0 0,3 1,4 4,-4-1,0 0,0 0,2 2,-4 0,-4-2,-3 1,2 0,1 1,-4 0,2 1,1 0,1-1,4 0,2-2,0 0,4-3,-4 2,0-1,0 1,-4 3,-3 0,0-1,1 0,-2 2,2-1,1 0,0 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1129,'41'-20,"-40"17,-1-1,0-1,0 2,-1 10,1 0,0-4,0 0,0 1,-1 0,0 1,1 0,-1 0,0 0,-2 3,-2 4,4-9,0 0,-2 3,2-2,0 0,8-17,-3 6,-1 2,1 1,-2 0,0 1,0 0,0 0,0-2,-1 1,1 0,1 0,0 0,1-1,-1 2,0 3,2 2,-3 1,-2 0,-2 0,-7 13,6-13,1 0,0 0,-1 0,1 0,11-2,2-3,-8 1,1 0,0 0,9-1,-9 2,5-5,-4 3,-4-1,3-5,-3 5,-1-1,0 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3188 1087,'37'-11,"-34"9,0 0,0 1,-2-3,-14-8,11 9,3 6,0 2,0 0,1 2,-1-1,1 5,0-6,-1-1,0 0,1 0,-1-1,-1 1,1 15,-1-16,0 3,0-3,-4-12,2-1,2 2,1 3,1 1,0 0,0 1,6-6,-4 3,0 1,0-1,-1 3,2-1,-2 4,0 1,-1 2,0 4,-2 1,-2 2,1-7,-3 5,1-3,2-2,-1 1,0 0,6-17,-1 4,-2 6,1-1,4-4,-1-2,0 2,4 1,-6 4,0 3,-4 6,1 0,-1 8,1-9,0 0,0-2,0 3,0-2,3-3,1-1,2 0,-1-1,-1 0,9-4,-9 4,1-2,1 2,-1-2,0 0,-2-1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1748,'16'-1,"-6"-1,-4 1,-3 1,0-1,0 0,10 0,-9 0,-1 1,0-1,0 0,0 1,0 0,1 0,-1-1,7-1,-6 0,0 0,1 2,-1-2,0 1,0-1,-1 2,1-2,0 0,-1 1,-1 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1654,'27'13,"-28"-9,0 0,0-1,-1 0,1 0,-2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1731,'29'4,"-29"-1,-1 4,1-2,-1-2,1 1,0 2,1-3,-1 0,0 0,0 1,1 1,5-9,-1-5,-3 6,1-3,-2 2,5-5,-4 5,1-7,1 1,-3 7,0-1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1169,'-12'46,"13"-40,1-2,-2-1,2 2,-1-2,1 2,0 0,-1-2,1 0,5 5,-5-5,3 0,-2-2,1 1,0-2,-1 0,0 0,0-2,2 0,-2-1,0-1,1-2,-2 3,1-4,-2-1,2 2,-2 3,1 0,1-3,-1 3,-1 0,1 0,-1 0,2-4,-2 3,0-3,0-1,0 5,-1 0,-3 1,-2 0,-3 0,4 1,0 0,0 0,-1 1,2 0,-3 1,1-1,1 2,0 0,0-1,1 0,0 1,0 2,1-1,2 0,0 11,2-11,-1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1666,'40'-11,"-37"11,0-1,0 1,0 0,0 1,0 0,-1 2,-1 0,0 7,0-1,-1-5,0 5,1-2,-1-4,0 1,1 8,-1-5,0 0,0 5,0-8,0 9,1-9,-1 0,0-1,0 4,0-4,0 0,1 1,-4-12,0 1,0 1,-1 1,-3-3,4 5,-1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1705,'33'-10,"-36"22,2-8,0 0,0 0,1 0,0 4,0-2,0 0,-1-3,1 0,0 0,3-1,0-2,4-1,-4 0,3-1,-2 0,0 1,-1-2,1-2,-2 1,1-3,-3 3,-5 0,1 3,-4 0,4 1,0 0,0 0,1 0,0-1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2469 295,'20'0,"-17"1,0-1,0 0,1 0,0 0,0 0,-1 0,0 0,1 2,-1-2,1 2,-1-2,1 0,-1 1,1-2,0 1,-1 0,1 0,0 0,-1 0,0 0,0 0,2 1,-2-1,0 0,0 0,1 0,-1 1,0-1,1 1,0 0,0-1,-1 0,0 1,0-1,0 0,0 0,0 0,0 0,0 0,0 0,0-1,0 1,0 0,0 0,0-1,0 2,0-1,1-1,-1 2,0-1,0 0,0 0,0 0,0 0,0-1,0 1,0 0,0 0,0 0,1 0,0 0,-1 0,0 0,0 0,0 0,0 0,2-1,-2 1,1 0,-1 0,0 0,0 0,0 0,0 0,0-1,0 1,0 0,0 0,0 0,0-1,0 1,0 0,1 0,-1 0,0 0,0 0,-6-3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1315,'-4'16,"4"-13,2 0,0 1,1-1,0-1,0 1,2-2,-1 0,-1 0,0-2,1 0,1-3,-2 1,1-2,-2 2,-1 0,1 0,-1-1,0 1,0 0,1 0,-2 0,-1 0,-1 0,-1 1,0 1,-1-1,1 2,0 0,0 0,0 1,0-1,0 0,0 1,0 0,0 0,0 1,2 1,0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1306,'1'24,"1"-20,-2-1,3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1654,'2'76,"-1"-59,0-11,-1 13,0-13,0-1,0-1,0-1,1 0,-1 0,0 0,1-8,0-1,0 0,-1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1322,'-10'14,"9"-11,1 4,1 2,1-3,-1-3,2-1,0 1,1-1,-1-1,0 0,0 0,2-2,-2 0,1 0,0 0,2-3,-3 2,0 0,0-3,-1-3,-1 4,-1 1,0 0,0 0,0 0,-1 0,1 0,-3 0,1 0,-4 0,2 1,0 1,-3 0,3 1,1 0,0 1,-1 0,1 1,-1 0,9-1,-2-1,0 0,0 0,0 0,0 1,-3 2,-2 1,0-1,-1 0,6-2,1 0,0 1,0 0,2 1,-1-1,-2-1,-6-6,0 2,-3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1283,'14'5,"-11"-5,0 0,3-1,-3 1,0 0,2 0,-2 0,-6 1,-2 0,1 0,1-1,0 2,0 0,3 1,-2 1,2 0,-1 3,1-2,0-2,-1 2,1 0,1-2,-1 0,0 1,0-1,0 0,1 0,-2 2,1 0,2-2,-1-11,-1 2,0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1257,'-2'28,"1"-25,1 1,-1 0,1 4,0-5,1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1283,'14'-3,"-11"3,1 0,-1 0,0-1,0 1,-6-1,0 1,0 1,1 3,1 0,0 1,1 0,0-1,-1 3,1-4,0 2,-1-2,2 0,0 8,-3-14,2-1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1241,'0'14,"-1"-11,1 0,-1 0,1 0,-1 0,1 1,0-1,-1 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1415,'8'14,"-5"-11,0-2,0 1,0 0,0 0,0-1,0-3,1-3,-1 1,2-2,-3 3,0 0,1-1,7-13,-7 12,0 1,0-1,1 1,-2 0,1 0,0 0,-1 0,1-2,-1 1,0-1,0 1,3-3,-3 5,1 0,2-1,1-1,-2 4,1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1425,'8'21,"-5"-14,-1-4,0 2,1 0,-1-2,1-2,0-1,1-3,-2-1,-1 0,0 0,0 0,1 0,-1 1,0 0,1-4,-1 4,1 0,-1 0,1-2,6-10,-7 12,2-4,3 0,-4 4,8-6,-4 1,-5 5,-1 0,0-3,-1-1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1285,'23'1,"-17"-2,-3 0,5 2,-3-1,-2 1,0 0,0 1,-2 1,-3 1,0-1,-1-1,0-1,0 0,-1 2,2 0,1 0,0 0,1 0,-1 2,1 0,0 2,0-4,0 1,0 0,0 1,-1-2,1 0,-1 3,1-3,1-6,-1-2,1-1,-1-5,1 7,-2 1,1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1237,'-1'30,"0"-27,2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1315,'-1'24,"1"-21,-1 0,1 1,0-1,1 0,1 0,1 0,0-1,0-1,1 0,0-1,0 0,-1-1,0-1,-1-1,1 0,3-6,-2 2,-1 4,-1 0,-1 0,0 0,-3 0,-1 2,-1-2,1 1,0 0,0 1,-1-1,1 1,-1 0,-3 0,1 0,2 1,1 0,-1 2,1-1,0 2,1 0,1 0,4-3,0-1,0 0,0 0,0 0,0 0,0 0,1 0,0 0,-1 1,0 0,-2 3,0 0,-2 0,-4 1,2-3,7 0,-1-2,0 1,0 0,0 1,0 2,-3 0,-1 0,0 0,-2 1,0-1,-2 1,2-1,-2 0,1 0,0-1,1-1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1706,'21'-10,"-17"9,0-1,-1 1,1 0,1 0,0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1391,'-3'14,"2"-11,1 0,-1 0,1 0,0 1,-1-1,1 1,1 5,-1-5,0-1,0 0,-2-6,0-4,1 4,-1-1,-1 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1392,'-5'33,"10"-32,-2-1,1-1,-1 0,1-2,1 0,-2 2,1-3,-1 2,1-2,-1 0,1 1,-1 1,0 3,-3 3,-1 0,0-1,0 0,0 0,-3 2,1-2,-1-2,1 0,-1-1,1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1427,'-3'18,"3"-11,0-3,2 4,1-7,0-2,3-4,-3 2,1-1,-1 1,0 0,0 1,0-2,0 2,0 1,-2 6,-1-1,1-1,-1 1,0 1,0-1,1 0,0 0,-1-7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1374,'-3'19,"2"-14,0 0,0 1,0-3,0 0,3-8,0 2,-1 0,2-3,-1 3,0 0,1 1,1 0,-1 2,-6 4,0 1,1-2,0 2,-1 0,1-1,-1 0,2-1,4-3,0-2,0 0,0 0,0-1,2 0,-2 3,-4 4,-3 0,2-1,0 0,-1 0,1 0,-1-1,1 1,0 0,5-5,0 0,2-1,-2 1,-1-1,-6 0,1 2,0 9,2-3,1-2,0 0,0 0,0 2,0-1,0-1,0 0,1 0,0 4,0-3,2-4,1-6,-1 2,-1-1,0-3,0 4,-1 1,1-5,0 2,0 2,-2 1,2-4,-2 3,0 1,0-2,0 1,-1 1,1-1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1388,'14'0,"-11"-1,1-1,-1 2,1-2,-1 1,1 0,-1 0,-6 1,-1-1,-2-2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1367,'0'21,"0"-18,0 0,0 0,1-8,-1 1,0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1346,'-5'38,"2"-29,1-6,1 0,0 1,-2 1,1-2,0 0,-1 0,-1 1,1-2,0 0,13-8,-7 4,0 0,0-3,0 0,0 2,0-1,0 2,0 0,0 0,0 1,-6 3,-2 4,2-2,1 0,1-1,0 0,-3 8,3-7,0 0,1 0,-1 2,1-3,-1 1,1 1,0-2,0 0,2-7,-2 1,1-1,0 1,0-1,0 1,0 0,1 0,-1 0,2 1,0-1,0 2,0 1,0 2,-1 1,-1 1,0-1,0 1,-1 0,-1 1,1-2,-2 3,1-1,-2 0,0-3,0 0,0 0,0-2,0 0,3-5,0 0,1 1,0-6,0 7,2 1,0 0,-2-1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1480,'21'2,"-18"-2,1-1,-1 1,1 0,0-1,0 1,3 0,-4-1,0 1,1 0,0 0,1 0,-2 0,3 0,2-1,-4 1,-1-1,1 0,0 0,3 0,-2 1,0-1,7 0,-7 0,0 1,0 0,-2 0,2 0,1 0,-3 0,0 0,0 1,0-1,1 0,-8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1248,'-11'20,"11"-12,0-4,0 6,0-5,0 1,0-1,0 4,0-5,0 0,0 0,0 2,0 0,1 1,0 0,1 10,-1-12,-1 0,0 0,1 0,-1 1,0-1,0-1,0 1,0-1,0 0,-1 1,1 5,0-1,0-6,0 6,-1 5,1-10,-1 0,1 0,0-1,1 1,-1-1,1 0,1 0,1-2,1 2,-1-1,0 0,0-1,0 0,0 0,3 1,-3-2,5 3,-5-2,0 0,0 1,0-2,0 2,0-2,1 0,-1 0,0 1,1-1,0-1,1 3,-2-2,0 0,4 1,-4-1,4 0,-4 1,0 0,0-1,2 0,-2 0,0 1,1-1,-1 0,0-1,0 1,3 1,-3-1,0 0,0 0,3 0,-1 1,-2-2,1 1,0-2,-1 0,0-1,1 0,0 0,-1-1,0 3,0-2,0 1,1 0,0 0,-1-1,1 1,-1-2,1 1,-1 1,0 0,0-1,-1 0,1-1,-3-1,1-1,-1 1,0 1,-1 1,1-1,0 1,-1 0,0-2,1 2,0-1,-1 1,1 0,-1-2,0 0,1-1,-1-5,0 6,0 1,-1 0,1 0,0-1,0 1,0-1,-1 0,0-1,0 0,0 0,1 1,-1 0,0 1,-1 0,1 0,-1-1,1 0,-6-12,2 7,4 7,0 0,-2-3,2 2,1 1,-1-1,-1-2,2 2,-1 1,0 0,-3-1,1 0,-5 2,2 0,4 2,-2-1,1 0,-2-1,3 2,-6-2,5 1,-4 0,4 1,-1 0,-1 0,1 1,1-1,-6 1,5 0,0 0,-5 1,4-1,0 0,0-1,0 1,-3 0,5 0,0-1,0 0,1 1,0 0,-1-2,1 2,0-1,0 0,0-2,-1-1,1 1,-4-3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641 942,'-1'14,"2"-11,2-1,0-2,0 0,0-1,0 0,0 0,1 0,-1-1,0 1,0-2,0-1,-2 1,-1 0,-1 0,-2 0,1 0,0 0,-1 2,0 1,0 0,0 0,0 2,-2 0,2-1,0 1,0 0,0 1,3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1651,'-8'77,"8"-74,0 0,0 0,-1 1,3-1,2-4,-1 1,1-2,1-1,0 0,-2 1,1-1,-1 1,-1-2,-3 10,-2-2,0 0,-2 2,1-2,0 3,1-2,1 0,2-2,-1 0,1 2,1 1,0-2,1 2,1-4,2-2,0-2,-2 2,0-1,2-4,-1 2,-2 0,1-3,0 3,-2 0,2 0,0 1,0 0,-3 18,1-8,-1-1,0-2,0-2,0 1,-1 1,-3-2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654 928,'-1'22,"0"-18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692 925,'-6'22,"6"-18,-1 5,2-5,-1 0,0 5,1-5,-1-1,0 1,0-1,0 0,1 0,-1 0,1 0,2 8,-3 0,0-7,0 0,-1-1,-2-7,1-2,1 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731 930,'-3'16,"5"-13,2 3,1-2,-2-4,3-2,-3 1,0 0,1 0,-1-1,0 0,0 0,0-2,-1-1,-2 2,0-1,0 1,-1 0,0 0,0 0,-1 0,-2 0,0 2,-2 2,0 1,3-1,-1 1,1-1,1 2,0 0,5-1,1-2,0-1,-1 1,-2 4,-2-1,-2 0,1 0,6-2,0-1,0 0,-1-1,2 1,-2 0,0 0,0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784 940,'-7'13,"6"-10,-2 0,1 0,0 2,2-2,3-4,0 1,0-1,1 0,0-1,-1 1,1-1,-1 1,0 1,1-1,-1 1,-4 4,-1 0,-1 0,1-1,-2 2,1-2,0 0,0 0,-1 0,1 0,0-1,6-1,1-2,-1 1,2-1,-2 0,0 1,2-1,-2-1,0 1,-3-2,-2-2,0 0,1 1,-1-1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799 941,'-3'27,"3"-18,-1-4,0-1,1 0,-1-1,-1 5,2-4,-1-1,0 1,0 0,0 0,0 0,0 0,0-1,0 1,-1-1,3-8,-1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798 998,'2'0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817 941,'1'21,"-2"-13,1-1,-1-4,0 0,0 0,0 0,0 1,-1-1,5-6,-2-1,0-1,1 0,-1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828 955,'13'10,"-14"-5,1 0,-1-1,-1 0,2-1,-3-2,0-2,2-2,-1-3,2 2,0 1,-1 0,1 0,3 6,-3 0,1 1,-2 6,0-3,0-2,1 2,-1 3,1-6,0 4,-1-5,0-6,1-1,1-7,0 7,0 1,1 0,1 4,-1 2,0 2,-1-2,0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796 992,'12'18,"-10"-15,-1 0,2-1,-2-5,0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854 931,'-10'41,"9"-36,0-2,-1 0,1 0,10-11,-6 4,2-3,0 1,-2 3,0 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1578,'13'-7,"-10"4,0 1,2-3,0 2,0 1,2-1,0 1,-3 1,3 0,-4 0,3-1,0 0,-2 1,5-1,-5 1,5 0,-5-1,0 2,0-1,-1 0,7-1,-7 1,0 1,11-2,-9 2,-1 0,0-1,0 1,4-2,-5 1,0 1,2-1,-1 0,-1 0,-6 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864 955,'-1'34,"1"-31,-1 2,0-2,0 0,0 0,1 0,-3 0,0 0,0-3,-1-2,2-1,0 0,-1-3,3 3,0-2,5 5,-2 2,0 0,0 0,4 3,-2-2,0 1,3 4,-5-6,0 2,-5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1147,'12'12,"-9"-10,0-2,0 1,0 0,0-1,0 1,0 0,0 0,0 0,2 0,-1-1,0 1,0-1,0 0,0 1,-1-2,2 1,-2 0,2 0,-1 0,0-1,1 1,-2-1,0 1,1-1,-1 1,1-1,1 0,-2 1,0 0,0-1,0 1,1-1,-1 1,0 0,0-1,0 1,3 0,-1 0,-2 0,1 0,-1-1,0 2,0-1,3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1884 1808,'13'1,"-9"-1,0 0,1-1,-2 0,0 1,0 0,0 0,0 0,0 0,1 0,-1 1,0 0,-2 2,-5-1,1-2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1817,'-1'17,"1"-14,0 0,0 0,0 2,0-2,0 1,-1 0,1 0,1 0,-2-1,1 1,0-1,0 0,1 0,-1 0,0-7,0 1,1-1,-1 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1960 1773,'0'24,"0"-21,0 0,-1 0,0 1,2-1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1966 1842,'13'2,"-10"-1,0-2,1 2,-1-1,0 0,0 0,0 0,0 0,0 0,-7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1967 1854,'14'0,"-11"0,3 0,-3 0,0-1,2 1,-2 1,0-1,1 0,-1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1987 1814,'16'2,"-11"-1,-1 0,-1 1,0 0,1-1,-3 2,0 0,-1 5,-1-5,0 2,-2 2,1-4,-1 0,1 0,0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2061 1824,'-12'8,"9"-4,-1 0,0 1,2-2,0 2,1-2,1 0,2 0,8 2,-6-5,0 0,0-1,0 1,-1-1,0 0,0 0,0 0,-8 2,0 1,2-1,-2 1,1 0,1 2,0 0,3 0,0 4,4-3,0-3,-1 0,2-1,-1 1,-1-2,2 1,-2-1,0-1,0 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1921 1934,'20'-1,"-13"1,-2 0,-1 0,-1 1,0-1,0 1,0-1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1481,'14'12,"-12"-8,-3 1,0-1,0-1,-1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1939 1915,'4'19,"-4"-13,1-2,-1 6,1-7,-1 0,-1 3,0-2,1-1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1918,'14'-5,"-9"2,2-2,-1 3,-3-1,-1 0,1 0,0 1,-1-1,1 1,-2-1,-4 3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2015 1878,'14'-5,"-11"5,-3 9,0-4,-1 0,1-1,0 1,0-2,-1 0,0 1,0 0,-2-1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1819,'13'-1,"-9"1,-1 0,4 0,-4-1,1 2,-1-1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2203 1818,'3'16,"-3"-11,1-1,-1 3,0-4,0 0,1 0,-1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1795,'-4'14,"3"-11,0 0,0 0,0 0,2-6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1809,'-3'34,"2"-30,0 1,2-2,0 0,1 0,2-2,0 1,8-2,-8 0,-1 0,0-1,0 1,0-1,0 1,-2-3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2256 1810,'20'0,"-17"0,0 0,0-1,0 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2258 1836,'23'-8,"-20"8,0 0,0-1,0 0,-3-2,1 0,-1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2307 1759,'-1'21,"-1"-11,2-7,0 0,-2 1,1-1,-2-2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1545,'14'-11,"-11"8,0 2,0-1,-2 10,-1 0,0-4,1 6,0-2,0-5,0 0,2 0,1-2,1-2,-2 0,0-2,-1-1,0-2,-1 2,1-6,-2 7,1-1,0 1,-1-1,1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2210 1934,'16'-3,"-13"3,2 0,-2-1,0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2223 1916,'3'19,"-3"-16,1 1,-1 3,1-3,-1-1,0 0,1 0,0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2285 1923,'4'13,"-3"-8,-1-2,-1 3,1 1,0-2,0-2,3-8,-2 1,0 0,2 1,0 1,0 4,-2 2,0 1,-1-1,0-1,-2 0,-1 0,0-1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2318 1931,'28'-2,"-25"2,0 2,-1 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1923,'10'39,"-9"-36,0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1928,'-14'2,"11"1,3 3,0-3,0 0,-1 5,2-4,1-1,0 0,2 1,1 0,-2-3,1-1,-1 0,2-1,-1 0,0 0,2 0,-2-1,-1 1,-6-2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2205 1915,'-8'15,"8"-11,0-1,-1 3,1-2,0-1,0 0,1 1,0-1,2 0,0 0,0-1,1 0,2 0,-3-1,0 0,0 0,0-1,0 0,0-1,3-1,-1-2,-3 1,-1 0,1-1,-2 1,0 0,1-2,-1 2,-1 0,0-1,-1 1,0 0,0 0,-1 1,0 0,0-1,-1 3,1-2,0 2,-1 0,-1-4,1 4,1-2,0 0,0 0,0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2392 1816,'20'8,"-16"-8,-1 1,0 0,8 0,-7 0,3-1,-1 1,-1-2,-1 0,-1 1,2 1,-2-2,0 2,1 0,1 0,-2 0,0-1,1 2,-7-4,-2-1,0-1,2 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2548 1821,'-17'3,"14"-1,0-1,-1 4,1-2,2 0,-1 0,0 0,1 1,5 1,-1-3,1-1,-1-1,1 0,-1 0,1 0,-7 1,0 1,-2 0,1 0,1 1,1 0,1 0,5 0,-1-2,1 1,-1-1,1-1,0 0,0 0,0-1,-1 0,-1-2,-2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1809,'2'14,"-2"-7,0-4,-1 3,1-3,0 3,-1-2,1 2,0-3,0 0,0 0,1 1,0-1,3-1,-1-1,2-2,2 0,-4 0,2 0,-1 1,1-2,-2 1,0-1,-3-1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1482,'24'-8,"-21"7,0 1,4-2,-4 1,3 0,-2 0,-1 1,-7-1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1817,'17'4,"-14"-4,2-1,-2 1,0 0,0 0,0 0,0-1,-6 6,-1-2,0-1,1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2566 1859,'27'-4,"-23"4,0 0,-1 0,0 0,0-1,-2-2,0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2608 1777,'2'17,"-1"-11,-1-2,0 2,0-2,0 0,-3-1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2523 1928,'15'2,"-12"-1,0-1,0 0,7 0,-7 0,0 0,0 0,0 1,-5 2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2539 1912,'5'14,"-3"-3,-2-6,1 0,0 0,0 3,0-5,1 1,0-1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1925,'-11'-2,"8"4,3 2,1-1,-1 0,0 4,0-4,1 0,-2 0,2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2591 1899,'-1'13,"1"-9,1-1,-1 1,0 0,0 3,1-3,-1 0,0 3,0-4,0 6,3-11,-3-1,2-7,0-1,-1 7,3-7,-3 8,2 1,1 0,0 2,-2 3,0 0,-1 0,-1 1,-1 3,-1-1,1 2,-1-4,1 1,-1-2,0 0,-1-1,0-1,2-4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2633 1925,'21'1,"-17"-1,0 0,-1 1,0-1,0 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2640 1911,'13'28,"-12"-24,0 4,3 4,-3-7,0-2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1921,'-8'15,"7"-12,1 6,0-6,0 1,0 0,0-1,1 1,1 1,-1-2,2-2,0 0,0 0,2-1,-1 0,0 1,0-1,2-1,1-1,-3 1,-3-2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1472,'-3'65,"3"-60,0-2,-3-3,-1-7,1 3,1 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2671 1837,'17'2,"-12"-2,-2 0,0 0,5 0,2 0,-7 0,0 0,6 1,-4 0,-2 0,0-1,0 1,1 0,-1-1,1 1,6 1,-7-2,0 0,2 2,-1-1,-5 4,-3-3,-2-2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2799 1821,'15'1,"-12"0,0-1,1 0,0 0,0-1,-1 2,0-2,0 2,1-1,-4 3,-2 0,-1-3,-2-5,2 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1805,'5'21,"-4"-17,-1 0,1 0,-1-1,1 1,0 2,0-3,-1 1,0 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2842 1793,'28'3,"-25"-3,1 0,0 0,0 1,-1-1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1807,'9'35,"-8"-32,0 4,-1-4,1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1806,'-1'13,"1"-9,0 3,0-4,0 1,0-1,1 5,-1-5,1 0,3 0,4-1,-2-1,-2 0,1 0,-2-2,0 2,0-1,3-1,-3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2898 1801,'18'0,"-14"0,-1 0,2-1,-2 1,-2 3,-4-1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2899 1820,'16'-3,"-13"3,0 0,6 0,-5 0,-1 0,1-1,-1-1,-4-1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1756,'1'31,"-1"-27,0-1,-1 2,1 1,0-3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1922,'14'1,"-10"-1,1 0,0 0,-1 0,-1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1172,'4'37,"-4"-34,0 3,0-1,0 0,0-2,-4-8,0 1,1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1516,'31'-20,"-27"19,-1 0,0 0,0 0,1 0,0 1,-1-1,0 0,0 1,-9 13,1-2,1-4,-2-1,2-4,0 0,1 1,-1 0,1 0,-4 3,4-3,-1-1,8-4,-1 1,10-4,-9 3,5-1,-3 0,-3 1,3-2,-1 2,-2-1,1 2,-7 5,-1-2,-2 2,2 0,1-2,0 0,-2 3,0-1,0 2,3 6,2-8,3 2,2-1,3-2,-4-2,0-2,-1 0,0-1,-1-1,2-5,-3 5,-1-1,0 0,0 1,-1-2,-2 1,0 0,0 3,-1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2829 1907,'11'33,"-10"-22,-1 0,1-8,-1 0,0 3,1-3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2882 1900,'6'18,"-6"-15,1 1,-1 0,1 6,-1-1,0-6,1 2,-1-8,0-1,0-12,2 12,-1 0,2 1,0 0,0 2,0 3,-4 15,1-14,-1 1,1-1,-2 0,1 0,-4-2,2-6,1 0,2 0,0 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2917 1922,'29'3,"-26"-3,1 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2933 1911,'3'15,"-3"-12,1 0,-1 1,0 1,2 8,-1-10,0 1,0-1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1918,'-25'9,"22"-5,2 0,1 4,0 0,1-5,2 1,2 0,-2-3,4 2,-1-2,-1-1,-1-1,0 0,-1-1,1-5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2522 1902,'-13'12,"12"-8,0-1,1 1,-1 0,1-1,0 1,1 5,-2-5,2-1,-1 0,1 1,-1-1,1 0,0 0,2 2,-1-2,0 0,1-1,0-1,1 1,-1-2,1 0,0-1,0 1,0-2,-1 1,1 0,-1 0,0-1,1-1,1 0,-2-2,0-2,-2 3,0 0,0 0,-1-1,0 2,0-1,-1 1,0 0,-1 0,0-1,-1 1,-1-1,2 1,-1-1,0 3,-2-2,1 3,1-1,-1 1,0 1,0 0,0 1,1-1,0 2,1 0,-3 1,3-1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1374,'-1'22,"1"-17,0 0,-1 2,1-4,0 0,0 0,-1 1,0 0,1-1,0-6,-1-2,1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1366,'26'4,"-23"-4,0 0,0 0,0 0,-4 4,-2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1406,'29'-4,"-26"4,0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1408,'-1'23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1459,'-3'34,"3"-28,0 1,1 0,-1-1,1 0,0 0,-1 0,1 0,0 0,0 1,0 0,0-2,0 3,0-4,-1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1380,'13'14,"-10"-9,-2-2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1404,'7'14,"-7"-11,0 1,0-1,-1 0,0-11,2 4,0-1,1-4,-2 6,1 0,1 0,-1 0,2 1,-1-1,1 2,-3 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1388,'-14'18,"13"-14,1-1,0 0,3-1,0-1,0-1,0 0,1 1,-1 0,0 1,-3 1,-4 2,2-2,-1-2,0 2,0 0,0-4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1362,'-9'30,"8"-27,1 1,0 0,0 3,1-4,0 0,1 0,1-2,0-2,0 1,0-1,0 0,-2-2,-6-4,3 4,0 0,1 0,-3 0,1 0,-4-2,4 4,-3-1,3 1,6 1,1-1,4 1,-5 0,0 0,0 0,4 1,-1 0,-3 0,-2 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1389,'3'14,"-4"-11,0 0,-3 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1425,'2'0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1391,'1'30,"-1"-26,0-1,0 2,2-2,0-6,-1 0,-1-1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1366,'9'16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1408,'-14'-9,"11"9,0 2,2 1,0 0,0 6,2-5,-1-1,0 0,2 0,1-3,1-2,-1 0,2-2,-2 1,-1-1,3-9,1-3,-3 8,0 2,-1 1,-1 2,-3 8,1 1,0 1,1-4,-1 3,1-2,-1 1,1 0,1 0,-1-2,0 3,0-3,1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1406,'16'-2,"-13"1,2 0,-1 0,-1 0,2 0,-2 1,0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1499,'34'-20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1375,'15'5,"-12"-4,0-1,0 2,0-1,0 0,-2 2,-1 1,-4 6,0 2,3-9,-3 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1421,'13'0,"-8"-3,-1 2,-1-1,0 1,0-1,0 2,-1 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1416,'-5'-18,"2"15,0 1,-1 1,1 1,0 1,-1 1,0 2,2 1,1-2,-1 2,1-1,1 2,3 1,0-7,0 0,0 0,1 0,0-2,-1 0,1-1,-1 0,-1 0,1 1,-3 5,1 1,2 2,-2-2,0 1,2-1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1435,'13'3,"-10"-3,0 1,1-1,-1 1,0-1,0 0,1-1,-1 2,4-2,-4 1,0 0,0 0,0 0,3 0,-2-1,-1 1,1 0,3-2,-4 1,0 1,5-2,-5 2,3-1,-3 1,1 0,3-1,-2 0,-1 0,0 1,-1-1,0 2,1-1,-1-1,0 1,1-1,0 1,-1-1,0 1,0 0,0-1,1 1,-1 0,0 1,-9-2,-6-1,8 0,0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1434,'3'-16,"-3"13,0 0,0 0,0-1,0-2,0-2,1 5,-1 0,0 0,0 0,1 0,-1 0,1 0,1 0,1 1,0 2,1 0,-1 2,0-2,1 0,-1 0,1 0,-1 0,1-1,0 1,0 0,12 0,-13-1,1 1,5-1,0 1,-5-1,-1 1,2 0,-2 0,2 0,-2 0,2 0,-2 0,0 0,0 1,0-1,0 0,1 1,-1 0,0-1,0 0,-2 3,0 1,-1-1,0 3,0-3,1 1,-1 0,0 1,0 0,0-1,0 1,0-1,0-1,1 1,-1 1,1-1,-4-6,-1-2,0-1,-1-1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1386,'-4'20,"3"-15,-1-1,1-1,1 0,-4 3,2-2,0-1,-1 0,6-6,-1 0,1 1,0-1,1 0,2-2,-3 3,1-1,-1 2,0 0,0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1416,'4'19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1388,'-4'19,"3"-16,0 0,4 0,0-2,0-1,-5 3,-5 2,3-3,0 0,0 1,1-2,0 1,6-2,0-1,0 1,1 0,1-1,-2 0,-6 2,-6 2,6-2,0 1,6-4,2 1,0 0,-2 0,1 1,-1 0,1 0,0 0,-1 0,1 0,-2 3,-1 0,-1 0,0 1,0 0,-1 0,0 3,0-4,0 0,0 0,-1 0,-1-1,0-1,0-1,0-1,-2-5,4 2,0 1,0-1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1432,'4'15,"-3"-5,-1-6,-1-1,1 0,0 1,-1 1,0-2,0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1455,'-10'11,"8"-8,2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1468,'7'19,"-14"15,6-31,0 0,-1 0,1 0,6-2,-1-3,1 0,-2 0,0 1,1 0,1 0,-10 7,-1 1,2-2,3-2,-2 1,0 3,-1 8,2-10,1-1,4-3,0-2,0 0,1-1,2-2,-2 1,-2 0,4-2,-4 2,4-3,-3 3,0 2,-1 5,-1-1,0 7,-1-5,0-1,1-1,-1 0,0 0,1 4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1418,'13'-1,"-10"-1,0 0,0 1,0-1,-1-1,0-3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1379,'-7'17,"5"-12,0-2,0 1,1-1,-1 0,1 0,5-3,0-1,4 0,-5 0,0 0,5-3,-5 2,0 0,4 0,-4 1,-6 2,0-1,0 1,0 3,2-1,0 0,1 0,0 1,0-1,1 2,0 1,-1-1,-1 0,1-2,0 1,0 0,-1 0,1-1,0 0,-2 3,-2-2,1-4,-1-1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1438,'2'0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1438,'6'-3,"-6"0,4 1,-1 2,0-1,0 1,0 0,0 0,0 0,-5 3,-2-1,0 1,1 0,-1-1,7-1,0-1,-2 3,-2 1,0-1,-1 2,0-2,6-2,7-6,-8 4,5-2,-5 3,0-1,0 0,1 1,-1 1,-2 2,0 2,-2-2,0 0,-1 2,-1-1,1-1,-1-1,0 1,-1 0,1-2,0 0,0-2,0-3,0 0,3 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1444,'5'15,"-5"-9,0-3,0 0,0 1,0 0,0 0,0 0,0-1,-1-12,1 5,0 1,0 0,-1 0,-2 6,0 1,-4 3,5-4,-1 1,1-1,-1-1,-1-1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1386,'-5'19,"5"-16,0 1,0-1,3-8,-3-1,1 1,-1 1,1 1,1-1,-1 0,2 2,0 0,0 3,0 0,0 0,-2 2,-4 6,2-6,-1 5,0-5,0 1,-1-1,0 1,0-2,0-1,0-2,2-2,1 0,2-4,0 1,2 1,-1 3,0 1,2 1,-2-1,-4 4,0 0,0 0,-1 2,-1 1,1-2,0 0,-1-1,-1 2,1-3,6-2,1-2,0 1,-1-1,0 1,0 0,-2 4,-1 2,0-2,-1 1,1-1,4-4,-1-1,0-1,0 0,-6 3,-1 1,1-1,-1 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1438,'-5'25,"4"-21,-1-1,1 0,-1 0,1 0,2-6,2-3,-2 2,1 1,-1 0,2 1,0 1,0 1,0 0,0 0,0 3,2 1,-3-1,1-1,0 1,0-2,0-1,0-3,1-7,-1 1,7-2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1426,'-14'-13,"11"10,0 2,0 2,1 2,-3 6,4-4,0 0,1 0,2-2,1-1,0-2,1-2,1-2,-3 1,1 0,0-1,0 8,1 2,-3-3,1 0,0 0,0 1,-5-9,0 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1807,'15'-3,"-11"3,2 0,-2 0,1-1,1 0,-2 0,-1 1,0-1,0 0,1 0,-1 1,2 0,-1 1,0 0,-1 0,-11 3,5-4,-1 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1822,'3'12,"-3"-9,0 1,0 5,0-1,0-3,0 1,0-3,0 1,0 1,1 3,-1-4,0 0,0-1,2-8,-1-5,1-11,-2 16,0 1,1-1,-1 0,1-1,-1-5,1-6,-1 14,1 0,-1 0,-1-2,1 1,-1 1,-1 9,1-1,1-2,-1 0,1 0,0 2,0-1,0 10,0-4,0-7,-1 1,1 2,0-2,1 0,1-1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1472,'-21'18,"16"-7,4-6,0 1,-1 0,1-1,0-1,-1 5,2-5,0 0,-1 4,1-3,1 1,-1-1,1 4,-1-6,2 3,1-2,0-1,1 0,0-2,-1 0,3-2,-3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1784,'12'13,"-8"-13,0 0,3-1,-4 0,0 1,3-2,-3 2,1 1,1 0,-2-1,0 1,-8 0,2-1,0 1,0-1,0 0,0 0,0-1,0 0,0 1,0 0,0 0,0 0,0 0,0 0,7 0,1 0,-1 0,0 0,-1 0,0-1,0 1,1-1,0 1,-1 0,1 0,-1 1,1 0,1 1,-1-1,-1 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1753,'-2'22,"2"-19,0 1,0-1,0 0,0 0,1 2,-2-2,1 0,1-8,0 2,-1 0,0-1,0 1,0 6,1 1,-1 0,0 0,1 0,-1 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1837,'17'2,"-14"-3,0 1,5 0,-5 1,0-1,4 1,-4 0,0 0,0-1,0 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1810,'14'5,"-11"-5,1 1,0 0,-1 1,0-2,1 2,-1 1,-1 1,-3-1,0 0,-1 1,-1 1,1-2,-2 2,0-1,1-2,0 1,0-2,0 2,0-2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1849,'14'-1,"-10"1,0 0,0 0,5 0,-5 0,-1 1,0 0,0 1,-1 1,1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1812,'-15'6,"12"-6,-1 2,0-1,1 1,0 0,0 0,0 1,-1 2,3-2,-2 4,2-4,1 2,1-2,2-1,0 0,0-2,1 1,0 0,0 0,0-1,0-1,-1 1,0 0,0-1,0 0,-6 2,-1 1,1-1,0 0,-5 1,5 0,0-1,2 2,-2-1,2 1,0 0,1 0,-1 0,1 1,0-1,3-1,0 0,0-1,1 0,-1-1,0 1,2 1,-1-2,-1 0,2-1,-2 0,0 1,0-1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1905 1931,'13'-2,"-10"2,1 0,-1 0,0-1,0 2,2-1,0 0,-2 0,1 0,-1 0,0-1,0 1,0 0,0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1929 1897,'4'26,"-3"-23,0 0,-1 0,0 0,0 1,0-1,0 1,0 0,0 1,0-2,0 0,-1 1,1-1,0-8,-2-8,1-1,0 6,1 5,0-5,0 3,1 2,0-1,-1 8,2 0,-2 1,1-2,1 5,-1-4,0 5,-1-6,0 0,1 0,-1 1,2 3,-2-4,1 0,-1 0,0 0,3-1,0 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1918,'2'17,"-1"-9,-1-3,0-1,1 1,-1-2,1 1,-1-1,2 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1794,'-2'19,"1"-15,2-1,-1 0,-1 10,1-10,0 0,0 0,0 1,1 1,-1-2,1 0,-1 0,1 0,-1 0,0 0,1 0,2 0,0 0,0-2,0 0,0 0,0-1,0 1,0-1,1 0,0-2,-1 1,0 0,0 1,0-2,1-1,-2 0,1 1,-2-1,0 0,-1 0,0 0,-1 0,0-1,1 1,-1-1,0-2,0 2,0 0,0 1,0 0,0 0,-2-2,2 2,-2-1,0-2,0 2,1 0,0-2,0 0,2 3,-1 0,0 0,-1 0,-3 0,0 5,2 1,0-1,0 3,0-1,0 0,1 0,-1-1,-2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1476,'-6'72,"6"-68,0 0,-1 5,1-6,0 1,0-1,0-10,1 0,-1 0,1 2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1898,'-15'14,"14"-11,0 0,1 0,0 0,0 0,0 0,0 2,0 0,1-1,0 1,-1-1,1 0,0-1,1 0,1-1,-2 1,3-1,-1 0,0-2,0 1,0 0,1-1,-1 0,0 0,0 0,0 0,0-1,0-1,2-1,-2 0,0 1,0-1,-1 0,-1 0,-1 0,1-1,-1-1,0 2,0 0,0 0,-1-2,1 2,-1 0,-1 0,0 0,-1-1,1 1,-1 0,0 0,0 1,0 1,0-1,-1 2,1-1,-1 2,1-1,0 1,-2 1,2-3,0 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1926,'23'-6,"-19"6,0 0,1-1,-2 2,0-1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1905,'8'15,"-7"-12,1 0,-1 3,-1-3,1 8,0-4,0-4,0 3,0-3,0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1879,'14'4,"-11"-4,0-1,0 2,0-2,0 1,3-2,-3 1,1 0,-1 0,0 1,0 0,0-1,0 1,0-1,0 1,0-1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1810,'14'4,"-11"-4,1 1,-1-1,0 1,0-1,0 0,0 0,2 1,-2-1,-6-1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1806,'14'6,"-10"-6,0 0,0 0,-1-1,1 1,-1 0,0-1,-6 1,-1 0,1 0,-2 0,0 0,2 0,6 0,1 1,1-1,-1 0,-1 0,0 0,0 0,0 1,-6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2817 1790,'0'14,"1"-9,-1-1,1-1,-1 0,0 0,1 2,-2-1,1 0,0 7,0-6,0-2,2 0,0 0,-5-8,1 1,0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1776,'-15'3,"12"-3,0 1,0 2,1 0,-1 0,2 0,1 0,0 0,1 0,2-1,0-2,0 1,0-1,0 0,0 0,-7 1,-1 0,8-3,-12 5,6-2,-1 1,1 2,3-1,3 3,-1-1,-1-2,1 1,0-1,2-2,1-3,-1 1,0-1,-1 1,-1 4,-6-1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1865,'14'-1,"-10"1,-1 0,0 0,1 0,-1 0,1-1,-1 1,0 0,0 0,0 0,2 0,0 0,-2-1,3 1,-2 0,-1 0,4 0,-4 0,1-1,8 1,-9 0,2 0,0 0,0 0,0 0,-2 0,7-1,-5 1,0 0,3 0,-5 0,2 0,-2 0,4 1,-3 0,-1-1,1 1,-1-1,-6-1,0 1,-7-2,5 0,0 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1907,'-4'14,"5"-10,0 0,0-1,-1 0,1 0,0 2,-1 0,1-2,0 0,2 2,-1-1,1-2,0 1,2 0,-2-1,0-1,0 0,0 0,2-1,-2 0,0 0,0 0,0-1,1-1,1-2,-2 2,-1-1,0 0,0-1,0-2,-2 2,1-8,-1 6,0 3,-1 0,0 0,-2 1,1-1,-1 1,-1-1,-1-1,2 2,1-1,-1 2,-8-5,7 8,1-3,-1 3,1-2,-1 2,0-4,-4-1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1478,'17'-1,"-15"4,-2 1,-3 7,2-7,0-1,-1 0,1 1,-2 1,2-1,-1-1,-4 4,3-4,0 1,0-3,7-4,3-1,-4 2,0 2,0-1,5 1,-5 0,1 0,0 1,-2 2,-1 4,-2-3,-1 3,1-4,-3 6,0 0,1-5,0 0,-3 1,3-2,-1-1,-3-5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1849,'-9'-21,"8"18,1 0,0 0,0 0,0-1,0 0,1-2,0 3,-1 0,1 0,0-1,0 1,0 0,3-4,0 2,2 0,-3 4,3-2,-3 1,0 2,0 0,1 2,0-1,-1-2,0 4,-1 0,-1 0,0 0,-1 1,1-1,-1 1,0-1,1 1,-1 0,0-1,1 0,-1 0,0 1,0-1,0 0,0 0,-1 2,0-2,0 0,0 2,0 0,-1-1,0-1,1 1,-1 0,-1 0,0-2,-2-1,0-1,0-1,-1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1826,'-5'-13,"7"17,0 10,-1-5,0-2,-1-3,0-1,1 0,0 3,-1-3,1 0,-1 1,0 0,0 4,0-3,1 0,-1 3,1-3,0 0,1-8,-1-1,-1-5,0 1,-1 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1811,'14'-3,"-10"2,1 0,-1 0,2-1,-1 1,-2 1,0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1849,'27'-2,"-23"2,0-1,-1 0,0 0,1 0,-1 1,0 2,-2 1,-1 0,-2 0,0 1,1-1,-1 0,0 0,0 1,2-1,1 0,0 1,3 0,1-4,0-1,1-6,-2 3,-2 1,-1-1,-1 1,0 0,-3 1,-1 0,-1 0,2 1,0 1,0 0,1-6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1777,'-2'41,"2"-36,0 0,0 7,1-7,-1-1,0 0,1 3,-1-2,2-1,-1 2,2-5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1792,'-2'13,"2"-9,0 8,0-1,0-4,0-1,0-2,0 0,0-1,0 0,0 0,1 1,0-1,3-3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1846,'-3'14,"2"-10,2-1,-1 0,0 0,3 0,0-1,0-2,0-2,1-2,-2 1,-3 0,-2 0,0 2,1-2,0 0,6-4,-1 3,-2 1,2 2,0 5,-2-1,0 3,0-3,0 1,0-1,0 1,1 0,0-1,1-2,0-2,1-3,-2 1,1-2,-2 1,1 1,0-1,0 0,1 6,-2 1,0 1,1 0,0-1,1-1,2-3,-2-1,-1-2,-1 0,-1 1,0-2,0-2,0 4,-1 0,-2 1,-1 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1825,'0'14,"0"-11,-1 2,1-2,0 0,-1 2,1-1,0 4,0-5,0 7,0-6,-1 1,1-2,0 2,0-1,0 0,0 0,0-1,3-4,1-1,0-1,-1 0,2 0,-1 2,2-2,-3 3,0-2,1 3,0-2,-1 3,0 0,0-1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1816,'-2'20,"2"-16,0 1,0 0,0 0,0-1,0 0,0-1,1 1,-1-1,0 4,0 3,0-7,0 0,1 0,-1 2,3-6,1-4,3-7,-5 9,3 0,-2 1,1-1,0 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774 1827,'-6'20,"3"-11,2-5,1-1,-1 1,0 0,1 0,2 3,-2-4,1 1,0 0,1 1,1-3,2-2,0-2,-1 0,-3-1,1-2,-1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1477,'-15'66,"14"-59,0 2,1-6,0 0,2-11,0 3,-1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1815,'7'51,"-7"-47,1-1,0 2,-1 0,1-1,-1-1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1809,'18'47,"-17"-39,-1-3,-1-1,1 7,-1-6,1-2,-1 0,2-6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1771,'-1'23,"1"-20,-1 3,0-2,0-1,0 1,0-1,0 0,0 1,0-1,4-5,0 0,0-2,1 1,-1 0,-1 0,1 1,0 0,-2 6,-2 0,-2 8,2-6,1-3,-2 3,0 1,5-8,5-11,-3 7,0 1,-1 3,-1 5,-2 3,0-3,-1 0,0-1,-1 1,-1 0,0-1,0 1,-2 2,2-3,0 0,0 1,-1-5,3-5,0 2,0 1,-1 0,1 0,0 0,0 0,-1 0,1-1,0 1,-1-2,2 2,-3 8,2 0,0-1,-1 4,2-4,-2-1,1 0,0 2,-1-2,1 1,0-1,0 0,0 2,0-1,0 0,0 1,-1-2,3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1828,'21'-14,"-19"11,1 2,-1-2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1776,'2'14,"0"-6,-2-5,3 6,-3-5,1-1,1 10,-1-2,-1-6,1-1,-1 4,0-1,-1-1,1 1,0-4,-1 2,0-2,0 1,0-1,-1 0,-2-1,0-5,1-13,3 9,0-3,0 7,0 0,1 0,0 0,1-4,-1-2,0 5,1-1,-1 2,0 0,1 0,-1-3,5-1,-3 4,2-1,-2 2,0 1,-5 4,-1 7,1-4,2-2,-1-1,1 0,-1 0,2 0,2-3,1-1,-1 1,2-1,-2 1,-2 6,-2 4,-1-4,1-3,1 0,0 0,-1 0,0 0,-1 0,5-8,-2 1,1 0,-1 0,3-5,-2 2,-1 3,0 1,1-3,-1 3,1 0,0 0,1 0,0 2,-3 6,0-1,1 8,0-5,-1-1,2 6,0-9,-1 2,0 1,3 9,-2-7,0 2,1-1,-1-3,-1 5,-1-2,-2-1,0-2,0-1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971 1817,'13'-9,"-10"8,3-2,-2 0,-1 2,0 0,0-1,0 1,1-2,3-5,-3 3,-4 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1744,'8'20,"-7"-16,0 1,1 4,-1-1,0-5,-1 0,1 0,0 1,-1-1,1 0,-3-6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1029 1741,'20'-19,"-17"15,-1 1,1 0,1 0,-1 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1762,'21'-16,"-18"15,0 1,0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1757,'4'21,"-4"-18,1 1,-1 0,1-1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1501,'11'-2,"-9"12,-1-5,-1-1,1 0,0 0,-1-1,0 1,1-1,0 0,-1 2,1-1,3-5,-1-3,-1 1,-1-1,2-3,-3 3,1-1,1-6,-2 5,1 2,0-1,-1 2,0 0,2-7,-1 6,0-3,-4 12,1-1,0-1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1732,'13'10,"-9"-8,-1 0,-1 3,-1 1,-1-1,0-2,0 0,0 0,3-6,-1-2,0 0,-2 1,2-1,-1 2,4 10,-4-2,1-1,0-1,1 6,-2-6,1 1,0 4,0-3,-5-11,2 2,-2-4,2 3,-1-3,2 5,0 0,1 0,1 0,1 0,1-1,-1 2,0-1,-1 0,1 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1727,'-14'17,"13"-14,0 0,6 0,1-2,-3 0,0 0,0 0,0 1,-3 1,0 1,-2 1,0 1,1-3,0 1,-1 0,-1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1184 1698,'-6'28,"6"-25,0 0,0 4,0-4,0 1,1 2,0-3,3 1,0-1,1-2,-2 1,1-3,0-2,-2 0,-1-1,-4 2,0 1,-1 0,1-1,-5 1,3 0,2 0,-3 0,3 1,7-4,1 1,9-5,-9 5,-1 0,-1 1,0 1,0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1640,'-7'48,"3"-42,2-2,5-5,-1-2,0 0,0 0,0 0,2 0,-1 4,0 7,-1-2,-1-1,0-1,0 0,0-1,-2-7,1 1,0-1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1629,'-1'24,"0"-20,1-1,-1 0,5-8,-1 2,-1 0,1 2,0 1,0 0,0 2,-2 1,0 2,0 5,-1-7,-1 0,1 1,0-1,0 1,-1 0,0 1,-1-2,-1-3,0-1,0-2,1 0,0 0,1-1,1 1,1 0,0-1,1 0,1 2,0 2,1 1,-1-1,-1 3,-1 0,-3 1,0 0,0-1,-1 1,0-1,1 1,-2 1,2-1,-1 1,2-1,-1 2,0-2,2 0,-1-1,1 0,-1 0,0 0,0 0,4-4,3-4,-3 0,-1 1,0 1,0 0,0 0,2-1,-1 2,1-1,4-2,-5 3,0-1,0 2,-7-1,-1 1,1 0,-1 1,2-1,-1 1,1 0,1 3,1 2,1-1,0 6,0-7,0 1,-1 2,2-2,-1 2,0 2,0-3,0-1,1-1,-2-11,1 4,-1 1,1-3,1 1,-1 0,0 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1714,'22'22,"-18"-15,-3-4,-5-3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1816,'6'18,"-4"-15,-1 1,1 0,2 5,-2-6,2 3,-1 0,-2-3,3 7,-3-5,0-2,-2-6,0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1035 1874,'1'23,"0"-19,-1 3,0-4,0 2,1-2,-1 0,1 0,-1 0,1 1,0 10,0-11,-1 1,1-1,-1-8,0-3,0 1,0 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1867,'20'-2,"-17"0,1 1,-1-1,1 0,-3 7,-3-2,1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1910,'17'-20,"-14"16,-2 1,1-1,0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1446,'10'47,"-9"-34,-1-6,0 0,0-2,-1 5,1-7,-1 1,2-1,-2 2,1-2,0 2,0-14,0 6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1922,'3'25,"0"-26,1-1,1-3,-4-2,-1 4,1 0,-2 0,-1 0,-2 0,1 2,0 0,-4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1093 1866,'-1'9,"1"-3,0 11,0-3,1-8,-1-3,1 0,1 2,-1-1,0-1,0 1,1 0,1 2,0-5,-1-11,-1 0,-1 6,0-7,0-7,0 5,0 3,0 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1849,'-3'18,"3"-12,0-2,1 1,0 5,-1 0,1-6,0 2,0 0,1-3,1-4,-1-3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1130 1897,'12'24,"-10"-27,-4 0,-1 2,-1-2,1 2,0 1,8-5,-1 2,0 0,-1 4,-1 2,-1 0,0 3,1-1,-1-1,1-1,1-1,-1-9,-1 4,-1 0,1-4,-1 4,0-3,0-3,0 6,0 7,1 1,-1-1,1-1,-1 0,2 0,-1 0,1 0,0-8,-2 2,0-1,0 0,1-1,-1 0,0 1,0 1,0-2,0 1,0 1,0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1205 1798,'-3'22,"0"-15,2-3,-1 1,-1 4,2-6,-1 0,0 0,-1 1,1 1,2-2,5-4,1-2,-4 0,1 0,0-1,0 2,-1 9,0-2,0 3,0-4,-1 0,1-1,-2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1789,'-6'15,"5"-12,-1 0,1 0,1 0,4-2,0-3,0-1,-1 1,0 2,-2 3,1 4,-2 0,0 2,0-6,-1 2,1 4,-1-6,0 0,-2-3,0 0,0-3,1 0,1-1,0-3,2 4,2 1,0 1,4 0,-3 0,-1 0,0 1,-1 4,-2 1,-1-1,-3 3,1-4,0 0,6-3,1 0,-5 3,-2 2,0-2,0 1,1-1,-1 1,1 0,1 0,-2 6,1-6,1-1,-3 2,2-2,0 0,7-6,2-5,-5 5,0-1,3-1,-3 1,1 1,2-1,-2 2,-1-1,3 1,-2-1,0 2,0-1,-6 1,-2 0,1-1,1 2,0-1,0 1,3 6,1-3,0 0,3 13,-3-12,0-1,1 2,-1-1,1 1,-1-1,2 4,-3-5,1 0,-1 0,-1-7,0 0,-1-4,0 2,2 3,-1 0,0-1,-3 1,1 3,-1 2,1 1,0 1,2 0,0-1,0 0,1 0,0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1902,'2'0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1123 1893,'-5'18,"5"-15,1 0,0 0,0 0,1 0,0 0,1 1,0-4,1-1,1-1,-3-1,-2-2,-1 1,0 1,0-2,0 2,-1 0,-1 1,0 1,-1 1,1 0,0 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2466 297,'13'-1,"-9"1,1 0,-2-1,0 1,0-1,3 1,-3 0,0 0,0 0,1 0,1 2,-1-1,0-1,-1-1,3 2,-3-1,0-1,2 2,1-2,-2 0,0 1,-1 0,1 0,-1 1,0-1,1 0,2 1,-2-1,1 0,-2 0,1 0,2-1,-3 2,1-2,-1 1,1 1,3-1,-4 0,0 0,4 1,-4-1,2 0,-1 0,-1 0,0 0,1-1,-1 1,3 0,-3-1,2 1,-1 0,-1 0,2 0,2 0,-1-1,-3 1,0 0,0-1,0 1,0 0,0 0,0 0,0 0,0 0,0 1,0 0,1 0,-1-1,1 0,-1 0,1 0,-1 0,2 1,-2-1,0 0,0 0,0 1,0-1,-11-3,-8-3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1042,'-2'18,"2"-15,0 2,-1 0,-1 7,1-8,0 0,-1 4,1-4,0 0,0 0,-1 4,1-5,1 2,-4 10,3-12,0 0,0 0,-1 0,5 0,0-3,0 0,0 0,0 1,6-1,-6-1,5 1,-5 0,0 0,0 1,0-2,1 1,-1 0,0 0,1-2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1378,'-10'22,"9"-14,0-5,0 0,1 1,-2 0,2 0,0 0,1 0,0 0,0 0,0 0,1 2,-1-1,1 0,-1-1,1 1,0-2,2 2,-1-2,0-2,0-1,0 0,2 0,-1-2,-1 1,1-1,9-6,-5-5,-6 8,-1 1,1 0,5-12,-5 8,-1 4,0-1,-1-1,1 1,-1 0,0-6,0 8,-1-4,0 3,-1 1,0 0,-2 1,-1-2,0 3,-5 1,7 1,-1 0,-4 3,2 0,1-1,-9 8,11-9,0 1,6-1,2-3,2-1,-2 0,2 1,-3-1,0 2,-1 0,1-1,0 1,-1 0,-6 7,-1-2,-7 17,5-14,2 0,3-5,-1 0,1 0,0 1,5-6,-1 1,7-2,-6 2,7-1,-7 2,-1-1,0 1,0-1,1 0,1 2,-1-2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1465,'26'-9,"-23"7,1 1,-1 4,-2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1047,'19'1,"-15"0,-1-1,3 0,-3-1,0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1080,'16'6,"-13"-5,1 0,-1 1,2-1,1 0,-3-2,0 0,-3-2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1083,'24'4,"-20"-4,-1 2,1-2,-1 1,1-1,-2 3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1104,'15'0,"-12"0,0 0,1 0,2 1,-3-1,1 0,0 1,-1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1478 1054,'14'9,"-10"-8,2 1,-3-1,1 1,4 0,-4-1,-1 1,-1 1,-1 1,-1-1,-1 2,-3 1,-2 1,3-3,-1-1,1 1,-4 4,-1 8,5-12,1 0,0-1,-1 0,-2 1,2-5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1646 1073,'-14'-9,"11"8,-8 1,8 0,-2 0,2 2,0 0,1 1,-1 0,2 0,0 0,0 0,0 0,0 0,-2 10,3-9,2 0,1 1,0-3,0-3,1 0,4-4,-1-1,-4 4,0 0,1-2,1-2,-3 3,1 0,-3 6,-1 7,1-7,0 0,0 0,0 0,0 1,0 4,0 0,0 3,1-6,-1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1719 1060,'2'0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149,'-26'11,"22"-8,1-1,0 1,0-1,0 1,0 0,1 1,2-1,1 2,1-1,0-1,1 0,1 0,1 0,-2-1,6 5,-6-3,4 1,-4-4,0 1,2 0,0-1,-2 0,3 0,1 1,-4-2,0 0,4 0,2 0,-5 1,4-2,-4 0,0 1,-1-1,6 1,-4 1,1-1,0 0,-3 0,3 0,-2-2,-1 2,0 0,1 0,1-1,0 2,-2-2,0 2,0 0,0-2,1 1,1 1,-2-1,0 0,1 1,3-2,-4 1,1-1,0 1,-1 0,0 0,4-1,-2 2,3-2,-3 0,-2 1,0-1,0 1,0-2,0 2,0-2,0 1,0-1,0 0,0-2,0 3,1-3,-2 1,1 0,0 1,-1-1,0 0,-2 0,0 0,-3 0,0 0,-1 0,-1-2,1 2,1 0,0 1,0 0,-2-2,2 2,0 0,0 0,0 0,0 1,-1 0,-1-1,-2 0,2 1,-9-3,5 2,6 2,0-1,-4 0,3 1,-1 0,0 0,0 0,1 0,-3 0,4 0,-2 1,1-1,1 0,0 1,0-1,-1 0,0 0,1 1,-6-1,6 0,-1 1,-1-1,-1 0,3 1,-1-1,0 0,0 0,-1 0,0 0,2-1,-3 1,3 0,-1 0,0 0,1 0,0 0,0 0,0 0,0 0,0 1,0 0,-2 1,1 0,0 0,1 0,-1 0,0-1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1682 1025,'28'6,"-24"-7,1 0,-1 1,1-1,-2 2,0-1,0 1,-1 2,-1 1,0-1,-1 0,-2 0,-1-3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1712 1042,'0'21,"0"-10,0 5,-1-11,1 0,0-2,0 1,-1 0,2 4,-2 2,0-1,1-6,-1 3,1-3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1503,'21'-5,"-18"3,0 2,1-1,-1-2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1767 983,'-7'29,"7"-24,-1-2,1 1,-1-1,1 0,-1 2,1-2,0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1785 1038,'-9'22,"7"-18,1 0,1 0,-3 11,2-3,0-9,1 0,0 0,0 2,1-2,-1 0,3-1,2-3,-1 1,3-2,2-1,-6 2,4-1,-4 1,0 1,0-1,2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1021,'33'13,"-32"-10,-2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1068,'32'0,"-29"0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1831 989,'-8'35,"6"-23,1-9,0 0,-2-3,2-4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1620 1258,'-15'-7,"12"7,-1 1,1 1,0 0,-1 1,2 1,-2 2,3-2,1 2,0-3,0 1,0-1,0 0,1 0,0 0,2 2,0-5,1-2,-1-2,-1 0,0 0,-1 1,4-4,-3 3,1-1,-1 1,1 1,-1 0,-3 6,2 0,-1 1,1 0,0-1,0 0,3 12,-1-6,-2-6,0 0,2 1,0-6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1659 1259,'13'1,"-9"-1,1 0,-1 0,0 0,0 0,-1 1,0-1,0 0,0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1685 1229,'0'22,"1"-11,-2-8,2 3,-1-2,0 1,1 12,-1-12,0 4,-1-4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1738 1220,'-1'28,"1"-24,0-1,0 0,0 1,-1-1,2 6,0-5,-1 0,0 0,0 0,0 0,-1 4,0-5,-1-8,2 0,0 1,0 0,0 1,2-4,-1 4,0 0,1-1,1 1,0 1,0 1,-1 5,-1 0,0 3,-2-2,-2 9,2-9,0-2,-1 1,-1-2,2-5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1768 1258,'36'2,"-33"-2,0 2,0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1435,'28'78,"-28"-72,-1-1,-2 5,1-6,-1 0,-1 0,-1 1,-1-1,-2 1,-1-3,-1-3,0-2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1794 1243,'0'29,"1"-23,0-2,-1-1,1 6,0-5,0-1,0 0,0 1,2-3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1251,'-14'3,"5"2,5-1,2-1,1 0,1 4,1-4,1 2,-1-2,6 6,-4-7,0-1,0 1,0-1,2 1,-1-2,-1-1,1-2,0-3,-3 3,0 0,1-2,-2 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1094,'3'3,"-6"-4,2 4,4-1,0-2,1-1,-1 0,0 0,1-2,-3 0,-4 2,-1-1,1 2,0-1,0 1,1 3,1 1,1-1,1 0,2-1,0-2,0-1,0 1,0-1,-4-2,-1 0,-1 1,0 0,0 2,0 0,4 3,2 0,2-2,-1-1,-1 0,0-1,-3-2,-3 1,0 1,0 1,0 0,0 1,1 2,5-1,0-1,0-1,-4-3,-2 2,0 2,0 0,3 2,3 0,0-3,-3-3,-3 2,0-1,0 5,5 0,1-3,0 0,-6-2,6 4,-6-3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1264,'0'13,"2"-16,-2 0,-3 0,-1 1,1 1,1 4,6 0,-1-2,0-1,0 0,-1-3,-1 0,-2 0,-1 0,-1 3,0 0,-4 9,8-5,0-1,2-1,1-3,-1-1,-1-1,-2 0,-1 0,0-1,-1 1,0 6,2 0,1 0,2-4,-6-1,3 5,1 0,2-1,0-5,-4-2,0 2,0 0,0 6,1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1331,'14'0,"-10"-1,0 1,1 0,-1 0,0 0,0 0,0 0,-1-1,0 1,8 0,-8 0,1 0,-1-1,2 2,-1-1,0 0,5 0,-5 1,1-1,0 0,2 0,-1 1,-3 0,2-1,2 1,-4-1,0 1,1 0,0-1,-1 1,0-1,1 0,3 0,-3-1,1 1,0 0,-2 0,0 0,0 0,1 0,0 0,-1 0,0 0,0 0,0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1316,'-7'-14,"7"10,-1-2,1 3,-1 0,2-6,-1 5,1 0,1-1,0 1,-1 1,-1 0,0 0,2 0,0-2,-1 2,0 0,1-1,1 1,0 1,0 1,0 0,0 0,0 1,0 0,1 1,-1 0,0 0,0 0,-2 2,1 0,-1 0,0 0,0 0,0 1,-1-1,1 1,-1-1,1 0,-1 0,0 0,0 1,0-1,-1 1,1-1,-1 2,1-1,0 0,-1-1,1 1,1-1,-1 1,-1 0,1-1,-4-4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1141,'14'2,"-11"-1,0-1,0 0,0 0,0 0,3 0,-3 0,2-1,-2 1,0-1,0 1,0-1,0 1,0 0,0 0,2 0,-1-1,-1 1,0-1,0 0,0 1,0-2,0 2,1 0,0-1,-1 0,1 0,-1-1,0 1,0 0,0 0,0 0,1 0,-1 0,0 1,0-1,1 1,1 0,2-1,-4 1,0 0,0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1320,'15'5,"-12"-5,0 0,1 0,0 0,-1 0,0-1,0 1,0 0,0 0,0 0,0-2,0-2,-2 1,-3 0,-1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992,'-1'-17,"1"12,1 1,-1 0,-1 0,2-3,-1-4,0 7,1-11,0 4,0 5,-1 2,1 0,1-9,-1 8,0-6,-1 6,1-1,-1-3,1 6,-1-3,0 3,0 0,0 0,0-3,0-10,0 12,-1 1,2 0,-1 0,-1 0,0 0,-3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620,'-14'-5,"11"5,0 0,0-1,-5 3,5 0,0-1,0 3,1 0,-1 5,3-5,0 0,-1 0,1-1,0 1,0-1,0 1,1 2,2-5,1-1,-1 0,0-1,0 0,0-1,0-1,-1 0,0-1,0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1586,'6'18,"-5"-14,0-1,0 1,0-1,0 2,0-2,1 1,1-3,0 1,1-3,-1-1,0-1,0 0,0 0,6-8,-6 7,2-2,-2 2,2-1,0-2,-3 4,4-5,-1-4,-2 7,5-3,0 0,-5 5,3-2,-2 2,-1-1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637,'2'0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637,'3'4,"1"-4,0-1,2 0,-2 0,-1 0,1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620,'-6'19,"4"-13,0 5,2-8,-1 0,1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614,'-16'19,"15"-15,-1 0,1 0,0 2,0-2,1-1,-1 1,3-1,0 0,1-1,0 0,0-2,0 0,0 1,2-1,0 0,-2 0,5-1,-3 0,4-6,-6 1,-2 3,0-1,-1 0,0 1,0 0,-1 0,-1-1,2 1,-2 0,1 0,0 0,-2-1,0 3,-1 1,1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594,'2'0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594,'2'12,"1"-12,6 0,-6 0,0-1,2 1,-2-1,0 1,0 0,-4 3,-3-1,0 1,-1-1,1 0,-1 1,1-1,0 0,2 1,0 0,0 0,7-2,1-1,-2 0,-1 0,3-2,-2 2,1-1,-1 0,-1 1,-5-6,0 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606,'-1'40,"0"-30,1-6,0 0,-1-1,0 0,0 0,1 0,-1 0,-1 0,3-6,0-1,1 0,-1 0,2-4,-2 5,0-2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622,'4'13,"-4"-8,1 0,-1-1,0 0,0 0,0-1,0 1,0 0,2-7,-1-1,0-1,-1-2,0 1,1 1,-1 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585,'0'21,"-3"-20,0 2,2 0,4-2,0 0,3-1,-3 1,2-1,-8 3,-2-1,0 2,1-2,2 1,5-3,2-1,7-2,-5 1,-2 1,-1-1,-1 1,1-2,-1 0,-4-1,-1 0,-2-3,2 3,1 1,-2 6,3 1,-1 1,-1-1,1 0,0-1,0 2,-2 4,1-6,1 0,0 1,0 0,0 0,0 0,-1 5,1-6,1-6,1-5,0 3,0 0,0 2,0 0,0-1,2 2,1 2,0 2,-1 3,-1-1,0-1,-1 1,0-1,0 0,1 0,0 0,0 1,1-2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709,'-12'26,"12"-22,0 0,0 1,3-8,-2 0,1 0,0 0,1 2,1 0,-1 2,0 1,-2 2,-1 0,-1 0,0 0,-1 0,0-1,-1 0,2-13,1 2,1 5,0 0,0-1,1-1,0 1,1 2,0 1,-1 4,1-1,3 0,-2-2,1 1,-1 1,-1-1,0 0,0 1,-2 1,-1 1,0-1,-1 3,-1-2,1-1,-1 2,-1-2,0-2,0-1,-1-2,2-3,0-2,2 4,-1 0,2 0,1-1,2 1,0-1,-1 3,0-2,0 0,0-1,-1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1818,'5'17,"-2"-12,-2 0,0-2,1 1,1-2,0-1,0-1,1 0,3-4,-1-4,-2 1,-2 3,0 0,2-4,1 2,-2 2,4-3,-3 3,0-1,0-2,0 0,0 0,4-8,-5 6,6-13,-5 12,0 0,2 1,1-2,3-11,-6 14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694,'17'16,"-13"-17,1 0,-2 0,-4 4,-2-2,-2 3,0-1,2-1,2 1,4-3,0 0,0 0,-2 3,-6 0,2 0,1 0,1 0,0 1,5-7,-1 2,1-2,-1 1,0 1,0 1,0 3,-1 0,-14 6,9-7,-1 3,1-2,0-1,0 1,1 0,0 0,6 0,2-3,-3-1,0 1,0-1,1 0,-1 0,0 1,0-1,0 1,1-2,1 1,-2 0,-2-2,-7-8,5 8,-1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719,'-5'3,"5"2,1-1,2 14,-2-10,1 5,-1-7,0 5,-1-5,0 0,0 1,-2 8,1-12,-4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691,'3'16,"-2"-12,0 0,1 6,0-5,-2-2,1 1,1 0,-2 0,0-1,0 1,0-1,-1 0,0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712,'-13'2,"12"1,0 0,1 0,0 0,1 0,3-1,-1 0,3 0,-3-1,1-1,0-1,-1-1,1 0,-1 0,-1-1,-4-3,1 3,0 0,-2 2,-1 0,1-1,0 1,0 1,0-1,-1 3,1 0,-1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1885 1084,'16'1,"-12"-1,-1 0,0-1,0 1,1 0,-1 0,0 1,0 0,0-1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1895 1100,'13'4,"-9"-4,3 0,-3 1,2 0,-3-2,0 1,0 0,-7 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1060,'18'2,"-13"-2,-2 1,0 0,1 0,0 0,-1 1,1 1,-1 0,-2 0,-1 1,-1-1,0 1,-3 4,0-3,0 0,2-2,-4 2,-2 5,5-5,1-1,0 0,1-1,3-11,-2 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2064 1067,'-14'-1,"9"-2,0 1,2 1,0 0,-1 1,-3 4,4-2,1 4,1-3,-2 9,3-9,-1 1,1 1,0 0,1-1,0-1,2 2,0-1,0-2,0-2,1-2,1-1,0-1,-1 0,-1 2,6-7,-4 1,-2 0,-1 3,-1 1,-1 9,0-2,0 1,0 3,0-1,1-1,0 2,-1 2,0-2,1 6,-1-10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2060 1248,'-12'-14,"9"13,0 1,0 1,0 0,0 2,1 0,-1 3,0-1,2-2,-1 0,0 2,0 0,1-2,0 9,1-3,1 3,1-6,1-2,2-2,0-3,0-5,1-1,-4 3,0 1,3-7,-1 5,-1 1,-1 0,-1 0,2 1,-2-1,1 1,-1 9,-1-3,0 1,0 1,0-1,1 2,0-2,-1 0,1 4,0-5,0 3,3 2,-4-12,-2-11,1 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1053,'-17'-1,"12"2,2-1,0 2,-1 0,1-1,-2 4,3-2,0 1,0 0,1-1,1 0,-1 3,1-2,0 0,2-1,3 0,-2-4,1 1,-1 0,1-1,-1 1,0-1,0 0,-6 1,-3 2,2 0,0-1,1 1,-2 2,2-1,1 0,0 2,2-2,0 0,1 2,1 3,0-3,0-2,1 0,2 0,-1-1,-1-2,4 0,-4-1,1 1,-1-1,1-1,-1-1,-1-1,-2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1621,'14'-15,"-10"16,-3-4,2 1,-2-3,2 1,-2 1,-1-1,0 1,0 0,0 0,0-7,0 7,0 0,-1-1,1 1,-1 0,0-1,2 0,2 1,0 1,1 2,-1-1,1 1,0-1,0 1,-1-1,0 0,2-3,-9 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2230 1046,'-9'39,"9"-35,-1-1,0 0,1 0,-2 4,2-4,-1 4,1-4,0 0,0 1,0 0,1-1,2 1,0-2,1-2,2 0,-2 0,0-1,0 0,-1 1,0-1,-3-2,0-2,-2-6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1060,'15'-3,"-12"1,0 1,1 0,-1-1,2 2,-2 0,0 0,-7 3,0-1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2225 1093,'19'4,"-16"-5,5 0,-4 0,-1 1,0-1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1013,'0'17,"0"-14,-1 0,0 0,0 0,1 0,-2 2,1 3,0-1,0-2,1-2,-5-4,2-2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2139 1286,'24'5,"-20"-5,1 0,-2 0,0 0,0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2159 1261,'4'20,"-4"-15,0 5,0-5,0-1,0 4,1-2,0 0,1-1,-1-1,1-1,1-4,-3-4,1 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2217 1250,'6'22,"-7"-17,1-2,0 9,0-8,0 0,1-1,-1 0,0 0,1 0,-2 0,2 0,-1-6,1 0,2-2,-3 2,1-1,1 0,-1 1,1-4,0 4,0 0,1 0,2 3,-3 3,0 0,-2 1,0-1,-1 1,1 0,-1-1,0 0,1 0,-2 0,-1 1,-2 1,2-3,0 0,0-1,-1-1,1 0,2-3,1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2266 1279,'18'2,"-15"-2,0-1,1 1,0 0,0 0,-1 1,0 0,-5-6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2292 1258,'0'22,"0"-14,0-3,0-1,0 3,0-1,1-2,0 3,-1-3,1-1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1270,'-15'7,"8"1,0 5,5-4,3-2,6 1,-4-5,8 0,-6-3,3-2,-3 0,-1-2,-1-2,-4 3,-3-7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1643,'1'13,"-1"-8,0 0,0 1,0 2,1-18,-2 28,0-15,1 2,1-2,-1 0,1 1,-1 0,1 1,2 22,-2-24,-1 0,0 0,1 1,1 1,-2-2,2 1,2-4,-6 3,3 0,3 0,-1 0,1 1,1 0,3 1,-5-4,4 2,-4-1,2 3,-10-3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2382 1062,'14'3,"-10"-2,-1-1,1 0,4 0,-5 0,3 0,-2 1,3 0,-3-1,-1 2,2-2,-2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2374 1105,'15'2,"-11"-2,0 0,0 0,0-1,1 1,-1-1,-1 1,0 0,0 0,0 0,1 0,-1 0,1-1,5 1,-6 0,1 0,-1-1,2 2,-2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1097,'-17'-13,"12"11,1 2,1 1,0-1,0 1,1 2,1 0,0 0,0 3,1 2,0-5,0 0,0 0,0 0,1 0,-1 0,1 4,-1-4,3 3,-1-3,0 0,4-2,-1 0,0-3,-1-1,-2 0,1-1,-1 1,1-4,-1 2,1 1,-1 1,-1 0,-1 0,1 6,0 2,0-2,-1 1,0 0,0 0,1-1,-1 0,0 0,0 2,2-2,-1 0,2-1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1047,'-6'15,"5"-12,0 0,0 1,1 2,-4 8,3-10,0-1,-1 1,1-1,0 0,0 0,0 0,1 0,-1 1,1-1,0 0,-1 2,1-1,0-1,1 0,0 0,0 0,3-1,2 0,0-1,-3-2,1 2,0-2,-1 0,0 0,0 0,-2-2,-3 0,-1-3,0-4,1 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2644 1054,'30'1,"-26"-1,-1 0,0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2653 1096,'19'2,"-13"-2,-3-1,0 0,0 0,1-2,-2 0,0 0,-2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1012,'0'15,"-1"-10,1-1,-1 0,-1 1,1-1,0-1,0 3,0-1,0-1,-2-5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1311,'-13'-14,"9"13,0 1,1 1,0 0,0 2,2 0,0 1,0-1,1 2,1 0,0-1,0-1,0 1,3 0,0-1,-1-2,0-1,0 0,0-2,1-2,-1 0,-2 1,4-7,-4 7,0 0,2 10,-2-2,1-1,-2-1,2 0,-1 0,1 0,1-1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1298,'19'6,"-15"-6,-1 1,0-2,0 1,0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2642 1267,'3'38,"-3"-35,0 0,0 2,1-1,-1 0,0 4,1-4,-1-1,3-4,-2-2,0 0,0-1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1296,'28'2,"-24"-1,-1 0,0 0,0 2,-2 0,-1 2,-1 2,0-4,-2 7,1-3,1-3,0-1,0 0,-2 3,0-2,0 0,0-1,-1 0,9-1,1-4,-3 2,2-1,-1 0,2 0,-2 1,1 0,-2 0,0 0,0 0,5 1,-5-1,0 0,0 1,0-2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2684 1236,'1'23,"0"-19,-1-1,1 5,-1-5,0 0,0 1,1 0,-1 1,0 0,-1 2,1-1,-1-2,1 0,-1-1,1-6,0-2,1 1,0 0,0 1,0-4,0 2,1 1,1 1,0 1,0 1,0 1,0 0,0 0,-1 3,-1 0,0 2,-1-2,-2 7,1-6,-2 1,0-1,0-1,0 0,-2-2,2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2735 1282,'17'-1,"-14"1,1 0,-1-1,0 1,0 0,0 0,0 1,0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1256,'4'19,"-4"-16,1 0,-1 0,0 1,0 0,0 0,0 5,1-4,0 0,1 2,0-4,3 0,-2-5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2826 1270,'-14'-1,"11"1,-5 3,4-1,3 1,-1 0,0 1,1 3,1-3,0 0,0-1,0 4,2-3,8 0,-3-3,-3-1,-1 0,0 0,3-1,0 0,-3-2,0 0,-4-3,-1-3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1090,'-9'17,"9"-14,3 0,0-3,0-1,-1-2,-3 0,0 0,-1 0,-1 1,0 2,0 0,1 3,3 0,2 0,0-3,1 0,-1-1,0-1,-1-1,-1 0,-3-1,0 1,1 0,-2 2,1 4,1 0,1 0,-1 0,1 1,0-1,3-1,0-3,0 0,1-1,-2-1,-2 0,-2-1,-1 2,0 0,0 3,1 2,2 0,-1 0,1 1,0-1,2 0,1-2,0-5,-3 1,-2 0,-1 2,0 2,0 0,3 3,0-1,1 0,2-2,0-4,-1 0,-2 0,0 0,-3 2,0 4,2 0,1 0,3-2,-1-4,-2 0,-1 0,-2 3,3 3,1 0,2-1,0-3,-2-2,-1 0,-3 1,0 5,1 0,1 0,1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1273,'-4'18,"4"-15,0 0,0 0,1 1,1-1,2-4,-1-1,0-2,-2 0,0 0,-1 1,-1 0,-3 0,0 0,1 3,0 0,2 3,1 0,0 0,0 1,2 1,-2-2,1 0,2-3,0-4,-1-1,-1 0,-1 0,0 2,-1 0,-2 0,0 4,1 2,2 2,0-2,0 0,0 5,0-5,1 2,0-2,2-4,-1-4,-1-3,-1 4,-1 1,0 0,-2 0,0 2,1 4,2 4,1 0,1-4,1-3,0-3,-2-2,0 0,-1 1,0 0,0 1,-3 5,3 7,0-5,2 3,2-11,-4 1,0 0,-1 0,-2 1,0 0,0 1,3 4,3 0,0-1,0-2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1303,'4'9,"-1"-8,-2-4,-4 0,-1 1,1 1,1 6,3-2,1 1,1-2,0-1,0 0,0 0,0-1,-1-3,-3 0,0 0,-2 1,0 0,0 1,0 0,0 1,0 3,3 0,0 0,3-1,0-1,1-1,0-1,-1-1,-2-1,-4-1,2 0,-2 1,0 2,0 3,0 2,3-1,1 0,0 0,2-3,-3-4,3 4,0 1,0-1,-4-3,0 0,-1 0,0 6,3 0,2 0,0-2,-4-4,-1-1,0 1,-1 3,2 3,1 0,2 0,0-6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1104,'-6'14,"9"-12,0-1,0 0,0-2,0 1,-3-3,-1 0,-1 0,-1 0,0 2,0 1,0 1,1 2,4 0,1-1,1 0,-1-3,0-2,-3 0,0 0,-2 0,0 0,-1 2,0 2,1 2,5 0,1 0,-1-2,0-1,-5-3,-1 2,2 4,2 0,0-6,-4 1,3 5,0 0,0 0,1 0,0-6,-1 0,0 0,3 6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294,'14'5,"-11"-4,1-1,0 1,3 0,-4 0,0-1,5 1,-4-1,-1 0,0 0,0 1,0 0,0-1,0 0,1 1,-1-1,0 0,3-1,3 1,-5 0,0-1,0 1,-1 0,0 0,0 0,1 0,-1 0,0 0,0 0,0-1,0 1,0 0,0-1,0 1,0 0,0-1,0 1,1-1,-1 1,0 0,1 0,-1 0,1-1,0 1,-1 0,0 0,0 0,0 0,0 0,3 0,-2 0,1 0,-1 1,1-1,-2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1098,'19'0,"-15"-1,-1 1,0 1,0-1,1 1,-1-1,0 1,0 1,0-1,0-1,-6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1307,'34'-13,"-31"13,-8 4,2-1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1116,'26'1,"-22"-2,3 0,-2 0,-1 1,-1 0,0 0,0 0,-6-2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1069,'25'9,"-22"-6,0-1,0 1,0 0,-1 0,2-1,-1 1,0-1,-2 1,-2 0,-3 4,1-3,-3 10,3-10,1 1,0-1,-1-1,0-1,-6 4,6-4,8-9,-2 2,1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1084,'-16'-8,"13"7,-1 0,1 1,0 0,0 2,-1 0,2 1,-1 0,2 1,0-1,0 0,1 1,0 1,2 7,-1-9,1 0,1-2,1-2,0-1,8-5,-9 3,1 1,-1-1,0-1,0 2,-3 6,-1 4,1-2,0-2,0 0,1 3,1-2,0-1,0-6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3038 1091,'14'0,"-10"1,-1 0,0-1,0 1,0 0,0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3062 1055,'0'25,"0"-20,-1 0,1-1,-1 0,1 0,0-1,0 1,-1 2,0 3,1-6,1 0,-2 1,2-8,0-1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3103 1063,'18'0,"-13"0,-2 1,0-1,1 1,-1-1,0 1,0-2,0 2,-6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3131 1072,'0'19,"1"-15,-2 0,2 0,-2-1,1 3,-1-3,1 0,-1 2,0 4,0 1,0-6,1 0,-1-1,2-6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1056,'-3'20,"3"-16,0-1,-1 0,0 2,3-9,-6 17,3-10,1 0,-2 4,2-4,0 1,0 0,2 9,2-11,5-2,-3-2,-1 0,0 0,2-3,-2 2,-1 1,3-3,-4 2,-1-2,-4 1,0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3195 1055,'31'-7,"-32"10,-2-1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3185 1093,'32'-6,"-28"5,2-3,-4 1,0 0,0 0,1-4,1 7,-6-3,5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1347,'44'-14,"-40"13,-1 0,1 1,-1-1,0 1,-6-1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3266 1011,'-4'28,"3"-23,0-1,0 1,-2 2,1-3,1-1,-2-4,-2-4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1266,'-15'-13,"11"12,1 1,0 1,0 1,-2 2,3 0,0 2,2-3,-1 10,2-2,0-8,-1 0,3-1,0-1,3 0,0-5,-3 0,-1 1,0-2,0 1,0 1,1-1,0-1,1 0,-1 2,-1-1,-2 9,0 0,1 4,-1-2,2 2,-1-2,3-1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3085 1265,'19'1,"-16"0,0-1,1-1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1236,'1'23,"-1"-20,0 0,0 0,-1 4,1 4,0-2,0-5,-1 1,1-2,0 1,-1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3181 1209,'-5'27,"5"-22,0 0,-1-1,0 5,0-5,0-1,-1 7,1-4,0 1,0 2,0-6,2-12,0 5,-1 1,2-4,-1 4,2-2,1 1,-1 3,1 0,-1 1,0 0,-3 6,-3 0,1-3,0 0,-1 9,2-9,-1 4,1-3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1263,'23'3,"-20"-3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3226 1238,'1'18,"-1"-13,1 2,-1-3,1 2,-1-3,0 1,0 0,0 0,0 0,0 0,0-1,0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3306 1251,'-14'1,"11"0,-1 1,1 0,1 1,0 1,0-1,2 2,-1-2,1 2,1-2,-1 1,2 0,-1-1,3 1,0-2,5 0,-2-3,-4 1,2-1,-1-2,-1 0,-2 0,-1 0,-1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1103,'13'9,"-13"-12,-4 1,1 3,3 2,4 0,-1-3,-6-3,0 1,0 1,2 4,1 0,3-1,-1-5,0 0,-5 1,0 2,5 3,1-1,0-1,0-1,0-2,-3-1,-2 0,-3 2,1 2,1 1,6 0,0-2,0 0,0 0,-2-3,-4 1,0 0,1 5,3 0,-5-5,1 2,6 3,0-3,0 1,0-3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3036 1283,'3'14,"-1"-11,1-1,0-3,-1-2,-2-1,1 1,-1 0,0 0,-1 0,-2 1,0 1,0 0,1 4,4 0,0 0,3-3,-2-5,-2 2,-1 0,-2 0,-1 3,3 4,0 0,1-1,0 0,2-3,-1-3,-3 0,-2 1,3 5,1 0,0 0,0 0,2-2,0-4,-2-1,-1 0,0 1,-2 0,-1 1,0 1,-1 4,1 0,2 0,1 0,1 0,2-4,-3-2,0 8,1-1,0-1,1-6,-2-1,-1 1,-1 0,-1 1,0 2,2 7,1-3,1-1,0 2,0-2,2-6,-1-4,-2 3,0 1,0 6,-1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1439 1172,'6'-11,"5"20,-8-9,0 0,0 0,0-1,0 2,0 0,1-1,-6 3,-3-1,2-1,0 1,1 1,1 1,0 1,0-2,1 0,-3 4,2-2,-1-1,4-8,-5 15,2-7,1 0,-1 1,1-1,6-4,0-1,-2-1,2 1,-3 0,0 0,3 1,0 0,-2 2,0-1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1380,'-48'24,"47"-19,1-1,0-1,0 4,0-4,1 0,1 4,-2-4,1 0,0 1,1 0,-1-1,1 4,0-3,1-2,1-3,2-3,-1-5,-1 4,-1-1,1 0,-3 3,2-4,0 3,0 2,-3 5,1 1,0-1,0 2,-1 0,0 0,0-2,0 3,0-3,1 6,-1-6,0 0,1 0,-6-12,3 4,-2-2,1 3,-1 1,0 0,1 1,-1 1,2-2,3 0,0 0,2-1,1 1,-1 2,5-3,-4 1,0 1,-1-1,3 0,-3 3,-3 3,-1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1317,'6'26,"-5"-22,0 0,-1-1,1-6,-2 0,1 0,0-2,-1 0,1 2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1151,'15'-2,"-11"0,1 2,-2-1,0 1,0-1,3 1,-3 1,0 0,-2 3,-4-4,0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1168,'15'1,"-12"-1,0 0,4 0,-2 0,-2 0,1 0,0 1,0-1,0-1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1318,'29'2,"-26"-1,1-1,-1 0,0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1346,'25'-2,"-21"2,0 0,-1 1,0-1,2 0,2-5,-6 2,1 0,-1 0,-1-1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1479,'14'3,"-10"-2,0-2,0 1,1 0,0 0,-2 0,0-1,0 1,0 0,3-1,-3 1,0 0,0 0,0 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1506,'23'5,"-14"-4,-6-1,0-1,2 2,1-1,-3 0,0 1,1 1,-2 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1467,'-18'-12,"15"11,0 1,0 1,0 0,1 2,0 0,-2 3,1 1,1-4,-1 3,0-1,1 4,2-5,0 0,1 10,1-5,0-4,2-1,-1-3,4-5,-1-4,-4 4,0 0,0-1,2-4,2-1,-4 7,4-4,1-2,-5 6,-2 7,-1 3,1-4,1 3,0 0,0-2,0 0,0 1,0 0,1 2,0-2,-1-2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1485 1476,'19'0,"-16"0,5 0,-5 1,1 0,0 0,-1 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1444,'4'57,"-4"-51,0-1,0 1,1-1,-1-2,0 0,0 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1456,'23'-5,"-18"6,-2-1,7-1,-7 1,0 0,0 0,0-1,0 1,0 1,-3 2,-1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1324,'13'18,"-11"-15,0 0,1-1,-1-7,-1 0,-1 1,1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1586 1459,'3'38,"-2"-34,-1 0,0 1,1 5,-1-7,1 1,0 3,-1-2,1-1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1434,'0'40,"-1"-31,2-6,-1 0,0 1,0 13,1-14,-1 2,1-2,-1 0,2 0,1-3,4-1,-3-1,0 1,-1 1,4-3,-3-1,3-2,-6 3,2 0,-1 0,0-1,1 0,-2 1,-4-3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1446,'23'-3,"-20"3,0 1,0-1,-2 3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1648 1478,'25'-6,"-22"4,1 0,4-3,-6 2,0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1693 1405,'3'45,"-2"-41,-1 6,0-6,0 1,0-1,-3-4,1-3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1377 1635,'-14'-8,"10"8,-2 3,3-1,0 2,0 0,2 0,2 2,1-2,6 13,-6-13,1-1,0-1,0-4,1-5,-2 3,-1 0,1-1,-2 2,2-1,0 0,0 0,-1 0,1 7,0 1,-2-1,1 0,1 2,0-1,0-1,0 0,-1 0,2-1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1471 1638,'15'3,"-12"-3,1 1,0 0,-1 0,0 0,-1 2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1604,'3'24,"-3"-18,2 3,-2-6,1 1,0 5,0-4,-1 1,1 1,0-2,0 1,-2-1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1567 1589,'4'39,"-4"-34,0 3,0-4,0-1,0 0,0 1,1 3,-1-2,-1-2,1 3,0-2,-1-1,1-9,0 0,0 1,0-5,1 3,0 4,1-1,1-1,-1 2,1 2,0 1,0 1,0 0,-1 4,-2 3,-1-5,0 1,-1 0,0 0,0 2,-2 1,1-1,0-3,2-9,2 0,-1 1,1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1636,'34'-2,"-30"1,-1 2,0-1,0 2,-1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1295,'8'29,"-8"-26,0 0,0 0,2-7,0 0,-1 0,0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1604,'3'35,"-3"-32,1 1,-1-1,1 1,0 0,0 1,1 2,-1-3,1 1,1-4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1709 1614,'-12'18,"9"-15,0 0,-1 1,-2 5,4-5,0 0,2-1,1 4,-1-4,1 0,2 3,0-1,3-1,-2-1,0-3,1-1,1-2,-2-1,4-5,-4 1,-5 4,-5-1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1493,'-2'17,"5"-15,0-4,-1-1,0-1,-1 1,-2 0,0 0,-2 1,0 0,0 2,0 0,-1 5,4-2,1 1,1-1,2-3,-1-1,-1-2,-4 0,-1 3,0 1,4 2,1 0,0 0,1-2,-2-4,0 0,-1 0,0 0,-3 3,0 0,0 4,3 0,1-1,1 4,-1-4,2-2,-1-4,-1 0,0 0,-1 0,0 0,-2 7,3-1,1 0,0-6,-1-1,-1 1,-2 0,-1 1,2 8,1 0,3-7,-2-2,0-1,0 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1646,'8'7,"-6"-10,-5 1,0 0,0 3,3 2,3-1,0 1,0-1,0-3,-2-2,-1 0,-2 0,-1 1,0 2,0 0,2 3,2 0,0 0,1 0,1-3,-1-3,-2 0,-1 0,-2 1,3 5,2 2,0-2,1-2,-2-4,0 0,-3 0,-1 2,0 0,0 1,2 3,3 0,0 0,1-3,-3-3,1 0,-1 0,-3 3,1 3,1 1,1 0,1 0,0-1,1 0,0-6,0 0,-1 0,-2 0,-1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1694,'14'4,"-10"-5,-1 2,0-1,0 0,2 1,-1-2,-1 1,0-1,-3-3,-1-2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1549,'13'5,"-10"-5,0 0,0 0,0 0,0-1,1 1,-1 0,1 0,2-1,-3 0,0 0,2 1,-2 0,2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1462,'14'-5,"-10"3,0 0,1-1,-2 2,0 0,1-1,0 1,-1-1,2 0,1 0,-2 0,0 0,-1 2,1-1,2 0,-2 0,0 1,-1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1382,'15'-1,"-11"1,-1 0,1-1,0 0,0 1,-1-1,0 1,0 0,-6 2,0-1,0-1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1375,'0'19,"0"-13,0-1,0 0,1-2,-1 1,0 1,0 0,1-2,-1 1,0 0,0 0,0 0,0 10,0-10,-1-1,1 1,0 0,-1-7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1396,'15'-1,"-12"0,0 1,0 0,-2 3,-2 1,0-1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1263,'14'38,"-16"-33,-1-1,-2 2,1-2,1 0,-1-1,2 0,-2 2,2-2,0 0,0 0,1 1,-1 0,0-1,0 0,0 1,0-1,-1-1,2 1,-2 1,1-1,2 0,0 0,2 1,1-3,0-1,1-1,0-2,-2 0,1 1,0 0,2 0,-2 0,0 1,-6-4,-6 1,8 7,1 2,-1-2,0 2,-1-1,1-1,-1 1,0-1,0 2,1-1,4-3,1-1,0-1,3 0,-1 0,-3 1,0-1,1-3,1-3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1366,'20'8,"-17"-7,0 2,0-2,-4 2,-2 1,1 0,0 0,0 0,0 0,-4 12,4-12,2-1,-1 0,2 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1363,'0'17,"0"-12,0-2,0 0,0 5,0-4,0 5,0-6,1 0,-1 5,1-2,0-3,-1 0,0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1366,'17'-3,"-13"2,0 0,-1 1,-4 3,-2 0,-2 2,2-4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1393,'14'1,"-11"-1,1-1,-1 0,0 0,0-2,-2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1370,'15'2,"-12"-2,1 0,0 0,-1-1,0 3,-2 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1382,'-2'19,"2"-16,0 0,0 5,0-4,0 1,0-1,0-1,0 0,2-10,-2 2,0-1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2117 1326,'-2'16,"1"3,0-14,1-2,-2 0,-2-1,0-3,-1 0,2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1464,'15'10,"-12"-8,1 3,-1-3,-1 1,1 0,2 2,-1 0,-1-2,0 1,2 1,-1-1,0 2,0-1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1483,'1'22,"-1"-16,0-2,0 0,0-1,-1 0,1 7,0-6,-1-1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1492,'-2'15,"2"-12,1 2,2-3,1-1,0-1,-1-2,0 1,6-7,-5 4,-1 2,0-1,0 1,-4 6,-1-1,1 1,-2 0,1-1,1 1,-1-1,0 0,-1-1,0 0,-5 4,4-2,1-1,1 2,0-1,2-1,2 1,0 1,1-1,1-1,0-3,-1-1,1-1,-2-1,2-1,-1-2,0 2,-2 0,2 0,-2 1,4-5,-2 6,-1 5,-1 1,-1 1,0-2,0 1,0-1,0 0,0 1,0 4,0-1,-1-10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514 1365,'15'26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1477,'-4'20,"3"-16,0 0,0 3,-1-2,2-2,-1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1490,'10'7,"-13"-4,-1 1,1 1,0-1,1-1,12-5,-6 1,2-3,-3 2,0-1,-5 7,-1-1,-3 6,3-5,0 0,-2 1,3-1,-1-1,2 0,0 0,4-4,6-5,-4 3,-2 1,-1-1,2 0,-1 1,-7 1,1 0,0 1,-1 1,1-1,-1 5,4-2,-1 6,2-4,-1-1,1-1,-1 0,0 0,1 1,1 0,1-3,1-5,1-7,-3 8,0-1,-1 0,0 1,0-1,0 0,0 1,0-2,0 0,0-1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1484,'23'-4,"-20"3,1-1,2-1,-1 2,-10 5,1-2,1-2,0 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1476,'2'14,"-1"-11,-1 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1448,'-14'40,"11"-34,2-2,1-1,-1 1,0 0,1-1,4-5,-2-1,1 1,2-2,-1 2,-1 1,0 1,0-1,-7 1,0 2,0 1,1 0,1 2,1 0,0-2,0 1,-1 1,1-2,0 0,1 0,0 0,0 0,2 3,-1-3,3-9,-4 3,2-1,-1 1,0-1,2 1,0 1,0 0,0 2,0 0,0 2,0-1,-2 2,0 1,-1-1,0 0,-2 1,2-1,-2 0,0 0,-2 1,0-1,1-2,0-1,0-1,2-2,0 0,1 0,1-1,1 1,1-1,-1 1,1-1,0 2,1 0,-1 0,0-1,0 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1482,'13'-8,"-11"11,-2 0,0 0,0 1,-1 2,1-2,-1 0,1 0,0-1,-1 4,1-3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1550,'-5'5,"3"-2,5-2,-1-4,-1-1,-1 1,-2 0,-1 2,0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1631,'-2'29,"2"-25,0 1,-1 4,1-6,0 2,0-2,0 2,0 0,0-2,1-9,-1 2,0 0,1 0,-1 1,1 0,0 0,-1-1,2 1,-1 0,2 2,1 4,-3 1,1 0,-2-1,0 6,0-5,-1 0,-1 0,-1-2,0 0,0 0,-1 1,1-2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1654,'19'1,"-16"0,0-2,0 1,0 1,0 0,0-1,-3 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1635,'3'35,"-3"-31,1-1,-1 1,0 0,0-1,1 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1269,'6'41,"-2"-40,0 0,0 0,-1 0,1 0,0-1,-1 2,0-1,-1 2,0 0,-6 6,-1 0,-1 4,-1-6,2-4,2 0,0-2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1644,'-15'4,"11"-2,1 2,2-1,1 0,0 2,1-2,1 0,-1 1,2 3,-2-4,2 2,-1-2,1 1,0-3,2 1,-2-3,1-1,-4-3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1947 1721,'16'5,"-13"-5,0 0,0 0,1 1,0-1,-1-1,0 2,0-1,6 1,-6 0,0-1,4 3,-3-1,-1-1,2 0,-2-2,1 1,-1-1,1 1,0 0,8-2,-8 3,-1-1,0 0,1 0,3-1,-4 1,0 0,0 0,2-1,-1 1,4-1,2 1,-4-1,0 2,-1 0,-2 0,0-1,-5-3,-6-2,-1 0,2 2,1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1708,'-5'-16,"6"12,-1-4,0 4,0 0,0-2,1 3,-2 0,2-2,0 1,0 0,1 1,0-1,0 1,0 0,-1 0,2 1,0 2,0-2,0 0,0 1,2 0,-2 1,0 0,1-1,0 2,-1 1,0 0,0-1,-1 2,-4 1,-1 0,3-1,0 0,1 2,0-1,0 0,0 0,0 2,0 0,1-1,-2 0,2 4,-1-6,-1 0,1 1,0-1,0 0,-1 0,0 1,0-1,1 1,-1-1,0 1,0-1,-1 0,-3-9,0-2,0 0,0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1393,'16'0,"-13"0,6 0,-6-1,0 1,0 0,0-1,5 0,-4 1,1 0,-2 0,0-1,2 2,-2-1,1 1,0 1,-7-5,1 0,-1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1374,'-2'19,"2"-15,0 3,0-2,0-1,0-1,0 0,0 0,0 0,0 0,0 4,1-2,-1-2,0 0,0 0,0 4,1-4,-1-9,0 1,0 0,-1-2,1 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1378,'14'1,"-10"-1,4-1,-5 1,0 0,-6 4,-6-2,6-2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1402,'2'0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1350,'0'21,"0"-16,0-2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1409,'15'0,"-11"0,-1 1,4 1,-4-1,-3 2,0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1390,'22'0,"-19"0,0 1,1 0,-1 0,-3 3,0-1,-8-2,3-4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1271,'18'0,"-14"-1,0 1,4-1,-5 0,2 1,1 0,-6 3,-14 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2313 1409,'2'29,"-2"-26,0 0,0 2,0-2,0 0,0 0,-1 2,0-2,-2-6,3-6,-1 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1413,'17'-1,"-14"1,0 0,9 0,-9 0,0 1,0 0,-7-1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1426,'14'3,"-11"-2,4-2,-3 1,-1 0,0 0,0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2370 1386,'27'5,"-24"-3,0 2,0 0,-1 0,0 1,-2 0,0-1,-1-1,-1 1,-2 3,2-3,0-1,-2 1,1-3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1384,'0'27,"0"-23,0 1,0 0,0-1,0 0,0 0,-1 0,1 0,0 0,0 1,-1-1,0 1,1-2,-1-7,0 0,0 1,1 0,-1-2,1 1,0 1,3 0,-1 0,1 1,0 0,0 2,0 1,-1 2,-2 0,1 7,-2-6,1 0,-2 2,-1-2,1-1,-1-1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1433,'13'6,"-9"-7,-1-2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1433,'17'2,"-12"-3,-1 1,2 0,-2-1,0 0,-1 1,1 0,-1 1,0 0,0-1,1-1,-1 0,0 1,1 0,-1 1,0 0,0-1,0 1,3-1,-2-1,-1 1,1-2,-1 2,0 0,0 3,0-1,-6-2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1412,'17'14,"-16"-11,1 1,0-1,0 2,-1 0,0-2,0 3,-1-3,0 0,-1-8,-1-2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1408,'-5'15,"4"-12,1 0,-2 1,2 7,0-8,0 0,0 3,1-10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1401,'0'27,"1"-24,2-1,0-2,0-1,0-1,1-1,-1 0,-1 0,1 0,-2 0,0 0,-1 6,1 3,-2-3,1 0,0 0,-1 1,1-1,-1 2,0 0,1-1,-3 14,0-12,1-3,-1-3,4-5,-1 1,1-1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1314,'22'-6,"-18"5,-1 1,1-2,-1 0,0 1,-1-2,-6 1,-11-5,10 5,1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2576 1397,'19'1,"-16"-1,0-1,1 0,-1 1,0 0,-2 4,-2 1,0 0,0-1,-1 0,-1-1,-1 2,1-2,0-1,1 1,-7 6,7-5,1-1,0 0,0 0,10-4,-5 1,-1 0,5-1,-5 0,0 1,0 0,-2-5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1416,'26'12,"-22"-10,0 0,-1-2,0-1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1417,'17'5,"-13"-5,0-1,2-1,-3 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2692 1418,'21'4,"-18"-5,-1-2,1 0,-1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1398,'-7'19,"5"-22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1368,'-1'14,"2"-11,-1 3,1 2,0-4,-1 1,0 0,0-2,1 4,-1-1,1 0,-1-2,0 0,0 1,1 5,-1-5,1-2,-1 4,0-4,0 3,1-3,-1 0,5-3,-2 0,0-1,1 1,-1-1,5-1,-5 1,3 0,-2 0,0 1,0 0,3 1,-4-1,0 0,0-10,-3 6,0-1,-1 0,1 1,0-1,-1 2,-1-5,1 4,0 0,0 0,0-1,0 2,1-1,-1-2,1-4,0 5,0 1,-1 0,1-1,-1 2,0-2,1 2,-1 0,1 0,-1 0,-4 4,2 0,-3 0,0 0,-3 1,5-2,0 1,0 1,1-2,-7 4,5-3,2-1,-1 2,1-3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1615,'20'-6,"-17"6,0 0,1-2,-1 2,0-1,0 1,3-2,2-2,-5 3,0 1,0-1,4-2,-4 3,2-1,-1 0,1 0,-1 1,0-1,0 1,-1-1,0 0,0 0,1 1,-1-2,1 1,-1 0,1 0,1 0,-1 0,16-6,-16 5,-1 1,0-1,2-1,0 1,-1 0,-1 0,10-1,-9 1,0 1,-1 0,0 1,1-2,-1 2,0-1,2-2,-2 3,0-1,3 0,-3 0,1 1,0 0,6-1,-5 0,-2 0,1 1,-1 0,2-1,-1 0,-1 0,7-1,-7 1,3 0,-3 1,0-1,3-1,0 1,-3 1,0-1,3-1,-1-1,-1 1,-1 1,1-1,0 0,0 0,-1 0,0 0,1-2,0 0,-2 1,1 0,-1 0,0 0,1 2,0-1,1 0,-1 1,0 0,-6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1049,'0'23,"0"-18,0 4,-1-5,1 0,-1-1,1 0,-1 0,1 1,-3 8,2-8,1 0,-1-1,1 0,-1 2,0 0,2-2,2-3,3-1,-3 1,2-2,-1 2,-1-1,1 0,1 0,-2 1,1 0,0 0,-1 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1044,'17'2,"-13"-3,-1 1,0-1,1 1,1 0,-1-1,-1 1,0 1,-3 4,-4-1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1074,'27'6,"-24"-6,0 1,1 0,-1 1,-1 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529 1276,'17'-12,"-14"12,0 1,4 1,-2-1,-2 0,1-1,0 2,-1 2,-2-1,-1 1,2 1,-1 0,0 4,-1-5,2-1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1460 1081,'14'0,"-11"-1,15 7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1094,'2'0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1493 1050,'43'45,"-45"-42,0 0,0 0,-1 1,1-1,-1 1,-3 1,3-4,-2-3,2-3,2-3,1 5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1467 1101,'15'1,"-11"-1,-1 0,3 0,-3 1,0-1,-2 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1605 1075,'-15'-8,"11"10,0 2,0 1,1 1,1-3,-1 1,2 0,-1 0,2-1,1 1,0-1,2 1,-1-1,2-1,-1-2,0 0,0-2,0 0,1-1,-1-1,0 1,4-6,-3 3,-2 2,0 1,-3 8,-1 1,1-3,1 1,0-1,0 2,1-2,0 0,0 0,-1 0,2 2,-1-2,2 3,-2-2,3-1,-1-1,-2-5,1-2,-2 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1089,'18'2,"-15"-2,0 0,8-1,-6 2,-2-1,0 0,0 0,1 1,-1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1689 1055,'3'15,"-3"-10,1 0,-1-1,1 2,-1-3,0 0,-1 0,1 2,0-1,0 0,-1 0,1 0,-4-12,1 2,-3-9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1762 1045,'15'2,"-11"-3,0 1,-1 0,0 0,1 1,-1 0,0-1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1789 1053,'-6'26,"6"-22,0 1,-1-2,0 0,1 0,-1 2,1-2,0 0,-1 1,1 0,-1 0,1-1,-1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1838 1053,'4'22,"-4"-18,-1 0,1 0,-1-1,-3 8,3-6,-1 0,1-1,0 0,1-1,0 0,1 0,3-1,1-2,-1-1,-1 1,3-3,-1 0,0 0,-2 3,0-1,0 0,-6-3,-1-1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1287,'5'16,"-4"-13,1 3,0-3,0 1,1-3,0-3,-3-1,1-1,-1-1,0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1840 1058,'30'-4,"-27"4,0 0,0 0,-7 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1848 1089,'29'-13,"-26"13,1-7,-3 4,-1 0,1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1909 1005,'-5'39,"4"-36,0 2,-1-2,0 0,-1-3,-1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1597 1214,'-15'-1,"10"1,-3 3,3-1,3 1,1 0,-1 3,4 6,2 1,-2-10,2-1,1-1,-1-2,2-6,-3 2,-2 2,0-1,0 1,2-3,-2 2,0 8,-2 1,1 9,0-9,1-2,0 1,0 0,1 0,1-4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1642 1233,'22'-3,"-13"3,-5 0,-1 0,0 2,0 0,-1 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1664 1212,'0'20,"0"-12,0-4,0-1,0 1,0 3,0-3,0 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1753 1203,'0'24,"0"-21,0 5,0 1,-1-2,1-4,-1 1,0-1,1-7,0 0,1 0,0 0,2-1,-1 2,1 0,0 1,0 0,1 4,-4 3,1 5,-2-7,0 1,1-1,-1 1,-1 2,0-3,-1-1,-1 0,0-2,0 0,1-2,1-1,3 0,-1 0,1 0,1-1,-1 1,1-1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1807 1238,'20'-3,"-16"3,1-1,-1 2,0-2,-1 2,1-1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1218,'3'18,"-3"-14,2 9,-2-10,1 2,1-1,-1 0,0-1,0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1220,'-17'4,"14"-2,0 1,0 1,2-1,-2 5,2-5,1 0,0 0,-1 1,2 0,1-1,1 1,0-2,2 0,-2-1,0-1,1 0,-1 0,0-1,1 0,-1-3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1375,'28'-3,"-25"3,0-1,0 1,0 0,0-1,-6 5,0-1,-1-2,1 0,0-1,-2 0,2 0,2 4,0 3,0 2,0-5,0 0,1-1,-1 2,-1 0,1 0,0 0,1-2,-1 0,3 0,1-2,3-2,-1 0,-1 0,1-1,-1 1,-1 1,3-1,2 0,-5 0,0-1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1270,'2'0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1731 1014,'1'40,"-1"-36,0 6,1-3,-1-1,0 0,0 0,0 2,0-5,-1 3,1 2,-1-5,2 0,-1 0,2 0,0 2,-1-2,-1 0,1 0,0 0,2-2,0-1,1 1,-1 0,3 0,1 0,-4 0,4-1,3-1,-7 1,4 0,1-1,-5 1,1 0,1 0,3-1,-5 1,0 0,6 0,-5 0,3 0,-3 0,-1-1,0 1,3 1,-3-2,5 2,-5-2,0 1,5 1,-5-1,4 0,-4 0,1 0,0 0,-1 0,0 1,0-1,0 0,1-2,-3-1,0-2,1-1,-1 1,0 1,0 0,0 1,0 0,1 0,-1 0,1 0,0-1,0 1,0-1,0 0,1-2,0-2,-1 2,0 1,0 0,3-5,-3 6,2-4,-2 4,-1-1,1 1,-1-4,0 5,0-2,0 2,-5-2,-1 3,2 2,0-2,0 1,0 0,-2-2,1 1,1 1,-1-1,0 1,1 0,-1-1,0 0,-1 0,1 1,1 1,-2 0,2-1,-3 1,2 0,0-1,-1 1,0 0,-2-1,3 1,0 1,0-1,1 0,-5 2,4-1,-1 0,-7 1,6-1,2 0,-1 0,1 0,1 0,-1-1,-2 1,3 0,0-1,-4 0,4 0,0 0,0 0,0 0,-1 1,0-1,1 0,0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1180,'-1'17,"1"-13,0-1,0 3,0-3,1 0,-1 0,1 10,-1-6,0 0,1 3,-1-6,0 0,1 3,-1-4,0 2,1-2,-1 4,0-4,1 3,-1-3,1 0,3 1,-1-2,0-1,0 0,0 0,1 0,0 2,2-1,-3-2,0 1,4 0,-2-1,-2-1,0 2,2-1,-1 0,4 0,-4-1,5 0,-6 1,2-1,-2 1,3 0,2 0,1 0,-4 0,-1 0,0 0,0 0,7 0,-7 0,0 0,2 0,-1 0,12 0,-12 0,-1 0,0 0,0 0,0-1,1 1,11-1,-11 1,0-1,-1 1,0 0,3-1,-4 1,0 0,1-1,1 0,-2-1,-1-1,-3-2,1 1,0 0,-1 0,1 0,-1 0,0-2,1 3,-1 0,1 0,-1 0,0-1,0-4,-1-3,1 5,1 1,-1 1,0 0,0-4,1 4,-1 1,1 0,-1-1,1 1,-1-1,0 1,1 0,-1-1,0 1,0 0,-2 2,-7 1,7 1,-12 1,0 2,11-2,-5 0,5 0,-2-1,-6 0,6 0,1-1,-6 1,6-2,0 1,-2 0,0-1,-1 1,1-1,0 1,1-1,0 0,-7-1,-1 1,8 0,-6-1,7 1,0 0,-1 1,1-1,0 1,-9 0,11 0,0 0,-1 1,1-1,0-1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1688 1243,'4'16,"-1"-17,-1-2,-1 0,-1 0,0-1,0 0,-1 1,0 0,-1-1,-1 3,0 2,0 2,-2 3,4-3,1 0,0 0,2 4,-1-3,2-1,0-2,1-4,-3-1,-1-2,0 3,-1 0,-1 0,-1 1,0 3,0 1,2 1,1 0,0 0,2 0,0 0,1-4,-1-2,-3 0,1 0,-3 2,2 4,0 1,1-1,0 0,2 0,1-1,-1-5,0-2,-2 0,0 2,-1 0,0 0,0 0,-2 0,1 6,1 0,1 2,0-2,3-2,0-1,0-3,-1 0,-2 0,-3 6,1 0,2 0,4-15,-3 4,-1-2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1723 1093,'-6'15,"9"-13,0-2,1-1,-3-2,-2 0,-1 0,-1 1,0 1,0 0,0 1,0 0,1 3,2 0,2 0,1-1,0-4,0 1,1-2,-3 0,-2 0,-2 0,0 0,0 3,1 3,2 0,0 0,4 2,2-3,-3-1,0-1,0-1,-1-2,-5-1,0 2,0 0,0 2,2 3,1 0,0 0,1 0,3-2,-1-3,-1-1,-2 0,-2 0,0 0,-1 1,0 1,0 4,2 0,0 0,1 0,5-1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2053 1063,'12'1,"-9"-2,0 1,0 1,3-2,-3 2,1-1,0 0,-1 1,1 0,-1-1,1 0,-1 1,0-2,0 2,-9 1,3-1,-1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2051 1095,'31'3,"-28"-4,6 0,-6 0,4 1,-4 1,0-1,-9-5,2-4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1040,'16'8,"-12"-7,-1-1,0 0,0 1,1-1,0 1,3 1,-4-1,1 1,-1 1,-1 0,-2 0,-2 2,1-1,-5 8,-1-1,4-7,0-2,0 1,0 0,0-1,0 0,-2 2,-1-3,5-5,1-5,2 4,-1-2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1082,'-17'-12,"14"8,0 3,0-1,-5 2,5 2,0 2,1-1,-3 8,4-7,0 0,0 2,0-3,1 0,0 0,0 0,1 0,0 0,1 3,-1-1,2-3,0 0,4-4,-3-2,-1 0,2-3,-2 3,0 0,0 0,-1 1,-4 7,1 2,1-3,0 0,0 2,2 0,-1-2,1 0,-1 0,3 0,-1-3,2-7,-3 2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1089,'28'7,"-21"-7,-3 1,-1 0,2-1,-3-3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2268 1047,'-1'21,"1"-15,0 0,0-1,-1 2,1-3,0-1,0 2,-1-2,1 2,0 1,0-1,-1 2,2-4,-1 0,0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1265,'7'20,"-5"-1,-2-16,0 0,1 0,0-6,1-10,-2-2,1 4,0 1,-1 6,1 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1055,'-6'23,"6"-18,0 0,0-1,-1 3,1-4,-1 4,0-4,1 0,0 0,-1 0,0 4,1-4,0 1,0-7,0-8,0 8,0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1046,'24'1,"-21"-1,0-1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2347 1076,'15'4,"-12"-4,0 0,0-1,1 0,-1 0,0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2396 1041,'19'4,"-16"-4,0 0,0 2,0-2,-1 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2415 1054,'-2'25,"1"-11,0-11,0 4,1-4,0 2,0-1,0 0,0-1,0 1,0 0,0 0,0 0,0-1,0-6,2-9,-2 2,2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2462 1002,'-6'21,"6"-16,-1-1,1-1,-1 1,-1 6,1-7,0 2,-1 0,-1-8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2207 1254,'-19'-4,"16"6,-1 1,1 2,1-2,0 3,2-1,0 0,0-1,1-1,0 1,1 5,-2-6,2 0,1-1,0-3,1-1,-2-3,-1 1,1 1,0-5,0 5,-1-1,0 1,1 6,0 3,-1-1,0-1,1 5,3-4,-1-3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2237 1263,'22'0,"-19"0,1 0,-1 0,1 0,-1 0,1 0,0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1219,'1'41,"-1"-38,-1 0,1 1,0-1,0 1,0-1,-1 1,1 0,0 0,0 0,0 0,0 0,2-1,-1-11,1 2,-1 1,1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2357 1195,'-2'18,"2"-15,-1 7,0-7,1 2,-1 5,-1 1,1-4,0-3,1-1,-1-8,1 2,1-1,0 1,0-1,0 1,4-2,-2 3,0 6,-1 4,-3-4,0 2,0-2,0 1,0-1,1-1,-1 0,-1 6,1-6,-1 2,-2-1,1-6,2-3,0-3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1233,'-8'78,"6"-75,-1-1,1 1,0 0,-1-1,-2 3,0-1,1 0,-1 0,2-2,1 1,9-5,-1-2,-1 1,-2 0,2-1,-1 2,0-1,-1 2,2-1,-2 2,1-2,-1 2,-7-3,-2 0,2 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2394 1258,'14'-1,"-11"0,0 1,0 1,0-1,0 0,0 0,0 0,-6-3,1-1,0 0,0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2417 1224,'-2'47,"2"-44,0 0,1 1,3-8,-3 1,1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2485 1221,'-24'14,"22"-11,1 0,-1 1,2-1,-3 5,3-4,0 0,0-1,2 1,0-1,1-2,0 1,3-1,-3-1,2-2,2-2,1-11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1092,'-4'13,"7"-13,0 0,2-3,-4 0,-1 0,-3-1,1 1,-1 1,0 0,0 6,-1 2,3-3,1 0,-1 0,0 0,3 0,2-3,-1-2,0-2,-2 1,-2 0,-2 1,0 3,1 2,2 0,1 0,2-1,0-2,0 0,-1-3,-1 0,-2 0,0 0,-2 1,4 6,0-1,2-3,-3-3,-2 0,-1 4,1 4,2-2,3 0,0-3,0-2,-1-1,-2 0,-1 0,-2 0,0 4,2 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1252,'-3'14,"6"-13,0-1,0 0,1-3,-3 0,-3-2,-1 2,0 0,0 2,0 2,2 3,1-1,0 1,1-1,2-1,0-1,0-2,0-2,-2 0,-3 0,-1 1,0 1,1 4,1 0,1 0,3-1,0-2,0-1,0-2,-3 0,-2 0,-1 1,0 2,0 2,1 2,2 0,1-1,2-2,-2-4,-2 0,-2 6,2 0,4-1,-1-5,-4-2,-1 2,-3 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1003,'11'1,"-7"-2,0 1,0-1,-1 1,1 0,-1 0,-6 1,-1 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1010,'-1'17,"1"-13,0-1,-1 2,1 2,0-3,0-1,-1-6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2052 1019,'13'5,"-10"-5,0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1005,'20'5,"-18"-2,-4 8,2-7,-2-1,-1 4,1-4,-1 0,-1-1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993,'-1'18,"0"-10,0 0,1-4,-1-1,-1 5,2-4,-1-1,1 0,2-8,-2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1303,'5'59,"-9"-50,1-4,1 0,-1-1,1-1,-1 0,6-7,4-3,0 3,-3 1,4 1,-3 0,-2 2,3-2,-1 0,-2 2,0-2,0 1,-2-2,0-3,-1 2,0 1,-1 0,1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1002,'23'0,"-20"0,2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1016,'23'2,"-20"-3,0 0,0-1,2-1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996,'14'2,"-11"-2,0 0,0-1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1001,'-3'25,"3"-20,-1-1,1-1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989,'-3'13,"1"-9,1-1,-2 3,2-2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1211,'-5'20,"4"-15,-1 10,1-10,1-1,0 0,-1 1,0 6,1 2,-1 2,0-12,1 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1219,'15'1,"-12"-1,0-1,0 1,0 0,0 0,1 0,0 0,-1 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739 1224,'-3'28,"3"-25,0 0,-1 0,1 1,0-1,0 0,0 1,0 1,1 12,-1-12,1-2,0 0,-1 0,1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1263,'14'0,"-9"0,-2 0,0 1,0-1,0 1,0-1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1227,'19'18,"-15"-17,-1 1,0 0,-1 1,-1 0,-1 1,-4 3,3-4,-1 0,-1 0,2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1225,'4'24,"-5"-21,1 0,-2 2,2-2,-2 1,-1 1,1 1,-3 0,3-3,5-4,7-5,-5 0,-2 4,-3 17,-1-9,1-1,0-1,1 1,-1-2,1 0,0 1,2-1,0-3,1-2,-3-3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1204,'-8'32,"9"-23,0-5,-1 0,0 0,0 1,0 0,0-1,-1 0,1-1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1227,'-7'11,"7"-7,-1 1,0-1,0 0,2-1,2-1,2-3,0 0,0 0,-2 0,1 0,-1 1,-6 3,-1 1,0-1,1 0,0 0,0 0,2 0,0 0,0 0,0 0,1 1,4-1,1-5,-1 1,5-3,-6 2,0 0,1-4,-3 2,0 1,0-1,-1 1,0 7,-1 2,1-3,0 1,1-1,-1 1,0-1,1 0,1-7,-2 0,0-5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1199,'-9'31,"9"-24,-1-3,1-1,0 0,-1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1224,'3'12,"-5"-8,1-1,0 0,1 0,2 0,3-2,-2-1,0 0,0-1,-4 4,-2 0,0 1,-1 0,1 0,2-1,-2 1,1-1,0 1,6-4,0-2,-1-2,0 2,-2-1,2 1,-2-1,1 0,-5 1,0 3,0 2,2 0,0 3,1-3,-1 2,1-2,0 0,0 0,0 2,0 0,1-1,2 1,0-4,0-5,-1 1,-1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1235,'24'-8,"-20"7,-1-1,1 0,-1 1,1 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1213,'3'22,"-3"-18,1 0,0 3,-1-3,1-1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1199,'-5'27,"4"-24,0 1,0 0,0 0,0-1,-2 5,1-5,-3 6,2-4,1-2,5 0,2-4,-2 1,0-1,0-1,1-1,0 0,-2 0,3 0,-2 1,-5 5,-1-1,-1 0,1 1,0 2,3-1,-1-1,1 3,0 3,0 3,0-9,0 1,1-1,-1 0,4-7,-3 0,1-1,-1-3,0 4,1-4,-1 5,2 0,-2-1,2 1,-1 0,1 3,-2 3,0 1,-1 4,0-5,-1 5,1-5,0 0,-1 0,0 0,0 1,-1-1,-1-3,0 0,0-3,1 0,2 0,0-1,0 0,1-1,0 2,0-1,2 0,-1 1,0 0,-1 0,0 0,-1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1190,'30'37,"-28"-32,0 0,0 1,1-2,-2 0,1 0,0-1,-1 0,2 2,-2-2,4 6,-4-6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1175,'-28'76,"24"-68,-3 11,4-9,-2 4,2-9,1-2,-1-2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1270,'15'16,"-12"-12,-1 0,0 0,2 3,-2-3,2 1,-3-2,2 0,-2 0,2-5,1-11,-2 7,-1-1,1-4,-1 6,1 1,0 0,-1 0,2 0,-1 1,1-1,0 1,0-1,0 0,1-1,-2 1,-1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1218,'24'-24,"-24"27,-1 1,1-1,0 1,3 4,-2-4,0-1,1 1,-1 5,0-1,0-4,-1 0,1 2,-1-3,0 6,0-6,0 3,-4-7,1-1,0-1,0 0,1 0,-1 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1153,'15'3,"-10"-4,-2 1,1-1,2 0,-2 0,3-1,-2 1,-2 0,0 0,0 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1332,'20'1,"-13"-3,-3 1,-1-1,2 0,-2 1,0-1,-1-1,-11-1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2511 1050,'12'4,"-7"-5,-1 2,-1-1,2 0,-1 1,-1-1,0 0,-22 7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2507 1078,'17'8,"-13"-8,1 1,0-1,3-1,-2 1,-2 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2533 1035,'42'9,"-39"-9,1 1,2-1,-1 1,2 0,-3 2,-5 0,-1 1,-2 0,0 2,0 0,0 0,0 0,1-1,1-1,0-1,-1 1,0-1,0 0,1 0,-6 6,12-17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2666 1069,'-13'-16,"10"16,-4 0,1 1,3 1,0 0,1 4,1-1,1 4,0-5,0 0,0 0,2 0,1 4,0-7,0-1,1-1,1-1,-2 0,0 0,0 0,1-4,-2 3,-1-1,1 1,-1 0,0-1,1 13,-3-3,1-3,0 0,1 0,-1 0,0 0,2 1,1-1,1-2,-1-2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2695 1064,'28'5,"-24"-4,-1-1,1 1,-1 0,0-1,0 0,0 0,1 1,-11-3,4-1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1042,'1'24,"-1"-19,0 1,-2 5,1-7,1 0,-2 6,3-7,2-8,-1 1,-1-2,0 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2789 1068,'1'14,"-1"-9,1-1,-2 0,2-1,-1 0,0 0,1 0,-1-6,-1-1,1-1,0 0,0-1,-1 0,1 2,0-1,0 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1012,'2'18,"-2"-15,0 0,1 2,-1-2,2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1259,'33'-31,"-27"27,-1 1,-7 6,0 1,0 0,-6 12,4-8,-1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2853 1054,'-15'-3,"10"4,2 2,0 1,2-1,1 9,0-8,0-1,1 0,0 0,0 0,2-3,0-1,-1-2,1-1,-1 1,2-8,-1 6,-2 2,-1 0,1 0,2-3,-3 3,1-1,-1-4,0 0,0 3,0 8,1 9,-1-6,0-1,0 1,-1-1,1 1,-1 8,1-8,0 0,0-2,0 0,0 1,2 1,-1-3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1057,'14'-13,"-9"12,-2 1,3-1,-3 0,0 1,0-1,0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2936 1045,'-4'20,"4"-15,0 1,-1 4,1-5,0 0,0-2,0 1,-1-1,1 1,0-1,0 0,0 1,0 0,-1 2,1 0,0-3,0 3,0-2,0-11,0 0,1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2986 1003,'-6'37,"5"-34,0 0,-2-1,0-2,-2-2,2-2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2456 1074,'-5'16,"4"-13,0 1,0-1,0 1,0-1,1 0,3 0,0-1,0-1,0-1,0 0,0 0,0 0,1 0,0 0,1 0,-2-1,0 0,0 0,-6-1,0 0,0-1,0 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2455 1064,'19'-5,"-16"4,0 0,0 1,1-1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2452 1093,'15'-7,"-12"6,-1-2,1 2,3-13,-5 11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2510 1000,'-6'19,"2"-4,3-11,0-1,2-6,0-1,0-1,0 1,-1 1,1 0,-1-3,1 2,0 1,-2 7,0 3,0-2,1 0,0 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3000 1048,'-6'13,"5"-10,1 0,-1 1,1 0,-1 5,0-5,0-1,1 0,-1 0,1 0,-1 1,0 0,4-1,0-2,3 0,-1-2,-1 1,-1 0,1 0,-1 0,1 0,1 0,-2-1,1 1,-1 0,0 0,-7-2,-1 1,1-1,0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2993 1045,'18'0,"-15"0,3-1,-3 1,-6 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1304,'27'-36,"-24"33,0 1,0 0,0-1,0 2,-5 5,-1-2,0 2,0-2,0 1,0 0,1 0,1 0,-1 0,0 1,0 3,0-3,0 3,1-4,1 1,2 3,1-3,3-1,-2-4,1 0,-1-2,-1 1,-1-1,1-2,0 2,-3 0,1 0,-1 0,-1-1,-8 1,5 1,1 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2992 1079,'13'1,"-9"-2,0-1,-1 1,1-1,-1 1,1-2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999,'-7'31,"7"-28,-2 6,0-5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1232,'-12'-14,"8"13,-1 1,0 1,2 0,-1 1,2 1,0 1,0 1,2-1,0 0,-1 0,1-1,0 0,1 0,0 2,1-1,2 0,-1-3,2-1,-1-2,-1 2,3-3,-2 0,3-6,-5 4,2 0,-3 1,1 0,-2 17,0-9,0 2,1-2,0-1,1 0,0 0,0 0,1 0,0-4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2714 1229,'22'0,"-18"1,-1-1,1 0,0 0,4-1,-5 0,0 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2743 1209,'-5'23,"7"-13,-2 0,0-6,1 0,-1 5,1-4,0 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2803 1174,'-3'20,"3"-17,0 4,0-2,1 1,-1-1,-1-2,1 4,0-2,0-1,0-1,0 0,-1 1,1-1,0-7,0-3,1 3,-1-1,3 0,0 1,0 1,0 1,0 1,0 1,0 0,1 6,-3-3,-1 0,0 0,-1 1,0 0,-1-1,-3 1,2-1,0-1,0-1,0 0,0-1,0-1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2847 1215,'30'2,"-27"-2,0 0,0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1204,'-1'25,"1"-21,0 1,0 0,0-1,0 0,0-1,0 0,0 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2960 1206,'-15'4,"12"-2,-1 2,2-1,1 0,1 0,0 2,1-1,1-1,2 1,-1-2,1 0,0-2,-1 0,0 1,-1-4,-2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3067 1072,'14'0,"-10"1,-1-2,0 2,-3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1156,'-2'42,"1"-39,-1 1,-2 2,1-3,1 0,9-3,-1-4,-3 2,0-1,0 1,-3 6,-2-1,1 0,-2 0,-1 4,2-3,1-1,-1 2,1-1,0-1,1 0,11-15,-7 5,0 3,-1-1,0 3,0 0,0 0,-6 7,0 1,0 0,0 0,1 0,0-2,0 0,0 0,0 0,-1 1,0-1,-1 2,14-12,-6 3,3-4,1 0,-1-1,-2 3,-14 18,3-5,3-4,2-1,-1 2,2-2,-1 0,1 1,0 0,0-1,0 1,0 0,0 0,0-1,0 1,0-1,1-7,0 0,0 0,0-3,-1 4,2-4,0 3,0 1,0 0,1 2,0 1,0-1,0 2,0 0,-2 2,0 0,0 0,0 12,-1-12,-2 0,0 0,-2-1,-1 1,2-2,0 1,-3 1,3-2,0 1,10-7,-1 2,-2 1,0-1,1 0,1-2,-2 2,-2-1,0 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1090,'30'2,"-27"-1,0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1048,'25'8,"-22"-7,0 0,0 0,2 3,-1 1,-2-2,-2 1,0 1,-2 3,0-3,-5 4,5-6,-2 1,1-2,-1 1,-2 1,3-4,0 1,-2-2,-1-3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3170 1085,'-13'-16,"10"16,-1 0,-1 1,-2 6,5-3,1-1,0 0,0 0,-1 2,2-1,-1 1,3 2,1-4,1-3,3-1,-4-1,0-1,-1 0,1-1,-2 1,3 7,-2 0,-1-1,0 0,0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1088,'24'3,"-20"-3,0 1,-1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1058,'2'29,"-2"-25,0-1,0 0,-1 8,2-6,1 3,1-11,0-2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1038,'0'28,"0"-23,-1 0,1 1,0-1,0 0,0-1,0 0,0-1,-1 0,1 0,0 0,0 4,0-4,-1-6,1 0,0-3,0 2,1 1,0-1,0 1,1 0,0 0,0-1,1 1,0 3,-1 3,1 0,-1 0,0 0,-1 1,0-1,-3 2,0-2,-4 2,2-2,1-2,-2 0,1-3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1084,'14'-1,"-11"1,0 1,0-1,1 1,-1-1,1 1,-7-7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3247 1095,'15'0,"-11"0,2-2,-2 1,-1 1,0-1,-7 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1091,'5'17,"-5"-9,0 6,0-11,0 0,-1 0,1 0,0 0,0-10,0 2,0 0,0-1,0 2,0 1,0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3307 1024,'-13'40,"13"-37,0 0,-1 0,0 0,0 0,0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1162,'-3'48,"3"-42,0 1,0 2,-1 0,0 15,1-15,0 9,0-10,0-2,0 0,0-1,1-1,-1 5,1 4,-1-9,0-9,0-8,0 8,0 0,-1-1,2-16,-1 16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3321 1058,'-4'18,"3"-14,0 7,0-5,1-1,0-2,0 2,0-1,0 0,0-1,1 0,0 0,2-1,1-1,1-1,-1-1,1 0,-1 1,1-2,-2 1,0 0,0 0,0-1,-2-2,-1 1,-4 0,1 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1058,'23'-1,"-20"1,3-1,-2 0,0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1098,'21'-7,"-17"6,0 1,0-1,1 0,-2-1,0-2,-2 0,0 1,1-1,-2 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3378 1014,'-1'21,"0"-18,1 1,-2 1,0-2,-2 4,2-4,-2 3,1-3,0 0,-7 5,7-5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3245 1086,'20'4,"-17"-4,0 1,0-2,0 1,-11-1,4 1,0 0,0 1,1-1,-1 1,-1-1,1 1,9 0,-1-1,-1 0,0 0,1 0,-1 0,0 0,0-1,0 2,0-1,0 1,0-1,-6-1,-1 0,1 0,0 1,-2 0,2 0,0-1,-2 1,2 0,0 1,6-1,4-1,-3 0,1 0,-2-1,1 1,1-1,-2 2,0 0,-7 0,-2 1,2 0,1 0,0-1,0 0,0 0,0 0,7 0,6 0,-6 1,1-1,-1 0,-1-1,1 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1261,'-17'-9,"14"11,0 1,1 1,1 0,0 0,0 0,1 1,1-1,0-1,3-1,0-4,1-3,-1 1,-2 1,1 0,0 0,-1 0,1 1,0 4,2 3,-2-2,0-1,1 1,-1-2,-2-4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1252,'21'-1,"-18"1,1 0,0-1,0 1,-3-4,-3 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3173 1220,'-1'21,"1"-16,0 3,0-5,0 4,-1-4,1 6,0-6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1205,'-2'22,"2"-18,0 1,0 0,-1 0,1-1,0 1,-1-2,0 0,0 3,1-2,-1-1,0 0,1 0,-2 10,2-10,-1-6,1-2,0-1,1 1,-1 1,2 0,2-4,-2 4,0 0,1 1,0 1,0 3,-1 2,-1 0,-1 0,-2 4,-1-2,2-2,0 0,-1 3,0-3,1 0,0 1,0-1,0 0,-1 0,-5-5,2-5,3 2,0 1,0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3263 1257,'14'1,"-11"-1,1-1,-1 2,3-2,1 2,-4 0,-6-1,-1-1,1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1382,'2'43,"-2"-40,1 1,-1 2,1-3,-1 1,3-7,-3-6,-1 6,1-1,-1 0,0-1,0 1,0 1,1 0,-2-5,1 5,0 0,1 0,0 0,1-3,0 1,1 2,0 0,2-1,-1 2,2-1,-2 1,1 1,0 2,-1 0,-2 4,-2-2,0 0,-4 4,2-3,0 0,0 0,-1 0,3-1,-1 1,0 0,0 0,5-6,1-1,0 0,2 0,-2 2,3 1,-3 0,1 2,-1 0,-2 7,-2-4,0-1,-1-1,-1 2,-3-1,1-2,-1 0,2-1,-2 1,1-1,1-1,0 0,4-9,-1 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1155,'-5'46,"4"-43,1 0,0 0,0 1,-1 0,1-1,3-4,1-2,0 0,1 2,-2 0,0 1,0 1,-1 3,-1 0,-1-1,0 0,-1 0,1 2,-1-1,0 5,0-5,0-1,0 0,-6 7,3-9,0-1,1-4,1-1,0 0,1-9,1 9,4 6,2 3,-3 0,0-1,2 3,-1-3,0 1,6 4,-7-7,0-4,-3-2,0 0,0-6,0 6,0-4,0 5,-2-14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3278 1227,'2'13,"-3"-8,2 1,-1-3,0 1,0 3,0-4,0 1,0-1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3361 1236,'-13'-1,"10"1,-2 0,1 1,-1 3,-2 4,3-4,3 0,-1-1,2 1,0-1,0 1,2 1,1 0,-2-2,5 3,1-2,-3-5,-1 1,9-7,-8 4,-2 0,0 0,0 0,-1-1,-2 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1114,'1'14,"-1"-10,0-1,1 1,-1-8,-2-2,-1 4,0 2,2 6,0-2,1-1,3-2,2 0,-2-2,0-1,-3-1,0 0,-1 0,-2 1,0 3,3 2,1 0,1 1,1-3,0 0,0-3,-4-1,-1-4,-1 6,0 2,0 2,1 0,1 1,1-1,-1 0,4-4,-3-3,0 0,0 1,-1-1,-2 6,1 3,1-1,0 1,1-2,3-2,0-2,0 1,0-1,0 0,0-2,-1 0,-3-1,0 1,-2 0,0 2,0 1,1 3,2 0,3-3,0-3,-1 0,-2 0,-3 2,2 5,1 0,0 0,1 0,1-1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1265,'4'6,"-4"-9,-3 2,0 1,4 3,1 0,1-2,-1-4,-3 0,-2 2,0 1,2 3,0 0,3 0,1-3,-2-3,-4 1,0 0,4 5,0 0,2-4,0 0,0-1,0-1,-6 1,0 2,0 0,0 1,2 3,1-1,1 0,2-2,0-2,-1-2,-4 0,-1 1,2 5,5-1,-1-3,0-1,-6 1,2 4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1082,'-9'16,"12"-14,2-1,-2-1,0 0,-1-3,-5 1,1-1,-1 1,2 5,4 0,0-3,0-1,-2-2,-3 0,-1 1,0 2,0 0,2 3,2 0,2-1,0-1,0-1,0 0,-4-3,-1 0,-1 0,0 1,0 4,1 2,0 0,2-1,3-1,0-2,-3-3,-2 0,-1 1,2 5,4-2,1-1,-1 0,1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1249,'6'14,"-3"-15,-2-2,-1-1,-1 1,0 0,-2 5,1 1,3 0,2-1,0-3,-2-2,-4 0,0 3,0 2,2 1,3 0,1-3,-1-3,-3 0,4 3,0 0,0-3,-2-1,0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390,'15'4,"-12"-3,0-1,0 1,0-1,3 1,-2-1,-1 0,1 0,1 0,-1-1,1 2,-2-2,0 1,2 1,3-1,-4-1,0 2,-1-1,0 1,1-2,0 2,6-1,-7 0,0 0,0 0,0 0,1-1,-1 2,2-2,-1 1,0 1,-1-1,0-1,0 2,1-1,3 0,-4 0,3 0,5 0,-7-1,0 0,1 1,-2 0,2 0,1 0,-1 0,1-1,2 2,-3-1,-1-1,3 2,-1-2,-2 1,0 0,-1 0,3 0,-3 0,0 0,1 0,-1 0,1 0,-1 0,2 0,-1-1,-1 1,0 0,0 0,1 0,0 0,-1 0,2 0,-2 0,2 0,5 0,-5-1,-1 0,0 1,0 0,0-1,0 0,0 1,0-1,1 1,-2 0,2-1,1 1,-2 0,1-1,-2 1,1 0,7-2,-8 2,1 0,-1 0,1-1,1 1,-2 0,3 0,0-2,-3 2,0 0,0-1,0 1,0-1,0 0,0 1,0-1,0 0,0 0,1 1,-1-1,1 1,0-1,-1 1,0-1,0 1,1-1,-1 1,0-1,2 0,-2 1,0-1,0 1,0 0,-7 2,-7 3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1166,'4'66,"-3"-59,-1 0,1-2,0 7,0-8,-1-1,2 3,-2-3,0-6,0 0,0-3,0-5,0-7,-1 12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1204,'14'-14,"-10"12,0-3,-1 2,2-1,-2 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1161,'11'47,"-12"-43,1-1,0 0,1 0,5-6,-2 1,0 0,-1-1,0 2,0 0,-5 5,1 2,0-3,0 1,0 0,0 0,1 1,-1 0,0-1,0-1,0 0,-3 9,3-8,2-1,2-2,0-2,3-2,-2-3,-2 3,0 0,1-5,-1-1,2-2,-3 6,1 2,1 1,-1 6,2 9,0-1,-2-7,0-1,-3-1,-4-3,2-1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1528,'-3'18,"2"-13,1 0,0-2,-1 0,1 0,-1 1,1 0,-1-1,1 0,3-2,0-1,2-1,-2 1,0 1,-4 2,0 3,-1-2,1-1,1 0,-2 2,2-2,3 0,1-2,0 1,-1 0,-2 1,0 0,-1 0,0 0,0 2,0-2,-1 0,1 0,-1 1,1-1,-2 3,1 1,0-2,17-15,-34 24,17-9,-1-2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1529,'12'-10,"-23"46,15-36,0-2,2 0,-9 3,6-2,0 1,-2 3,-1 1,-1 5,1-5,-2 1,0-2,-1 1,0-3,0-1,0-1,2 6,1 0,0 0,0 0,0-1,0 9,0-9,1 1,0 0,0-2,4-5,-10 7,5-16,0 4,0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518,'-38'31,"34"-27,0 1,1-1,1-1,0 0,-1 3,3-3,-2 4,2-4,0 0,-2 0,2 2,-1-2,1 0,-1 0,0 0,1 2,0-1,0 0,-1-1,1 0,0 1,0-1,0 1,1-1,0 0,0 0,0 0,1 0,1-1,0 0,0 0,0 0,0-1,0 1,0 0,0-2,0 1,1 1,-1-1,0 1,0-1,0 0,0 0,0-1,0 0,1 1,-1-1,0 1,0-1,0 0,0 0,1 0,-1 1,0-1,1 0,0 0,-1 0,0 0,2-1,-2 1,0 0,0 0,0 0,0 0,0 0,0 0,0 0,0 0,0 0,0 1,0 0,0 1,0 0,-2 1,-3 1,2-1,-2 1,1-1,0 0,-1 0,0 0,0 0,-1 1,-1 0,2-1,-2 0,0 1,2-1,-4 4,4-4,0 0,0 0,0 1,0-1,1 0,-1 0,1 0,-2 1,1 0,1 0,-1 0,1-1,-3 6,3-5,0 0,0 0,-1 1,1-1,0-1,0 0,0 0,0 1,0-1,0 1,0 1,1 3,-1-3,1 0,-1 5,-1-1,2-3,-1-2,0-1,1 3,-1-3,0 2,0 7,0-4,0-3,0-1,0 1,1-2,-1 0,0 1,1-1,-1 1,-1 11,0-7,1-3,0 0,1-2,-1 1,0-1,0 1,-1 5,2-4,-2 15,1-9,0-6,0 0,1 1,0 1,0 11,0-13,0 0,1 0,-1-1,1 0,-1 0,0 0,0 1,1 0,0 0,-1 0,1 2,0-4,-1 0,1 0,0 3,1-1,-1-1,0-1,0 0,2 8,-2-6,0-1,1 0,-1-1,1 1,0 0,0 0,-1-1,1 1,0 0,0 1,-1-2,1 5,2 1,-4-6,2 2,0-2,-1 0,0 0,1 0,0 0,0 1,0-1,0 0,1 1,0 0,0-1,1 1,-1-1,1 0,-1 0,0-1,1 0,0 0,-1-1,0 0,0 0,0 0,0-1,0 0,1 0,1 1,-1-1,-1 0,1 0,0 0,-1 0,0 0,0 0,0 0,0 0,1-1,2 1,-2-1,1 0,-2 1,2-2,-2 2,0-1,0 0,1 0,0-1,0 1,0-1,0-1,-1 0,1-1,-1 2,0-3,0 3,1-2,1 0,-1 0,0 1,-1 0,0-1,1 0,3-8,-3 0,-2 7,-1 2,1-3,0 2,0 1,0-2,0 1,-1 1,1 0,-1-1,1 0,1-5,-1 4,0 1,0 0,-1 1,1-1,-1 1,2-5,-2 3,0 2,0 0,-1-1,0 1,1-1,-1 1,0 0,0-1,0 0,0 1,1-2,-1 1,0 1,1-2,-1 2,0-14,-1 8,1 6,-1 0,1 0,-1-1,1 1,-1-1,0-1,0-1,0 2,1 0,-1 0,0-4,1 3,0 1,-1-2,0 2,1 1,-1-2,1 2,0 0,-2-8,2 7,0-1,-1 1,0 1,0 0,1 0,-1-2,0 1,0-1,-2-10,1 5,0-3,2 8,0 1,0 0,0 1,-1 0,1-2,0 2,0-1,0-1,0-3,-1 4,1 0,0 1,-1 0,0 0,1 0,-1-2,1 2,-1-1,1 0,0-3,-1 3,1 1,0-1,-1 1,1 0,-1-1,0-1,0 1,0 1,1-1,-1 1,0-1,1 1,-1 0,0-2,0 0,1 2,-1-1,0 1,0-6,1 6,-1 0,1 0,0 0,0 0,0 0,1 0,-1-1,2 0,-1 0,1 1,-1 0,0 0,1 0,1 0,0 1,0 1,0-1,0 1,1 0,-1 0,0 1,1-1,0 0,-1 0,0-1,0 2,0 0,0 0,1 0,0-1,2 1,-2 0,0-1,2 1,-3 0,0 0,0 0,1 0,0 0,0-1,0 1,1-2,-1 2,-1-1,0 1,2-1,-1 0,1 0,-2 0,0 0,0 0,2-4,-2 1,0 0,0-1,-1 2,0 0,0 0,-1 0,0 0,1-2,-1 2,-1 0,3-11,-3 11,0-1,0-2,1 3,-1 0,0 0,-1 0,0 0,0 0,-1 0,0-1,-2-1,2 2,0 0,-1 0,-1-1,-1-2,2 4,0 0,0 0,0-1,0 2,-1-2,0 0,-1 0,1 1,0 0,1 1,0-1,0 1,0 0,-14-2,13 2,0 1,1-1,0 1,-3-1,2 1,-1 0,0-1,2 1,-8-1,6 1,-7 0,7-1,1 1,0 0,0 0,-4 1,4-1,0 0,0 0,-6 1,5-1,-3-1,4 2,0-2,0 2,-1-2,2 2,-1-1,1-1,-1 1,-5 0,6 0,-7-1,7 1,0 0,-2 0,0-1,1 2,1-1,0 0,-1 0,-2 0,1 0,1 0,0 0,0 0,1 0,0 0,-1 0,1 1,-8 0,2 2,2-3,1 1,0 1,1 0,0 0,1 0,-8 6,1 2,5-5,0-3,-2-1,5-2,0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462,'3'28,"-1"-19,1-3,-1-3,0 0,1 0,0-1,1 0,6 0,0-5,-5 2,-2 0,0-1,5-3,-5 4,1-3,2-3,-4 3,1-6,-3 7,-1 0,-1-4,1 4,-5-4,0 2,1 1,0 2,2 1,0 0,-2 1,1-1,1 1,-1 1,-3 1,3 0,0 0,-3 3,4-2,-1 1,2-1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472,'14'1,"-11"-1,0 1,0-1,0 1,0-2,0 0,-7-1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1600,'12'20,"-11"-17,-1 2,1-1,-1-1,0 0,0 0,-1-8,1 1,0-1,0 0,0 1,0 0,1 0,1 1,1 0,7-1,-4 0,-1 2,-2 1,0-1,1 2,-1-1,0 2,0 2,0 0,1 2,0 1,-3-3,2 4,-2-2,1-1,-3 0,1-1,-2 0,0 0,-1 1,-1-1,1-1,0-1,0 0,0-1,-2-1,-6-1,5-1,3 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458,'0'17,"0"-14,1 1,-1 1,1 3,-1-4,0 0,0-1,1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444,'-7'32,"7"-27,0-2,-1 0,1 0,0 0,-1 0,0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1282,'-15'19,"13"-16,0 2,0 0,-2 0,2 0,0-1,0 1,1-2,0 3,-1 5,2-8,0 0,0 0,-1 1,3 3,0-2,1-2,0 0,1 1,0 0,0 0,-2-1,1 0,0 0,0-1,1 1,3 0,-4-2,7 1,-7-3,1 1,-1 0,0 0,0-1,9-6,-7 4,-1-2,5-2,-6 3,0 1,0 0,0 0,0 0,2-4,3-11,-6 13,0 0,0 0,0 1,0 1,-1 0,2-4,-2 2,-1 0,-1 0,-1 2,-2-4,2 4,-1 1,0-1,1 0,-4 0,3 2,-1 0,1 0,-1 0,-2 1,-4 0,5 0,-1 0,-2 1,4 0,-1 0,1 1,1 0,-2 1,1-1,-1 1,-3 3,4-4,1 0,0-1,-1 2,1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1447 1328,'31'-2,"-28"2,1 0,0-1,-1 2,0-1,1 1,-1-1,0 1,0-1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1313,'-5'18,"5"-14,2 5,-2-5,0 1,0 1,0-2,1 0,-1 0,0 0,1 4,-1-5,-1 1,-2-2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1442,'11'15,"-8"-12,2 2,-3-2,0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1490,'3'29,"-2"-18,-1-5,0-3,0 0,1 1,-1 1,0-1,0 1,1-2,-1 0,3-2,0-4,-1 0,-1 0,0 0,1-1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1420 1469,'3'15,"-2"-12,-1 0,1 1,-1 0,0-1,0-7,1 1,0-1,-1 0,0 1,1 0,2-6,-2 6,0 0,0-1,1 1,-1-2,3-2,-1 6,-1 4,-1 1,0 11,0-8,-1-1,1-2,0 0,1-1,1-3,0-2,0 1,-2-2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1533,'22'-18,"-18"16,7-1,-8 5,0 2,-2 1,-1-2,-1 2,-1-1,0-1,-2 3,1-3,-2 1,2 0,0 0,0-1,0 1,0-3,-1-5,2-1,1 2,0 0,0-1,1 1,0 0,0 0,3 3,2 3,-1-1,-1 1,1-1,-1-1,1 1,2-1,-1 0,-1-2,1 1,-2 1,0-1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1478,'23'-5,"-18"3,0 1,-1 0,-1 1,0-1,0 0,3 0,-3 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1628,'13'-23,"-8"37,-3-10,1 5,-1-4,0-2,-3-7,-1-3,1 2,0-4,1 5,0 1,1-3,1 2,1 3,0 3,1 6,-2-3,2 7,-2-7,-1-2,0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1436,'-5'54,"5"-49,-1 6,0-4,0-1,1-1,-1 0,-1 8,1-10,1 0,0-7,1 1,-1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1500,'22'-5,"-19"4,0 1,0 0,-3 3,0 0,-1 1,-1 3,0-3,1-1,-3 4,0-2,3-2,6-3,-2 0,0-1,0 0,0 1,0-1,0 0,0 1,1-1,-1 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1423,'11'17,"-12"-13,0-1,0 0,0 1,0-1,0 3,1-2,-1 0,2 1,0-2,1 0,1 0,-1 0,0 0,0 1,-1 7,-1-7,-1-1,1 0,0 1,-1-1,1 0,-1 1,0-1,0 1,0-1,-1 0,-1-1,0-2,0-1,-1-1,0-1,1-1,0 2,2-1,2 0,-1 0,3-1,-1 0,3-4,-3 5,-1 0,3-2,-2 1,3-2,-1 2,-1 2,-1-1,1 0,-1 0,-1 0,0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1394,'2'19,"-4"-16,1 0,-5 5,5-5,-3 0,1 1,-1 2,2 1,2-4,0 1,-1-1,2 0,2-1,0-2,0-1,0 1,0-1,2-3,-1 2,-1-2,0 1,1-1,-1 3,-4 4,0 0,0 0,-1 2,0 0,0-2,0 1,0-1,-1 0,0 2,0-2,1 0,9-1,-4-3,1 0,4-5,-6 3,2-1,-1 0,-1 0,-2 8,-3 1,1-2,0 0,-1 2,0 0,0-1,2-1,-1 3,1-2,-2 0,1 2,0-3,1 0,1 0,4-2,2-5,-4 1,0-2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1474,'-22'52,"19"-47,1-1,0-1,1 0,3-10,-1 3,2-4,-2 4,-1 1,1 0,2-4,-1 4,1 1,1 4,2 7,-2-1,0-3,-1-2,-1 0,-1-13,-1 3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1428,'14'14,"-15"-8,1-2,-1 0,1 3,0-3,-1-1,1 0,3 1,-1-1,1-1,1 3,-1-2,-2 3,-1-3,0 2,0-1,0-1,-3 8,2-7,-2-1,0-2,0-1,0-1,-1 0,1-1,1-1,2-1,4-11,-3 12,2-2,0 2,0-1,0 3,3-1,-1 2,-2-1,1 0,-1 1,0 0,0-3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366,'-19'8,"16"-6,0 0,0 1,0 0,-1 1,0 0,-1 2,3-3,-2 3,1-1,1-2,1 0,0 0,0 2,-1 3,2-5,-1 1,1 0,0-1,0 4,0-3,2-1,-1 1,1 0,-1-1,-1 0,2 5,-2-5,1 0,2 3,-1-3,-1 1,1-1,1 0,0-1,0-1,1 1,1 0,0-1,-2-1,2 0,4 1,-4-2,-2 2,2-2,1 1,-2 1,-1-2,1 2,-1-1,2 0,-1 0,6-1,-7 0,0 0,0 0,8-4,-8 4,3-2,-3 1,5-1,-5 0,0 0,5-7,-4 4,-2 2,2-1,-2 2,1-1,0 0,0-1,0-3,-2 5,0 0,-1 0,2-4,-1 3,-1 1,0-1,0 0,-1 1,0 0,-2-3,0 1,0 0,-1 0,3 2,-1 0,0 0,1-1,-2 1,-1-1,-1-1,2 3,0 1,-2 0,0 0,1 0,-1 1,1 0,-2 0,1 1,-8 2,-3 3,10-2,0 0,-1 1,0 0,1-2,-3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1444,'-11'49,"12"-43,0-2,0-1,0 0,3 5,2-2,-2-4,-1-1,0 0,2-1,22-2,-22 0,0-1,-2 2,0-1,0 0,1-3,3-3,-4 4,0 0,-1-2,-1-2,-1 3,0 2,-1-1,0 0,0-1,0 0,0 2,-1-6,1 5,0 1,-1 0,0 0,-1-1,-1 0,-3-2,4 4,-6-5,5 6,-1 2,-1 1,-5 6,8-6,-1 0,-2 2,3-2,-2 3,2 0,1-1,2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1460,'14'-3,"-10"2,0 0,-1 0,1 0,1 0,-1 0,0 0,-1 1,0 0,0-1,0 2,-6-3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1434,'-2'36,"1"-33,1 0,0 0,-1 6,1-6,1 0,-1 0,1 2,-1-9,0-1,0 1,0-1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538 1526,'2'-4,"4"59,-7-52,-1 0,-1 0,0-1,0 0,9-5,-1 1,-2 0,0 0,0 7,-2-2,-1 3,1 0,-1-3,1 2,0 3,0-4,-1-16,0 8,0 1,-1 0,1-1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1433,'21'-1,"-18"1,0 0,0 0,1 0,0 0,3-1,-3 0,-1 0,1 1,3 0,-2 0,-1 1,-1 0,0 0,1 1,-8-3,1-2,0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1382,'-3'40,"1"-36,1 1,0 0,-1 1,1 3,1-1,-1-1,-1 0,-1 6,2-7,-3 17,2-14,1-6,0 1,0-1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1479,'28'-5,"-24"5,-1-1,1 1,-1 1,-4 2,-3 6,2-5,0-1,-1 6,0 3,2-9,-1 3,1-3,4-2,0-2,3-2,-3 1,0 0,1-2,1 1,-2 0,1-1,-1 2,1 0,-1-1,0 1,1-1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1383,'-12'41,"11"-38,0 0,-2 2,2 0,1 0,0-2,0 0,1 1,2-2,0 0,1 0,-1 1,-1 0,-3 0,0 0,-2 0,-1 2,1-2,1 0,3 0,2-2,1 0,-1 0,2 0,-2 0,-2 3,-1 0,-1-1,-4 12,3-12,-3 5,3-5,1 1,-2-3,4-4,-1-2,1-2,0-2,-1 2,1 0,-1 1,0 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2252 1432,'34'-4,"-31"3,0 0,0 2,-7-3,0-2,0-1,1 1,2 1,-1 0,-1 0,1-1,0 7,2 0,0 0,0 1,4 6,-3-7,0 0,-1 1,1-1,-1 1,-1-1,0 0,0 0,0 0,0 0,0 0,0 0,-1 1,-2 3,10-6,-3-2,6-2,-5 0,-1 2,0-1,-3 6,-3 1,0-2,0 0,1 1,-1-1,1 0,2 0,-1 0,1 2,0-1,0 0,1 5,0-6,0 0,3 3,0-5,0-2,-1 0,2-2,-3 0,0 0,-1 0,0 0,0 0,3-6,-3 5,0 0,-3-1,0 2,-2 1,0 1,-1 1,2-1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1374,'-14'33,"9"-27,1-2,-1-1,1 0,1 0,-1 1,1-1,8-4,0 1,0-1,6-1,-8 0,0 1,0 1,1-2,-1 1,1 0,0-1,-1 1,0-1,0 2,-6 2,1 1,-2-1,1 0,-3 2,1 0,-3 2,-4 5,8-7,2 0,1-1,5-1,1-1,-2 0,1-1,-1 0,0-1,1 0,5-4,-5 1,-2 1,-7 7,-1 4,4-4,1-1,-1 1,1 0,0 2,-1-2,3 0,-1-1,0 0,0 0,-1 3,1-2,0-1,0-8,1 1,0 1,0-1,0 1,1 0,0-1,0 0,1 2,-1-1,2 1,-1 1,0 2,0-1,-2 3,-2 0,0 1,-2-1,2 0,-2 1,-1-1,1 0,0 0,1 0,6-2,2 0,-3-1,1 0,0 0,-1-1,-2-3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2014 1685,'-11'29,"11"-26,0 1,0 2,0-1,0 0,0-1,1 0,0-1,0 0,2 4,0-1,-1-3,1 1,9 2,-9-6,1 0,-1-2,0 0,0 1,0-1,0-1,1 1,0 0,-1 0,0-1,0 0,0 0,1-4,0-1,-2 3,0 0,0 0,-1 0,0 1,-1 0,1 0,0 0,0 1,-1-4,0 2,-1 0,0 0,0 0,0 1,0-1,-5-4,2 5,1 2,-2 0,2 2,-1-1,1 1,-6 0,5 0,1 0,0 0,-1 1,1 1,-6 3,5-2,1 0,0 1,2 2,2-3,0 1,1-1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1667,'6'17,"-3"-11,2 2,0-4,-1 0,-1-2,-1 1,1-1,-1 1,1 3,-1-2,0 0,0 0,-1-1,1-12,-2 4,0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1655,'-31'60,"29"-54,1-2,1 0,-1-1,0 1,-1-1,0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1684,'15'11,"-12"-13,4 1,-4-1,1 1,0 0,-1 0,0 0,2-4,-1 2,-1 0,0 3,0 0,-9 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1524,'28'6,"-27"-3,-1 0,1 2,-1-2,0 2,-2 0,1-2,-1 0,-1 1,-1 1,0-1,-3 0,1-1,3-2,6-12,-2 8,3 0,-3 0,3 0,0 2,0-1,2 1,-1-1,-2 0,0 2,0-1,-4 4,-4 7,3-6,1-1,-1 1,-1-1,3 0,3-1,0-2,3-1,-3 1,0-1,1 0,1 1,-5 4,-2 0,0 0,-1 0,-1 3,3-3,-8 12,19-28,-22 26,8-10,1-2,12-6,-2-2,-2 1,0 0,-2 2,1 0,-1-1,-4 1,-3-3,2 3,-2-2,2 2,0-1,-1 2,3 6,1 0,1 0,4 12,-4-9,1 1,-1 0,1-1,0 0,0 0,9 19,-9-17,4 8,-7-14,-1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1665,'-8'66,"8"-62,1-1,-1 2,2 0,0-2,1-2,3 0,-2-1,-1 0,0-1,1 0,0 1,0-1,0-1,1 1,-1 0,0-1,-1-1,0 0,0 0,-1 0,0-1,0 1,1-1,-2 1,1 0,2-6,-3 3,-1 2,-1-1,-1 0,-1-4,1 5,0 1,1 0,-3-1,-1 0,1 2,1 1,0 0,-1 0,1 0,-1 0,-5 1,6 1,-2 0,1 3,2 0,-1 1,2-2,1 6,-1-6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1690,'16'4,"-9"-5,-4 0,2 0,-1 0,0 0,-1 0,0 0,0 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1657,'9'65,"-8"-60,-1-1,1 0,1-1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1639,'-17'37,"14"-32,1-2,-1 1,-2 4,2-3,0 0,1-2,1 0,4-8,-1 2,0-1,0 1,2-1,0 0,-1 2,3 0,-3 2,0 2,-2 1,-1 1,1 3,-1-4,0 0,0 1,0-1,0 1,-1 10,1-10,-1 0,0 2,1-3,2-6,-1-3,0-2,0 1,-1 1,1 2,0-4,0 4,0 0,1 1,1 2,5-4,-5 3,2-1,-2 1,0 0,6-2,-6 2,1 0,-1-1,0 3,-5-3,-1 0,0 0,0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1648,'-10'65,"10"-61,-1 0,1 2,0-2,0-1,-1 2,2-2,3-21,-4 13,2-1,-1 3,-1 0,1 0,2 1,-1 5,-2 0,1 0,1 3,1-1,-1-1,-1 1,1-1,0-1,2 2,-1-1,1-1,-1-2,1-1,-1-3,0-5,0-9,-2 12,-1 1,0-7,-1 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1640,'11'15,"-8"-16,0-1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1624,'-17'35,"17"-32,0 1,0-1,3-1,0-2,1-1,2-1,-2 1,-1 0,4-2,-2 1,1-1,-3 2,1 0,-4-2,-1 0,-2-1,1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1633,'-5'15,"0"-9,3-3,-2 2,1 3,1-3,0-2,1 0,-1 0,1 1,-1 0,1-1,1 0,3-3,2-1,8-5,-9 4,-1 1,-4 5,-2 1,1-1,0-1,-2 2,2-2,-3 9,2-4,2-4,0 0,-1 3,5-8,0-2,0-1,0-2,-1 0,0 1,-1 1,1 1,2-3,-2 3,1 1,-4 6,1-1,0 2,0-1,-1 5,2-5,0 3,0-4,1 0,1 0,1-1,1 0,-2-2,0-1,0-1,1-3,-2-1,-1-1,0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1648,'-12'36,"12"-33,-1 0,0 0,1 0,2 0,1 1,2-2,1 0,3-1,-6-1,0 1,-4 2,0 0,0 0,-1 0,-2 3,1-2,2-1,-1 0,0 1,-1 2,3-3,1 0,12 3,-10-3,0-2,-1 2,-1 0,0 1,-1 0,-1 1,0-2,-2-1,-1-4,1-5,2 3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1687,'30'-34,"-27"34,-6 6,1-1,0-1,0 0,1 0,0 0,0-1,1 0,6-1,-3-2,2 1,-2-1,4 0,-4 0,0 2,-2 1,-2 10,0-10,-1 1,1 1,-1 1,-2 4,2-6,-2 3,1-3,0 0,0-1,-2-3,2-3,1-1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1358,'19'-7,"-16"5,0 1,0 1,0 2,-2 1,0 0,2 4,-1-3,0 0,-1 0,1-1,-1 0,0 2,0-2,-1 0,0 1,1 1,0-1,-1-1,0 8,0-6,1 0,-2-1,1 1,-1-2,-1 1,-6-1,4-1,-6-1,-4 1,9-2,-14 1,5 1,9-1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1620,'26'-5,"-23"5,1 0,-1 0,2 1,1 0,-1 0,6 0,-6 0,-1 0,0 0,0-1,0 1,0-1,4 1,1-1,-3 0,-12-2,-6 0,7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1720,'0'-6,"-1"11,0 1,0 1,0 4,-1-4,1-3,1-1,0 2,0-1,3-2,-1-5,0-2,-1 0,0 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1700,'43'32,"-40"-30,1 2,0 0,-1-1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1901 1546,'24'-1,"-21"-1,0 1,0 1,0-1,1 0,0 1,0-1,0 0,0 1,-1-1,0 0,0 0,5 0,-5 0,0 0,1 1,1 0,-1-1,1 1,-1-1,1 1,-1-1,7 0,-8 0,0 0,0 1,0 0,1-1,4 1,-4-1,5 0,-5 1,0 0,-1-1,1 0,9 0,-10 1,1 0,0 0,0 0,6 1,-6-1,0 0,0 1,0 0,-1-1,1 0,0 1,4 0,-4-1,1 0,0 1,1-1,-1 0,0 0,3 0,-4 0,0 0,1 0,0-1,0 1,1 1,-1-1,10 0,-11 1,0-1,0 1,1-1,25 4,-25-4,0 2,-1-2,0 0,5 2,-4-1,1-1,-1 1,1-1,-1 1,3 0,-1-1,-3 1,-1-1,0 0,0 1,7-1,-4 1,-3-1,0 0,0 1,0-1,-9 0,1 0,0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1802,'17'3,"-10"-4,-1 1,-1 0,-1-1,1 0,4 0,1-1,-7 2,0-1,2 1,0-1,-2 1,5-2,-5 1,0 1,0-1,0 1,0-1,2 1,2-1,-4 0,0 1,1-1,0 1,-1 0,1 0,-1-1,0 1,4-1,-3 2,1-1,0 0,-2 0,0 1,0-2,1 2,11-1,-11 1,1-1,-2 0,4 2,-1-1,-3-1,0 0,0 1,1-1,0 1,1-1,9 2,-11-1,0-1,0 0,0 1,4-1,-4 1,1-1,0 0,0 0,1 0,0 0,2 0,-3 0,0 0,-1-1,1 1,-1 1,0-1,6 0,6 1,-10-1,-1 1,1-1,3 1,-4-1,5 2,-4-2,0 1,7 0,-3-1,-4 0,-1 0,0 0,6 1,2 0,1 0,-2 0,-6 0,7 1,-5-1,1 0,0 0,-2 0,0 0,0 0,0 0,6 2,-6-2,9 1,-10 0,1-1,0 0,0 0,5 2,-4-2,4 1,-2 0,-5-2,-1 1,3 0,-2 0,-3-4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74,'-10'25,"9"-19,0-3,0 1,-1 1,1-2,2 0,4-3,-1 0,-1 1,0-2,0 1,1 0,0 0,-1-1,0 1,0 1,1-1,0 0,-1 0,-3-4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85,'-3'22,"1"-18,1-1,0 0,-1 1,1-1,-2 2,-1 0,1-1,0-2,0 1,0-1,7-3,1-3,1 1,-3 2,0 0,0 1,-4 3,-2 2,2-2,-4 6,4-6,-1 0,-4 6,-1-3,1-1,4-2,7-4,4-8,-3 4,-4 2,1-1,-1 0,1 1,-2 6,-1 1,-1-1,1 0,-1 2,1-2,1 0,1 0,2-1,-1-2,1-2,-1 0,0 0,1-1,-2 0,0-1,1 0,0 0,-1 0,0-1,-1 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117,'42'-13,"-39"10,0 2,-1-2,0-2,-1 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71,'-25'77,"25"-73,-1 0,1-1,0 1,0-1,2-6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124,'2'13,"-2"-10,-2 7,0 5,2-10,-1-1,0-1,1 0,-1 1,1-1,0-9,0 2,1-1,-1 1,1 0,-1 0,0 1,1 0,-1-1,2 0,-1 0,1-2,1 4,-1-1,1 0,2-1,-3 1,1-1,0-1,-1 2,-1 8,-1 0,-1-1,1 0,0 7,-1-6,1-1,0-1,0 0,0 6,0-6,-1 1,1 0,0 1,-1-2,1 0,0 0,0 0,-3-6,2 0,0-1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131,'5'13,"-8"-11,1 1,6-3,-1 0,0 0,3-1,0-2,-6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1613,'-17'2,"23"-1,-3-1,4-1,-4 1,0-2,3 2,-3-1,1-1,-1 1,1 0,0 1,0 0,3 0,-4 1,0 0,0 0,4 0,-5-4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1270 164,'17'4,"-13"-5,0 0,-9 1,2-1,0-1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109,'1'19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143,'9'-3,"-6"3,-2 4,-1 0,0 1,0 0,0 0,-1-1,1-1,0 0,0 0,0 0,0 1,3-4,1-5,4-10,-6 8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112,'8'6,"-5"-10,0 1,0 1,0 3,-1 3,-3-1,0 1,0-1,-2 1,0-1,1 1,-1-1,1 0,-1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148,'34'-10,"-30"9,-1 3,-4 1,-1 2,1-2,0 0,-1 1,-1 3,-2 1,2-5,0-1,-1 0,1-2,0-2,2-1,0-1,0 1,4-1,1 0,0 0,-1 1,0 3,0 0,0 1,4 5,-4-3,-1 1,1-2,0 0,1-3,-1-3,-3 1,0-1,0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125,'2'0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125,'3'35,"-1"-32,1 0,0-1,-1 3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88,'21'0,"-18"0,-6 4,1 0,-1 0,1 0,1-1,0 0,0 1,0 0,0-1,3 0,1 0,0 0,0-1,-1 1,0 1,1 0,-2-1,-1 1,-1-1,1 0,-2 2,0-1,-2 1,-2-2,3-2,0-1,-7-3,3-1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124,'15'16,"-12"-19,-2 0,-3-1,0 1,-1 1,0 3,0 2,2 0,2 0,2-2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174,'9'5,"-7"-8,-1 0,-4 1,0 1,0-1,-1 2,2 3,2 0,3-2,0-1,2-3,-2-1,-1 1,-1 0,-2-1,0 1,-2 2,0 3,1 1,0 1,0-1,1 0,0 0,-1 1,1-1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723,'-11'17,"10"-12,-5 12,3-6,1-6,-1 7,1-5,0 2,1-2,-1 0,0-1,-4 14,5-15,-1 0,1-1,1-1,-2 1,2-1,-2 1,1-1,4-14,-1-5,-2 13,0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74,'-12'16,"10"-11,-3 6,4-8,0 1,0-1,5-6,-1 0,1-1,1 2,-1 0,-1 1,0 0,1-1,1 1,-14 16,5-11,1-1,-2 1,0 0,0 0,2-2,8-3,0-1,-1 1,1 0,1 1,-1 0,-2-1,0 4,-3 0,-1 0,0 0,0 1,-1-1,1 2,-2 3,1-4,0 1,1-2,-3 2,1-3,-1-2,1-4,2 0,0 1,0-1,1-1,-1 2,1 0,-1 6,-1 8,2-7,-1 0,1-1,-1 1,-1 2,2-3,-1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112,'38'-10,"-34"8,0 0,-1 0,-6-1,0 1,-2-1,2 0,0 2,0-1,1 5,1 1,1 0,0 7,0-6,1 0,-1 2,0-2,0-2,-1 0,1 5,-1 2,0-1,0-4,0-1,0 1,-1-1,-1-3,-1-3,0-2,3 0,0 1,1-2,2-1,-1 3,1-1,1 2,5-7,-4 6,0 0,1-1,-1 1,0-1,3-5,-5 4,1 1,0 0,0 0,4-4,-3 5,-9 7,3 0,-1 0,0 1,1 0,0-1,-3 7,3-7,-1 0,1 0,4-1,1-2,0-1,0 3,-4 1,0 0,0-1,0 0,1 0,-1 2,1-2,-1 0,0 1,4-15,-3 6,1 1,0 1,0 0,1 0,3-2,-2 3,0-1,0 1,0 0,1-1,0 0,0 2,-1-2,0 2,0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121,'-5'46,"6"-42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132,'30'-23,"-32"19,1 0,-1 1,0 7,3 0,0 1,-1-1,0-1,0 1,0 3,0-3,0 5,-1 1,0-1,1-4,0-2,0 2,-1-2,-3-4,1 0,1-3,3-1,1 0,0 0,0 1,-1 0,2-2,1 1,0 1,5-3,-4 5,-2-1,0 2,0 2,-3 2,-1 1,-2 0,1 1,0 0,0-1,0 2,1-2,0-1,0 3,0-3,-2-5,1-4,1 2,1-3,-1 3,2 1,0 0,2 2,0 1,0 1,1 1,-1 2,-1 0,0 0,-1-1,0 1,1 2,-5-16,2 4,0 3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1572 136,'35'-26,"-37"23,0-2,-1 0,1 1,0 1,0 0,0 0,3 6,2 4,-2-2,0 0,0-1,-1-1,2 9,-2-8,0-1,0 1,-1 4,1-4,1 0,-1-1,-1 2,1-1,-1 4,0-5,1 0,-3-4,-1-3,1 1,-1-3,4 3,-1 0,2 0,4-2,-2 1,-1 1,1 1,0-1,0 1,0-1,3-1,-3 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126,'-7'26,"6"-23,1 3,-2-3,-1-1,0-3,0-1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221,'26'-16,"-22"13,-1 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211,'-8'52,"5"-35,2-13,1 1,-1-1,0-1,1 1,-1-1,1 0,0 1,0-1,-1 2,2-12,0 3,0 0,1-3,0 3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242,'13'-7,"-10"7,0 2,-2 1,-1 0,0 0,-1 6,1-4,0-1,0 2,-1-1,1 1,0-2,-1 0,1 1,0-2,0 0,-3-4,-1-1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283,'15'-24,"-14"21,2 1,0-1,0 1,0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725,'13'46,"-13"-41,-1 1,2 0,-1 0,0 1,0 0,0-1,0-1,0 0,0 2,0-4,0 1,0-1,1 0,-1 4,1-4,-8-11,1 1,0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226,'5'14,"-4"-11,-1 1,0 1,-1 3,0-4,0 0,0-1,-1 2,1-2,-1 0,-1 1,-1-2,0 1,0-1,1-1,0 0,-2 1,0 1,2-2,1 2,12-4,-5 0,9-4,-11 4,1-2,1 1,0-1,-2 2,0 0,0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1196 252,'32'-16,"-28"15,0 0,-1 0,-7-1,0-1,3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199,'-1'42,"1"-38,0-1,0 14,0-12,0 0,0 0,0-1,0 0,0-1,0 0,0 1,0-1,-4-2,0-2,1 0,0-1,2-1,8-4,-3 3,-3 1,2 0,-1-4,1 4,-1-4,-1 4,0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219,'22'3,"-17"-4,-2 1,0-1,0 2,-3 2,-3-5,0-1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203,'-3'20,"3"-15,0-2,1 1,-1 0,1-1,-1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205,'-2'23,"2"-20,-2 1,1 0,1-1,-2 1,-1-2,0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252,'0'18,"-1"-12,1-3,0 0,0 0,0 5,0-5,-1 0,1 0,0-8,0 0,0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274,'31'-22,"-30"25,1 6,-2-5,1 0,-1 0,0 0,0 0,0 0,0-1,-5 2,1-2,-2-2,3-1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291,'18'-11,"-16"8,0 0,-2 0,-1-1,1-1,-1 2,1-1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249,'-2'33,"1"-25,-1-5,2 1,-1-1,1 0,3-4,0-3,-1 1,1 0,1-3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793,'45'-4,"-43"1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249,'35'-13,"-37"10,-2-2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221,'-3'10,"4"-4,-1-3,1 1,-1-1,1 4,-1-3,0 0,1 0,-2 3,1-4,0 1,0-1,0 2,-1-2,-1-13,1 0,0 7,1-2,0 1,-1 1,0 0,0 0,0 6,0 4,0-1,0-2,1 4,-1-5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262,'23'2,"-20"-7,-1 2,-1-2,0 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1350 232,'6'10,"-4"-7,-10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254,'2'31,"-2"-26,2-1,-1 0,2-2,0-1,0-1,0 0,2-1,0 1,1-1,-3 0,1 1,0 0,0-1,0 1,-1-1,1 1,-1-1,1 0,0-2,-2-1,-2 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142,'30'-1,"-26"0,1 1,-2 0,0 0,1 0,1 0,0 0,-2 0,0 0,0 2,-6-2,0 1,-1-1,0 0,0-1,0-1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134,'4'37,"-4"-33,1-1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177,'-26'27,"25"-24,-1 0,0 3,0-3,0 1,-1 1,1-2,0 0,-1 0,1 0,0 1,-1-3,0 1,2-5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289,'-23'0,"16"6,4-2,-1 1,3 0,0-2,0 0,1 0,0 1,0 3,0-4,1 1,0-1,2-1,4-2,4-7,-10 4,1-1,-1 1,1 0,-1 0,0 0,1-2,0 1,0 1,-1 0,1 7,-1-1,0 1,0 0,-1 1,1-1,0 2,1-1,-2-2,2 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223,'11'17,"-8"-14,2 5,-3-5,1 4,-1-3,0 0,0-1,0 0,1 0,-7-5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736,'2'64,"-3"-55,1-4,0-2,0 2,-1-2,0-6,0-2,-2-7,2 2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305,'5'16,"-4"-12,-1-1,0 1,1-1,-1 1,0 0,0 0,0-1,-1 1,0-1,1 1,-1-1,2-6,3-1,-3 1,3 0,0 0,0 0,0 0,-2 0,1 1,0 1,0 0,0 3,-3 1,0 2,0-1,-1-1,-1 0,-1 2,0-2,-3 1,2-2,1 0,-3 0,0-2,2-2,1-1,0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131,'21'-16,"-11"7,-8 6,4-2,-3 2,0 1,-2-1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74,'36'-2,"-33"2,0-1,0 1,0 0,-9 2,3-2,-2-1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59,'2'13,"-2"-8,-1-1,1 0,0-1,1 0,-1 0,2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109,'20'42,"-20"-39,2 0,-6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198,'-26'0,"22"1,0 4,1 1,2-2,0-1,0 1,-1 4,2-5,-1 4,1-4,1 0,0 1,4 1,-1-4,-1 1,6 0,-5 0,-1-1,3-1,-1 2,-2-4,-1-1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204,'1'26,"-1"-18,0-5,1 1,-1 0,0 2,0-2,0-1,0 1,-1 2,1-2,-1 0,0-1,1 0,-2 0,-1-1,-4 3,3-3,0 0,1 0,0-1,0 1,-2 0,2-1,-2 1,1-1,1 0,0 0,-1-1,0 0,-3 1,3 0,0 0,1 0,-2 1,2 0,0 0,0 0,-2 0,2-1,-1 1,1-2,0 1,-1-1,0 0,1 1,-2-1,1 0,0 0,1 1,0 0,-1 1,1-1,0 0,0 0,0 0,0-1,-1 2,0-2,0 0,1 1,-1-1,-1 0,1 1,0-1,1 1,0 0,0-1,0 1,-1 0,1-1,-1 1,-4 2,5-3,-3 3,3-3,-1 1,0 0,-2 2,2-2,0 0,0 0,1 1,0-2,-3 4,0 0,0-1,3-2,-1 1,1 0,0 0,-1 1,1-1,-4 3,3-4,1 2,0-1,0-1,-1 2,1-1,0-1,-1 2,1-2,0 2,0-1,0 0,0 2,1 0,0-1,1 0,-1 0,0 0,-1 0,1 0,0 0,0 1,-1-1,0 0,0 1,0-1,-1 1,2-1,-1 0,1 1,0-1,0 0,0 3,-1-1,0 0,1-2,-1 4,1-3,0 0,0 0,0 0,1-1,-1 2,1-2,-1 2,1-2,-1 1,0 1,1-1,-1-1,0 1,-1 0,1 0,0 0,0-1,1 0,-1 1,1 0,0 0,0-1,0 2,0-2,0 1,-1 0,0 2,1-3,0 1,-1 1,2-2,-2 4,1-3,1 0,-2 6,1-5,0-2,0 4,0-4,0 1,0 3,1-4,-1 6,0-6,1 4,-1-3,1 0,0 1,0-1,0 1,0-2,0 1,0-1,0 9,0-9,0 2,0 1,-1-3,1 1,0 0,-1 0,1 0,0-1,0 2,1-1,-1 0,0-1,0 1,0 1,0-2,0 0,0 0,0 0,0 1,0-1,0 0,0 1,-1 0,1 1,-1 0,1 2,0-4,-1 2,1 0,0 0,0-2,0 0,0 0,0 0,0 2,0 2,0-3,-1 1,1-1,0-1,0 1,0 0,0 0,0-1,0 0,0 0,0 0,0 0,0 1,1 0,0-1,0 1,0-1,-1 0,1 0,-1 1,0-1,0 0,0 1,0-1,0 0,0 0,0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949,'6'21,"-6"-18,1 1,0-1,-1 0,1 1,0 1,0-1,0 0,-1-1,3-3,1-3,-2 0,0 0,2 0,-1 1,0-1,2 0,0 0,-1 0,-1 0,0 0,0 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1126,'-14'41,"13"-36,0-1,1-1,0 0,-1 0,1 0,0 0,0 1,-1-1,1 1,0 0,1-1,2-2,0 2,0-3,3 4,-2-3,-1 0,3 1,-2-1,-1 1,1-2,1 1,-1 1,0-2,1 1,-2-1,8-2,-8 2,3-2,0-1,-3 1,0 1,1-1,0-1,-1 0,-1 0,0-2,-1 0,0 1,-1 0,1 0,-1-4,0 2,0 3,-1 0,0-2,1 0,-2-4,1 4,-1-3,2 5,-2-1,-1-1,-3 0,2 3,0 0,0 1,1 1,0 0,0 0,-1 0,1 0,-2 0,0 2,2-1,-1 1,1-1,1 2,-1 1,1 0,2 1,-1-2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1147,'-8'-11,"5"9,0 1,-3 5,4-1,-1 1,2-1,0 5,1-5,0 0,1 0,0 1,0-1,2-1,0-2,0-1,0-2,0 1,0-1,0 1,0-2,2-2,3-7,-7 9,0 1,1-1,-1 0,0 1,-1 6,-1 2,1-1,1 1,-1 2,0-3,0-1,1 2,2 2,-3-4,1 2,0-2,-1 0,1 2,-1-2,0 2,0 0,1-1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744,'32'-18,"-29"19,3 2,-3-1,-1 2,-1-1,-3 4,2-4,-3 5,0-4,0-1,1 0,-1 0,0 0,0-1,-5 2,5-2,0 0,0-1,-1 0,1-1,0 0,6 0,2-2,0 1,6-2,-1 0,-7 3,0 0,1 1,-2 2,-2 2,-1-1,-3 4,0 1,-3 3,5-9,-2 2,-3 0,2-3,1-1,-2-1,3-7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1123,'-15'1,"12"-1,0 0,0 1,0 0,0 2,1 0,-1 0,1 0,-1 0,0 0,2 0,0 0,1 0,0 0,0 0,1 0,-1 0,0 1,0 0,0-1,3-2,0-1,0-2,0-1,0 1,0 0,1 0,-1 0,1 0,-1-1,1-2,-2 2,-1 0,0 0,0 0,0 0,0 0,0 0,1 8,-2-2,2 4,0-4,-3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828,'2'0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809,'-1'21,"0"-18,0 0,0 3,1-3,1-6,1-1,0 0,-1 0,0 1,2-2,-1 1,1-1,0 12,-2-4,-1 4,0-4,0 1,0-1,1 0,-1 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822,'16'3,"-13"-3,0 0,0 2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836,'13'1,"-10"0,1-1,-1 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834,'-13'1,"10"2,3 0,0 1,-1 1,2-2,-1 0,0 0,1 1,-1 1,2 1,0-2,1-5,-1-3,-1 1,0-2,0 1,1-5,-1 6,0 0,-1 0,-2 0,2 7,1-1,1 11,-1-11,1 6,0-3,-2-3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825,'-8'20,"8"-16,0-1,0 0,0 6,1-4,-1-2,1 1,0 2,-1-3,1 0,2 3,-1-3,0 0,1 0,1-3,-1-1,1 0,-1-1,2-3,-1 1,-1 0,-1 0,1 0,-2 0,0 1,-1 0,0-1,1 1,-1-1,0 1,-1 0,0-2,0 1,-1 1,-6-2,4 4,-1 0,1 0,-1 1,0 0,1 0,1 0,-1-1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606,'0'25,"0"-18,0-3,0 0,0 0,0 0,0 0,0-1,-1 2,1 0,0-2,-1 3,2-3,-1-7,1 1,-1-1,1 0,-1-4,1 5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611,'20'0,"-17"-1,0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633,'2'0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729,'-27'13,"25"-10,0 1,0 0,0-1,0 1,0 0,-1 0,2-1,0 0,-2 3,2-2,-1 5,3-1,0 0,1-3,2-2,1-1,0-1,0-1,-1 0,-1-1,1 1,-1 0,0-1,0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628,'2'0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628,'1'5,"2"-4,0 1,0-1,0 2,-3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1474 666,'2'0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659,'-5'30,"7"-33,-1 0,0-1,2 0,-1 1,0 0,0 0,1 1,-1 5,-2 1,1-1,-1 0,0 0,0 0,1 1,0-1,0 0,0 0,0-6,-1-1,0 1,0-1,0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652,'14'5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664,'18'2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651,'-2'21,"2"-17,0-1,0 0,-1-12,1 6,-1 0,1 0,0-1,0-6,0 4,0 1,1 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615,'4'28,"-3"-23,0-2,2-2,1 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662,'-12'-4,"10"8,1 0,1 1,1 2,0-3,0 0,0-1,2-6,-1 0,1-2,-1-1,-1 3,1-2,0-3,-1 4,1-8,-2 7,1 2,-1 0,1-4,-2 10,1 4,-1 0,1 7,0-8,0-2,-1 0,1-1,0 1,0-1,-1 3,2-3,2-3,0-2,-1-1,0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666,'2'0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779,'2'0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666,'-1'3,"1"0,0 0,-3-5,3 5,2-6,1 2,0 2,-1 3,-2-1,1 0,-1 0,1-6,2-2,1-3,-2 5,1 0,0 5,1 1,-3 0,-1 2,0 1,-1-2,1 0,0-1,-1 1,1 1,0-1,0 0,0 1,0-2,-6-21,3 10,1 4,0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734,'2'0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734,'0'4,"3"-4,1 0,1 0,-1 0,-1 1,1 0,0 0,-1-1,0 0,-11 5,4-3,1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768,'21'2,"-18"-2,0 0,0 0,0 0,0-1,-1-2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729,'-15'1,"12"2,1 1,2 0,0-1,0 1,1 0,1-1,2-4,-1-2,0-1,-1 0,1 2,-2 6,0 4,0-4,-1 0,1-1,1 0,1-4,0-1,-3-2,1 1,-1-2,0 0,0 2,0-1,0 1,1 0,0 0,-1 0,-1 0,-2 1,-1-2,1 3,0-1,0 1,0 0,0 2,-1 1,0 0,2 1,-1 0,1 0,-1-1,0 5,2-2,0-2,1 0,0 0,0 1,0 1,0-2,1 1,0 0,0-1,1 0,0 0,0 0,2-1,0 0,1-1,0-1,-2 0,0 0,2-1,0-1,-2 1,0 0,-1-3,-4 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403,'15'0,"-12"0,4 0,-4-1,0 0,1 1,-1-1,0 1,0-1,0 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411,'0'14,"0"-10,0 0,-1-1,1 0,0 0,-1 2,1-2,0 0,-1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439,'2'0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413,'2'14,"-1"-9,-1-1,0 1,0-2,0 0,0 0,3-8,-2-1,0 1,-1 1,2-1,-1 1,0 1,2 1,0 0,1 1,-1 1,-2 7,-1-3,0 0,0 2,0 4,-1-4,2-3,-1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413,'13'1,"-10"-1,0-2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779,'16'4,"-13"-5,2 0,-1 0,3 1,-4 0,1 0,1-1,1 1,-3 0,4 0,-4-1,0 2,-5-4,-2-1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436,'17'0,"-14"0,0 2,0-1,1-1,-1 1,0-1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410,'-14'-5,"11"7,0-1,2 2,0 0,0 0,1 0,0 0,0 0,0 1,0-1,3-1,0-3,1-3,-2 1,1 0,-1-2,1 2,-1 0,0 0,-1 0,-1 0,-3 3,2 3,0 1,0 0,1 1,-1-1,1-1,0 0,0 0,2 0,0 1,1-1,0-1,0 0,0-2,0-1,0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393,'-5'17,"4"-14,-1 4,2-4,-1 1,0-1,0 4,0-2,0-2,2 0,-1 0,1 0,0 0,1 0,0 0,1 0,0-1,0 0,0-2,0 0,0-1,0 0,0-2,1 1,1-3,-1 2,1 0,1-3,-2 1,-2 2,-1 0,0 0,2-3,0 0,-2 3,0 0,-2-1,-1 0,0 0,0 1,0-1,-1 1,-3-4,2 3,-2 2,3 2,-3 0,3 2,0-1,0 1,0 1,0 0,1 0,-1-2,0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258,'2'0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268,'2'38,"-2"-34,0 7,0-5,0 10,0-13,0 2,0-1,0 0,0 0,0-1,0 4,-1-4,1 0,0-6,-1-1,1-1,-1 1,1 0,0 1,0 0,0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254,'16'-4,"-12"4,1-1,-1 2,2-2,-2 2,-1-2,0 2,0-1,0 1,1-1,-1 1,0-2,3 3,-3-2,1 3,-1-3,-1 3,0 0,-1 0,2 10,-2-10,0 0,-1 0,0 0,1 0,0 7,-1-7,0 2,1 1,-1-1,-1 1,1 0,0 1,0-4,1 0,-2 0,1 2,1-2,-1 0,0 0,0 0,-3-5,-2 1,0-1,1 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358,'21'0,"-17"0,-1 0,0 0,0 0,0-1,2 2,-1-1,-1 1,4 1,-3-1,0 2,0 0,-1 0,1 0,-1-1,-3-5,-3-2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304,'14'5,"-11"-5,0 1,0 0,1 0,-1-1,0 1,1 0,0 1,1 0,0-1,0 1,0 0,-1-1,-1-1,2 2,-2-2,0 1,1 1,1 0,-2-1,1 0,-1 0,2 1,2-1,-4-2,1 2,-1-1,1 2,-1-2,0 1,0-1,0 1,0-1,0 1,0-1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306,'12'15,"-8"-12,0-1,-1 1,0-1,0 0,0 0,0 2,-2-1,-3 0,-3 1,-3 1,5-4,0 0,0 0,-2 1,-4 2,6-2,0-1,0-2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411,'2'16,"-2"-11,0 3,0-3,0-2,0 0,-1 1,1-1,-1 0,0-6,-1-2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1354,'3'26,"-3"-23,1 0,-1 6,1-3,-1-1,1 4,-1-6,1 1,-2-1,2 1,-1 0,0-1,3-2,0-6,0-4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743,'19'11,"-16"-10,1 0,-1 1,2-1,-2 0,1 0,-1 0,1 0,4 1,-5-1,1-1,0 1,-1 1,0 1,-4 0,-3 1,1-1,0 0,-3 1,3-1,0 1,0 0,-2 1,0-1,1 1,-2-2,-1 0,-2-3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412,'13'-3,"-11"6,-2 0,1 0,-3 1,-1-1,1 0,-1 0,0 2,1-2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420,'-13'2,"12"2,-1 3,2-1,0-3,0 0,3-3,0-2,0-2,-2-1,-1 1,1 0,0 1,0 0,1 9,-2-3,0 0,0 0,1 0,-1 0,3-7,-3 1,0 0,2-2,0 2,-2 0,3 3,-1 3,-1 1,1 0,-2 0,0 1,-1-2,0 0,2-11,0 5,-1 0,1 0,-1 0,1 0,1-1,1 1,0 1,0 1,0 0,1-1,0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437,'14'-10,"-17"7,0 2,-1 6,2 0,2-1,-1-1,0 0,1 1,-1-1,1 0,4-3,-1-2,0-1,0-3,-1 2,-1 0,1 1,-1 0,2 7,-3-1,0 0,0 0,-1 2,0 1,0-3,3-6,0-1,-1 1,0-1,1-2,-1 3,1 0,0 7,-2-1,-1 2,1-2,0 0,0 0,0 0,3-2,0-5,0-1,-1 1,0-2,0 0,0 1,-1 2,1-1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2499 400,'-2'13,"1"-9,1-1,-1 1,0 1,0-1,1 3,-1-3,2-1,-1 0,3-3,0 1,0-2,-1-2,0-1,-1-1,-1-1,-1 3,0-4,-1 3,1 1,-2 1,-1 0,0 1,1 0,-1 1,-4-1,5 1,10 0,-4 1,0-1,0-1,0 1,0 0,0 0,0 0,-2 4,-1 0,-1-1,1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452,'2'0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386,'-12'41,"11"-36,1-1,-1 2,1-2,0-1,3 1,0-3,0 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433,'2'0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432,'0'13,"0"-16,-2 0,1 6,1 0,1-6,-1 0,0-1,-1 7,0 1,0-1,-1-6,1 7,3-1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429,'13'8,"-10"-9,1-2,-1 0,-2 0,0 0,-3 0,-1 0,-1 0,0 5,1 1,0 3,2-3,0 1,0 1,0-2,2 0,-1 1,3-1,2-2,-2-1,0 1,0-2,0 1,0-1,1-2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433,'15'-2,"-10"0,-2 1,0-1,0 1,0-1,0 2,-3-3,-2-1,0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725,'8'16,"-6"-9,0 0,4 10,-4-13,-1 1,3 5,-3-5,0 1,0-1,2 4,-2-6,1 1,0-1,-3-10,0 0,0 0,1 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395,'-6'22,"5"-14,1-4,0 0,0 1,0-2,0 0,0 0,0 0,1 1,-1 0,1-1,0 0,-1 0,0 0,-3-1,-3 0,2-2,0 1,1-3,1-1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392,'-13'31,"12"-27,1 0,0-1,0 0,0 0,0 1,1 1,1-2,1-2,0-1,0 1,1-2,-1 1,0-1,0-1,-3-1,1-1,-2 0,1 1,-1-1,0 1,-2-3,0 3,-1-1,1 3,0 0,-1-2,-2 2,3 0,-3 0,3 1,9 2,-2-1,0 0,0-1,3 1,-1-2,-2 1,1-2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427,'11'13,"-8"-16,-3 0,-1-1,-2 0,1 1,-1 2,1 4,2 0,1 0,1-6,-2 0,0 0,-2 6,1 1,1 0,2-7,-7 4,2 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406,'2'14,"-2"-11,0 1,1 0,-1 0,-1 1,1-2,-1 2,0-2,3-10,-1 2,0-1,0 2,-1 0,1 0,0 0,1 1,1 0,0 2,0 1,0 0,0 2,-1 1,-2 2,0 4,0-4,0-1,1-1,-2 0,2 1,-1-1,2 0,-2-8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174,'6'14,"-6"-10,0-1,0 1,0 0,0 1,0-1,1-1,0 0,0 0,2-1,0 0,0-2,2 0,-2-1,1 0,-1-1,2 1,-1 0,2-2,4-4,-4 2,-3 2,-3-1,-1-1,-4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163,'21'-9,"-17"7,3-1,-4 2,1-1,-1 2,0-1,0 1,-2 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185,'18'-2,"-15"2,2-1,-1 0,-1 0,2 0,-2 0,1 0,-1 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178,'2'9,"2"-11,-1 0,-6 1,-1 1,0 0,1 1,0 2,2 0,1 0,3-2,0-1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128,'-1'22,"0"-8,1-10,0 0,-1 0,0-1,1 1,0 1,-1-2,1 0,0 0,3-3,0-1,-1-2,0 0,0 0,-1 0,-1 0,1 0,-1 0,5 5,1-1,-1-1,-2-1,0 0,-5-2,0-1,-1 2,0 1,0 2,2 2,-1 1,2-1,1 2,-1-1,2 0,1-1,0-1,0-1,3-1,-3-1,0-1,0 1,0-2,0 0,0-1,-2 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167,'15'-1,"-12"2,-1-5,-3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715,'-22'46,"21"-42,-2 0,1 0,0-1,-1 1,-2 2,3-3,0 0,0 0,-1 5,1-5,0 1,-1 1,2-2,-1 0,2-6,1-2,0-1,0 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145,'-3'20,"3"-15,0-2,0 0,0 1,1 3,0-3,0 1,1 1,-2-2,0-1,-1 0,1 0,0 0,-1 0,-1 0,1 0,-2-1,0 0,4-14,0 6,0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127,'-13'52,"13"-46,2-3,1-1,0-2,0 0,-1-3,-4 0,0-2,1 1,-1 1,0 0,-2-1,1 1,-3 0,-3-1,6 3,6 0,2 1,-1 0,3-1,-2 0,-2-1,0 1,0 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136,'24'2,"-21"-3,-7 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166,'17'1,"-12"-2,-1 1,-1 0,0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128,'-15'-7,"12"7,0 1,-2 3,2-2,0 2,3-1,-1 0,1 1,-1-1,2 0,2 0,1-4,-1 0,0 0,1-1,1-2,-1 0,-2 1,0 0,0 0,-4 6,2 0,0 0,3 0,-2 0,2-1,0-3,-2-2,1 0,0 0,-1 0,-1 0,0 0,1-1,-2-2,1 1,0-2,-1 4,0-1,-1 0,-3 1,1 2,-3 2,3 0,-5 1,3 0,3 0,-5 3,7-1,-3 1,2-1,0-1,0 0,0 1,0-1,2 0,0 1,1 0,-1-1,1 1,0-1,1 6,1-1,-2-5,3 1,-1-1,1-1,0-1,3-1,0-1,1-1,-2-4,-3 2,1 0,-1-1,-1 1,0 1,-1 0,1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398,'28'2,"-25"-3,0 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410,'29'0,"-26"-2,0 0,-1-1,0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401,'-14'-7,"11"10,2 1,0-1,1 0,3-1,0-1,0-2,3-1,-2 1,-1 0,-1-2,0 6,-2 0,1 2,2-3,0 0,0-1,0-2,-2-8,-1 5,0 1,0-1,0 1,-1 0,1-1,0 1,-1 0,0 0,-2 0,0 2,-3 1,2 0,1 1,-2 0,-2 1,4 0,-6 4,4-2,2-2,0 0,3 1,0 2,0-2,0 0,0 0,0 0,0 0,1 0,-1 2,1-2,0 0,0 1,5 0,-3-2,1-1,0 0,2-1,-3-1,1 1,0-1,-1 0,4-2,-4 1,2-2,-2 1,-1 0,1 1,1-3,-1 2,1 0,0-1,-4 1,0 0,1 0,-1 0,-1 0,0 0,-2-1,0 1,-1 1,-6 8,8-3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731,'-2'21,"2"-17,0 4,0-5,-1 0,0 2,1-1,-2 2,2-3,-1 0,2-7,0-6,-1 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725,'14'1,"-10"-1,-1 0,2-1,-2 1,0 0,-2 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3361 780,'2'0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772,'22'-4,"-19"3,0 0,1 0,1 0,-2-1,1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782,'2'0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754,'-5'34,"5"-31,0 0,-1 0,1 0,0 0,2-9,-2 3,1 0,0-1,0 1,1 0,0-1,1 0,0 2,0-1,0 1,4-3,-4 4,-2 4,-1 1,1-1,-1 0,0 0,2 6,-2-5,0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837,'16'0,"-11"0,0 0,-2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858,'27'-1,"-24"1,0 1,0-1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567,'27'2,"-24"-2,0 1,0-1,0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578,'-4'67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628,'2'0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780,'-37'9,"35"-2,2-2,-1 0,1 0,-1-1,1-1,1 1,2-3,0-2,1-4,1-4,-1 0,1 2,0 1,-3 3,4-3,-3 3,0 1,-2 6,-1 0,-1 13,0-14,1 0,1 0,-1 0,0 0,1 1,-1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617,'-2'14,"2"-11,-1 0,1 1,0-1,-1 0,1 0,1-6,-1-2,1 2,0 0,0 0,-1-1,2 1,1 0,0 2,0 0,0 3,0 5,-2-3,0 2,0-3,0 0,0-6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604,'18'2,"-15"-2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623,'13'0,"-10"0,0 0,0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560,'3'17,"-3"-10,0 2,0-5,0 0,0-1,-1 2,0-2,0 1,0 0,0 1,1-2,0-6,0 0,2 0,-2 0,3 1,0 1,1 0,-4 6,-2-1,-1 0,2-1,-2-2,0-2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585,'-2'20,"1"-16,1 1,0-2,1 1,-1 0,1 0,0-1,0 4,1-2,-1-1,1-1,-1 0,1 0,1-1,0 0,0-2,0-2,0-1,0-4,-1 4,-1-1,1 0,0 1,0 0,1-2,-2 2,1 0,0-2,1 0,-3 2,1 0,0 0,-1-5,1 0,0 5,-1 0,0 0,0 0,-1-1,-1 1,-1 1,-2 0,-1 0,2 1,-2-1,2 2,-2 1,-2 4,4-2,1-2,0 0,-1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627,'8'13,"-6"-9,-1 0,0-1,2 2,-2-2,1 2,1 0,-2-1,1-1,-1 0,2-2,2-6,-1 0,-2 2,0-2,-1 1,1-5,-1 4,0 1,0 0,1-2,-1 3,1 0,1-2,0 2,0-1,0 1,-1 0,1-1,-12 3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1375,'-16'1,"13"-1,-2 4,0 1,4-2,2 1,1 0,-2-1,2 0,0 0,0 2,1-3,0 0,1 0,-1-1,0-1,2-7,-3-1,-1 5,-1-1,0 1,1 0,-5 1,1 2,3 8,3 12,-2-17,0 1,1-1,0 0,1-3,0 0,1 0,0-1,-1 1,0-1,0 0,0-1,0-2,-3-1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1345,'-17'42,"17"-33,1 2,0-6,1 7,2-1,-2-7,0-1,4 8,-2-4,3-1,-3-4,0-1,1-2,-1 0,0-1,0-1,0 0,0-2,-1 3,8-5,0 0,-7 4,0-1,-1-1,0 1,1-5,-3 6,0-1,0 1,0-4,-1 4,0 0,0 0,-1 0,0-2,0 1,-2 1,-1-4,2 4,-8-11,5 10,1 0,0 1,-1 1,-5-3,4 2,1 2,0 0,-1 1,2 0,0-3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718,'-1'34,"1"-29,-1-1,1 0,0-1,0 0,-1 1,1-1,5-4,0-1,0-1,-1 0,3-2,-5 2,3-5,-2 2,1 0,1 2,-3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307,'-14'-7,"11"5,-9-1,9 3,-2-2,-1 1,3 1,-3-2,2 2,-2-1,3 0,-1 0,1 1,-3-1,3 1,-9-1,8 0,0 1,0-1,-11 1,11 0,0 0,-1 1,0-1,-5 0,6 1,-5-1,1 1,4 0,-1 0,-5 0,4 0,0 0,1 0,0 0,0 1,1-1,0 0,0 1,0 1,-1-1,0 0,-1 1,1 0,-5 4,6-4,-5 5,1-2,4-3,-1 0,0 0,0-1,0 1,0-1,-4 3,6-2,-1 1,-4 4,4-3,0 1,-1-1,1-1,0-1,-1 1,-2 3,4-4,-4 8,1 1,4-8,0 0,0-1,0 1,0-1,-2 4,1-3,1 0,0 0,-1 1,1 0,-1 0,0 1,-2 4,3-6,0 1,0-1,0 1,0 0,0 2,0-1,0 0,0-1,0 0,-3 4,4-5,-7 12,6-10,0 0,0-1,0-1,1 0,-1 0,0 0,0 2,0-3,1 2,0-2,0 2,-1 6,1-7,0 1,-1 0,1 0,1-2,-2 2,1-1,0 1,0 1,0 0,-1 2,1-2,-1 0,1-1,-1 1,0-1,1-1,-4 20,4-18,-1 4,1-5,-1-1,1 1,-1 0,1 1,-1 1,1 0,-2 3,1-5,1 0,-1 0,1 1,-1 0,1 1,0 0,0-1,0-1,0 1,0 0,1-1,-1 0,0 0,1 2,-1-1,1 0,0-1,-1 0,1-1,-1 5,1-4,0 1,0 0,0 9,0-10,-1 1,1 0,-2 4,2-4,-1 0,1 2,0-1,0-1,0 0,-1-1,2 0,-2 5,2 1,0-4,-1-1,0-1,0-1,1 1,-1-1,1 1,0-1,0 2,0 1,0 0,1-2,-1 1,-1-1,1 0,0-1,1 4,-1-4,0 1,0 0,1 6,-2-7,2 2,0 1,-2-3,2 0,-1 1,1 0,1 1,-2-2,-1 1,3 4,-2-5,0-1,0 1,0 0,0-1,0 1,0 0,-1 0,1-1,-1 0,1 0,-1 0,0 0,1 0,0 1,1 1,-1-1,0-1,0 1,1-1,-2 0,1 0,1 1,-7-8,2 0,-4-3,5 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1283,'9'16,"-7"-13,-1 0,2 2,0-1,1 3,-2-4,2 1,-3-7,0 0,0 0,1-3,1-1,-1-3,0 5,-1 0,0 0,1 0,2-4,0 0,-2 4,-1 0,1-1,2-8,-3 11,0-1,1 0,-2-2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198,'-4'36,"4"-30,0-1,0-1,1 3,-1-4,1 0,1 0,1-3,1-3,0 1,-1 1,0-2,1-2,-1 2,1-2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1571 232,'17'3,"-14"-4,1 0,-1 0,0-2,-2 0,-1 0,0 0,0 0,-1 0,-2 0,0 4,0 0,0 2,-2 2,4-2,-1 0,0 0,1 0,0 0,2 1,1-1,1 0,4 0,-4-3,1-1,1-4,-2-1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230,'22'-1,"-19"1,1-1,-1 0,0 1,0-2,2 1,-2 2,-5-4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195,'-2'24,"3"-14,-1-7,1 3,0 3,0-4,-1-2,1 2,-1-1,0-1,0 0,0 0,-3-1,-2-8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180,'-11'25,"10"-20,0 0,0-1,0 3,0-3,2-1,1 0,2 0,-1-3,0 0,0 0,0 0,0-2,-2-1,-3 0,0 0,-3-4,-1-1,3 5,1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200,'21'8,"-15"-10,-3 2,1-1,1-1,1 0,-3 2,-8 6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357,'-14'2,"11"-4,0 1,-1 0,1-1,0 2,0-1,-1 0,1 0,-1-1,1 2,-1-2,-1 1,2 0,-1 1,1-2,0 2,0-2,-2 0,2 1,0-1,-1 1,0-1,-2 0,0 0,3 0,-1 1,0-1,-5-4,2 2,3 3,1-1,-1 0,-1 0,2 1,0 0,0 0,-4 0,1 0,3 0,-2-1,-2 0,3 1,0-1,1 2,-5-2,5 2,0-1,0 0,0 1,-3-1,1-1,-1 0,3 2,-4-2,1 0,1 2,-1-2,3 2,0 0,-1 0,1-1,0 1,-2-1,-1 1,2-2,0 2,1-1,-1 2,-1-2,-3-1,3 3,0-3,1 4,0-4,1 3,-1-2,1 1,0 0,0-1,-1 6,1-3,0-1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235,'-16'7,"11"-6,2 0,0 0,0 0,0 2,0-1,0 0,0 0,6 1,0 0,2 3,-2-2,-1-1,0 0,6 5,-4-5,0 0,1-1,-1 1,-4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779,'4'48,"-5"-45,0 2,0 0,0-1,0 2,0-3,1-6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271,'-2'16,"1"-11,1-2,-1 3,1-3,-1 4,0-4,2 0,2-1,1-1,-1-1,0 0,1 0,-1 0,-1-3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253,'23'3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293,'26'0,"-23"0,1 0,-1-1,0 1,0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2334 301,'2'0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252,'2'18,"-2"-15,0 1,0 3,0-4,0 2,-1 2,1-3,-1-1,1 1,0-1,2-7,1-1,-1 2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294,'14'3,"-8"-3,-3-1,0 0,-2-2,-5 0,2 0,0 0,-1 2,0 1,-1 3,2 0,-2 4,3-4,1 0,0 0,3-1,-2 1,3-2,0 0,0-1,0 0,1-2,-2 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295,'16'-1,"-13"1,1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256,'-2'14,"2"-9,0-1,0-1,0 0,0 1,-1 2,1-3,1 3,1-2,-1-1,-1 2,2 0,-2-2,1 0,0 1,-1-1,1 0,-3 2,1-2,-3 0,1-1,0 0,2-9,1 4,0-1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249,'-11'41,"10"-38,1 0,-1 3,1-3,0 1,1 0,2 1,2-3,-2-2,1-1,-1 0,1-2,-2-1,-5-6,1 7,1 0,-2-1,0-2,-1 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271,'10'7,"-6"-8,7 3,-5-1,-2 0,-4 2,-3-1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3455 730,'51'-6,"-47"5,0 1,-5 5,-3-2,-3 5,5-3,-3 6,3-7,-3 6,0-2,3-4,-1-1,1 2,-3 4,0 1,3-5,0-1,-3 3,8-4,2-3,-1 0,0-1,1 1,1 0,-2-1,0 0,-1 0,0 1,-7-8,2 4,-3-5,4 5,-2-1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450,'-16'-1,"13"0,0 0,-1 1,-2-2,3 2,-4 0,2 0,2 0,-1 0,1 0,0 0,0 0,-3 0,1-1,-3 1,5 1,0-1,-1 0,-2 0,3 0,-5 1,5 0,0-1,-4 0,3 0,1 0,-4 1,3-1,0 0,0 0,-4 0,2 0,-1 1,0-1,3 0,1 1,-3-1,3 0,-2 0,-1 1,2 0,0 0,0-1,-4 1,4-1,-3 1,2 0,-2-1,4 2,-6-1,4-1,2 0,-1 1,0-1,-2 1,2-1,1 0,0 1,-2 0,0 0,1-1,1 1,0-1,0 1,-1-1,1 1,0-1,0 0,-1 1,1 0,0 0,0 0,0-1,0 1,0 1,0 1,0-2,0 2,0 0,0 0,1 0,-1-1,0 0,0 0,-1-1,0 2,1-1,1 2,-1-1,1 0,0 1,0-1,1 0,0 0,0 0,0 2,1-1,-1 0,1 1,-1-2,0 1,1-1,-1 0,0 0,1 2,0-2,0 0,0 2,1-2,-1 3,0-3,1 0,-1 1,0 0,0 0,0-1,0 0,0 0,0 0,0 1,0 0,1-1,-1 1,2 8,-2-8,1 1,-1-1,0 0,1-1,-1 0,0 0,0 0,0 0,1 1,-1-1,1 0,-1 6,1-4,-1-1,0-1,1 4,-1-1,0-2,0 0,0 5,0-5,-1 13,1-11,-1-2,0 1,1 0,-1-2,0 4,1-3,-1 1,0 0,1 0,-1 0,-1 7,1-5,0-4,-1 2,2-2,-1 1,1 0,-1 1,0 9,0-8,0-1,1 0,-1 0,1-2,0 1,-1 4,0-3,1 0,-1 4,0-4,0-2,-1 2,1-2,0 0,-1 1,-2 2,2-1,1-1,-1 1,-2 4,2-4,-1-1,0 0,0 0,0 0,-4 5,5-6,0 0,0 1,-2 4,1-2,0-2,-2 2,2-4,1 1,-4 1,1 1,2-3,1 1,-1-1,1 1,0 0,-1 1,0 0,0 0,1 0,-2 2,1-3,0 0,-1 0,-1 0,-1 0,3-1,0 0,-2 1,2-1,-1 1,-3 2,1 0,1-1,0 1,2-3,-1 0,1 0,0 0,-1-1,1 0,0 1,-1 0,0 1,0-1,0 0,-1 1,1-1,1-1,-3 2,-2-1,-1 2,-4 5,8-3,2-3,-4 4,3-3,0-2,1 0,-1 0,0-1,1 1,-1 0,1-1,0 1,-1 0,1 0,-1 0,1-1,-1 2,-2 0,2-1,-2 1,3-1,-1 1,1-1,0 0,0 0,0 0,-1 2,0-1,0 0,0 0,1-1,-4 3,0-1,2-1,1-1,0 1,1 0,0 0,1 0,0 1,1-1,0 0,0-8,1 2,0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1403 1237,'-6'17,"4"-14,0 1,-2 4,2-5,1 1,-1 0,0 3,1-2,0-1,1-1,-1 0,12-3,0-2,-7 2,1-1,-1 0,-1 0,4-1,-4 2,0 0,0-1,0 1,2 1,0 0,-2-2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391,'-5'20,"5"-17,-1 0,1 0,-1 1,0 0,1-1,-1 0,1 1,-1 2,2-3,3-3,-1-1,0-1,0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1978 419,'19'8,"-14"-10,-1 0,0 0,-1 0,-4-1,0 0,-3 1,1 2,0 1,0-1,0 1,1 2,1 3,0 2,1-5,1 0,-1 0,0 2,0-2,2 0,2-4,1 0,-1 0,-1-1,0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412,'2'0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412,'17'-17,"-18"21,1 0,-1 8,1-8,0 0,0 2,0-2,0 3,0-3,-1-1,2 0,-2 0,0 1,0-1,-1 0,1-6,1 0,0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382,'-10'41,"9"-38,1 1,0-1,0 1,0-1,2 0,0 0,1-2,2-2,-2 0,0 0,-1-2,-3-2,0 2,-1 0,1 0,0 0,-2 0,1-1,-1 1,-1 1,1 0,-1 0,1 2,0 0,-1-1,1 2,11-1,4 0,-7 0,1-1,-3 0,0 1,0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412,'15'-3,"-12"3,0 0,1 0,-1 0,0-1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367,'-8'15,"8"-12,-1 0,1 1,0 2,0-3,0 0,0 0,0 0,0 2,1-1,-1 0,0 0,0 0,-1 0,1 0,0-1,0 2,0 0,0-2,0 1,-1-1,-1 1,0 0,-1 1,1-2,-3 2,1-6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367,'-3'15,"2"-12,0 0,0 0,0 0,0 0,-2-2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3469 772,'28'7,"-25"-5,-1 1,-6 1,0-3,-1-2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585,'13'-6,"-9"6,-1 0,0 0,0 0,0 1,0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592,'1'19,"-1"-15,-1 1,1-1,0 5,0-5,0 2,0-2,1 0,-1-7,1 0,-1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617,'2'0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614,'0'23,"0"-26,3-1,-1-2,1 3,0 0,0 0,0 1,0 0,0 6,-2-1,0 0,0 1,0 0,2 0,-1-1,0-6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594,'16'2,"-13"-1,0 1,-4 1,-2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617,'15'6,"-12"-5,0-2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607,'-14'-9,"12"12,-1 2,1-2,1 0,0 0,1 0,3-1,0 0,0-2,1-2,-1 0,-1-1,-2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558,'-3'18,"2"-14,0 0,1 0,-1 1,1-1,-1-1,1 0,-1 0,1 0,-1 2,0-2,-1 0,2-7,0 0,1 1,0-1,-1 1,1 0,1 0,0 0,0 0,1 1,-1 5,2 1,-2-1,-1 0,-1 1,0 0,-2-1,0 0,0 0,1 0,-2 1,2-1,-2-2,2-4,-1-1,1-3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561,'-6'22,"5"-4,0-15,1 1,0 0,-1-1,1 0,0 3,0-1,1-2,1 0,1-2,0-1,0-1,1-1,0 0,1-2,-1 2,-1 0,0 0,0 0,0 0,0 1,-1-3,-1 1,0-3,0 2,-1 0,0-5,0 6,0 0,0-1,-1 0,0 1,0 0,-3 1,0 1,1 1,0 0,-1 1,-9 3,10-2,-2-1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1389,'8'42,"-8"-39,0 1,-1 5,1-4,-1 5,1-3,-1 0,0-3,0-1,1 0,1-6,0 0,3-11,-3 11,0 0,0 0,0 0,1-2,0 2,3-1,-1 2,-1 2,1 1,-1 0,-1 2,0 0,-3 1,1 3,0-4,-1 1,0-1,-1 2,0-2,-1 0,0-2,-1-1,0 0,-3-3,4-1,2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908,'16'-2,"0"-1,-12 3,-1-1,0 1,1-2,-1 1,0 1,1-1,0 0,0 0,0 0,8 0,-7 0,0 0,0 0,0 0,9-2,-8 3,-1 0,16-2,-17 1,0 1,1-1,-1 0,1 0,0 0,7-1,-6 0,-1 0,0 1,-1-1,-1 0,1 0,1 1,-2 1,-11 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1394,'-24'19,"22"-15,0-1,1 0,-1 2,1 1,0 1,1-3,1 4,0 1,3 6,-2-12,2 3,-2-3,0 0,2 1,-2-1,1-1,2 0,0-1,3-2,-4 1,-1-1,4-2,-4 1,0 0,2-1,-1-1,-1 2,8-12,-8 10,-1-1,0 0,0 0,0 0,1-3,-2 4,0 0,-1 1,1-4,-1-2,-1 6,0-2,-1 2,-5-7,-2 3,4 3,2 3,-4-3,1 2,-3 1,5 1,-1 0,-4 2,5 0,1-1,-1 1,1-1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1140,'1'16,"-1"-13,-1 1,1-1,0 1,0 0,-1 0,1 1,0 1,-2 8,1-11,1 1,-1 0,0 0,0 1,1 0,-1 0,0 5,1-6,-2 1,2-2,1 3,0-3,2-2,2-2,-2 0,4-2,-3 3,0-1,-1 0,2-1,-2-1,1 1,-1 1,1-2,2 1,-2 0,-1 1,0 0,0 0,0-1,-2-1,-1-1,0 1,-6-8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1148,'16'-2,"-13"1,0 0,0 0,0 0,0 0,1 2,-1 0,-3 2,-3 1,0-1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1187,'21'-10,"-17"9,-1 1,0-2,1-1,-1 0,0-2,-2 2,1-2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1060,'0'35,"0"-31,-1 6,-1 7,2-10,-1-2,-3-2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1288,'-14'9,"11"-7,-1 1,1-2,0 2,0-1,0 0,1 1,-1-1,0 1,-1-2,-1 4,1-4,1 1,-2-1,0 2,2-2,-2 2,2-1,-1 2,2-1,-3 5,3-5,-1 0,-1 1,1-1,-1-1,1 1,-1-1,0-1,0 1,-1 0,1 1,-1 1,2 1,1-2,1 0,-1 0,1 0,0 0,-1 0,1 0,-2-1,1 1,2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1204,'-1'21,"1"-17,0 1,0 1,-1-1,1-1,-1 0,0 6,0-7,1 6,0-1,0-5,3-2,0-2,3-2,-2 1,0-1,-1 2,3 0,-1-1,-2 0,1 0,-1-2,-1 1,-2-3,-1 2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1202,'14'0,"-10"0,2 0,-3 0,1 0,-1 2,0-2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1235,'14'4,"-10"-5,-1 1,0-1,0 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517 1258,'-1'14,"1"-17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1346,'23'-5,"-12"36,-13-28,-1 0,0-2,-1 2,0-1,-2 2,1-1,2-2,0 1,7-2,2-2,-2 1,-1 0,2 1,3 0,-4 0,2 2,-2-1,1 1,-2 1,0-2,0 2,-1 1,-1-1,-1 1,-4 2,0-3,0 1,1-1,-1 0,-1 0,1-1,-2 2,2-3,1 1,-1 0,1 0,0-1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904,'-6'-20,"5"16,-1 0,1 0,0-1,-1-7,1 8,0 0,0 1,1-2,-1 1,0 0,-1-11,1 3,0-3,1 11,0-5,0 0,0 3,1 1,0-6,1 2,-1 6,0 0,1-3,2 0,-3 3,3-1,14-11,-9 11,-5 2,0 1,-1 0,1-1,0 1,0 0,0 0,1 0,0 0,14-3,-13 3,-1 0,1 0,14-4,-5 2,-9 2,-1-1,0 1,0 1,3 0,0 1,2 0,-2 2,-4-2,3 1,-4 0,0-1,6 3,-4-2,-2 0,0 0,-3 1,-1 2,0 2,-2 10,2-12,0 0,0 1,0 10,1 12,0-19,1 12,0-1,0-6,0 1,-1-3,1-2,-1-4,0 0,-1 0,-4 2,-2-6,4-3,-1-3,-1 0,2 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1188,'-11'23,"11"-20,-1 0,0 0,0 0,1 1,-1 0,0 1,1 5,0-6,-1 0,1 2,0-2,-1-1,1 2,0-1,1 1,0-2,2-1,0-3,3-2,-3 0,-1 0,0 0,0-1,-2 0,1 0,-1-1,-1 1,1 0,0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1235,'17'5,"-17"-8,0 0,-3 0,0 1,-2 4,2 0,2 1,1 6,0-5,1 3,-1-4,1 0,-1 0,0 0,4 6,-3-5,0-1,2-5,2-11,-3 9,-1 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1244,'14'0,"-11"-1,2-2,-2 2,0-1,-2-1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1198,'-5'42,"5"-37,1-1,-1 8,1-8,-1-1,0 1,0 0,1 1,-2 4,2-1,-1-4,-1-1,0 1,0 1,0-2,-1 0,-2-7,3 0,0-1,1-1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1212,'-1'17,"1"-13,0 1,0-1,-1 0,2-1,-1 0,-1 6,2-6,0 6,0-6,-1 0,0 0,1 0,0 0,-1 0,2-8,-1 2,0 0,2-3,-1 1,0 2,-1 0,-1 0,-6-4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1249,'14'3,"-11"-2,2 0,-1 0,-1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441 1468,'-16'-8,"13"8,0 1,1 2,1 0,-1 1,2-1,0 0,1 0,0 0,2-1,1 0,-1-1,0 0,2-4,-1 0,-3 0,2 0,-2 0,1 0,-2 0,1-2,0 2,-1 6,1 3,-1-3,2 2,-1-2,1 0,1-1,0-3,0-1,-2-3,0 1,-2-3,1 4,-1-4,0 2,-1-1,1 3,-2 0,-1 1,0 0,-1 1,0 0,0 1,2 0,-1 0,-2 1,2 0,0 1,1 0,-1 1,0 1,2 2,0 1,0-3,1 1,0-1,1-1,-2 0,1 1,0-1,1 1,-1-1,1 2,0 0,0 0,0 0,-1 1,1-2,1 0,0 4,0-4,0 0,2 2,-1-2,-1-1,2 4,0-4,0 1,1-2,-1-4,0 1,3-6,1 0,4-6,-9 9,0 0,2-5,-2 5,-1-1,0 1,0 1,-1 0,2 0,1 0,-1-2,0 2,-1-1,1 1,-1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1279,'-3'15,"2"-8,0-4,-4 7,4-7,-2 2,2 0,0-2,0 3,0 2,1-4,-1 3,0-3,0 0,0 0,1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1398,'16'0,"-13"-1,0 0,1 1,1 0,-2 0,4-1,-4 1,0 0,0 0,-2-3,-5-3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1373,'-2'17,"3"-11,-1 0,0 5,0-3,-1-1,1-4,-1 0,1 2,-1 0,-2-7,2-1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999,'-21'24,"24"-20,1-1,1-2,-1 0,3-1,-4 0,0-1,-6 5,0-2,-1 0,-3 3,1-2,1 1,2-1,1 0,1 0,1 0,1 0,0 0,3 3,-1-4,0 1,2-1,2 2,-1-3,0 0,-2-2,0 0,0-3,-6-1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1261,'8'13,"-6"-9,0 1,0-1,0 1,-1-1,2 4,-2-5,0 0,0 0,2 1,-3-1,1 0,1 0,-1 3,-1-3,0 0,0 1,0 5,0-6,-1 0,1 0,0 0,0 4,0-3,1-1,0 2,2-3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724 1385,'23'4,"-17"-7,-1 2,1 1,-2 0,-1-1,0 2,0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749 1387,'2'24,"-1"-20,-1 0,1 0,0 1,0 5,0-3,1 6,-2-7,1-1,-1-1,0-1,0 1,-1-1,-2-3,0-1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1503,'0'20,"0"-17,1 0,-1 0,0 0,1 0,-1 0,1 1,-1 0,1 3,-1 1,1 3,-1-8,0 1,2 1,0-2,-2 2,1-2,1 0,-1 3,0-3,-1 0,0 2,1 2,-1-4,-1 0,0 0,-1 0,2 0,-1 1,0-1,1 0,0 0,1 1,-1-1,1 0,-1 0,1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1710,'-2'38,"4"-32,-2-3,2 4,-2-3,1 5,0 1,-1-7,0 3,0-3,-1-23,1 14,0 1,0-2,0 4,1-2,1-5,0 5,0-3,0 4,1 1,3 10,-4-2,-1-2,0 6,-1-5,-2 2,-1-3,2 0,-3 1,1-3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1692,'-15'33,"15"-28,0-1,1 5,1-3,-2-2,4 6,-3-6,4 7,-4-7,2 1,-2-2,1 0,4 2,-2-1,4 3,-5-4,0-2,1 1,-1-1,0-2,0 1,0-1,4-2,-3 0,0 0,3-4,-5 2,-1 2,0 0,1-10,-1 9,0-4,-1 3,1-3,-1 5,0-10,0 8,0 1,0 0,-3-11,1 11,-1 0,0 2,0 0,0 1,0 0,-3-3,-1 0,4 2,-1-2,1 3,-1-2,1 2,-1 1,-1 1,2 1,-2 3,1-4,1 0,-1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1266,'13'16,"-10"-13,0 1,2 1,-1-1,1 0,0-1,0 0,3 3,-4-3,6 4,-5-4,0 1,-1-2,3 2,-3-2,2 2,-4-1,0 0,-5-7,0 1,0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910 1330,'-2'14,"2"-10,0 0,0 0,-1 2,1-3,0 2,0-2,0 1,-1-1,0 1,0 0,0 0,1 0,-1 1,1-2,0 0,2 1,2 0,0-2,2-1,-2-1,-1 0,0 0,0 0,1-1,-1 0,1 1,-1-1,1 0,0-2,-2 0,1 1,-2-2,-1 0,-2-1,0 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1320,'21'7,"-18"-7,1 1,-1-1,0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909 1367,'36'-5,"-33"4,0-4,-3 0,1 0,0 2,-1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2918 979,'40'51,"-35"-45,5 5,-1 0,-5-5,4 10,-5-9,0-2,0-1,0 1,2 1,-1-1,1-1,-2-2,4 1,-4-2,-3-4,-2-2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1295,'0'20,"0"-17,0 2,1 0,0 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1290,'-1'15,"2"-12,-1 3,0-1,1 0,-1-2,1 0,1-7,-2 1,0 0,0 0,1 0,-1-1,1 0,0-6,-1 7,0-1,0-3,0 4,0 0,-1 7,1 3,0 4,0-7,0-1,0 2,1 0,-1-2,-1 0,1 0,-1 0,1 0,0 0,0-6,0 0,0 0,0-1,0-1,1 2,-2-1,1-1,0 1,0-1,1 2,0-1,-1 0,1 1,0 8,-1 0,0 1,0 4,0-7,0 4,1 5,-1-8,1-1,-1 1,0-1,-1-7,-1-2,2 1,-1 2,1-1,-1 1,1-1,0 0,0 1,0-1,0 0,1 0,-1-6,0 5,-4 12,2-3,2-1,-1 1,0-1,2 2,-1-2,1 0,-1 1,1 0,-1-1,1-8,-1 2,0 0,1-3,-1 0,0 2,0-2,1 2,-1 1,0-1,0 1,0-1,1 0,-1 1,0 8,1 0,-1 1,0 0,1 7,-1-7,1-2,-1 2,0-2,2-1,-1 0,-1-10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1102,'-4'14,"3"-9,1-2,0 1,-1 1,1-2,-1 4,0-4,1 1,-1 0,1 0,-1-1,0 7,1-7,0 2,-1 0,-1 10,1-10,0-2,0 1,0-1,1 0,-1 0,1 1,0 0,-1 5,1-4,0-1,0 0,-1 0,1 0,0 3,0 0,1-4,-1 1,0-1,0 6,1-4,-2 0,1 2,0-3,0-1,0 3,0-3,2 6,-2-6,0 4,0-4,0 1,0 8,0-7,1-2,0 5,0 0,0-1,0-4,-1 7,1 1,-1-7,0-1,0 0,1 4,0 4,-1-8,1 1,-1-1,1 7,-1-3,0-2,0 1,0-3,-1 2,1 2,0-4,1 5,-1-5,0 0,0 4,0-4,0 0,0 1,0-1,0 0,0 1,0 0,1 0,0-1,-1 1,0 0,0 0,0-1,0 0,-1 5,1-4,0 1,0-1,0-1,1 0,-1 1,1 0,-1-1,0 0,0 0,0 0,0 2,0-2,0 1,0 0,0-1,0 0,0 0,0 0,0 1,0 0,1 8,-1-8,-1 11,1-11,0 3,0-4,0 7,1-2,-1-2,0 9,0-12,0 2,0-1,0-1,0 4,0-3,1 0,-1 1,-1 1,0 3,1 2,0-7,0 0,0-1,0 1,0 14,0-12,0 1,-1-1,2-3,-2 1,0-1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 1107,'4'16,"-3"-11,-1 0,0 0,0 1,0-1,0 0,2 16,-1-13,-1 2,0-2,0 1,0-1,0 3,1 0,-1-1,0-1,0 1,1 14,-2-13,2 8,-1-8,1-1,-1 1,0-2,0 0,1 0,-1 2,0 1,2 19,-2-18,0-3,0-1,1 22,0-20,-1-1,1 11,-1-10,1 1,0 10,0-12,0 2,0 0,0-1,1-2,-1 1,0 3,2 9,4 16,-6-29,2 7,-1-10,0 6,0-5,0 0,1 6,0-4,-1-5,4 8,-5-8,1 0,0 5,0 0,0-6,-1 0,3 4,-2-3,1-3,1 1,-1-2,1 1,1 0,-2-1,0 1,0 0,0-1,1 1,-1 0,0 0,3 0,0 1,-2-2,-1 0,1 0,0 1,6-2,1 1,-8 0,0 0,0-1,0 1,0 0,3 0,-3 0,4 1,-3-1,1 0,-1 0,1 0,-1 1,0-1,0 0,-1 1,1-1,0 1,-1 0,1-1,-1 0,0 0,1 1,5-1,-5-1,1 1,-1 1,0-2,-1 0,6 1,-5-1,4 0,-5 0,0 1,1 1,0-2,-1 1,1 0,0 0,0 0,4-1,-5 0,0 0,1 1,-1-1,0 0,2 0,-2 1,0-1,4 0,-4 1,1-1,5 0,-5 0,-1 1,1-1,1 0,-1 1,0 0,0 0,0-1,6 1,-6-1,0 1,3-1,-3 1,-1-1,5 1,-3-1,0 1,10-1,-10 1,-1 0,1 0,-2-1,1 0,0 1,3-2,-4 2,2 0,-1-1,0 0,0-1,-1 1,0-2,-1-1,-1-7,-6 2,-1 6,-2-1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1069,'-1'11,"4"-12,3-1,0-1,-3 1,2-1,0 0,0 0,5-1,2-1,-8 4,-1-1,1 1,3 0,-4 0,4 0,-4 0,1 1,0 0,1-1,4 0,-6 1,5-1,-5 0,3 0,0-1,-3 1,3-2,-3 2,1 0,3-2,0 0,0 0,-4 2,0 0,3 0,-1-1,1 0,-2 2,-1-1,4 0,8-2,-12 2,0 1,1-1,5-1,-1 0,-5 1,1 0,1 1,7-2,-5 2,-4 0,0-1,0 1,6-1,-3 2,-2-1,0 0,1 1,-2-1,1 0,0 0,-1 0,0 0,3-1,0 1,3-2,-4 1,-2 0,2 0,-2 1,0-1,5 0,-4 0,-1 1,3-1,-3 1,1-1,-1 1,1-1,1 0,0 0,-2 1,0 0,0 0,1 0,-1 1,0-1,0 0,1 1,-1-1,0 1,0-1,0 2,0 0,-1 1,0 0,-1 1,0-1,1 2,1 10,-1-11,-1 0,1 0,-1-1,0 1,1-1,0 0,-1 2,0-1,1 1,0 0,-1 1,0 0,1 5,-2-6,1 0,1 7,-2-4,1-1,1 22,-2-21,-3-6,-1-4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382 935,'4'22,"-4"-19,0 0,0 1,0-1,1 2,-1 0,0 0,0-2,0 1,1 0,1-1,1-3,1 0,-1-1,1 0,-1 0,2 0,-2 1,0-1,1 1,0 0,4-2,-5 1,0 0,-8-7,2 5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393 937,'33'-9,"-30"6,0 2,0 0,0 0,0 2,-4 3,-5-1,3-3,0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399 954,'27'0,"-24"-1,1 0,2 0,-2 0,-1 1,0 1,0 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1011,'15'15,"-3"-1,-9-12,2 2,-2-2,0 1,0-2,0 1,0 1,0-1,0-1,0 1,0 1,0-1,0 0,0 0,0 1,0 0,-1 1,1-1,3 2,-3-3,0 1,1-1,3 2,-4-2,0 0,1 0,-1 0,0 0,0-1,0 1,0-1,0 1,8 2,-7-3,0 1,-1 0,4 1,-4-2,4 5,-2-1,-1-2,-1 2,-8-9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1038,'-36'26,"34"-23,-5 5,4-5,1 1,-4 2,3-3,-1 0,1-1,0 0,-5 2,4-1,0-1,-1 0,0 1,1 0,-1 0,0 1,0 1,0 0,1-1,-1 1,-1 1,1-1,1 0,-2-1,1 1,-1 0,-8 15,9-14,1-1,-3 4,-2 0,7-6,-1 0,1 0,-2 3,6-11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995,'-17'39,"15"-35,-1 0,-2 3,2-4,0 0,-2 4,2-4,0 1,-2 6,-2 4,5-10,-2 2,1 1,2-3,-4 5,4-6,1 1,-2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1270,'-17'37,"16"-34,0 0,-2 1,2-1,0 2,-1-1,0 3,0 1,1-1,-1 1,0 0,0 0,0 10,-3 13,4-22,0 3,0-1,0-2,0 0,0 1,0 0,1-1,-1 1,-1-1,2 0,-1-1,1 0,-1 11,1-12,-2 8,2-8,1 26,-1-27,1 0,-1-1,1 1,2 16,0-8,-1-11,1 4,0-4,0-1,4 4,0-2,1 1,-1-2,-2-3,2-1,-3 0,-1 1,2-1,-2-1,5 0,0-1,0 0,-4 1,0 0,-1-1,2 0,-1 0,12-12,-11 9,-1-1,5-5,-6 7,1-1,3-8,-3 7,0-1,0 0,0 1,11-27,-12 25,0 1,-1 0,2-9,-1-2,-2 12,0 1,0-1,0 0,-1-7,0 6,0 1,0 0,-1 1,0 1,-1-16,0 13,1 0,-1 1,0 1,1 0,-1 0,0-1,-1 0,1-1,-2 0,1 3,0 1,-6-9,6 9,1 0,-4-6,3 6,-7-12,7 13,0 0,0 1,-3-3,2 3,-2-3,3 2,-1 1,1-1,-2-1,2 2,0 1,-2 1,1 3,1-2,0 1,-1 1,1 0,-1 0,0 0,0 1,1-1,0 1,0 1,0 0,0 1,0 0,0 0,-1 0,0-2,0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1366,'21'18,"-25"-8,4-7,-1 1,-1-1,2 0,-1 0,1 0,3-1,-2 1,4 1,-1-1,-1 4,-2-3,-3 0,1-1,-2-1,1 2,-3-3,2 0,0 0,0-2,0-1,-1-1,1 0,0 1,3-1,1-1,1-1,1 2,-1 0,1 1,2-1,0 1,3-1,-5 2,0-1,2 2,-2-1,2 0,-1 0,-1-1,-1-4,-2 3,-2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 1532,'2'0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 1532,'17'-9,"-14"8,-6-2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1501,'5'30,"-4"-27,-1 1,1-1,0 1,0 1,-1 0,1 0,0 0,-1-1,-1 1,2 2,-3 1,1-4,-1-1,-1 0,-3-3,3-2,0 0,3-1,1-1,0 1,1 0,1-7,-1 7,-1-1,5-8,-1 5,-3 4,4-1,-1 2,0 2,-2-1,0 0,1 2,-3 2,-1 3,0-3,-1 3,1-3,-2 2,1-1,-1 1,-1-4,1-6,2 1,-1 1,0-1,1 1,0-1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1535,'13'6,"-9"-11,0 1,0 0,0 1,-1 0,1 0,0 0,-1 1,0 0,3 0,-3 0,-7-2,1 2,-3-2,2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1470,'9'24,"-5"-8,-3-12,0 0,0 0,-1 1,3 5,-2-6,0 0,0 0,0 0,-1 0,1 0,-1 0,2 3,-4-3,-1-1,0-1,0-1,0 0,0-1,0-1,0-1,2-2,0-3,1 3,-1 0,2 0,-1 1,0 0,1-1,0 0,8-1,-6 7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1707,'16'-3,"-11"2,-1 0,-1 0,1 1,-1 0,1 0,0 0,-1 0,0 0,0 1,0 0,0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1673,'2'20,"-1"-17,-1 1,-1 2,2 0,-1 5,1-1,-1-7,1 1,-3-10,1 3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1034 1763,'-8'13,"6"-9,0 0,0-1,1 1,-1-1,0 0,1 0,-1 0,-2 6,1 0,2-4,0 0,0 0,-1 0,0 1,1-3,-1 1,0-1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1222,'-47'30,"45"-27,0 0,1 3,3-3,0 0,2-1,-1-1,2-2,-1 1,-1 0,0 0,-8 6,2-3,0 0,1 1,0 0,-2 4,3-5,-4 7,4-5,0-1,2 0,0-1,2 0,3 1,-1-1,-1-2,-1 0,2 0,7 0,-5-1,6-2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1889,'-29'-12,"26"15,-1 3,3-3,0 1,0 0,0 0,0 1,1-2,3 8,0-7,-1 0,2-1,-1-2,0-3,0 0,0-3,0 1,2-4,-3 4,0-1,-2 1,1 0,-1 9,0-2,0 0,1 2,0-1,0-1,1 1,1 2,2-3,-4-6,0-8,-1 7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1770,'9'24,"-8"-21,1 0,1 2,-2-2,1 0,0 1,1 4,-1-3,0 0,-1 1,1-2,-1 0,0-1,0 0,1 3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1848,'1'20,"0"-14,-1-3,0 1,0 2,1-1,-1 4,0-5,1 3,-1-4,1 1,1 2,-2-2,0 1,1-1,-1-1,0 1,0-1,0 0,-1 0,-1-11,1 1,0 3,1 1,0 0,0-2,-1 2,1 0,1-1,0 1,2-1,-1 0,1 1,0 1,0 1,3 5,-3-2,2 4,-4-2,-3 0,1-1,-4 3,-2 3,-3-4,2-6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1657,'-19'17,"16"-13,0-1,0 1,2-1,-1 0,1 1,1-1,1 0,2 0,0 1,-1 0,2 1,1 2,-2-4,0 3,1-3,-1 0,1 0,0 0,-1-1,0 0,0-1,0 0,4 1,-4-2,2-1,1 1,-2-1,-1 0,0-1,0-1,-2-1,-1 1,0-1,1-1,-2-3,0-7,0 10,-1 1,0-3,0 4,1 0,-1-1,-3-6,2 6,1 0,-2 0,1 1,1-1,-7-6,6 8,-3 1,-1 7,4-4,1 1,-3 2,2-2,-1 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934 1858,'-14'25,"12"-21,1 0,0 0,0-1,-1 2,1-2,0 1,-1 0,2 0,1 2,0-2,1-1,2-1,0 2,-1-1,1 0,-1 0,1 2,5 0,-2-2,-4-3,2 0,-2-1,2-1,0 1,5-3,-6 0,-1 3,1-3,1 0,-3 1,-1-1,0 1,0-5,-1 5,0-3,0 3,0-3,-1-1,1 4,-2-2,1 1,1 1,-3-2,0 0,1 1,-1 0,0 0,-1 0,0 1,1 1,-2-1,1 0,-1 0,1 1,1 4,3 1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1875,'-12'18,"11"-10,1-4,0 1,0-2,0 1,1 2,1-3,0 0,0 1,1-1,4 5,-2-2,-1-3,1-1,-2 0,2 0,-1 0,-1-1,0-1,0 1,0-3,1 0,4-6,-5 5,3-4,-2 0,-1 4,-1 0,0 0,0-2,-1 2,0-2,0 2,-1-1,1 0,-1 1,0 0,0-2,0 0,-1 1,0-2,0 3,-2-2,-1 0,2 2,-1 1,-3-3,1 3,1-1,1 0,-1 0,-10-4,11 5,-2 2,0 2,0 1,0 1,2 0,0-2,0 0,0 0,-2 0,2-2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429,'14'-3,"-11"2,3-1,-1 1,-2 0,1 0,4-2,-3 1,-2 1,2 0,2-1,-3 1,0 1,1-1,-2 0,1 0,1 1,3-2,-4 1,-1 1,0 0,4 0,-2-1,0 0,-2 1,0 0,0-1,1 1,0 0,-1 0,0 0,1 0,-7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308,'-8'13,"8"-9,0 0,-1 0,1-1,1 1,0-1,0 0,3 1,0-3,1 1,-1-1,-1-1,3 0,1-1,-4 1,0-1,0 0,2-2,1 0,0-3,-3 2,2-3,-5 4,1-4,0 1,-1 2,0 1,-1 0,0 0,-2 0,0 1,-2-1,2 2,-2 0,2 1,-3-2,3 2,0-1,-1 0,0 1,0 0,1 2,-3 0,3 1,-6 6,6-7,0 1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303,'20'4,"-17"-4,2-1,1 0,-3 1,0 0,0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293,'-5'25,"4"-20,-1 4,2-6,-1 0,-1 2,0-2,-1-7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1290,'44'4,"-41"-3,1-1,0 0,-1 1,0 3,-5-1,-1-2,0-2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370,'-9'14,"7"-11,-5 3,2-1,2-1,0-1,0 1,0-1,0-2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436,'-13'1,"10"4,2-1,1 1,-1-1,0 1,1-2,0 0,3-2,1-4,-1 0,0-1,-1 1,-1 0,1 0,-2 0,1 0,0 6,0 1,-1 2,0-3,0 1,1 1,0-2,2-4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429,'-18'29,"16"-26,1 1,1 1,0 0,0 0,1-2,1 1,-1-1,2 1,1 0,0-3,-1 0,1-1,0-1,0-1,-1 1,0 0,5-4,-5 3,3-3,-2 0,0 1,-2 0,0 1,0 0,-1-4,-1 2,-1-2,0 1,-1 1,1 0,-2 2,-1 0,1 2,-8 1,5 5,4-2,1 0,-2 1,1-1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361,'10'40,"-9"-35,0-1,-1-1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440,'-3'30,"3"-24,0-2,-1-1,1 0,0 7,0-6,-1-1,1 0,-1-9,2 3,1-1,0 1,0 0,3-3,-3 3,2 0,-1 3,-2 4,-1 7,0-7,0-1,-2 1,2 0,-2-1,-2-2,-4-7,5 4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440,'-16'24,"14"-18,1-2,0 0,1 3,-2-2,2 0,0-1,2 1,-1 0,2-1,0-1,6 2,-6-4,2-1,0 1,4-4,-3-1,-3 1,1-2,-1 1,0-1,-3 2,2-6,-1 1,0 4,-1 1,0-4,-2-1,1 0,0 5,-2-12,2 11,0 1,-2 0,-2-1,2 5,0-1,-1 2,-1 1,-1 0,-4 3,7-3,0-1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2377 398,'14'-5,"-11"3,0 0,4-5,0 1,9-7,-4 8,-7 2,5-3,-5 3,0 0,0 0,0 0,2-2,0 1,-1-1,0 0,-1 1,1-1,-1 2,1 0,1-2,1 2,0-1,-1 0,12-10,-13 10,1-1,6-5,-8 7,1 0,-2 0,0 0,7-4,-8 5,7-4,-6 2,2 1,-3-1,0 3,-1-2,0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172,'-4'37,"3"-29,0 2,0-7,0 0,2 0,1 0,1-2,0 0,4-2,-1 1,-3 0,0 0,1-1,-1 1,0 0,0-1,2 0,-1 1,-1-1,3 0,-3 0,0 0,0 0,-6-1,0-2,-3-5,4 4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153,'27'7,"-24"-7,2-2,-1-2,5 2,-4 0,-2 2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191,'27'-1,"-23"0,0 0,-1 0,0 0,0 2,0-3,0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1327,'67'-2,"-64"2,-6-5,0 1,-3-4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104,'-6'42,"4"-38,2 0,-1 0,0 0,-1 1,1-1,-3 2,-2-2,2-4,1-1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244,'4'3,"-1"-3,0-2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227,'-6'20,"4"-10,1-4,0-2,0 0,1-1,2-12,-1 5,1 0,-1 1,1-1,1 0,0 2,1-2,-1 0,0 1,0 2,0-1,0 4,-3 1,1 5,-1-5,0 4,0-3,0 2,0-1,0 0,0 0,0-1,0 0,2-7,-1-4,0-9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243,'26'2,"-23"-2,0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262,'22'9,"-15"-10,-4 2,2-2,0-3,0 2,-3-2,2 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248,'-18'12,"16"-9,1 0,-3 7,3-7,0 1,1 0,0-1,0 1,2 0,1-2,0-1,5 0,-4-1,0 1,-1-1,0 0,2-2,-2 2,2-2,-1 1,2-3,2-2,-2 1,-4 2,-1 0,0-5,0 5,-1-3,-1 2,0-1,0 2,0-1,-1 1,-1 1,-3 0,3 2,0 0,-2 0,1 0,0 1,1 0,-2 2,2-2,-3 4,1 0,3-2,1 0,-2-1,1 1,2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267,'16'3,"-13"-4,0 2,0-2,-6-1,0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247,'-1'16,"0"-11,1 0,-1 0,1 2,-1-2,-1-2,2 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286,'1'14,"-1"-11,0 0,0 1,0-1,0 0,-3-4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2658 333,'2'18,"-2"-14,1-1,-4-8,3 2,-1 0,1 0,0-1,-1 1,3 10,-1-4,-1 1,1-1,-1-6,0 0,-1 0,-2 4,0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1271,'16'3,"-13"-2,1-1,-1 0,2 1,-2-2,1 2,-1-1,0 1,0 1,-2 1,0 3,-1-1,0 0,-1-1,0 1,0-2,-1 1,0 0,-3 8,2-8,1 0,-1 1,1 0,-5 3,5-5,-2-1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1708,'5'17,"-4"-12,0 0,0-1,0-1,-1 0,1 2,0-2,-1 0,-1-6,0-3,1 2,0 0,-1 1,-1-11,1 11,0 8,2 4,2-1,-2-5,0 1,1 2,0-9,-2-1,0-1,0 1,0 0,-1-1,1 1,-1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1708,'3'19,"-1"-11,-2-5,1 0,0 2,1 0,-2-1,1-1,0 0,-1-6,-1-8,1 6,-1-4,1 5,0 1,-1-1,1 1,0-1,0 1,-2 7,2 2,1 0,-1 0,1-2,2 7,-2-8,0 0,1 0,0-6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290,'5'13,"-5"-10,1 0,1-7,-3 1,2 0,-1 0,-1 0,0 0,1 6,0 2,0-1,0-1,0 2,0-1,0 0,-1-9,1 2,0-2,0 1,0-2,0 3,0 0,1 0,-2 8,0-1,-1 8,2-9,0 0,0-9,0 2,-1 1,1 0,-1 0,1 0,1-1,-2 8,2 0,-1-1,0 2,1-1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304,'-14'-1,"12"4,1 3,0-3,1 3,1-1,0-2,0 0,2-3,0-3,-1 0,-1 0,0 0,-1 0,0 6,0 2,0 1,1-2,-1-1,3-1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321,'15'0,"-11"0,1 1,-2 0,-2 2,-1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303,'-5'15,"4"-11,1 0,-1-1,1 0,0 0,-1 2,2-2,0 0,2-6,0-4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294,'-2'13,"1"-9,1-1,-1 1,1-1,0 0,0 0,-1 4,1-3,0-1,0-6,2-1,0 1,2 0,0 4,-2 3,-2 0,-2 1,-1-3,-3 2,3-3,-5 1,5-2,0-1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353,'23'-1,"-17"2,-3-1,1 0,6 0,-1 0,-1 1,1 0,-5-1,2 1,0 0,-3 0,2 0,-2 0,0 1,-4 1,-4-2,1-1,0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257,'2'0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406,'11'-15,"-8"4,-2 7,0 1,-1 0,2-2,-1 1,-1 1,1-1,-1-1,0 2,1-1,-1 1,1 0,-1 0,0-1,1-7,-1 7,1 0,2-8,-1 9,1-5,-2 3,1 1,-1 1,0 0,0-1,1-1,-1 1,1-1,0 2,1-1,2-3,-1 3,0-1,5-5,-2 3,2-2,-6 6,1 0,2-3,0 2,-3 2,0 0,0-1,0 1,0 0,2 0,-1-1,-1 1,2-1,-1 1,-1-1,1 0,-1 0,0 0,1 1,-1 0,0 0,0 0,1 1,-1-1,6 0,-4 1,-2 0,1 0,4-1,-5 2,0-1,0 1,0-1,0 1,0-1,1 1,-1-1,1 0,0 1,3 0,-4 0,3-1,-2 1,-1 0,1 1,-1 0,-2 2,2 0,0-1,0 1,0-1,-1 1,0 0,0 0,-1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1319,'21'6,"-12"-6,-1 0,-4 1,0-2,-1 1,0 1,0-1,0-1,0 1,0 0,0 0,2-1,0 1,5-2,-7 1,3 1,-2-1,0 1,-1-1,0 1,0 0,1-1,0 1,2-1,2 1,-5 0,0 0,1 0,5 0,-6 0,1 0,1 0,0 0,0 0,0 0,1 0,-3 0,4 0,0 0,-2 1,-2-1,1 2,3-1,-1-1,-2 0,-3-3,-6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151,'8'16,"-7"-13,2-1,0 0,0 1,0-1,0 0,0-1,0-2,1-3,0 0,-3 0,0 1,1-3,-1 3,0 0,1-2,0 0,-1 2,-3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218,'3'19,"-3"-16,0 0,0 0,0 0,-1 7,1-5,0-2,0 6,0-5,0 0,2-1,1-1,0-2,1 0,-1 0,2-1,-2 0,1 1,4-1,-4-1,-1 2,1-1,-2-2,-3-1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217,'21'-4,"-16"0,-2 4,0-3,0 3,1-1,-4 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243,'20'0,"-14"0,-2 0,-1 0,1 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456,'2'0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164,'-4'15,"3"-11,0-1,0 2,0-1,1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255,'-1'15,"1"-12,0 0,0 1,0 1,-1 2,1-2,0 1,1-2,-1-12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223,'0'11,"-3"-14,1 0,-1 7,2 0,1-1,3-3,-1-3,1 5,-3-5,-3 2,0 1,0 1,6-2,1-1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189,'-1'22,"1"-17,0 2,0-3,0 0,0 0,-1-1,2 0,1-11,0 3,0-5,-1 7,0-1,0 0,2 0,1-1,-1 3,0 1,0 4,-3 0,2 14,-1-10,1-3,1-6,-2-2,0-1,0-1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211,'0'14,"0"-11,0 0,0 0,0 1,1-1,0 3,0-2,0 0,1 0,1 0,-1-1,1-1,1 3,-1-4,1 2,1-2,0 0,-2 0,0-2,0 1,1 0,0-1,1-2,-2 3,1-4,0 3,0-3,0 3,-1-4,2 4,-1-3,-1 3,3-3,-2 2,-1 0,-1-1,0-1,-2 1,1-1,-2-1,-1-2,2 3,-1 1,-1-2,0 0,-1 0,0 2,-1 0,-1 1,2 0,0 1,0 0,-2-1,1 2,1 0,-4 0,4 0,0 1,-1-1,0 0,0 1,0 0,1 1,-1-1,0 0,1 1,0-1,0 1,-2 1,1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1317,'16'7,"-13"-6,0-1,0 0,0 0,0 0,0 1,1-1,-1-1,0 1,1-1,0 1,-1-1,0 1,1 0,0-1,0 0,1 1,-2 0,2-1,-2 1,3 0,-3 0,2 0,1-1,-3 1,1 0,0 0,2-1,-3 1,4 0,-4 0,0 0,0 0,4 0,-3-1,0 2,0-2,1 1,0 0,-1 0,-1 0,3 0,-3 0,1 0,0 0,0 0,0 0,1 0,-1 1,5-2,-5 2,1-1,-2 0,5 0,-5 0,3 0,-1-1,-2 1,0 0,0-1,0 2,0-1,3 0,-3 0,7-7,-13 14,9-6,0-1,-2 0,0 0,0 0,-1 0,1 0,-1 0,0 0,3 0,-1 0,-2 1,1-1,-1 1,2-1,-2 1,1-1,0 0,3-10,-13 20,10-10,0 0,1 0,-2 0,1 0,0 0,1 0,0 0,0 0,0 0,-2 0,0 0,7-10,-20 20,13-10,0 1,0-1,1 1,-1-1,0 0,0-3,-4 7,5-3,2 0,-2 0,-1-1,0 1,1 0,0-1,0 0,-1 0,0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228,'20'3,"-17"-3,1-1,0 1,-1-1,0 2,0-1,0 0,0 1,0-1,0 0,-6-3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201,'-1'35,"1"-32,1 0,-1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244,'0'14,"0"-10,0-7,-1 0,0 0,1-1,1 1,-2 6,1 2,-1-9,0 1,0 6,2 2,-1 0,0 1,0-3,0 1,-1-7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287,'-31'46,"28"-42,1 0,-5 5,3-6,-1 5,-2-2,4 0,1-3,1 0,-4 5,4-5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398,'-14'0,"10"3,2 4,1-3,0 6,1-5,0 3,0-4,0-1,3-2,0-1,0-1,0 0,3-6,-3 1,-1 3,-1 0,2-5,-2 5,1 9,0 7,-1-8,0 0,0-2,3 2,-1-8,-2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307,'2'17,"-1"-11,-1-2,2 4,-1-5,-1 0,1 1,0-1,-1 1,2 2,-2-2,1-1,-1 3,1-3,-1 1,0-1,-1 0,-2-1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411,'4'38,"-4"-35,0 1,0 0,0-1,1-6,0 0,-1-1,1 1,0 0,2 2,0 0,0 1,0 0,0 1,-3 2,-1 0,-1 0,0 0,-1-2,0-1,0-2,0 0,-2-2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320,'3'27,"-2"-22,0 0,0 7,0 0,-1-7,0 0,0 5,0-4,0 0,0 2,0 1,0-2,0 0,0 0,0 7,0-7,0 2,0 8,0-11,0 0,-1 9,0-7,0 16,1-18,0 0,0 10,0-8,-1 6,1-7,0-1,0 18,0-16,0-2,0 1,1 3,-1 14,0-18,0 1,0-2,0 0,-1 5,1 9,-1-5,1-9,0 1,0-2,0 1,0 1,0-1,0 2,-1 0,1-2,0 0,0 1,1-1,-1-1,1 5,-1-4,1 1,-1 1,0 0,1-2,-1 5,0-6,0 1,1-1,-1 1,-1-1,1 2,0 0,0 0,0-1,-1 8,1-9,0 1,-1 0,1 0,-1 3,1-2,-1 0,1-1,-1 5,1-5,-1 0,1 2,-1 7,1-2,0-7,-1 4,2-4,-1 7,0-4,0-1,0-1,0-1,0 4,1-4,0 1,-1 0,0 2,0-1,0-1,0 5,0-6,0 0,0 8,0 1,0-7,-1 4,1-6,-1-1,1 0,0 2,-1-1,1 2,0-1,0-1,0 0,0-1,0-1,0 1,0 0,0 0,1 0,-1 0,0 1,2 8,-2-8,0-1,1 0,-1 0,0-1,0 1,1-1,-1 1,0-1,0 1,0 1,0 0,0 0,1-1,-1 7,1-8,-1 2,0-2,0 1,0-1,0 0,0 0,0 1,0 0,0 0,0-1,0 0,0 0,-1 0,2 0,-1 2,1-2,-1 0,1 1,0-1,-1 2,1 0,0 1,-1-3,0 1,0-1,1 1,-1 1,0-1,1-1,-1 0,0 0,1 0,-1 0,0 2,0-2,1 1,0 0,-1 0,1-1,-1 3,0-2,1-1,0 0,1 2,-1-2,0 0,-1 0,2 0,-2 1,1 5,0-3,0-1,0-1,-1 0,1-1,0 1,1-1,-1 0,-4-5,-3-3,1-6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452,'-1'19,"-2"-9,2-6,-3 5,2-6,-1 1,0-1,0-1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467,'2'0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1386,'19'-3,"-14"2,-2 0,0 1,0-1,3 1,-2-1,-1 2,0 0,0-1,1-2,-8 4,-17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1278,'-8'20,"4"-9,2-8,1 0,0 0,-1 2,0 0,0 0,0 2,2-2,0-1,-1 1,0 3,-1-1,2-3,-2 0,3-7,1-6,-2 6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447,'15'-4,"-10"7,-2-2,-3 2,-3 3,-5 4,5-5,-1 1,-3 4,4-8,-1 1,1-2,0-2,2-3,1-2,0 2,1 1,0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438,'0'24,"0"-19,0 0,0 1,-1 1,0 0,0-1,1-1,-1 0,0 0,0 0,1-2,1 3,0-2,0-1,2-2,0-5,0-4,-2 4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476,'-15'-4,"12"5,0 0,1 2,1 1,0 2,1-3,0 1,0-1,0 1,1-1,2 0,1-2,-1-2,0-1,0 0,0-3,-2 2,-1 6,0 0,0 2,1-2,0 0,0 0,2-4,-1-3,2-4,-3 4,0 0,-1 0,1 0,1 9,-1-2,0 2,-1-2,0 1,-1 3,1-4,0 1,0-8,0 1,2-1,-1 1,1-2,0 2,0 0,0 0,-1 0,1 0,0 0,0 0,1 1,1 0,-1 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475,'12'19,"-9"-24,-3 1,1-2,-1 2,-1 0,1 1,-1 0,-3 1,0 2,-7 3,7 1,0 1,1-1,2 0,-1-1,1 2,0-2,-1 2,1-2,1 1,0 0,1 0,2-1,0-2,0 0,3-2,-3 0,1-1,5-5,-4 4,-2-1,1 0,-3 10,-1-3,0 1,-1 0,0 3,4-9,0-4,0 1,-2 1,1 1,-1 0,2 0,0 5,-2 1,0 1,-1-1,0 2,0-2,0 0,0 0,2 0,1-6,0-1,0 0,-1 1,1-4,0 3,-1-1,0 0,0 0,0 0,0 0,0 0,1 0,-1 1,2-5,-1 1,-2 5,2-4,-2 4,0 0,-2 8,0-1,0 1,-1-1,1 2,-1-3,1 0,-1 1,0 1,1-2,0 1,-1 5,0-3,1-2,0 1,0 1,0-3,1 3,0-2,3-2,3-2,-3-1,0-1,0-1,-2 0,0-1,0-5,-1 2,0 1,-1 1,-1-7,1 9,-1 0,-1-1,0 3,0 0,0 0,-7 1,6 0,1 0,0 1,-2 1,2-1,0 1,7 0,8-3,-4 1,-3-1,0 0,1 0,-2-1,-1 1,0 0,1 0,-1 1,0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475,'27'0,"-19"0,-4 0,-1-1,4 1,2 0,-4 0,-1 0,4 1,-2 0,1 0,-4-1,0 0,0 0,-6-1,0 0,-1-2,1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446,'-10'14,"10"-11,-1 0,1 2,0-1,0 3,0 3,1-5,1-1,1-1,0 0,1-2,-1 0,5-1,2 0,-4 0,-3-1,7-3,-7 2,2 0,-1 0,2-4,-2 4,2-5,-4 4,1 0,0-2,1-5,-2 5,-2 2,-1-8,0 8,0-1,0 0,-1 1,-2-1,1 1,-5 1,4 1,0 0,0 1,-5 2,5-1,-2 2,1 1,2-1,-1 2,-3 2,3-2,1-3,1 1,-1 0,1 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462,'27'-3,"-24"3,0 0,0-1,0 0,0 1,0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3384 441,'-2'18,"-1"-11,2-4,0 0,1 1,0 0,-1-1,0 0,1 1,-1-1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479,'3'22,"-3"-19,0 0,0 2,0-2,-1 0,1 2,-1-13,1 4,0-1,0-3,0 3,0 2,0 0,1-1,-2 1,4 10,-3-4,1 2,0-2,-2 0,2 0,-3-7,1-1,0 1,1 1,3 4,-2 2,0 2,0-2,-2 2,1-1,-1-1,-2 2,-2-3,3-6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625,'-13'-1,"10"1,0 0,0 0,0-1,0 1,0 0,0 0,-1 0,1 0,0 0,0 0,-2 0,0 0,2 0,-2 1,2 0,-11-1,11 1,-1-1,-1 0,0 1,2 0,0-1,0 0,-3 1,-2-1,5 0,0 1,0-1,-2 0,0 1,1-1,1 2,-2-1,2-1,0 1,0 0,0-1,0 1,-1-1,-4 1,3 0,2 0,0-1,0 1,0 0,0-1,0 1,0 0,0 0,0 1,0-1,0 0,0 0,0 0,0 1,0-1,0 0,0 0,0 0,0-1,0 1,0-1,0 1,0-1,0 0,0 1,0-1,0 0,0 0,0 0,0 0,0 0,0 0,0 0,0 0,0 0,0 0,0 0,0 0,0 0,0 0,0 0,0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1325,'33'57,"-36"-57,0-1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652,'-13'10,"12"-7,0 0,1 0,0 0,0 0,1 0,0 0,0 0,2 1,0-2,3 4,-3-3,0 1,0-2,0-1,2 0,-2-1,1 0,0-1,-1 0,4-3,-1 0,-2 1,-1 1,0 0,0-3,-3 2,0 0,0 0,0-1,-1 1,0 0,-1 0,-2-1,-1 0,1 1,1 1,-1 0,0 1,1 0,-3 1,3 1,0 0,0 0,0 0,1 2,-1 1,1-1,0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678,'16'-2,"-13"2,1-1,0 1,-1 0,0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662,'-2'16,"2"-11,-1-1,1 0,0-1,0 0,0 1,2-12,-2 4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687,'-1'15,"1"-11,0-1,0 0,0-7,-1-3,1 3,1-2,0 2,0 7,-2 7,2-5,-1-1,-1 3,1-2,-1-2,1 3,1-9,0-2,-1 2,0 0,-1 0,1 0,0 0,-1 0,1 0,0 8,0-2,0 2,0-2,0 0,0 0,0-6,0 0,0-1,0-2,0 0,0 2,1 0,-1 1,1-1,0 9,-1 1,-1 0,1-1,0-1,0 0,0 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776,'35'1,"-31"0,-9-2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779,'6'23,"-6"-19,0-1,0 1,0-1,-1 3,1-2,-1-1,1 0,-1 4,0-4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823,'3'9,"-2"-6,-2-6,-2 0,3 6,3-2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807,'-4'32,"4"-28,-1-1,3-6,-1-2,0 2,1-2,-1 2,3 0,-1 0,-1 0,-1 6,1 3,0 0,-1-3,-1 1,0-1,-1 0,1 0,1-11,0 4,-1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808,'19'4,"-14"-3,-2-1,0 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837,'20'-1,"-17"1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1360,'14'-5,"-11"4,0 1,0 0,1 1,0 2,1 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817,'-7'-13,"4"11,-1 3,1 1,1 1,-1 1,1 0,1 0,-2 3,3-4,0 0,1 0,0 0,2-2,0-1,3-1,-2-1,-1 0,0 1,-1-2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777,'-14'8,"12"-5,-1 1,-2 2,4-2,-2 6,2-7,0 5,1-4,-1-1,0 0,1 1,0-1,0 0,1 1,0 1,1 4,-1-6,1 4,1-2,1-3,0-1,2-1,0-1,0-3,-3 2,0-1,0 0,2-6,-2 3,-1 2,1 0,0 1,0 0,0 0,-1 0,1 0,0-1,-2-1,1-1,-2 3,1-3,-2 2,1-1,-1 1,-1 0,-2-1,1 2,-1 1,0 1,-1 0,1 0,0 1,1 0,-4 2,4-1,0 0,0-1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661,'-8'-11,"8"19,0 0,0-2,0 1,0 2,0 0,0 0,-1-1,2 10,-1-8,0 2,0-1,-1-1,1-1,0 2,1 0,-1-1,0 0,0-1,1 3,-1 0,0-2,0 9,0 1,1 1,-1-12,1 0,-1 2,1 0,-1 0,1-2,-1 1,1 3,0-1,-1-1,1 12,0-10,-1-1,0-1,1 8,-1-10,1 13,-1-5,0 3,0-11,0-2,0 1,1 29,0-30,-1 0,1 5,-1 1,-1-5,1 1,-1-2,1-1,0 0,0-1,-1 7,1-5,0 14,0-6,0-7,-1 14,1-15,-1 2,1-5,0 4,0-4,-1 2,1 0,0 5,0-5,0-1,0 0,0-1,0 0,0 0,0 2,-1 1,2 19,-1-20,0 0,0 0,0 1,0 1,0-1,0 0,1-1,-1 0,1 5,0-6,-1 1,0 1,1 0,0-1,-1-2,1 0,-1 0,0-1,1 1,-1-1,-3-6,1-6,-1-1,0-3,0 2,1 0,-1-2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1486,'-13'4,"11"-1,-1 4,0-3,2 0,0 0,1-1,0 0,-1 4,0-2,2-1,0 4,-1-5,1 1,1 1,0 4,0-4,-1-1,1-1,0 0,3 0,-1-1,1-2,-2 0,0 0,2 0,0-1,-2 0,0-1,2-2,-2-1,0 0,-2 2,3-6,-1 3,0 2,-2 1,2-2,-2 2,0 0,0 0,-1 0,-1 0,0 0,-1-2,1 2,-2-2,1 1,-1 0,0 0,-1 1,1 0,-1 1,0-1,1 2,0 0,-3 0,2 1,-2 0,-1 0,0 0,3 1,0-1,0 3,1-1,0 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1518,'21'1,"-18"-2,3 1,-3-1,0 0,0 0,0 0,-1 4,-3 0,-2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1489,'-3'24,"2"-19,-1 5,1-6,0 0,-2 9,2-1,1-6,-1 1,1-2,2-11,0 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1545,'15'-3,"-12"3,0 1,1-1,-1 1,0 1,-4 2,-1 0,-4 8,4-9,0 0,-4 4,4-4,0 0,2 0,1 0,2-1,3 0,-3-1,3-1,-3 0,1-1,-1 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1595,'-17'15,"14"-10,-1-1,1 0,0 0,1-1,-4 4,3-3,1-1,-1-1,1 1,0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2808 1672,'-15'27,"15"-22,0 2,1-3,-1-1,2 3,-1-2,0 0,1-1,8 7,-7-9,0 1,0-2,1 1,-1 0,0 0,1-2,1 1,1-3,2-3,-6 3,0 0,0 0,0 0,0 0,-1 0,1-1,-1 1,1-2,0-3,-2 4,0 0,-3-5,1 4,1 2,0-1,-1 1,-2-3,-1 1,1 3,0 0,-3 1,-3 2,7 0,-1 0,-2 3,3-3,0 2,-1 0,-1 2,3-2,-2 5,2-3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2803 1694,'18'-1,"-14"1,0-1,-1 1,0 0,2-1,-2 2,-2-6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1334,'32'-4,"-27"3,-1 1,-1 0,0 0,0 0,0 0,0 1,0-1,0 0,-6 0,-3 0,1 0,0 0,2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1675,'2'17,"-2"-14,0 0,0 0,0 0,-1 0,1 1,0-1,-1 4,2-4,1-7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1703,'1'14,"-1"-10,0-1,0 1,1 3,-2-4,1 0,0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1598,'41'76,"-38"-69,-1-4,0 3,-1-3,0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1716,'-14'1,"10"1,-1 0,2 2,2-1,0 0,-1 1,2 0,-1-1,0 1,1-1,0 0,-1 0,4-1,3-2,-3 1,0-1,2 0,-1 0,1-1,-2 1,0 0,-6-1,-2 0,-4-3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1702,'-14'0,"11"1,0 0,0 0,0 2,0 0,2 0,-1 0,0 0,1 0,0 1,-1 4,2-5,-1 0,0 4,2 0,1-4,-1 1,1-1,-1 0,4 7,-3-5,0-1,0-1,-1 1,1-1,3 2,-1-2,-1-2,6-1,-5-1,0 1,1-1,-1 0,0-1,0 1,6-8,-6 5,-1-2,-1 2,1 1,3-7,-2 6,-2 0,-1-2,-2 3,-1-1,0 1,0 0,0-1,0-1,-7-8,7 10,-1 0,-3-1,3 2,0-1,-1 1,-9-5,9 2,-2-6,3 5,-3-5,3 7,1-1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622,'10'-10,"-13"8,-2 2,2 0,0 2,1 1,-1 0,2 1,5-2,-1-1,-1-4,1 3,0-1,0-1,-3-1,-3 2,0 0,0 1,0 0,3 4,0-1,1 0,0 0,1-6,-2 0,-3 2,3 4,3-1,0-2,0 0,0-2,-4-1,-2 3,-1 0,1 1,0 1,0 1,6-3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587,'-3'13,"2"-10,0 0,0 1,0-1,0 2,-2 3,3-5,-3 6,3-5,-1 0,1 0,0 2,-1-2,0 0,0-1,1 0,0 0,1 0,2-3,2-1,-2 1,2-2,0 1,0-1,-2 1,2 0,-1 1,-1-1,1 0,-1 0,2 0,-12-8,4 5,-1-4,2 4,0 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597,'14'-1,"-11"1,0 0,-10 6,3-4,1-2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622,'16'3,"-13"-3,1 0,1 0,-1 0,-1-1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562,'-3'15,"2"-11,1 0,-1 7,0-8,1 0,0 0,-1 2,0-2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1362,'16'-3,"-12"1,3 1,0 0,2 0,-1 0,-3 2,-1 1,-1 0,-5-5,-1-1,0-1,1 2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649,'13'5,"-10"-4,0-1,0 0,-2 3,-4 2,1-2,-1 0,0 0,0 0,6-2,4 1,-2-2,3 1,-5-1,2 0,0 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618,'10'2,"-16"-4,2 2,1 0,0 1,2 2,1 0,3-1,0 0,0-1,0-2,-1-2,-4 0,-1 2,0 1,6 3,0-2,-6-3,-1 1,1 2,5 2,2-1,-1-2,-1-3,-5 1,-1 1,1 1,0 0,1 3,5-1,0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605,'-5'28,"4"-19,0-5,1-1,-1 2,1-2,2-12,0 5,0 0,-1 1,0 0,0 0,4-2,-2 2,0 0,0 1,-1 5,-1 1,0-1,0 0,-1 0,1 0,-1 0,1 1,-1 0,0-1,0 1,0-1,0 0,-1 2,1-2,4-4,-2-3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608,'19'-1,"-16"2,4 0,-4-2,0 1,0 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637,'17'-4,"-13"3,0 1,0 1,-1-2,1 1,-1 0,0-1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3229 600,'-7'18,"6"-13,1-2,1 0,2 0,0-2,0 1,4-1,-1 0,-3-1,1 1,-1-1,2-1,-1 0,-1 0,1 0,-1-1,3-3,-3 2,2-3,-1 2,-1 0,-1 0,-1 1,1-8,-1 8,-1-2,-1 2,-1-2,-1 2,-2 0,2 2,-1 0,-4 0,2 1,-4 0,3 2,-5 1,9-2,0 1,-3 0,3 2,-1 1,0 2,2-3,0 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603,'16'-1,"-13"0,0 0,0 0,0 1,1 1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3257 576,'-4'37,"4"-34,0 1,0-1,3-5,-2-1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615,'18'0,"-15"0,0 1,0 1,0 0,-4 1,-2-1,1 1,-1-1,-7 4,4-1,3-2,1 0,5-3,1 0,0-1,4-1,-5 2,0 1,1-1,-1 2,0-1,-4-4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2811 1758,'-11'16,"9"-9,-1-1,1-1,-1 0,0-1,0 0,0 1,0-1,1 0,-1 1,1 0,0 0,-1 0,-2 3,3-5,-3 2,2-2,0-4,1-3,2-1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1291,'52'13,"-49"-12,-3 2,-1 2,-1-1,-1 3,1 0,0 2,0-3,1 2,0-5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2726 1872,'-15'-9,"12"8,-1 1,1 1,-1 0,1 0,0 1,1 2,1-1,1 9,0 2,1-11,0 0,1 4,-1-4,3 4,-2-4,2-3,6-7,-8 4,0 0,0-1,3-8,-4 5,0 2,0 1,0 1,0 0,1-2,-1 10,0-1,-1 1,2 10,-2-12,1 0,-1 0,2 2,0 0,-1-2,2 1,1 0,-1-2,1-2,-1-1,0-3,-2-2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2854 1748,'3'28,"-1"-17,0-2,0-5,1 3,-1-4,0 2,0-1,0 10,1 1,-1-7,-1-5,-4-6,-2-3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2909 1814,'-4'59,"4"-49,0-3,0 0,0 2,0-5,0-1,0 1,-1 6,1-5,0-2,-1-7,0 0,1 0,0 1,0-10,1 6,0 2,-1 2,2-6,-1 6,2 0,0 3,5 3,-6 0,1-1,-1 1,-1 1,1 0,-1 1,0 1,-2 0,1-3,0 1,-2 5,-1 2,1-7,0 0,-11 1,4-14,5 4,0-2,1 0,0-1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884,'-2'15,"2"-9,0 1,-1 4,1-6,0-1,-1-1,1 1,0 0,0-1,0 0,0 1,0-1,1 1,-1 0,0 0,0 0,1 2,1-2,-2-1,-3-1,-1-2,1-1,-1-1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3480 1049,'-32'2,"29"-1,0 0,0 1,0 1,0 1,1 1,2-1,0-1,0 1,0 0,0 0,1 1,2-2,3-4,-1 0,-2 0,1 0,0 0,1-2,-2 1,0 1,0-1,1-1,-7 6,0-1,-3 1,1 1,0-2,1 1,-7 4,5-2,3-3,-1 3,1 1,0 5,4-8,-1 2,4 0,4-1,-4-4,-1 0,1 1,7-2,-4 1,9-4,-11 1,0 0,5-5,5-5,-14 10,-4-2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3385 1041,'-9'18,"8"-14,1 7,0-5,-1 0,1 15,0-16,1 2,0 1,-1-1,1 0,2 7,-2-9,1-1,-1 1,1-1,0 0,1 0,2 3,-1-4,0-1,1 0,0-1,0 0,-1 0,7 0,6 0,-3-3,-7 0,-1 0,5-2,-6 0,1 1,0 0,1 0,-2 0,1 0,2-2,-4 3,3-2,-4 2,0-1,1 0,-1-2,0-1,-2 3,-1-3,0 1,0 1,0 1,-1-1,-3-5,3 6,0 0,-1-1,-1-4,1 3,0-1,0 2,-2-5,2 5,-1 2,-1-2,0 1,1 2,-2-1,-1 1,1-1,1 1,-7 0,5 1,-1 1,0-1,-2 2,0-1,2 1,-1 0,-1 1,0 0,0-1,-8 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1004,'17'-4,"-14"3,1 0,-1 1,3-2,-3 2,0-1,0 0,4-1,-4 1,1 0,-1 1,2-2,0 2,-2 0,1 0,0 0,0 0,-1 1,0-1,-6 2,-1-2,0-1,0-1,1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407 949,'-1'46,"1"-42,-4 13,3-9,0-1,-1 0,-1 5,-3 5,4-11,1 0,-1 0,0-1,-1 2,2-4,-1 1,0-1,6-7,-3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1032,'18'-8,"-14"6,-1 1,1 0,-1 1,0 0,-4 4,0-1,-4 2,3-2,-2 0,1-1,-4 1,4-1,10 0,0-1,1-1,-2 1,-3-1,0 0,0 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485 958,'-6'16,"5"-11,-1-2,1 0,-1 1,0-1,0 0,1 1,-1 1,2-2,3-4,2 0,0 1,0-2,-2 3,-4 2,-1 2,0-1,1 0,-1 1,1-2,2 0,2-3,5-1,-4 1,3 0,-4 1,0-1,0 1,-2 2,-2 0,-1 1,-4 6,4-7,-2 0,0 0,-2 1,2-3,1 1,4-7,1 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1280,'3'20,"-3"-16,1 1,-1 1,1-3,-1 0,0 3,0-3,1 3,0-2,-1-1,0 1,1 0,-1 1,1 1,0-2,-3-7,1-11,0 9,0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519 981,'25'-2,"-22"1,0 0,0-1,-4-2,-5-6,3 6,1 1,-1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532 944,'3'16,"-3"-12,1 0,-2 1,1-2,0 0,-1 0,-2 3,-1 1,2-2,-1-1,8-4,-2-1,0-1,0 1,1 1,1-3,2 2,-8 4,-4 4,2-3,-1-2,2 2,-1 0,0 4,2-5,0 0,1 0,2 0,2 1,-1-2,1-1,-1 1,0-1,3 1,-3-1,0-2,0-1,0-3,-2-1,-1 1,0 2,-1 0,-2 0,0 0,0 2,-2 1,1 2,0 2,3-1,-2 1,1-1,0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605 920,'-16'47,"14"-42,0 0,0-1,0 0,0-1,-1 0,0 0,0-1,7-7,-1 1,0 1,3-2,-4 2,0 0,1 1,0-1,1-1,3 0,-3 3,1-1,-10 15,2-8,-3 2,4-4,0 0,-4 1,3-2,8-2,4-2,-6 1,1-1,0 0,0 0,2-2,-3 2,0 1,-3 5,-2-1,0 0,-1 2,-2 3,0-1,4-3,-1-1,0 1,0 0,-1 0,1-1,1 0,0 0,-1 1,0-1,0 0,6 0,-1-3,0 1,0-1,0-1,2 0,0-2,-2-1,-1 0,1 0,-3 1,1-2,0-1,-1 3,-4 1,-4 3,3 1,1 2,2-1,0 0,1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668 946,'-8'27,"7"-23,1-1,-2 0,1 1,0-1,0 1,0-1,1 3,0-2,0-1,1 0,2-2,-2-7,1 0,-1 3,0 0,2-1,-1 1,2 0,-1 0,0 1,1 6,-3 0,0 0,0-1,-1 0,-1 4,-3-6,1-2,1-2,3-3,0-1,1-1,-1 4,0 0,0-1,0 1,1 0,0 0,0 1,1 1,0 2,0-1,0 4,-1 3,-2-3,1 6,-2-5,1 4,0-5,3-2,0-3,0 0,1-2,-1 1,0 1,0 1,0 1,0 5,-1-1,-1-1,-1 2,1 0,-1-2,0 0,0 1,-1 0,1 0,0 0,0 0,-1 1,1-2,-2 2,0-1,-1-1,0-1,0 0,0-3,0 1,0-1,0-1,2-1,0-2,2 2,0 0,0 0,2 2,0 0,1 0,0-1,1-6,-3 5,-1-3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773 908,'-9'53,"8"-46,0-1,0 0,-1 0,1 0,-1-2,0 9,1-8,0 6,1-6,-1-2,1 0,0 0,0 0,3-3,-2-8,0 0,0 1,0 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772 929,'11'20,"-7"-15,-1 1,-2-1,0 0,0-1,0 0,3 8,-1-3,-2-1,0-5,-5 3,1-6,-1-3,1 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769 986,'21'-3,"-17"1,3-3,-3 0,-2 2,1 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839 924,'-13'18,"10"-15,3 0,1 0,2 2,0 0,1-3,1 1,-1-1,-1 0,0-1,2 1,-2 1,-2 0,-3 2,-2 3,1-5,0 1,1-1,-3 3,2-5,0-1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869 942,'14'-4,"-11"3,1 0,1-1,0 2,-1 0,-1 0,2 0,-2-1,1 1,-1 0,0 0,-2 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905 942,'14'37,"-12"-34,-1 1,1 5,-1-6,0 0,1 6,-1-5,0 1,-1 1,1 0,-2-3,0 0,-3-2,1-4,-1-2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1290,'22'-20,"-17"18,-2 2,0 1,0-1,0 1,0 1,-3 1,-4 5,-1-1,-1 1,3-4,0 0,-3 4,9-5,17-3,-9 0,-6 0,-1 3,-2 0,-3 0,-4 8,1-4,1-1,-1 0,-1-1,0-1,0-1,0-2,0 1,-1-3,-1-1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1157,'7'14,"-8"-8,1-3,-1 2,0 0,0-1,0 0,0-1,-3 1,-5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1204,'20'-9,"-16"8,-1 0,1 0,-1 1,2-1,-2 0,1 1,0 0,3 2,-4-1,0 0,-2 2,-1 1,-2 0,-3-1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1200,'-3'21,"3"-14,1-3,-2-1,2 4,-1-4,1-7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1209,'-23'31,"20"-28,0 1,0-1,6-3,3-2,3-1,-1 0,-4 0,0 2,-1 0,3 1,-4 3,-3 0,1 0,-1 0,-4 4,2-6,-2 2,1-2,-1-1,2 1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1277,'14'0,"-10"0,-1-1,0 1,0-2,1 1,0-1,-1 1,1 0,-1 1,0 0,-6-1,-1 0,1 0,0 0,4 4,1 1,-1-1,0 0,0 1,2 4,-2-5,-1 1,1 0,-1-1,0 8,-1-7,1-1,-1 0,-2 3,0-4,0-2,-1-2,3-1,1-3,0 2,1 1,0-1,0 1,3-7,2-6,-4 12,0 1,1-1,-1 1,2 0,-1-1,0 1,3-3,-3 2,0 1,0 0,-1 0,2 0,-1 0,-5 6,0 1,0-1,-2 2,0 0,1-2,0-1,-2 3,2-3,7-3,-1 1,3 0,-3 0,2 0,-2 1,-3 2,-1 1,0-1,-1 1,1 1,-1 0,0 0,0-1,1 0,-2 3,1-3,1-1,9-31,-6 21,3-5,-3 7,0 0,3-5,-4 5,1 0,-1 1,1 0,1 0,-2 1,2 1,0 7,-3 3,0 4,0-9,0 0,-1 4,1-3,0 1,1 0,-1-2,0 0,1 1,-1 1,0 0,0 0,1 0,-1-1,1 0,0-1,0 1,-1-1,1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1209,'-12'22,"11"-15,0-2,1-1,-1 1,-1 5,2-6,0 2,-1-3,2 2,-1-2,0 1,2-7,-1-1,1 1,0-1,-1 1,1 0,1 0,0 0,0 3,0 0,-2 4,-1-1,0 2,-1-1,0 1,0-1,0 0,0-1,-2-7,3-9,0 10,1-2,2-2,-1 2,1 1,0-1,1-3,-1 4,3-1,-1 3,-2 1,2-1,-6 6,1-1,-1 1,0 4,-1-2,0-2,1 0,-1 2,1-3,4-5,2 0,0-3,-2 3,0 0,0 0,0 1,0 2,2 7,-2-3,-2 0,-1-2,1 2,-2-2,1 1,1 0,-1 0,-1 1,1-2,-1 0,0 3,0-3,0 0,-2-1,0 0,0-3,-1-2,1 0,2-1,0 1,0-1,0-3,1 2,-1 2,7 0,-3 4,1-1,5-1,-6 0,0 0,2-2,-5-1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1233,'31'-3,"-27"2,-1 0,1 1,0 0,0-1,-1 2,-10-5,2 2,0-1,1 0,1 0,-1-2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1198,'2'23,"-1"-19,-1 0,2 8,0 8,-2-16,1-1,-1 0,0 1,1-1,-1 0,0 1,0 0,1 0,-1 1,0 2,0-2,-1-2,1 0,-1-6,0 0,0-2,0-2,0 0,0 2,1 1,-2-3,1 2,0 2,0 0,-2 4,1 2,-2 5,3-3,-1 1,2-3,0-6,3 0,1-2,-1 2,1-2,11-8,-11 10,0 1,2-2,-3 3,-5 4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1249,'30'-11,"-28"19,-2 0,-1 1,0-4,-1-1,1-1,-2 2,1-2,-1-2,1-4,-1-2,2 2,0-2,0 2,0 0,4 2,1 3,0 1,-1-1,0 1,0-1,0 2,-2-1,0 0,-1 0,-1-6,1 0,-1-1,0-2,1 2,0-2,2 3,0 0,3-3,0 1,-2 2,0 1,0 1,1-2,-1 2,0 0,6-4,-6 4,0 0,2-2,1 2,-2 0,-7 0,-2 0,2 1,0-1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707 1179,'5'22,"-2"-12,-1-6,0 4,-2-3,1 2,0 0,0-1,-1 0,1 0,0-1,-1 0,1 0,-1 1,1 1,-1-1,1 0,0 4,-1-6,0 0,0-1,1 0,-2 0,-2-3,0-2,-2-1,2 0,0 1,0 0,0-1,2-1,0 0,2 1,0-1,2-3,0 3,-1 1,1 0,2-3,-2 4,1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1323,'-3'-15,"2"12,1-1,0-1,0 2,0 0,0-1,0 0,0 1,0-2,0 0,0-1,0 1,1-1,-1 3,1 0,-1-1,1 1,0-1,2 7,0-1,1-1,-1 0,1-1,0 1,-1-1,0 0,1-1,-1 0,2 0,-2 1,0-1,0 2,0 0,-2 3,-1-1,0 0,0 0,0 1,0 1,0-1,1 3,-1-4,1 9,-1-8,1 6,0-4,-1-3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1228,'22'-5,"-18"3,0 2,-1-1,0 1,2 0,-2 1,-7-2,-5-4,7 2,-1 1,0 1,5 5,-1 2,0-3,0 1,0 0,0 6,1 5,-1-11,0 0,0 4,0-2,0-3,-1 5,0-3,0-2,0 3,0-2,-7-6,3-3,0 2,0-5,2 5,1 0,0 0,0 0,2 0,1-1,1 1,1-1,-2 1,2 0,-2-2,0 1,0 1,-2 0,1-1,-1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800 1199,'21'1,"-18"-1,0 0,1-1,1 0,-1 0,3 1,0 0,-3 2,-1-2,1 1,-1 1,-7-4,1 1,-1 0,-5-6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1171,'3'26,"-3"-23,0 0,0 3,0-2,1-1,1-8,-1 2,0-1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1152,'-2'29,"1"-25,1 0,0 0,-1-1,0 0,-2 3,0-3,0-2,0-1,1 6,2 3,-1-5,2-1,-1 2,0 9,0-6,-1-2,1-3,-1 4,1-2,0-1,0 0,0-10,0 1,0 1,0 1,0-6,0 5,0 1,0-3,0 3,1 0,0 0,1-2,0 2,3-1,-2 3,2-1,-1 1,-1 0,0 1,0 0,0 0,8 1,-8 0,0 3,-2 0,0 0,-1 0,1 2,-1 0,0 2,0-3,0-2,-1 0,0 0,1 0,-1 2,0-1,-1 3,1-4,0 2,0-2,-2 0,0-4,0 1,-4-6,2-2,1 1,1 2,1 2,0 0,-1 1,1-1,5 2,1-2,0 0,-1 2,1 0,-6-2,0 0,-1-4,0 1,3 3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1224,'3'14,"-2"-8,-1-2,0 0,0-1,0 0,0 0,0 3,0-3,-1 2,0 8,1-9,-1 2,1-3,0 0,1 0,2-5,2-2,-1 1,3-4,-4 4,0 1,0-1,0 2,4-5,-3 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929 1224,'21'-5,"-18"5,1-1,0 0,0 1,0 0,-1 0,-6-3,0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957 1198,'-1'12,"1"-9,1 0,0 0,0 4,-1-4,1 10,0-2,0-8,-1 3,0 0,0-2,0-1,-1-6,0 0,-1-6,1-7,0 11,0 0,1 1,-1 0,0 1,-3 5,2 1,1 0,0 2,-1 0,1-1,-1 6,0-2,2-5,1-7,0 1,0 0,0-2,2-2,-1 1,-1 3,2 0,0 2,4 2,-1 0,-1 0,-2-1,2 1,-2-1,0 1,0 0,-1-5,-3-1,1 1,-1-3,1 3,0 1,0-1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987 1169,'-1'22,"1"-18,0-1,-1 1,1-1,-2 0,0 0,-1 1,-7 0,7-3,-1 0,-1-1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1224,'3'19,"-1"-8,0-7,-1-1,0 1,3 1,0-1,0 1,0-2,0 0,1 0,3-3,-2-1,1 0,-3 0,0-1,3 0,-4 1,0-1,0 1,4-6,-6 4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1151,'2'28,"-4"-23,1-1,-2 8,2-9,-1 2,0-1,1-1,0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1324,'-1'-24,"0"19,1 0,0 1,0 0,0 1,0-1,1-3,-2 3,2 0,-2 0,1-1,0 0,0 2,-1-4,2 2,-1 1,0 1,5 3,-2 0,0-1,0 1,0 0,1 0,-1 0,1-1,-1 1,0 0,1 1,-1 0,2 0,-2 0,0 3,-1 2,-2-1,1-2,1 8,-1-6,-1 0,2 4,-2-5,0 1,0 1,0 4,0-4,0-3,-2 0,0 1,-4 0,1-3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1143,'-14'12,"11"-11,0 0,0 0,2 2,0 1,1-1,0 4,0 0,0 0,-1-1,1 0,0-1,0-1,0 6,0 2,0-4,0 0,0-2,0-1,0 4,0-6,0 1,0-1,0 0,0 0,0 0,0 0,1 0,0-6,-1-4,1 1,0 0,-1 1,0 0,1-1,-1-1,0-2,0 2,0-9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1053 1154,'2'16,"-1"-9,0 0,-2 0,1-1,1-1,-1 1,0-1,0-1,0 0,0 1,0 4,0-5,0 5,0-6,0-8,0-8,1 8,-1 0,0 2,1 0,-1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1187,'8'6,"-7"-2,0-1,0 0,0 2,1 0,-2-1,1 2,-1-3,-1 6,1-4,-1 5,1-7,0 0,-1 1,1-1,1-8,0 2,1-6,-1 1,3-3,-2 2,0 5,0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1139,'14'-5,"-11"4,0 1,0 0,0 3,-2 0,-1 1,0-1,-2 5,-3-1,3-3,-1 4,1 3,1-6,-1 0,2 0,-3 4,2-6,0 2,0-1,1-1,3-3,0-4,1-2,1-2,-1 2,-1 1,-1 1,1 0,0 2,-1 6,-3 7,0-8,0 0,1 0,-2 1,0 4,0-3,2-2,-1 0,1 1,-1-1,1 3,-1-3,-2-5,2-1,-1-1,0-2,0 2,1 0,0 1,0 0,4 5,-3 8,-1-6,1 0,0 1,-1-2,1 0,-1 1,1-1,-1 1,0-1,2-6,0-1,0 0,0 1,0 0,1 0,2-1,-1 5,1 2,-1 2,0-2,1 1,-1 1,-2-2,1 0,-1 0,2-1,-2 1,2-5,-3-1,0 0,0-1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1138,'7'23,"-6"-20,0 0,-1 1,1 5,-1-3,0 0,0 7,-1-2,1-8,0 0,1 5,-1-5,0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1099,'7'33,"-9"-29,1-1,-3 6,0-2,2-4,-1-1,6-1,2-2,0-1,-2 1,2 0,3-1,-3 0,-2 1,4-1,-4 3,-10-1,4 0,-3 0,2 1,1 0,0 4,3-2,0 1,-1 1,1 8,0 7,0-15,0 1,-1 4,1-2,0 0,0-1,0-1,-1 3,1-5,-1 8,1-9,0 0,-1-8,-1-6,2 5,-1 0,0-1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1167,'39'0,"-36"1,-4 4,-2 2,0-2,0-1,-4 4,4-6,-1 1,0-1,1 0,0 0,11-4,-5 1,1 1,1-2,2 0,-9 5,-2-1,-7 2,6-1,2-1,8-4,-1 1,1 0,-1 1,-1-1,0 0,2 0,-2 1,1-1,0 1,1 1,0 0,-2 2,-2 0,-1 0,-2 0,1 0,-1 0,-1 0,1 0,-2-1,1 0,0-2,-1-3,1-3,1 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1213,'12'30,"-11"-26,-1 1,1 2,0-2,0 2,-1-3,0-1,-1 0,-2-2,0 0,-1-2,-2 1,0-2,-17-5,17 5,-7-3,5 2,-8-3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 1435,'-5'16,"4"-11,-1 0,-1 2,2-4,-3 4,1-4,1 1,0-1,0 0,1 0,4-1,0-1,2-2,3 0,-5 0,1 1,-1 0,0 5,-4-1,0 1,0-1,0 0,-2 3,-3 1,3-6,1 1,-1-1,6 0,1 0,-1 1,2 3,-4-3,-1 1,1 0,-1-1,-1 2,1 0,-4 3,3-5,-2 0,1 0,0-7,3-2,1-1,-2-1,1 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1426,'3'43,"-3"-40,-1 0,0 0,0 0,-2 0,-1-3,1-2,0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1418,'17'-5,"-11"2,-2 1,2 0,-2 1,-1 0,0 0,1 1,-1-1,1 1,-1-1,-6-3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1257,'5'66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379 1453,'3'38,"-2"-33,1-1,-1 0,2-6,-2-2,0 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1466,'30'18,"-33"-16,0 1,-2 0,2-1,-1 0,-2 2,1-2,2 0,8-4,-2 1,1 1,-1 0,0 1,0 0,-1 6,-2-4,-1 2,-2-1,-1 0,-1 1,2-3,0 0,6-2,0-1,1 0,-1 0,1 0,0 0,-1 0,0 1,0 0,-1 3,-2 0,1 0,-1 0,0 1,1 1,-1-1,1 0,0 1,-1 0,0 0,1-1,-1 0,0-1,0 0,0 2,-1-1,1-1,-2 1,-1-3,-1 1,-1-3,2-1,0 0,0-1,-1-3,-1-4,3 7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1554,'-8'21,"8"-17,-1 0,0 0,-1 1,1-2,2-6,0-2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1533,'31'37,"-30"-34,0 1,1-1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504 1448,'-5'32,"3"-28,0-1,-1-1,0 1,-5 3,4-5,11-4,1 0,-5 2,1 0,1 0,-1 0,-1 0,1 1,2-1,-3 1,1 0,-1 0,0 0,-2 3,-7 1,3-1,-1 0,1 1,-4 2,4-3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1530,'34'-18,"-31"18,1 0,-2 3,-2 0,-2 0,-1 1,0-2,-1 2,0-1,1 1,2-1,-1 1,1-1,0 0,1 0,0 5,1-5,-1 2,1-2,1 0,1-1,0-2,1-1,-1 0,3-6,-4 4,-1 0,-2 0,-4 0,1 1,1 1,-3-1,1-1,4 0,0-1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1452,'34'-2,"-29"1,-2 1,2 0,-1 0,-3 3,-1 0,-3 5,-2-1,2-4,0-2,0 1,-5 3,5-4,-1 1,1 1,-1-2,1 0,6-3,0 0,0-1,0 2,-6-2,0 2,2 5,0 3,1-3,0 15,0-11,0-1,0-1,0 0,-1-1,1 8,-1 8,1-15,0 10,0-4,0 0,0-9,-1-9,1-1,-1 1,1-9,0 11,-1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1513,'19'-14,"-16"13,4-1,-4 1,4-2,-4 2,0 0,0 1,-1 4,-2 3,-2-2,1-2,-1 1,-1-1,-2 1,2-3,0-1,-2 2,2-1,1 2,1 1,1 2,1-3,0 0,4-10,2-3,-4 6,0-1,-1 2,1 2,-1 4,-1 1,-1 1,-1 2,-1-2,1-2,-2 2,0-2,0 0,0-1,0-1,0 0,-1-2,0 0,1 0,0 5,3 0,0 2,0-1,0 2,2-3,-2 0,1 0,1-1,2-5,0-3,-2 1,1-6,1 0,0 3,2 0,-3 4,0 1,0 0,0 1,0-1,0 1,3-1,-2 1,0 0,0 1,-1 0,2 0,-1 0,-1 2,0 1,-2 0,0 2,-1 2,0 3,-2 2,0-5,1-4,-1 0,1 0,-2 1,0-3,0 0,-1 0,1-1,-2-2,-2-3,4 1,1 1,1 0,0 0,0-2,0 1,0-1,0-2,-1 2,1 2,-1-1,2 1,-2-1,1 1,0 0,0 0,1 6,0 0,1 0,-1 2,1 3,0-3,1 9,-2-11,1 0,5-17,-4 9,-1 2,1-2,0 2,1 1,-1 6,-1 0,-1 0,1 0,0 2,0-1,-1-2,1 3,3-7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1494,'0'41,"0"-37,0-1,2-7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1442,'15'46,"-13"-41,0 0,-1 1,0 2,1 0,-1-3,-1 0,1 1,0-1,0 0,0 1,0 7,-1-8,1 1,-1-3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1242,'22'-1,"-19"1,1 0,1-1,-1 0,-1 0,0 0,-1 7,-1-2,-1 0,1 6,0-6,-1-1,2 3,-2-3,0 0,1 5,0-1,-1-3,1 2,-1-1,-1-1,-1 3,-2-7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1471,'-2'35,"3"-32,-1 0,4-3,-1-6,0 1,-1 2,-1 0,1 0,-1 7,1 1,-1-2,-1 0,2 1,0 0,2-3,1-1,-2-1,1-1,1-2,-1 0,1-1,-2 4,2-4,-1 3,-1-2,0 2,-7 0,1 2,0-2,0 2,0-2,0 0,1 8,3-1,0-1,0-1,0 0,-1 1,1 0,2 7,-3-7,1-1,-1 3,0-2,0 3,0-3,-2-1,-1-1,0-2,-4-4,4 3,0-2,0 1,1-1,7-1,0 0,-2 3,1-2,0 1,0 0,0 2,-1-1,0 2,-1 2,-2 0,-2 2,0-2,1 0,-1 0,-1 0,1 0,-1 0,1 2,-1-1,1 0,0 0,-4 4,3-6,0 0,7-4,0-1,-1 1,0 0,2-1,-1 2,-1 0,1-1,2 1,-1 1,12-2,-14 2,1-1,0-1,4-5,-5 4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868 1437,'-14'79,"12"-70,1 0,-1 0,0 4,1-2,0-1,-1 0,-2 16,2-13,0 9,0-10,1-2,-1-1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1427,'-7'20,"5"-15,0 0,0-1,0-1,-1 4,0-2,2-2,0 0,1 0,8-2,-1 0,-2-1,-1 0,1 0,-2 1,-5 6,-1-2,0-1,1 1,-1-1,1-1,-2 1,-1 0,2-2,1 1,7-4,-1 1,3-2,-2 2,-2 0,-1 3,-2 1,-1 1,0-1,1 0,-1 0,-1 5,1-4,-1 4,0-6,1 0,0 0,0-7,2-1,0-1,2-10,-2 11,0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1427,'13'35,"-12"-31,1-1,0 0,2-4,0-4,-1 2,-1-2,0 0,-1 2,1-1,-1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1424,'-11'17,"4"-4,5-9,1 1,-1-2,1 0,-1 0,-4 4,3-4,1 0,-1 0,5 0,1-3,1 1,3-2,-2-2,-2 3,0-2,0 0,0 1,0-2,0 2,-2-2,-2-1,0 0,0 1,0-2,-2-7,1 5,1 4,-1-1,1 1,-1-2,1 2,-2 1,1 6,2-1,-1 1,0 6,1-3,1 7,-1-9,1 0,-1 0,1-1,0-1,0 1,0 1,1 5,0 2,-1-7,0 1,0-3,0 1,0-1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1486,'-13'43,"12"-40,5-2,-1-2,4-1,-2-1,-1 1,0-1,0 0,0 0,0 0,-1 2,-8-3,1 1,0 0,1 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1483,'8'55,"-5"-53,4 4,-4-4,3 2,0-3,-2-1,0-2,0-1,-1 1,0-1,0 1,0-2,-1 1,1-1,0-1,0-1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1426,'15'3,"-12"-2,0 1,0 0,-3 1,0 0,0 2,-2 4,2-4,0-2,-1 3,0 0,2-1,2 4,-1-4,-1-2,0 1,2 3,0 7,-2-11,-1 1,1 2,0-3,-1 0,1 0,-1 0,0 0,0 0,0 0,-1 9,1-8,-1 1,1-2,-2 1,-1-5,-3-7,3 0,-9-21,11 25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1052 1477,'23'-12,"-16"11,-3 0,-1 0,0 2,-2 2,-2 1,-3 0,1-2,0 0,0 0,0-1,0 1,6-2,6 1,-6-1,0 0,1 1,-1 0,-2 2,-3 0,-9 10,7-8,0-2,-3 5,4-5,-2 1,1 0,1-1,10-9,-3 4,1-1,-2 2,3-1,-3 2,0-1,1 1,-1 0,-13-2,5 0,0 1,0-2,2 1,0-1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1483,'29'5,"-25"-4,-1 0,2 3,-3 0,-1 1,-1-1,0 5,0-5,-1 0,-1 7,1-7,-2 3,2-3,-1 0,0 9,2-10,0-9,1 2,2-6,1 0,-2 6,1-1,0-1,1 0,10-15,-9 17,-1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1323,'0'-15,"0"12,0-3,1 3,-1 0,0 0,1-2,-1 1,1-4,-1 5,1-1,-1-6,1 6,-1 1,3 3,0 0,0-1,0 0,1 0,-1 1,1 0,-1 0,1 0,0 0,1-1,0-1,0 0,-1 1,-1 2,-1 2,-1 1,1 0,-2-1,0 0,-1 2,0-2,0 0,1 2,-1 3,1-4,-1 0,0 1,1-1,-1-1,1 0,-1 1,-1 1,0-1,2-1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1115 1473,'11'15,"-18"-8,6-4,-2 2,1-1,1 0,0-1,-2 2,2-1,0-1,1 0,3-1,4-1,-4 0,5 0,-4-1,-1 0,1 0,-1 0,2 0,1 1,-3-1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1428,'40'-6,"-34"6,-3 0,-2 3,-2 0,-1 0,-1 1,0-1,-1 1,0 0,0 2,-4 4,5-6,1-1,-2 1,1-2,0 0,6-5,0-2,0 2,0 1,1-2,-1 3,3-2,-2 1,-10-2,3 3,-2-2,1 2,-1-1,2 1,0-1,2 5,0 1,1 3,0 6,-1 2,0 2,0-9,1-1,-1 15,0-15,1 3,0-1,0 5,0 1,0-10,1 0,-1-11,1-2,-1 0,0-9,0 10,-1 1,1 1,0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1487,'24'-11,"-17"7,1-1,-5 1,0 1,0 1,0 6,-2 2,0-3,-4 0,0-2,-1 1,0-1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1487,'-5'34,"8"-35,0-2,1-2,0 0,-1 2,-1 0,0 0,3-1,-2 1,0 2,0 2,-1 2,-1 2,-3 6,1-6,-1-2,-3 3,2-4,-1 0,0-1,0 0,1 0,2 3,2 1,-1-1,0 5,-2-1,1-4,0-1,0 0,0 0,-1-9,2 0,1 0,0 1,2-4,-1 6,3-4,-2 4,-1 0,1-1,-1 0,1 0,-1 1,0-1,0 1,1 1,2-2,-2 3,2-1,4 1,-5 1,0 1,0 0,0-1,-1 2,1 1,0 1,-3-1,0 0,0 1,0-1,-1 0,0 3,0-3,-2 3,1-3,-1 0,-1 3,0-3,1 0,0 1,-1-1,1 1,-1-2,-4 3,3-4,0-3,1-4,1 2,1 0,-1 0,0-4,1 4,0 1,-1-1,1 0,0-2,1 0,-1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1483,'-3'10,"3"-5,-1 0,1 1,-1-2,1 1,0 0,-1-2,1 0,0 0,-1 3,1 0,1-3,2-4,0-1,1-4,1-1,-2 2,-1 1,1-1,-1-1,2 1,-1 4,-2 4,1 11,-1-7,0-3,-1 0,0-1,-1-6,0-5,-1-2,1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1467,'-5'32,"5"-23,1-4,-1-2,0 0,0 0,0 1,3-15,-2 4,0 0,-1 1,1 1,-1 0,0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1407,'1'70,"-2"-65,2-1,-1 0,0 0,1 3,0-2,-1 0,1 5,1-2,-1-4,2-5,-2-2,1-15,-2 10,0 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1431,'2'43,"1"-41,3-7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1416,'-14'34,"17"-30,3 0,0-1,-2-3,-1 0,0-1,0-1,0 0,-1-1,0 0,-2 0,-2 0,1 0,-3 0,0 0,1 1,0-1,2 6,5 6,-3-2,0-1,1 0,-1-1,0-1,-1 0,1 0,-1 2,0 0,-1-3,1 1,-1-1,0 4,-5 4,1-6,1-4,1-1,-3 0,0-2,4-1,1 0,0-8,2 8,1-2,2 1,3-1,-2 4,0-1,-1 2,1-1,1 1,-2 1,0 1,-2 2,-4 0,-1 3,0-1,0-1,0 0,0 0,0-1,0-1,0 1,-1-1,0 0,1 0,0 0,-1 0,0 2,1 2,9-7,-2-1,0-1,1-1,-1 1,-1 0,1 0,2-2,-3 2,0 0,4-5,-3-2,-4 6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1436,'-20'38,"19"-34,-1 0,-1 4,2-3,0 3,1-1,-1 1,1-2,-1 1,2 0,-1 0,1 1,0 1,0 0,1 4,0-8,0 0,1-1,-1 1,1-1,0 1,0 0,1 0,1-2,1-1,-2-1,-1-2,0 0,-1-2,-1-1,0-1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1105,'13'-12,"-10"12,1 0,0 1,3-1,-3 0,0 1,-1 1,-1 1,0 1,0 2,-2-2,1 0,0-1,0 0,0 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1442,'25'-5,"-21"4,0 0,0 0,-1 0,0-1,0 1,2 0,-2 0,0 0,1 0,0 0,-1 2,0-2,0 2,0 0,0 1,-2 1,2-1,-6 1,1 0,-1 2,-9 21,10-21,0 0,-1 0,0 1,-3 10,4-7,-2 5,-1 0,3-6,1-1,-3 9,2-6,1-6,-1-1,5-13,-1 1,-1-2,2-4,-2 9,0 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1485,'23'74,"-24"-70,2-17,-1 8,1 1,-1 0,-1 1,1-1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1483,'21'25,"-20"-22,0 0,0 0,1 0,0 0,1 0,2-3,-1-1,0-1,-1-2,-1-1,1-5,-2 6,0 1,0-1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1437,'36'-9,"-31"8,0 1,0 0,-1-1,-1 2,0-1,0 1,-4 4,-2 0,0 1,-1 2,1-1,-2 6,3-8,0-1,-3 11,2 0,2-7,1-3,-1 0,1 0,0 5,0-7,3 0,-1 0,1-1,2-2,-1-1,0 0,0 0,0 0,1 0,3-1,-5 1,0-1,0 1,1 0,-1 0,1-1,-1 0,0 0,0-3,-4 0,1 2,0-1,-1-1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1456,'-14'43,"13"-38,0-1,0 0,-2 7,1-5,-1-3,0-2,0-2,0-4,2 2,1-2,-1 0,0 0,0 1,1 0,-1 1,1 0,-1-2,1 2,-1 0,9 6,-5-2,2 0,0 1,0-1,-2 0,1 0,1 0,-2 0,0 0,0 0,1 0,-3-4,-2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1405,'-16'43,"14"-39,-3 4,2-1,1-3,2 0,3-4,0 0,4 0,-3-1,0 0,0 0,3-1,-4 2,2-1,-2 0,3 1,-3 1,-3 2,-3 1,1-1,-1-1,-1 2,1-2,-1 2,1-1,0 1,2-1,4-3,0-1,2 0,-1 0,0 2,-1 0,0 0,1 1,3 3,-5-2,0 1,-1-1,0 4,-3 1,-1-3,-3 3,3-4,1-1,0 2,0-2,-1-1,1-6,2 1,-2-8,2 8,-1-1,0-21,0 21,1 1,1 0,-8 27,5-18,1-3,-1 0,1 0,0 0,1 0,-2 2,1-2,1 1,-1-1,3-6,0-2,-1 1,0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1432,'23'31,"-21"-21,-2-5,1-1,-2 2,1-1,-1 2,0 1,-2 1,-5 5,-1-2,4-5,-21 22,17-27,-6 2,9-4,-1 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1559,'0'18,"0"-15,0 0,0 0,0 1,-1 1,-2 8,1-1,1-7,1 0,-1-1,-2 3,1-2,2-2,-1 0,0 1,1-1,-1 0,1 0,1-8,-1 1,1 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1578,'44'35,"-41"-29,-1-1,0 0,0 0,0-2,2 6,-2-6,0 0,-1 0,-2 0,-3-3,-1-2,2 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1666,'1'26,"0"-22,0-1,0 1,-1-1,0 1,-4-4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1064,'-7'20,"5"-13,0-2,0-2,1 0,-2 2,1 0,-1 2,-2 6,4-7,-1-1,1-1,-1-1,-1 4,1-3,0-1,-1-2,0-3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1702,'26'3,"-23"-1,-1 3,-1-1,-1 0,0 0,-2 12,-1-9,1-3,1-1,-1 0,-1 2,0-1,0 0,1-1,-1-2,0-8,1 1,1 3,1 0,-1 0,1-4,1 2,-1 2,3 1,0 3,4 0,-2 0,-2-1,1 0,-1 1,2 1,-2-1,0 0,-1 2,0 0,-1 1,-1-1,-1 0,-2-3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1742,'16'35,"-15"-30,0-1,1 0,-1-1,1 0,3 3,0-4,2-2,8-5,-5 0,-1-2,-6 2,1 0,-1 0,1 1,3-4,-4 5,-1-1,5-2,-4 3,-1-1,1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1690,'10'0,"-7"-1,0 0,2-2,-2 2,2 2,-1-1,3 4,-2 2,-2-2,-2 2,0-3,-1 0,0 1,-1-1,1 1,-7 16,5-17,-2 1,-2-2,2-2,-1-2,2 1,-1-2,-1-4,3 3,1 1,1-1,-1 0,0-1,2-1,-1 3,3 1,1 2,-1 0,1 1,-1 3,0 4,1 7,-4-10,1-2,-1 0,1 0,0 1,0-1,0 0,-1 0,2 5,-1 2,0 1,-1-7,1-1,-1 0,0 1,-1-1,-2-2,-1-2,-3-1,3 0,1-1,-1-1,0 0,1-2,0 1,2 1,0-2,2 2,6-1,1 1,-4 3,-1 0,1 1,-1 0,1 0,-1 2,1-1,-1 1,0 1,-1 0,-2 3,0-3,-1 1,0 0,0 0,-1 0,0-1,-3 1,3-1,-2-1,1 0,0-1,0 0,0 0,0 1,-1-1,0 0,0 0,-1 0,1-1,1 1,0-1,0 0,-2 0,6-3,2 1,3 0,1 0,-1 0,-1 1,6-1,-6 1,5 0,-3 0,0 1,1 0,2-1,-4 1,-2 0,8 0,-6 0,-3 1,0-2,-5-3,-6-4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334 983,'-10'68,"9"-62,0 1,0 8,0-8,0-1,0-1,1 0,-1-1,0 1,0 4,1-4,-1 4,-1-2,2-15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258,'-17'7,"10"-7,4 2,-3-3,2 3,0-3,1 3,0-2,0 1,0-1,-1 3,1-3,-1 3,1-3,-1 1,-1-1,2 0,-7 2,5-1,2 0,0 0,0 0,0 0,0-2,0-1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270,'-4'-3,"1"2,-2 3,-2 3,2-1,3-1,-1 1,3-1,-1 4,1-1,3-3,1-2,-1-2,0 1,0-2,1-1,-2 0,1 1,-1-2,0 0,1 0,-1-1,-1 2,-1 0,-1 6,-1 1,1-1,0 3,0-3,1 0,0 0,0 1,0-1,3 0,0-2,0-1,0-1,0 0,0-2,-2 0,1 0,-1 0,-2 0,1 0,-2 0,1-1,-1-3,0 4,-1 0,0-1,0 3,0-1,0 1,0-1,0 3,0-2,-2 0,1 1,1-1,0 2,0 0,0 0,-1 1,1 3,1-2,0 3,0-3,0 1,1 0,0 0,1 0,0 1,0-2,2 5,0-2,-1-3,0 0,3 4,1-5,0 1,-2-2,0-1,1 0,-1 0,0-1,4 0,-4-1,0 0,3-3,-3 2,-1-1,0 1,-1 0,0 0,-1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623,'-6'14,"5"-10,1 0,0-1,-1 3,1-2,0-1,0 1,-1 0,1 0,0 0,0 1,0 0,0-2,0 0,0 0,0 0,1 1,-1-1,-1 0,2 1,-2 1,1-1,0-1,0 0,0 0,0 0,0 2,0 1,0-3,0 0,0 0,0 1,0-1,-1 1,2 0,-1-1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812,'1'22,"-1"-18,0-1,1 0,-2 4,1-3,0 1,-1 1,1 1,0-4,-1 0,0 1,0-1,1-8,0 1,0 1,1-1,0 1,0-2,-1 2,2-1,-2 1,3 0,-1-1,1 2,0 1,0 1,-2 4,-5 7,3-7,-1 0,0 3,0 0,0-4,-1-1,2-6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321 998,'2'0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807,'-18'16,"15"-13,0 0,1 1,0 7,2-2,0-4,0 1,1 5,0-7,-1 0,1 0,0-1,1 0,1 1,1-2,-1 1,1-1,0-1,2-1,-3-1,0 0,0-1,0-1,0-1,1-1,-1 0,-1 2,0 0,-1 0,1 0,0-1,0 0,-1 0,1 0,2-3,-3 4,1 0,-1 0,-1-2,-1 0,-2-1,1 3,1 0,0-1,-1 1,0 0,1 0,-1 0,0 0,-1-1,0 2,0 1,-1 0,-2 4,-4 4,6-3,-6 6,4-6,-1-1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452,'-3'16,"2"-12,1-1,-1 1,0 2,-1 3,0-2,0-4,0 1,1 0,0-1,0 0,0 0,-1 2,1-2,0 2,0-1,1-1,0 0,-1 1,1 1,-2 0,2-2,-2 4,2-2,-3 4,1 0,2-6,-1 0,0 1,0 1,-2 6,2-5,-1-1,1-2,-2 3,1-2,-2 5,2-4,0-2,-1 3,-3-2,-2 3,5-4,-1 0,0 0,-3 3,4-2,0 0,0 0,0 0,0-1,-1 1,1-3,0 1,0 0,0-1,-1 0,-1 1,1-1,-1 1,2-1,0 1,-1 1,1 0,-1 0,0 0,1 1,-1-1,1 2,-1-1,-3 2,3-2,1-3,-1 3,0-2,0 2,1-1,-1 1,1-1,1 0,-1 1,1-1,1 0,-1 1,0 0,1 0,-1-1,0 1,0-1,-1 0,-2 2,1-1,2-1,0 0,0 0,1 0,0 0,-1 1,1 0,0 0,-1 4,0-2,1-3,-1 2,0-1,1-1,-1 0,1 0,-1 0,0 3,2-3,-3 8,2-8,0 0,0 0,0 0,-1 2,0-2,-1 2,1-1,-1-1,1 1,0-1,0 2,1-1,-1-1,1 0,-1 2,0-1,0 0,0-1,0 0,0 0,1 0,-1 0,1 0,0 1,-1 1,1 0,-1 2,1-4,0 0,0 1,0 0,0 0,0-1,0 0,-2 4,1-3,1-1,0 0,0 1,0-1,0 2,-1 0,0-1,1-1,0 0,-2 1,-1 0,1 0,0 1,-1 0,3-2,0 0,-2 4,2-2,0 0,-4 8,4-10,-1 1,1 0,-2 1,2-2,-1 0,-4 11,4-8,-1-2,0 0,-1 1,-1-1,-1 3,2-2,1-2,0-3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431,'-15'7,"11"-7,-1 0,2 0,-1 0,1 0,-1 1,-1-1,1 1,-1-1,2 0,0 0,0 0,0 0,-3 0,1 0,1 0,0 0,0 0,-1 1,2-1,-3 1,3-1,-2 0,0 0,0 0,0 0,2 0,-1 0,0 0,0 0,0 1,0-1,1 0,0 1,-2-1,0 1,-1-1,3 0,-3 1,-1 0,2 0,0-1,2 1,0-1,0 1,0-1,-1 1,0-1,-1 0,1 0,-1 1,2-1,-2 0,2 0,0 0,-1 1,1-1,0 0,-2 0,2 1,-1-1,1 0,-1 1,-3 0,3 0,1-1,-2 0,2 1,0 0,0-1,0 1,0 0,0 0,0 0,-5-2,4 0,0 0,0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448,'2'0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448,'4'3,"-7"-3,0-1,0 0,0 2,0 0,0 0,0 1,1 1,1 0,2 4,1-3,4-2,-3-4,0-1,1 0,0-1,-3 1,1 6,-1 0,2-1,0 0,0-3,0-1,0 1,0-1,0 1,-1-2,1 1,-3-1,-2 0,-1-1,1 1,-1 0,1 0,-1 0,0 1,0 1,-2 0,2 1,0 1,0-1,0 1,-3 2,1-1,1-1,0 1,0 0,1-1,0 2,-1 1,2-1,0 0,1 1,0 0,0 3,2-3,0 0,1-1,-1 1,2-1,0-1,2 0,1-1,-1 1,-2-3,0 2,0-2,0 0,4-1,-3 0,-3-1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1038,'8'76,"-10"-72,-1-5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433,'3'16,"-3"-13,0 0,0 2,-1-1,0-1,1 0,0 0,-1 4,1-4,-1 0,1 0,-1 0,1 0,0 0,3-3,0 0,0-1,0 0,1 1,-1-1,0-1,1 1,0-1,-1 1,0-1,-1-1,0-1,-2-1,0 2,-1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434,'17'0,"-14"-1,0 1,1 0,-1-1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1094,'26'-13,"-24"10,1 2,0 2,-1 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457,'2'0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466,'-2'20,"2"-16,0-1,0 3,0-2,1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392,'0'21,"0"-16,-2-1,1-1,0 1,-2-4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459,'15'-1,"-12"1,2-1,-2 0,0 1,0 0,0-1,-7 4,-6-1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1332,'-9'13,"8"-9,1-1,0 1,0-1,1 5,0-5,1 2,0-2,0 1,1 0,-1 0,0 2,1 0,-1-1,0 0,1 0,-1-1,3 1,3 1,-5-5,0 0,2 0,-1 0,0 0,5-2,-5 1,-1-1,1 0,1-1,-2 1,1-1,1 0,0 0,1-1,5-3,-7 1,0 1,0-1,0 0,5-8,-6 10,1-1,-1 1,1-1,2-2,-3 1,0 0,-1 0,0 0,-1 1,0 1,0-4,-1 3,-1 0,-2 0,0 3,1-2,-1 1,-1 0,-3-1,4 1,0 0,-1 0,0-1,-7-2,7 4,-1 1,-1-1,-1 1,-3 1,6 1,-1-1,0 2,2-1,-1 1,0 0,0-1,0 0,-4 3,5-3,0 0,0 0,0 0,0 1,0 0,1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1748 1323,'-16'42,"13"-38,-1 5,2-3,1-2,1 2,2-3,2-2,-1-2,3-1,-1 1,-1-1,3-2,-3 2,2 0,-1 1,-2 1,0-1,0 1,0-1,-5-2,-1 1,-2-2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1329,'24'-3,"-19"3,-2-1,3 0,-3 1,0 0,-7 3,1-1,0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1369,'30'-9,"-26"7,-1 1,0-2,-1 0,-1 0,-1 0,-2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1381,'-4'15,"4"-10,-1-1,2 4,-1-5,1 0,-1-6,0-1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1280,'-3'15,"3"-12,-1 0,0 0,0 3,0-2,0-1,1 0,0 1,0-1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1037,'-2'21,"3"-15,0-3,-1 0,1 0,1 1,2-2,0-6,-2 0,-1-5,0 6,0 0,-1-1,1 0,0 1,-1 0,1 0,0-1,-1 1,1 0,0 7,0 1,1-2,-1 0,0 1,0-1,2 5,-2-4,0 2,-1-1,1 0,-1 4,1-6,-1 0,-2 2,1-1,-2 0,-1 3,0 0,2-1,-2 2,1-4,0-1,0 1,-1 0,1-1,0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1426,'-17'7,"12"-5,0 1,1 0,0 1,0 1,-1 1,1 0,0 0,-1 0,-1-1,1 0,-2 1,2-1,-1 2,2-1,-7 10,8-12,0-1,0 0,0 0,0 0,0-2,-9 0,8-1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1608,'-12'-10,"8"10,0 2,1 0,0 1,1 1,0 1,1-1,1-1,-1 5,1-4,2 0,1 1,0-5,0 0,0 0,0-1,4-3,-3-1,2-2,-4 1,0 2,-1 1,1-1,0 0,1 0,-5 7,1 1,1 0,3 10,-1-10,0-1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1563,'-15'44,"15"-38,0 0,0 0,1 6,-1-8,0 1,0 0,1 1,-1-1,1 1,1 5,-2-8,1 5,1-5,1-1,1-1,-1-1,0-1,0 1,1-1,-1 0,1 1,-1-2,0 1,0 0,1-3,-1 2,1-3,-1 1,-1 1,0 0,0 0,4-7,-3 6,0 0,4-6,-6 7,0-10,-1 9,-1-1,-1 0,-4-8,0 0,4 8,-4-10,2 7,0 4,-1 1,1 2,0 2,0-1,0 1,0 1,-1 1,1 1,-2 8,3-7,0 0,-1-1,0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1437,'-7'25,"6"-20,1-1,0-1,0 10,0-9,-1 0,1 1,-1 0,1 0,-1 5,0-6,-2-2,-3-10,4 3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1689 1594,'15'-1,"-11"1,0 0,0 0,-1-1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1546,'1'45,"-1"-42,1 1,-1-1,0 1,0 0,0 0,1 1,-1 10,0-11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1565,'-22'10,"21"-7,-1 1,0 1,1-1,-1 4,3-5,-1 1,0 0,1 1,-1 1,3 5,-2-7,4 6,-1-6,0-2,-1-1,0 1,3-2,-3 1,3-1,-3 0,1 0,0-1,-1-1,1 0,0 0,0-2,0 0,2-4,-4 5,0-2,1-5,-1 6,0-4,-1 5,0 0,-1 0,1 0,-1-6,0 6,0 0,-1-1,0-4,-6-5,3 10,-1-1,-7-2,8 5,1 1,0 0,-3 1,-2 5,5-4,-3 2,2-2,0-1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1405,'15'18,"-12"-15,0 0,1 1,-1-3,1 3,0-1,-2 0,0 0,1 4,-1-3,-1-1,3 10,-2-8,1-1,2 7,-2-4,-2-3,1-1,-2 0,0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1557,'17'-3,"-12"3,3-1,-4 2,3-1,-4 1,7-1,-6 1,-1-1,0-1,-6 3,-1-1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1554,'5'39,"-5"-35,0-1,4 8,-3-5,1-1,-1-1,0 5,-1-6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1370,'2'0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1040,'18'-2,"-14"0,0 1,-1 1,1-2,-1 1,0 0,2-2,0 0,-1 3,-1-1,-8-5,3 3,-1-1,-1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1366,'24'10,"-20"-7,3 1,2 1,-1 0,-4-2,0 1,-1 0,0-1,1 0,0 0,-1-1,0 0,1 0,0 0,0 0,1-1,4 2,-4-1,-1-1,-1 1,1-2,0 1,-1 0,6 3,-6-3,0 0,0 0,0 0,1 0,-1 0,0 0,2 1,2 0,-3 1,-1-1,-2 1,5 4,-4-3,0-1,-6-3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1527,'-3'23,"3"-19,-1 1,1-1,-1 2,1-2,0 0,0 5,0 1,1-5,0-2,2-1,0-2,0-1,3 0,-1-2,0 1,-2 2,8-4,-7 1,0 1,0 2,-1-1,-3-2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1519,'14'-2,"-11"1,1 1,1 0,0 0,-1 1,-1 1,0 0,-4 1,-4 0,2-1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1546,'24'-2,"-18"2,-1 0,0 0,1-1,-3 1,0-1,-1-2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1459,'-4'39,"4"-33,0-2,-4-9,2 2,0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1778 1427,'4'28,"-3"-24,-1 0,0 0,1-1,0 3,0-3,1 5,-1-5,-1 1,1 6,0-3,0-2,0 1,-1-1,1-1,-1 0,1 8,0-8,0 1,0 7,0-4,-1-4,0-1,1 8,0-8,-1 0,1 2,-1-1,0 1,0-1,1-1,-1 0,-1 2,1-2,0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1615,'1'17,"-1"-14,0 0,0 0,0 1,0-1,0 0,0 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1696,'-9'13,"8"-5,0-5,1 0,0 1,-1 0,0 2,0-3,1 1,0-1,4-1,-1-1,0-2,3 1,-2-1,-1 1,1 0,1-2,-2 2,1-1,0 0,-1 0,-12-10,5 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1699,'14'-3,"-11"2,0 1,1 0,-1 0,0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1711,'22'1,"-17"-5,-2 0,-1 1,0-1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1006,'16'0,"-13"0,1-1,-1 1,0-1,-3 9,-1 0,0-2,0 0,0-2,0 0,0 1,0-1,-2-2,0-3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1645,'2'16,"-2"-11,0 0,1-2,-1 2,0-2,1 0,1 3,0-2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1736,'-3'-14,"3"17,3-2,-2-4,0 0,-2 0,-2 0,2 6,1 0,1 0,1 0,1-3,-2-4,1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1704,'1'18,"0"-11,-2-2,1-2,1 1,-2-1,1 1,0-1,0 1,1-7,0 0,1 0,-2 0,3-5,-2 4,0 0,0 1,0 0,1 0,4-6,-5 6,1 0,1 2,0 4,-2 1,1-1,-1 1,0 0,0 1,-1-1,1 7,-1-7,-1-1,1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1757,'18'0,"-15"0,0-1,0 1,0 0,0 0,0 0,0 0,-3 3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1793,'35'2,"-32"-1,0 0,0 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1767,'14'-2,"-8"1,-3 1,0 0,1-1,0 1,-1 0,0 0,0 1,-7-2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1746,'4'14,"-3"-6,-1-2,1 2,-1-5,1 0,-1 1,1-1,-1-6,-1-1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1733,'-9'19,"8"-16,0 0,0 1,1-1,0 1,2 12,-2-13,1 0,0 0,1 1,-1 0,2 0,0-2,0 1,1 0,-1-1,0-2,3 1,-2-1,-1 0,1 0,-1 1,1-2,-1 1,0 0,0-1,2 0,-2 0,1 0,0-1,2-1,-2 1,-1 0,0 1,9-7,-8 3,-2 2,3-8,-3 5,-1 3,-1 0,2-2,-2 2,0-5,0 3,-1 0,0 1,-1 1,0-4,-2 2,0 1,1 2,-1 1,-1 0,2 0,-1 0,1 1,-2-1,2 1,0 1,0-1,-5 1,4-1,-1 2,1-1,0 0,1 0,0 1,2 1,1 0,1 2,0-1,0 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1771,'-2'16,"2"-13,-1 1,1-1,0 0,1 0,-1 1,0-1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1824,'-9'14,"9"-11,-2 1,0 1,-1-2,1 1,-2 0,0 1,0-1,1-1,0 1,2-1,-1 1,1 2,-1-1,1-2,1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1035,'6'-16,"-3"14,0 0,0 2,0 0,1 1,1 3,-2-2,0 2,0 0,1 2,6 5,-7-8,-7-11,1 2,1-1,0 1,1 1,-1 1,2 1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1908,'-13'-4,"10"3,0 1,0 1,0 0,-1 1,1 1,2 1,0 0,1 0,1-1,1 1,0 0,0 0,1-2,0-2,2-3,-2 2,1-3,-1 1,0-3,0 2,0 0,-2 1,-4 1,3 6,1 0,1 0,-1-1,1 2,-1-2,0 0,1 3,-1-2,0-1,0 0,1 2,-1-2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1892,'-20'3,"20"0,-1 0,-1 5,2-5,0 1,1-1,-1 0,1 1,0-1,0 0,0 0,0 1,0 1,1 0,0-2,0 1,1-1,2 1,0-1,-1-1,1 0,0 0,-2-2,2 1,2-1,-4-1,0 1,0-1,0 0,0-1,0 0,0-1,-1-4,-1 4,0-5,-1 3,0 1,0 0,1 1,-2-6,0 6,1 0,-1-8,0 7,1-1,0 1,-1 0,0-1,-2 0,-1 2,1 1,-1 1,-2-1,3 1,0 1,-5 0,4 0,0 0,0 0,1 1,0-1,-1 2,0 1,1-1,0 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446,'-14'0,"9"-1,1 0,1 0,0 1,-3-1,1 0,1 0,1 0,0 1,-1-1,0 0,0 1,1-1,0 1,-1 0,1-1,0 0,-3 0,1 1,2 0,0-1,0 1,0 0,-2 0,-1 0,2 0,0 1,-4 0,4 1,-1-1,2 0,0 0,-1 0,-1 0,-5 1,6-2,1 1,-2 1,-3-1,4 1,-1-1,1 0,1 0,-6 0,6 0,-2-1,2 1,-1 0,0 0,0 0,1-1,0 0,0 1,0 0,0-1,0 0,0 1,0-1,0 0,0 1,-1-1,0 0,0 1,1-3,0 0,2-1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462,'-15'-7,"12"8,-1-1,1 1,0 0,-1 2,3 0,-2 0,2 1,0 5,1-5,0 0,1-1,2-1,0-2,1-2,-1 0,2-2,-1-1,0 1,0 1,-1 2,-1 5,-1-1,1 1,2 0,0-1,-1-2,-1-4,0-2,-1 1,0 1,1-1,-2 1,1 0,-1-1,-1 1,-2 0,0 1,-1 0,0-1,-1 1,2 0,-2 1,1 1,1-1,0 1,-3 1,2 1,-3 2,4-2,0 2,-1 2,2-3,0 5,1-5,0 0,1 1,-1-1,1 0,0 1,0-1,0 0,1 0,0 0,1 0,1 0,1 0,-1-2,1 0,-1-2,0 1,1-1,0-1,1-1,0 1,-2 0,1 0,-1-1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580 980,'-14'66,"13"-63,-2 1,1-1,-2-2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2224 422,'-20'0,"16"0,1 0,-2-1,0 1,2 0,-2 0,2 0,-9 0,7 0,0-1,1 1,0 0,1 0,-9 0,8 0,0 0,-2 1,1 0,-1-1,0 0,-4 2,0-1,5 0,0 0,-2 0,-7 1,8-1,-6 0,7 1,0-1,-6 2,4-2,1 0,0 0,-4 1,5-1,1 0,-1 0,-3 1,3-1,0 0,0 0,0 0,1-1,0 1,1 0,0 0,-3 1,3-1,-1 1,1-1,-1 1,0-1,0 0,1 2,0-3,0 1,0-1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452,'-14'-5,"11"6,-1 0,-1 1,2 1,-1 0,2 1,1 3,2-3,2-1,0-3,2 0,2-1,-3 0,0-2,-1-1,0 2,-1-1,0 0,-5 7,3 0,1-1,1 0,1-1,-1 1,2 0,-2 0,1 0,-2-15,-2 9,-1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416,'-28'5,"25"-3,0-1,-1 3,0 0,1-1,0 0,0 1,-1 0,3 0,-1 0,2-1,-1 0,1 1,2-1,2 6,-3-6,1 1,-1-1,0 0,1 1,3 0,-2-2,1-1,-1-1,0 1,0-1,0 0,0-1,2 2,-2-2,2 1,-2-1,0 1,0-1,0 0,3-6,-4 4,4-7,-4 6,-1 1,-1-3,-1 3,-6-7,2 4,2 3,-1-3,0 3,1 1,-1 1,-1 3,-1 2,2-1,0-1,-3 0,3-1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599 916,'11'53,"-11"-47,1 9,-1-11,1 5,-1-5,0 0,0 2,1-2,0-1,1 0,1 0,0-2,0-2,0-2,-1 0,1-2,-2 2,1 0,0 0,1 1,0-3,0 1,-2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564,'-2'31,"2"-28,0 0,0 0,0 0,-1 4,2-3,-1-1,0 0,0 3,1-3,-2 0,1 0,1 1,-1 2,0-2,-1 0,0-1,0-6,0 0,0 0,0-4,-1-1,1 5,-2 0,1 6,2 3,0 3,0-5,0 3,0-2,0-2,-1 0,2 2,-1-2,3-3,0-3,0 1,-1-1,2 0,-1 0,0 0,-1 0,0 0,0 0,-1-2,0 0,1 2,-1-2,0 2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550,'-1'16,"-1"-11,2-2,0 0,-1 0,0 3,1-3,-1 0,1 0,4-3,0-1,0 0,-1-1,0 1,0-1,0 0,-3-1,-2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551,'16'-3,"-13"2,0 0,0 1,-10 5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564,'16'0,"-13"0,0 0,0-1,2-3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518,'-2'15,"2"-12,0 0,-1 7,0-6,1-1,-2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579,'6'-3,"-9"1,6 5,-3 0,-1 0,0 1,1-1,-1 2,0-2,1 0,1-12,-1 6,0-2,-1 1,1 1,-1 16,0-9,0 8,-1-7,1-2,1 0,0-6,0 0,1-2,0 0,-1 2,1-1,-1 1,1-1,1-4,-1 5,-2 8,0 5,0-7,1 1,-1-1,3-7,0-1,-1 1,0-1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569,'7'2,"-4"-2,-6-3,-1 4,1-1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556,'2'17,"-2"-12,1-1,-2 0,1 0,0-1,1-7,1-5,-1 5,1-3,0 3,0 0,0 1,0 0,0 6,-1 1,1 3,-1-3,0 1,1-2,0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1311,'-4'21,"3"-17,-1 8,1-6,0-2,0 1,-1 0,1-1,-1 3,1 1,0-5,0 0,1 2,0-2,0 0,4 0,3-3,-3-2,1 0,-1 0,3-2,-1 1,-3 2,2 0,-2 1,5-1,-3 1,-2-1,0 2,-3-4,-1 0,-1-1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1305,'30'-10,"-25"9,-2 0,0 1,2-2,-2 2,-3 3,-3 0,0 0,0 0,-1-1,1-1,0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591 912,'2'0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1338,'32'-8,"-28"8,-1-1,4 1,-4-1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1225,'0'13,"0"-9,1-1,-2 2,1 0,0-1,0 1,1-1,-1-1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1356,'1'35,"-1"-32,0 2,0-2,-2-8,1 1,0-2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1449,'-9'16,"5"-5,3-8,-1 2,1-2,-1 0,1 1,0 0,0 1,0 1,0-1,0 0,0 0,0-1,0-1,-1 2,-1 2,0-7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1595,'-18'12,"17"-9,1 7,0-7,0 0,0 0,0 2,1-1,0-1,1 0,-1 0,1 0,2 0,2 2,0-3,-3-1,0 0,0 0,0-1,1 1,1 0,2-1,-2 0,4-4,-6 3,2-1,-1 1,-1 0,0-1,1 1,-1-1,1 1,0-2,-1 2,0-3,1 0,-2 1,1-4,-2 0,-1-3,-1 5,-2-1,1 1,-2 1,-5-4,2 4,3 1,0 1,0-1,0 0,-2-1,3 2,0 1,-2-1,0 2,0 1,2 1,-2 0,1 0,0 1,-3 3,-3 6,8-8,1 0,0-1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1599,'17'-2,"-12"1,-1 0,0 0,-1 1,1-1,-1 1,0 0,0-1,1 1,-1 1,-6 1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1631,'18'-2,"-13"1,-1 0,-1 0,0 0,3-3,-3 3,0 0,1 0,-1 2,0 5,-2-2,-1-1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1627,'3'23,"-3"-20,0-6,1-1,-1-2,0 1,0 1,0 0,0-1,-2 1,1 1,0 0,1 6,0 0,0 0,0 1,1 0,-1-1,0 0,1 0,0 4,-2-4,1-6,0-3,0 1,-1 1,1 1,0-1,0 0,0 0,0 0,1 8,-1 1,0-1,1 1,-1-2,1 4,-1-4,0 3,-2 3,-1-5,0-2,-2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1678,'-10'16,"8"-11,0 1,1 0,0-1,0 0,0 0,0 0,-1 0,1-1,-3 3,1-3,-1 0,1-2,0-2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1774,'-14'-11,"11"12,1 2,1 2,1-1,0 1,0-1,0 4,1-5,1 2,1 2,0-4,0 0,0-2,1-1,0-2,0-3,-2 1,-1 1,2-6,-2 4,0-7,-1 8,0 1,1-2,-4 9,2 1,0 5,1-6,0-1,0 0,0 0,1 1,1 0,-1-1,2-2,0-3,-3-1,-2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611 960,'28'-22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1732,'-13'26,"11"-21,1-1,1 0,0 1,0 0,0 0,0 0,0-1,0 0,0 0,1-1,1 0,-1 1,2 3,1 4,-2-6,0 0,1-1,-1 0,2 0,0-1,-1-2,0 0,10-1,-7-1,-1-1,-2 1,1-2,0-1,-1 2,-1-2,-1 1,0-2,1 1,-1 1,1-5,-1 5,0-1,0 1,-1-1,0-1,0-1,0-1,0 0,-2-5,0 2,1 5,-1-4,0 3,1 0,-1 1,-2-6,-1 5,3 3,-2-2,-4 3,3 2,2 1,-3 4,3-2,1 2,-1 2,2 1,-1-2,-1 3,0-5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1344,'-5'17,"8"-14,0-3,-1-3,-3 0,0-1,-1-1,-1 2,2 6,0 0,1 1,1 0,2-1,0-5,-2-1,0 0,0 0,1-6,-2 6,-2 0,-1 5,0 3,2-2,1 0,0 1,2 3,0-4,0-6,-2-1,-2 1,0 0,-1 4,3 2,0 0,2 0,1-1,1-1,-1-2,-2-3,0 1,-1-3,0 2,-1 1,0 0,-2 2,0 1,1 3,2 0,1 2,0-1,2-1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1332,'4'48,"-4"-45,3-7,-1 1,-1 0,1 0,-1 0,0 0,-1 0,3-7,-2 7,1-1,0 0,0 1,0 0,1 2,0 7,-2-2,-1 1,1 2,0 2,0-6,1 5,-2-5,2 3,-5-10,-1-1,0-1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1479,'13'4,"-14"-7,-2 0,0 0,0 1,0 2,0 1,-1 4,3-1,3 4,0-4,2 0,-1-3,0-2,1-1,-1-1,0 0,-2 0,1 0,-3 0,-2 0,0 1,-1 0,1 0,-1 1,1 0,0 3,2 1,2 0,0 0,2 0,0-1,0 0,1-2,-1 0,0 0,0 0,0-1,-3-3,-4 1,1 1,-1 0,0 1,1 1,0 0,3 3,1 0,1 0,1-2,0-2,-4-2,-2 1,0 1,2 4,4 0,0-3,0 0,-3-4,-2 1,-1 3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1363,'-20'14,"16"-11,1-2,-2 3,-2-1,3-1,-10 8,11-7,-1 1,-3 3,4-4,0-1,0 1,0 0,0-1,-3 3,3-3,0 1,0-1,-1 0,0 0,2 1,-1 0,0 3,1-2,-1 1,1-1,1 0,0-1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1474,'10'2,"-7"-2,2 1,-2-2,0 1,2-1,-2 1,1-1,-1 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1493,'16'1,"-10"-2,-3 1,2 0,0 1,-1-1,-1 0,0-1,-4-3,1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1326,'-20'5,"16"-4,0-1,1 1,-6-1,6 1,0-1,-6 2,4-1,0 0,0 0,1 1,-4 1,4-2,1 0,-1 1,-4 1,5-1,-2 0,0 0,0-1,1 0,-1 0,-7 3,8-3,0 1,0-1,0 0,-10 5,9-5,-4 3,5-2,1 0,0 0,-1 1,-3 4,4-2,0 0,-1-1,1 0,-1 0,-1 0,1 0,0-1,-5 8,7-7,-2 6,2-5,0-1,1-1,-2 3,1-3,2 0,3-8,-2 1,-2 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1490,'-14'-7,"12"12,1-1,1-1,0 1,0-1,1 7,0-7,1 0,1-2,0-5,0 0,-1-1,-1 1,0 1,1 0,0 0,-2 6,1 5,1-3,-1-2,0 0,2-1,0 1,0-1,0-1,0 0,0-1,-2-4,-3-5,1 5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1474,'-34'12,"31"-8,0 0,2-1,0 0,-1 4,1-1,0-2,0 0,0 1,1 4,0-4,2-1,1 2,-1-3,3 5,-1-4,1-2,4 0,-4-3,-2 0,0-1,1-1,-1-1,2-2,-2 4,0-2,0 0,0 0,2-3,-4 4,2-2,-1 1,0 1,0-7,-2 7,0-1,0 1,-2 0,-6-2,4 3,0-1,1 2,-2-1,1 0,-2 1,3 1,-1 0,1 3,0-1,-2 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660 926,'17'36,"-17"-40,1 0,-1 1,1-1,-1 1,1-5,-1 4,1 1,1-10,-2 10,1 0,-1-1,2 8,0 1,-1 0,1 2,-1-2,7 15,-4-7,0 1,-2-4,-1-6,-1-1,0 0,-2 5,-1-7,-1 1,1-1,-7 1,5-3,0-1,2 0,-1 0,1-1,-3-5,2 4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1415,'14'17,"-11"-14,1 2,-3-1,1-1,-1 0,1 1,1 4,-2-4,2 1,0 0,-1-1,0-1,-1 0,-4-7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1482,'15'0,"-11"0,0 0,1-1,3 1,-5 0,2 0,-1 0,0 1,0-1,-1 1,0-1,-3 3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1483,'3'16,"-3"-11,1 0,-1 4,0-6,0 1,0 0,1-1,-1 0,1 4,0-3,-1 3,0-3,-3-5,0-2,1-1,0 1,0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1540,'-2'6,"5"-8,-1-1,-3 0,-2 2,0 3,3 1,2 0,1 0,0-4,-2-2,-3 0,1 0,-2 2,4 4,2-1,0-2,-2-3,-4 3,1 3,3 0,-1 0,0-6,0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1529,'0'27,"0"-19,0-4,0 0,0-1,0 0,-1 2,2-2,1-10,1-6,-2 8,0 0,0 2,1 0,0-2,0 1,1 1,0-1,0 2,0 5,-2 2,-1-2,2 6,-2-5,0 0,0 4,0-4,0 1,0-2,-2 7,0-7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1588,'4'16,"-2"-11,-1-1,0 1,0-1,0 0,1 4,0 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1712,'1'19,"0"-15,-1-1,1 5,-1-4,0-1,1 0,-1 3,0-3,0 2,0-1,-1 3,1-10,0 0,2-7,-2 6,1 0,2-2,-2 3,1 0,1 1,1 3,-3 2,1 1,0 3,-2-3,0 4,0-1,0-3,-2 2,1-3,-2-1,0-2,0-2,-3-3,2 2,2-1,0 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1690,'-4'32,"4"-25,0-1,0-1,2 9,0-9,-2 0,1-1,1 1,0 1,1 4,-1-6,6 5,-5-7,4 4,-3-2,3-1,-3-2,-1-1,1 1,3-1,-2-1,-1 1,0 0,1-2,-2 1,4-4,-4 1,2-6,-4 6,0-2,1 0,-1 1,0-6,-1 6,0 0,1 0,-1 0,0-1,-1-1,0 0,0 1,-2-3,0 1,-1 1,1 3,-6-9,1 5,3 5,1 0,-3-1,0 1,4 1,-3 1,2 1,-6 7,7-2,0-1,0 0,-1 1,0 0,2-1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1418,'13'3,"-9"-2,1 0,-2 1,0-2,0 2,0-2,0 1,0 0,0-1,1 2,-1-1,2 0,-2 0,4 1,-4-1,2 0,0 1,1 0,-3-1,1 0,0 0,-1 1,0-1,1 1,4 1,0 1,-4-1,3 1,-3-2,-1 0,0-1,1 0,0 1,0-1,1 0,0-1,0 2,-2-2,1 1,0 0,-1 0,0 0,0 0,0 1,4 0,-3 0,0-1,0 1,0-1,2 0,-1 0,-2 0,1 1,0 0,0 1,-1-1,-1 1,1-2,-1 2,1 0,0 0,0-1,1 2,-1-3,0 1,0-1,0 0,0-1,0 2,0 0,0-1,0 1,-6-1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1486,'2'16,"-2"-13,1 1,-2 4,1-5,-1 3,0-2,0 1,0-2,0 0,0 0,0 0,0 0,0 0,1 0,-1 0,-1 1,1 1,1-1,-1-1,4-2,2-1,-2 0,1 0,1 0,-1-1,0 0,0 0,2 0,-2 1,0-1,1 1,-2 1,1-1,-1 2,-4-8,-1 2,-1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590 912,'21'-16,"-17"14,-1 1,1-1,-1 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1473,'14'3,"-11"-2,0 0,0-1,0 0,4-1,-3 1,0 0,0-1,0 2,-1-1,0 0,-5 3,-1-3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1513,'29'0,"-25"1,4 2,-5-3,0 2,1 0,-1-1,0 1,0 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1552,'19'5,"-16"-4,0 1,1 3,-2-2,-2 1,0-1,-1 0,-1 0,-4 3,3-4,0 1,-1 0,1-1,8-2,-2-1,0 1,1-1,5 1,-5-1,-1 1,0 0,0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1386,'5'35,"-7"-28,1-4,0 1,0-1,1 0,-1 1,0-1,0 4,-1 1,1-4,-2 0,-1-2,1-2,0-2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1562,'-14'11,"10"-10,0 1,1-1,-4 1,3-2,-2 2,3-1,0 0,0 1,0-1,0 0,0 1,0-1,-1 1,1-1,0 0,0 1,0-2,0 2,0-1,0 0,0 1,-2 1,3 0,-1-1,1 3,0-2,0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1643,'2'0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1674,'17'3,"-13"-3,1-1,-1 1,0-1,-1 0,0 1,-5 3,-6-1,3-3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1693,'19'-2,"-15"1,0-1,1 1,-2 0,0 2,0-1,0 1,0 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1690,'-2'15,"2"-12,0 2,0-2,0 0,0 0,0 1,0-1,0 0,-1-6,-1-14,-1 10,2 4,0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1688,'-1'16,"0"-13,1 0,-1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1269,'-16'42,"15"-38,0-1,0 0,0 0,4-1,5 0,-5-2,0 2,0-2,0 1,0 0,1-1,-1 0,1 0,0-1,0 2,3-1,0 0,-3 0,1-1,-1 1,-1-1,0 0,-2-2,0 0,-1-2,0 1,0-2,-1 1,1 1,0 1,-1-1,1 1,-1 0,-1 0,-1 1,0-1,0 1,0 1,-1 0,1 1,-1 0,0 0,1 0,-1 0,0 1,1-1,-1 1,0 0,0 0,1 0,1 3,0 1,1-2,-3-2,0-3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1650,'-10'19,"9"-15,-1 0,1-1,1 0,-1 1,3 1,-2-1,2-1,-1 0,1 0,0 1,0-1,-1 0,0 0,0 1,0-1,0 0,4 8,-2-6,0-2,1-1,-1 0,1-1,1 0,0 0,-1 0,0 0,0-2,0 2,-1-1,1-2,0 1,-2-2,1 0,0-1,-1-1,0 2,-1-1,1 0,-1 0,1 1,1-1,-1 1,0-1,1 1,-1 0,1-3,-3 2,-1-2,-1-1,-1 0,1 4,1 0,-5-3,2 2,0 1,-2 0,2 1,0 0,1 1,-1 1,0 0,1 0,-1 0,0 1,-2 0,2-1,1 1,-5 1,4-2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1743,'-6'15,"5"-12,0 2,0 4,-1 3,1-7,1-1,0 0,-1 0,0 2,1-3,-1 0,1 2,0-2,-1 2,0-1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2006 1866,'-14'-9,"11"9,-1 1,1 1,0 1,1 2,1-1,1 0,0 2,0-2,0 3,1-3,0-1,2 0,1-4,0-2,2-5,-4 4,3-3,-2 4,1-1,-1 5,-2 4,0-1,0 0,0 0,0 4,-1-1,2-2,1-3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1858,'-17'5,"14"-2,-2 3,3-3,-2 0,4 0,-1 0,1 2,1-2,-1 0,2 5,-1-5,2 3,0-2,0 1,3 5,-2 0,-1-6,-2-1,3 1,0-3,0 1,-1-3,3 0,-3-1,3-1,-3 1,6-8,-8 7,2 0,0-1,-1 1,0 0,1 0,-2-1,2-2,-2 3,-1 0,1-3,-1 3,0-2,0 0,-1-1,1 2,-1 1,0 0,0 0,0 0,-3-2,0 2,1 0,-6-3,2 4,4 1,0 0,-3-1,3 1,-1 0,1 0,-2-1,1 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1588,'-6'13,"5"-8,1-1,-1 5,1-5,0 1,-1-1,1-1,-1 0,1 0,-1 2,1-2,-1 2,1-1,-2 3,2-2,-1-2,0-6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1687,'-9'13,"9"-10,1 0,1 3,-1-3,1 2,-2-2,2 0,1 3,0-4,0 2,1-3,-1 1,1 0,-1-2,3 0,-2-1,2 0,-3 0,1-2,0-3,-2 3,1-2,-1 2,-1 0,1-2,0 1,0 0,-2 1,0 0,0 0,-1 0,-1 0,-1 0,-2-1,0 0,-3-1,4 4,1-1,-4 0,-1 1,5 2,-1 1,1 2,-1-1,2 1,0-1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1699,'21'1,"-18"-1,0-1,1 1,-1 0,0 1,-2 2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1670,'1'29,"-1"-22,0 0,0-4,0 1,0 0,0 1,1 3,-1-5,-1 0,-2-8,3 0,-1-1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1581,'-11'13,"8"-9,0-1,2 0,-1 1,0 2,1-3,-1 1,1 1,-1-1,1-1,-1 0,0 0,0 0,1 0,0 0,-1 1,1 0,0-1,1 0,0 0,-1 0,1 0,0 3,-1-3,1 1,0-1,-1 0,1 2,-1-1,0-1,1 0,0 0,0 0,0 0,0 1,0 0,0 1,0-2,0 1,-1-1,1 0,0 0,-1 0,1 1,0-1,-1 0,1 0,0 0,-1 0,1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1813,'3'15,"-3"-11,1 0,-1-1,0 1,1 6,0-5,-2-2,3-8,0 1,0 1,1 1,0 1,0 0,0 1,-3 3,0 1,-1-1,1 0,-1 1,0-1,-2 0,1 0,-1-2,-1-4,1 0,1 0,1 0,0-1,0 1,1-7,0 5,1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1866 1370,'29'5,"-26"-4,1 0,1 0,1-1,-2 1,1-1,-2 1,0-1,-3 3,-2 1,0 0,0 0,-2 6,3-5,-1-2,1 0,-1 1,0-1,-3 3,0-2,1-2,8-8,0-2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1267,'3'22,"-6"-15,2-3,0 0,-1-1,0 0,-1 2,-2-1,0 2,1-2,0 0,0-1,1-1,-2 0,1-2,1 0,0 0,-1-2,1-1,2 0,0-3,3-1,-1 2,2-2,-1 3,-1 1,1 0,1 0,0 2,2-1,-2 1,0 0,0 0,2 8,-1 0,0 0,0-1,2 0,-3-3,1-1,-1-1,0 1,2 0,-2-1,1 2,-8-4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1807,'-2'25,"3"-20,0 4,0-3,0-3,1 2,0 0,-1-2,2 2,1 4,-3-6,0 1,0 0,5 1,-3-5,1 2,0-2,0-1,1 0,1-2,-2 3,-1-3,1 1,-2-1,0-4,0 3,-1 0,-1 1,1 0,-2-1,0-3,0 3,0 0,-2-3,0 3,2 1,-1 0,-2 0,1 1,0 0,0 0,-5-3,3 3,2 2,-2-2,2 2,-2 0,-1 2,3-1,0-1,-3 2,1-2,2 1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590,'-14'-3,"11"3,0-1,-1 1,0 0,1-1,0 1,0-1,0 0,0 0,-3 0,3 1,0-1,0 2,0-2,-1 1,-3 0,0 0,4 0,-1 0,1 0,-1 0,1 0,0 0,-1 0,1 1,-1-1,0-1,1 2,-2-2,2 1,-1 0,1 0,0 0,0 0,0 1,0-1,0 0,-2 1,2-1,0 1,0 0,0 0,0 0,0-1,0 0,0 0,0 0,0 1,0-1,0 1,0 0,0 0,0-1,0 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569,'14'0,"-11"-1,4 1,-4 0,3-1,-2 1,-1-1,0 1,0 0,-8-2,2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581,'2'0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581,'4'6,"0"-5,2-1,-2 0,0 1,-1-2,1 1,-1 0,1-1,-1 0,0 1,-7-3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2568 551,'2'0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551,'-5'10,"4"-6,-1-1,1 1,0-1,0 1,1 1,0-1,0-1,1 1,0 1,-1-2,2 0,0 0,5 1,-3-3,1 0,-1-1,-1-1,2 1,-2 0,0 0,0-1,1 0,-1 0,1 0,0-1,-1 1,0-2,0 0,3-11,-6 10,1 0,-1 1,0 0,0 0,-2-1,-2 0,1 2,-4-1,4 2,-1 1,-1-1,2 1,-2-1,2 1,0 0,-1 0,-1 1,1 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606,'-21'21,"18"-18,0-1,2 1,0 0,0 0,-2-7,1 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649,'-13'2,"10"1,0 0,2 0,-1 1,2 0,0-1,0 1,3-3,0 0,0-1,0-1,0-2,1 1,-3-1,2 1,-2-1,0 0,-1 0,-1 6,1 1,-1 0,1 0,1-1,2-5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629,'-14'32,"13"-28,1-1,0 0,0 0,0 1,1-1,0 0,1 0,-1 0,1 1,0-1,1 0,-1 0,1-1,0 1,0-2,0 0,3 1,-1-3,-1 1,-1 0,1-2,0 0,-1-2,1 0,-1 0,0-1,0 2,0-3,-2 2,0 1,-1-2,-1 2,0-2,-2-2,1 4,0-2,-1 1,0 1,0 0,-1 3,1 0,-6 0,6-1,-2 1,2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1277,'13'21,"-11"-13,0-4,0-1,0 1,0 0,1 0,0 0,1 1,-1 0,0 0,-1 0,0-1,-1-1,2 0,-3 0,-1-8,0 0,0-1,-1 0,-1 1,0-2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802,'-14'5,"9"-4,2 0,0-1,-1 2,1-2,0 1,0 1,0-1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787,'3'15,"-3"-12,0 3,0-3,0 1,0-1,0 2,0 0,0-2,1 0,-1 0,0 2,0-2,0 0,0-6,1-1,0 1,-1-3,1 3,0 0,2 1,0-1,1 4,-1 0,0 1,-1 1,-4 0,-1-1,0-1,-1 2,0 0,-4 1,4-1,0 0,1-3,0-2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788,'-17'4,"15"1,1-2,0 1,1-1,0 1,-1-1,1 0,0 0,-1 3,1-2,0 2,1 0,0-3,1 0,2 3,0-2,0-2,0 1,-1-1,0 0,0-1,0 0,1 0,0 0,-1-1,0-1,4-3,-3 0,-1 2,-1-1,4-4,-3 4,0-1,0-1,-3 1,0 1,-1 0,0-5,0 4,0 0,0 0,0-1,0 2,-4-6,2 5,0 1,0-1,-1 0,-1 2,1 1,0 2,1-1,0 1,-2 1,2-1,0-1,-4 3,-2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1206,'27'7,"-21"-7,-3 0,1 1,0-1,1 1,-1-1,0 0,3 0,-4 0,12-2,-12 2,0 0,1 0,0 0,1 0,-1 0,0 0,0 0,-1-1,1 1,-1 0,0 0,3 0,-2-1,0 1,3-1,-2 0,-2 0,14-4,-14 3,2-3,-3 2,6-9,-5 8,0 1,4-3,-3 4,1 0,-1-1,-1 0,0 1,1 0,-1-1,-1 0,1-1,0 1,2-6,0 0,2 0,2 0,0-1,-1-10,-7 16,2-4,-1 3,-2 2,2-2,-2 0,1 2,-1-5,0 2,0-25,0 27,0 1,0-1,0-1,-1-4,1 3,-1-2,1 4,0 1,-1 0,1-3,0 2,-1 1,1-4,0 3,0 1,0-1,1-6,0 6,-1 1,0 0,-3 6,0 2,1-2,1 1,0 0,0 0,0 0,0-1,0 0,-1 1,-1-1,0-1,0-2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885,'18'15,"-16"-12,1 3,-2-3,1 1,3 8,-3-8,0-1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617,'-14'2,"11"-2,-2 0,1 0,0 0,0 0,0 0,0-1,0 2,1-1,-2 1,-2 0,4 0,0-2,0 2,-2-1,1 1,1-1,0 0,0 2,0 0,0-1,-1-1,1-1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612,'2'0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612,'0'7,"0"-4,0 1,0 0,-1 2,1-3,0 1,0-1,-1 0,1 3,-1-3,1 0,0-7,3-6,-1 7,0-1,2 1,-2 0,3 2,-2 1,-5 5,0 1,0-1,0-1,-1 2,0-3,0 1,0-2,0-3,0-2,0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2670 614,'-9'24,"8"-19,1-1,-1 1,0-1,1-1,0 1,1 0,1-1,0 1,1-1,1 0,-1-2,1 0,1-1,-2 0,1-2,8-5,-9 6,0-1,2-2,0-4,-3 5,-1-1,0 1,0-1,0 0,0-1,-1 2,-1 0,-2-2,-1 2,1 1,0 0,-1 0,-3-2,4 2,0 0,-2-1,1 1,-1 2,0 2,-2 2,4-3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671,'14'11,"-10"-8,4 7,-5-6,1 0,-2-1,2 1,-1-2,1 1,-1-2,2 3,-2-4,1 3,-1-2,4 3,1 2,-5-2,1 0,1 5,-3-5,0-1,-4-6,-1-3,1 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1257,'-15'70,"13"-64,-2 8,2-8,-1 1,-2 4,3-7,-3 6,3-6,-1 1,1 0,-2 6,1-3,3-5,4-4,-3-3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783,'-17'-5,"13"5,0 1,-1-1,1 3,-1 1,2 2,3 0,0 1,0-4,1 0,0 0,2 0,0 0,1-1,3-1,-3-1,-1 0,0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765,'-21'20,"19"-16,1 2,0-2,0 5,1-5,0 0,0 0,0-1,0 1,0-1,1 0,1 0,0 0,10 4,-8-7,0 0,0 0,4 0,3-3,-8 2,0 0,0 0,0 0,0-1,0 1,9-5,-6 3,-1 0,0-1,-3-1,-2 2,0 0,0 0,-4-6,2 6,-12-9,11 10,-6-5,2 2,-1 0,0 1,4 3,-2 0,1 1,1 0,-1 1,2 0,-1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832,'2'0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1385,'-8'-70,"11"72,-1 1,0 1,-2 0,-1-1,-2-1,-4 7,3-5,6-8,4-4,-3 7,0-1,0 1,0 1,4 0,-4 1,0-1,0 2,-3 1,-2 3,0-1,-3 0,1-2,1-1,0 0,0 0,1-6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1357,'-5'17,"5"-14,0 0,0 1,0-1,-1 0,1 1,0-1,0 1,0-1,-1 0,1 0,0 0,0 0,0 2,-1-2,1 1,0-1,0 1,0-1,1 0,0 2,0-1,0-1,1 0,0 0,0 0,2 0,1 1,-2-2,1 0,0-1,0-1,-1 2,1-2,-1 1,1-1,-1 0,2 0,1 0,-3 0,5 0,-5 0,4 0,0 0,-4 0,3 1,-3-1,1 0,0 0,1 1,-2-2,5 2,-5-1,2 1,-2-1,1 0,0 1,-1-1,1 0,-1 0,3 0,-3 0,1 0,1 0,0 0,-1 0,-1 0,1 0,-1 1,4-1,-4 0,0 1,0 0,1 0,-1 0,0-1,1 1,-1-1,0-1,0 0,0-1,0 0,1-3,-4 2,1-1,-1 0,1 1,-2-10,1 10,-1-1,-1-4,2 4,-3-2,1 2,0-6,1 4,0 1,0 1,-1-7,1 6,0 2,0-3,-1 3,-1 0,0 1,0-1,0 2,-4-2,3 2,1-1,-2 0,-2 0,0 1,2-1,-1 2,1-2,-3 1,0 1,2 0,1 0,-3 0,-2 1,4 0,0 0,-4 2,5-2,0 1,-1-1,-1 3,1-3,1 0,0 0,1 2,1-3,0 1,0 0,0 0,-1-1,1 0,-4-17,6 12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1653,'-8'14,"8"-10,-1 1,1 4,1-6,-1 3,1-2,0 1,0-2,0 1,1 4,0 9,-1-14,0 2,0-2,3-1,0 0,0 0,0 2,-1-3,0 0,0 1,2-1,-2 0,2 0,-1 0,2 0,-3-1,0 1,2-1,-1 1,-1-2,0 1,2 1,1-1,-3 1,1-2,1 0,-2 1,0-1,2 0,0-1,-2 2,1-1,0 1,0-1,0 1,0 0,-1 0,0-1,0 1,1-1,-1 1,0-1,2 0,-1 0,-1 0,0 0,4 0,-3-1,0 1,-1 0,1 1,-1-1,0 0,0-1,1-2,-2 0,-1 0,-1 0,1-1,0 1,0-2,-1 1,0 2,0 0,0 0,0 0,0 0,1 0,-1 0,-1-1,1 1,0-2,-1 1,0 0,0 1,0 0,-2 0,1 0,-1 1,0-1,0 2,-1 0,-9-3,9 3,0 0,1 1,0-1,0 0,-1 1,-3-1,4 0,-1 1,1 0,-2 0,1 0,-3-1,4 1,0 0,-2 0,1 0,1 0,0 0,0 0,-1 0,1 0,-5 0,5 0,0 0,-2 0,1 0,0 0,1 0,0 0,-1 0,1 0,0 1,0-1,0 0,-1 0,1 0,-1 1,0-1,0 0,-2 1,3-1,0 0,-1 1,1 0,0-1,0 2,0 0,0-2,0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855,'14'4,"-11"-4,0 1,6 1,-4-1,1-1,-3 0,1 1,-1-2,0 2,0 1,-7-4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872,'0'21,"1"-18,-1 0,0 1,0 4,0-4,0 0,0-1,0 0,0 1,0 0,-1-1,1 1,0-1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1322,'17'5,"-12"0,-2-3,0 1,1 0,7 8,-9-8,2 1,1 0,-6-7,1-4,-1 1,-1-2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1404 878,'28'-5,"-26"2,-3 0,-2-1,0-1,2 2,-1 0,2 0,3 0,1 0,-1 2,1-1,0 2,-1-1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883,'1'17,"-1"-13,0 0,0 0,1 0,-2 0,2-1,-1 1,1-1,0 0,1 0,0 0,1-1,0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885,'19'1,"-16"0,0-1,0 0,0 0,0 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872,'2'14,"-1"-10,-1-1,0 0,0 0,1 0,-1 0,0 0,0-7,0 1,0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843,'20'3,"-14"-3,-3 0,0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849,'5'34,"-5"-29,0-1,1-1,-1 0,0 5,1-4,-1 0,0 5,0-5,1-1,0-13,-1 5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831,'21'3,"-18"-3,-2 3,-1 1,-2 1,1-1,0-1,0 2,0-1,1 0,0-1,1 2,1-1,0-1,2-1,0 0,-1-2,0 1,0 0,-9 3,2-1,0 0,4 0,10 3,-7-4,0 0,2 2,-1-1,-1 0,-1 0,-1 0,-2 1,-5 2,1-4,0-1,-4 0,5-1,0-1,-1 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951,'18'4,"-12"-5,-3 2,2-1,-2 0,0 0,5 0,-4-1,0 1,-1 0,2 0,0 1,2 0,2-1,-6 1,5-1,-2 1,-3-2,1 1,1 0,-2 0,2-1,0 1,-2 0,0 0,0 0,5 0,-4 0,-1 0,1-1,-1 1,0 0,0 1,0-1,0 0,0 0,2 0,0 0,-1 0,-1 0,5-1,-5 1,2 1,0-2,-1 1,1 0,-1 0,0 0,-1 0,1 0,-9-3,2 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866,'0'15,"1"-12,0 0,2-1,0 0,0-2,1 2,3-2,-3-2,-1 0,0 0,0-1,-2 0,-1 0,-2 0,1 0,-2 0,1 0,-2-1,1 2,-2-1,-1 2,3 0,-1 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904,'-1'15,"1"-12,-2 0,0 1,1-1,0-7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1299,'-21'32,"19"-29,-2 6,3-5,-1 1,0-1,-2 4,0-4,2-1,-1-2,0-2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840,'7'45,"-8"-41,1-1,0 2,0-2,0 2,0-1,0-1,0 1,0-1,1 2,-1-2,2-6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888,'2'26,"-2"-23,-1 1,0-1,-2-1,3-10,1 4,0 0,0 0,2 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853,'29'-2,"-26"4,0 0,-1 1,-2 0,0 0,-1 5,0-5,-2 2,0 0,-4 1,3-1,1-3,1 1,7-1,3-1,1-2,-5 1,1 0,1 0,-3-1,0 0,-3-2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917,'-13'27,"17"-30,1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869,'6'14,"-5"-11,1 0,-1 1,-1-1,2 1,-2 1,0 2,-1-4,1 0,0 0,-2-6,2 0,-1-4,1 3,0 0,1 1,-1-2,2 0,-1 2,1-1,0-1,1 2,1-2,1 3,-2 1,1 2,2 6,-5-4,0 2,1-2,1 11,-3-10,1-1,-4-2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1014,'25'1,"-22"0,0-1,2 0,-1 0,0 0,1-1,-1 1,-1 1,0-1,0 1,-6 1,-1-5,1-3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1013,'1'34,"-1"-31,1 2,-1 0,1-2,-1 1,0 3,1-3,-2 0,1-1,0 0,-3-3,1-3,-2-4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1188 1000,'13'10,"-10"-12,0-2,-1 1,1 0,-4 0,0 0,-3-3,0 3,1 0,0 3,-1 0,0 0,1 1,0 0,0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1005,'2'0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1005,'-4'37,"7"-34,1 0,-1-1,0-3,0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1824,'3'34,"-2"-31,0 1,2 5,-1-4,0 1,2 8,-3-9,0-2,-1 4,0-4,1-6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1002,'3'41,"-3"-38,0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1060,'7'19,"-8"-22,0-1,0-1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1045,'8'14,"-7"-11,-1-6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1057,'2'0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1097,'11'14,"-9"-11,0 0,0-6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1037,'33'-2,"-30"2,0 0,3-1,-3 1,0 0,0 1,0 1,-2 1,-4-3,-3 1,3 0,0 1,2 1,0 0,1 0,2 7,-1 0,0-4,-1-1,1 5,1-3,-1-3,-1-1,1 0,-1 0,1 2,-1-2,0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1076,'19'-2,"-16"1,0 1,1-1,-1 1,0 1,2 2,-2 0,-1 0,-1 0,-6-1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1050,'13'31,"-12"-27,0 0,0 0,0 0,0-1,2 8,-2-4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1053,'26'-4,"-23"4,1-1,-1 0,1 0,0 0,-1 1,0 0,0 0,0 0,0 1,-7 1,1-2,-1 0,0 1,1 0,0 2,4 1,2 0,-2 0,1-1,0 9,-1-8,-1-1,1 3,0-3,-1 6,0-5,0 3,0-4,-2 1,-1-8,1 1,-4-2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1163,'13'0,"-10"1,4 0,-4 1,1-1,-2 2,-2 3,-3-1,1-2,0 0,-6 3,2-2,1-2,2-1,0 0,0 2,9-3,-2 0,3 1,-3 0,-1-1,2 2,0-1,-1-2,0 1,-1 1,0-2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1817,'18'-7,"-13"7,-2 0,1-1,-1 1,0 3,-1 0,-3 2,0-2,0 1,0 0,1 1,-1 0,0-2,0 1,-3 2,1-3,0 0,0-1,9-1,2-3,-4 1,0 1,0-1,0 1,-1 0,0 1,0 0,0 1,0 1,-2 0,-3 1,-1 0,-3 4,5-4,-5 5,3-7,1 1,-1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1175,'11'20,"-11"-17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1226,'7'14,"-5"-8,-1-3,0 0,0 0,2-5,-2-4,0 2,-1 0,0 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1187,'25'3,"-21"-3,1 0,-2 1,0-1,1 2,-1-2,-7 2,0-1,1-1,0 0,1 3,1 0,0 2,1 1,0-2,0 6,-1-4,1-2,1 0,-1-1,-1 5,2-3,-2-1,1-1,1 2,0 0,-1-2,1 0,0-8,0-6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1362 1218,'18'-2,"-13"2,-2 0,2-1,0 1,-1 0,-1 0,2 0,-2 2,1-2,0 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1205,'0'16,"0"-13,0 0,1 0,-1 2,1 0,0 0,0-1,1 6,-1-7,0 0,1 2,0-1,0-7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1191,'32'8,"-29"-8,0 0,-1 3,-5-3,0 0,1 3,-1 0,2 0,1 0,1 1,0 1,-1 1,0-2,3 9,-3-7,-1-2,1-1,-1 0,0 0,-3 1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1279,'14'5,"-5"-4,-6-1,1 0,-1 1,6-1,-6 0,0 0,0 0,0 0,2 0,-2-1,0 1,0 0,5 1,-5-1,0 1,0 2,-1 0,1-4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1236,'17'-5,"-14"5,0 0,1 2,-1-1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1217,'3'26,"-3"-22,0-1,1 1,0 1,0-1,-2-7,1-1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1203,'33'-2,"-26"2,-4 1,0 0,-1 2,-6-1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1808,'10'26,"-7"-19,3 11,-4-13,0 1,0 0,0 0,-1 1,0 0,-1-2,1-1,-1 1,-2-10,0-2,1 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1215,'3'45,"-3"-41,0 0,0 0,-1-1,-2-3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1282,'33'-3,"-29"3,-1 1,1-1,-1-1,1 2,-1-1,0 0,6 0,-2-1,0 1,4 0,-8 1,8 0,-5 4,-7 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1243,'2'0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1226,'56'4,"-51"-4,0 0,0 0,0 0,-1-1,0 2,4-2,-4 1,11-1,-6 2,-2-2,-2 0,-2-2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978 895,'7'16,"-5"-9,0-1,1-1,-1-1,1 0,-1 0,0 0,0 0,0-1,1 1,-1 0,0-1,0 0,-1 0,3 2,-1-2,-1 0,1-1,2-1,-2 0,0-2,0-1,-1-1,7-17,-4 9,-1 6,-1-2,1 0,1-3,5-6,-5 8,4-7,-5 7,0 0,0 0,3-4,-3 8,13-12,-13 13,0-1,-1 1,4-5,-3 7,-1 4,-5 4,0-4,-1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899,'8'26,"-8"-23,1 0,1 2,-1-1,1-1,-1 2,1 0,-1-1,0 0,0-1,0 2,0-1,-1-1,0 0,1 0,0 1,0-1,0 1,0-1,-1 0,3-3,0-2,1-2,-1 0,1-3,0 0,1-1,1 1,-2 0,0 1,4-9,-4 7,0 0,-1 1,1 1,4-5,-4 7,6-6,-6 5,0-2,0 1,2-3,-1 3,-1 1,0 2,-1 1,-1-2,-5 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929,'12'20,"-11"-16,1 0,0 1,0 1,-1-1,2 9,-2-11,1 2,-1-1,0-1,0 0,2-4,-1-2,2-2,-2 2,0 0,0 0,0-1,1 0,8-13,-6 13,0 0,0-1,-1 1,0-1,4-4,-1-1,-4 3,8-6,-8 10,1-1,1-1,1 2,-2-1,-4 0,-17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1652,'-9'-18,"10"15,0-1,1-4,0 4,-1 1,2-3,1 2,0 0,1 1,-2 1,0 1,0 0,1 1,-1 1,0 2,0 0,0-1,-2 2,0 0,-1 5,0-5,0 0,-1-1,1 1,0-1,-1 1,-1 1,2-1,-1 0,0 0,0 0,0 4,1-5,-1 1,1-1,-1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1722,'-3'-13,"1"10,-1 4,4 2,1 0,1-3,0-2,0-1,-3-1,0 1,-3 1,-1 4,0 2,3 0,3-1,1-1,1-3,-1-1,0 0,0 0,0-2,-2 1,0-1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1705,'13'10,"-12"-13,-1 0,-1 0,-2 1,0 2,4-3,-3 0,-1 5,2 1,-1 2,5-2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1800,'40'64,"-38"-59,0-1,0 2,-1-2,-2-9,0-4,0 5,-2-4,1-1,-1-2,2 5,-2-5,0 2,1 5,0-10,0 3,1 0,1 8,0-1,3 6,1 3,-1 2,2 7,-3-9,3 5,-3-7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938,'-13'14,"12"-11,0 0,0 1,1 0,-1 1,0-1,0 2,1-3,0 0,0 0,0 0,1 1,-1 0,1 0,-1 0,0 1,0-1,0 0,0 1,0-2,0 0,0 0,2 0,-2 0,3-2,0 1,1-1,1-1,-2 0,1-1,-1 1,0-1,0 1,0-2,0 0,2-4,-1-1,-3 4,0 0,1-5,0 1,-1 3,-1-3,0 4,0-2,-1-9,0 10,0-3,-1 0,1 3,-1 1,0 0,-1 2,0 0,0 1,-1-1,-6 1,7 0,0 0,0 0,0 0,0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944,'-13'30,"13"-27,-1 0,0 2,1-1,1 0,-1-1,2 1,-1-1,3 0,-1 1,2 1,-1 1,0-1,-1-1,6 3,-6-6,0-2,1-2,-1 0,0-3,-1 3,-1 0,1 0,2-2,1-2,-1 3,0-2,-2 0,-2 0,0 0,-2-1,1 3,-2-2,-2 2,-4-2,4 4,0 0,2 2,0 0,0 0,-5 1,5-1,-4 1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931,'2'0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931,'3'3,"1"-5,0-1,0 0,-1 1,0-1,3-4,-1 2,1-2,-1 3,-3 1,1 0,2-1,1-1,-2 2,0 1,0 0,0-1,0-1,0 0,-1 0,0 1,0 0,0 1,0-1,1-1,2 0,-3 4,0 0,-1 3,1-1,0 1,2 8,1 3,-4-10,-1 0,1 0,1 1,-1 0,4 14,-4-13,0-1,-1 0,1 0,-1 0,1 0,1 1,-6-10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782,'32'-10,"-28"8,0 1,-1 0,1 0,-3 4,-4-2,-1-3,2-1,-2-3,3 2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736,'-6'43,"5"-40,1 1,0 0,-1 0,1 6,-2 4,1-11,1 0,-1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788,'24'-6,"-21"6,-4 3,-4 4,-1 0,5-2,-1-2,2 0,0 0,3-1,0-2,1-1,3 0,-3-2,-1-1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766,'-1'37,"1"-33,0 1,0-1,0-1,0 3,0-1,0-1,0-1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767,'22'-18,"-18"15,-1 2,0 1,0 1,-1 2,-1 0,0 8,-1-8,2 22,-1-20,-1 1,0 0,0 0,1-1,-1 1,0-1,-1-2,-2-3,-7-5,4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788,'16'-18,"-17"24,1 3,-2-3,1-1,0-1,0 0,-1 0,9-10,-4 5,0-2,0 2,0 1,-3 3,-3 2,-5 8,5-9,1-1,-1 0,1 0,0 0,5-1,2-4,-2 0,1 0,-1 0,0 1,0-2,0 1,5-7,-6 6,0-1,3-6,-4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1142,'-29'118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1419,'15'-6,"-11"3,1 1,1-1,-3 1,9-3,-9 4,3-2,-3 2,3-1,-2 0,-1 1,-3 4,-3 1,0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1798,'6'19,"0"-6,0 1,-4-9,0 1,1-1,-1-1,0 0,2 6,-2 0,0-2,-2-3,-1-8,-1-10,1 7,0 2,-1 1,1 0,-1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778,'8'15,"-8"-11,0 1,0-1,0-1,1 1,0-1,1 1,1-2,-1 1,2 0,-1 2,-3-2,-1 0,-2 1,0-1,-1 2,1-3,0-2,1-4,1 1,1-2,1 2,0 0,4-2,6-3,-8 6,1 0,0-1,0 1,3-9,-6 8,-2 0,-4-2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830,'40'-6,"-36"5,-1 1,5-1,-2 0,-2 1,-1-1,2 1,-2 0,0 0,2-1,-1 0,-8 4,1-4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827,'-1'18,"1"-14,-1 1,2 0,-1 4,1-5,0-1,-1 0,2 1,1 0,0 0,2 0,-2-2,6 1,-5-2,0 1,0-1,0 0,0-1,0 1,-1-1,9-3,-7 1,0 0,1 0,-1 0,-1-1,1 0,1-2,-3 2,3-4,-4 2,1 0,1-4,-3 6,1 0,0-2,-2-1,-6-4,3 7,0 0,0 1,0 0,0-1,-11-4,9 6,0 0,-1 0,-3 0,5 0,0 1,1-1,0 1,0 0,0 0,0 1,0 0,-9 9,10-6,0 2,1-3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816,'-3'39,"3"-34,0 0,0 4,0-6,0 1,0-7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836,'-8'15,"7"-9,0 1,1-2,0-1,0 0,0 0,0-1,1 0,-1 1,1-1,0 0,0 0,2 1,0 0,3 1,7-1,-10-3,4-1,-4-1,4-1,-4 0,1 1,5-4,-6 3,1 1,0 0,0-1,-1 1,0 0,2-2,-2 1,1-4,-3 3,-1 0,0 0,-2-14,1 11,-2-4,1 7,1 0,-3-2,0 1,1 1,-1 1,1 0,0 0,1-1,-3-1,0 0,-3 3,5 1,-8 2,8 0,0-1,-1 0,0 0,-3 4,4-3,0 0,0 0,0 2,0-1,6-1,0-2,2 1,-1 0,4-1,-4 0,-1 0,0 1,0-2,1 2,0-1,-1 0,0 1,-4 2,-1 0,0 1,-1-1,0 0,-3 6,3-7,-1 2,0-1,1-1,7-1,0-1,1-1,0 0,-1-1,4-2,-5 1,1-1,-1 0,0 1,-1 0,0-1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1766,'1'13,"-1"-7,1-2,0 4,-1-5,1 4,-1-1,0-3,1 2,-1 0,-1 0,2 1,-1-2,0 0,0-1,0 0,-1 1,2 0,-1 1,1-2,2-2,0-1,6-1,-6 0,0 0,0 1,0-1,0 0,0 0,1 0,2 0,-3 0,0-1,0 2,1-1,2-2,4 1,-5 0,1 0,0 1,5-3,-6 2,0 0,1 0,0 0,1 0,0-1,-1 1,6-1,-1-1,-6 3,9-3,-7 3,0-1,-1 0,0 0,0 1,0-1,2 0,8-3,12-6,-21 8,2-1,-1-1,7-1,-1 0,-6 3,0 1,1 0,-1 0,-1-1,-1 1,9-4,-6 3,-1 0,0-2,0 1,-1 0,-1 0,1 1,1 0,0 0,-1 1,0 0,0 0,-1 0,0 0,1 1,0 0,1-1,-1 0,-1 1,0 0,0-1,-1 1,0-1,1 2,0-2,0 0,12-3,-13 2,0 1,0-1,5-1,-4 2,1-1,5 0,-7 2,-1-1,1 1,0-1,17-5,-16 6,0-1,-2 1,0-1,1 0,0 0,5-3,2-2,-6 3,0 1,-1-1,1 0,4-2,2 1,2-1,-2 2,-1-1,-7 3,0 1,0-1,0 0,-1 1,1 0,-1 0,0 0,0 0,1 1,-8 1,-4-4,0 1,2-1,-2-1,1-1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1798,'27'29,"-25"-25,0 0,0-9,-3 1,1 0,0 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1775,'-18'35,"16"-32,-3 4,2-3,1 0,-1 2,0-2,-8 8,8-11,-2 3,9-5,-1 0,0 0,1-1,0 0,0 0,4-3,-3 1,0 0,-1 2,0-1,-1 2,0-1,-2 5,-4 1,1 0,0 0,1-1,-3 1,1-1,0 0,0 0,1 0,5-1,4-3,-4 1,1-1,1-1,-2 2,-7 3,-1 1,0 0,2 1,-1-2,2 0,1 0,6-5,-2 1,2-1,-2 1,1 0,-1 0,2 0,-2 1,2 0,-2 0,2 1,-2-1,0 2,0 1,-1 2,0 3,-2-3,0-2,0 1,-1-1,-1 0,0 0,-1-1,0-2,0-1,-3-4,4 2,0 0,0 0,1-3,0 1,0-1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2260 1855,'2'24,"-1"-21,-1 0,0 2,0 6,0-5,0-2,-1 0,1-1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1874,'-11'37,"9"-32,2-2,0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1796,'31'-18,"-28"18,-1 3,-1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1893,'3'23,"-1"-18,3 4,-3-6,1 0,1 3,-1-5,2 1,-1-5,4 0,-3 0,-1 1,-1 0,1 0,0 0,0 0,7-4,-2-3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1858,'-3'35,"3"-31,0-1,0 0,0 0,0 0,1 0,-1 1,2 1,1-4,0-4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1855,'2'26,"-2"-22,0 2,0 0,-1-2,1-1,0 0,-1 1,0 1,1-2,-2 3,0 5,0-1,1-5,1-2,-1-8,2-8,-1 9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1868,'19'0,"-15"2,-1 0,0 0,0 1,-2 1,0 0,-1-1,1 2,-1-1,-1 0,0-1,0 0,0 1,-1-1,0 1,0-1,-2 2,1-2,0-2,0-2,0-2,1 0,1 0,0 0,4 0,0 2,1 0,1-1,-2 1,2-2,-1 1,-1-1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1854,'27'0,"-24"0,0 2,-4 3,-2-2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1866,'-2'17,"2"-12,1 1,-1-1,0-1,1 0,0 6,0 1,-1-3,0-2,1 3,0-1,0-5,-2-10,0 2,1-1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1894,'2'0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1874,'13'-1,"-10"1,2 0,-2 1,-1 3,-2-1,-1 1,1 0,-1-1,-1 0,1 0,-2 0,2 1,-2 1,3-2,3-2,2-1,-2 1,-1 2,-3 0,0 1,-3 2,2-3,-1 1,0-9,0 0,1 2,1 0,0 0,4 14,-2-6,-1 1,1 0,-1-2,1 0,-1-1,2 4,-2-3,2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1869,'11'20,"-10"-16,1 1,1 2,3-3,-3-5,0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2534 1861,'-11'21,"10"-18,-1 1,2-1,3-2,0-1,0-1,2 2,0 0,-2 1,0-1,-4 3,0-1,-2 3,-2 1,3-4,-2 2,2-1,-3-2,0-7,3 2,1 0,4 1,1 1,3-2,-4 2,3 0,1 1,-4-1,5 0,-4 3,-3 1,-2 0,-3 2,2-2,-3 2,1-2,1 1,-1-2,0 2,1 0,7-4,4 0,-5 0,1 1,-1-1,0 1,-3 2,-4 1,-1 0,0-2,2 0,0-1,0 1,7 0,0-1,0 0,3-1,-4 0,1 0,-1 0,0-1,5-1,-4 2,-1-1,0-1,-3-1,-1 0,-3-3,3 0,0 3,-3-3,2 3,-1 1,1 6,1 1,1 0,1 10,1-4,-1 5,-1 3,-1-12,1-1,-2-1,1-2,-1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600 1840,'50'-18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1063,'2'14,"-2"-10,0-1,-1 3,0-2,0-1,0 1,0 0,1-1,-1 2,0 10,0-10,1-2,0 0,0 1,1-1,1 0,1-3,1 1,0-1,-1-1,0 1,4-2,-4 1,0-1,0 1,0 1,0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1074,'-1'16,"1"-13,0 0,-1 1,1-1,-1 2,-1 1,2 2,-1 1,1-6,-1 4,1-3,0-1,3-1,2-2,-1-1,-1 1,2-1,-2 0,0 1,2-1,-2-1,0 1,-2-2,1-2,-2 2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1083,'-9'19,"7"-15,1-1,1 0,-1 0,0 0,1 1,0-1,0 1,1 0,0-1,0 0,0 1,3-2,0-1,-1-1,0-2,-3-1,1-2,0 1,0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1094,'1'34,"-1"-31,0 5,1-4,0-1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1065,'10'42,"-10"-35,0-4,0 3,0-2,0 3,-1-2,1-1,0-1,-1 0,-1 1,-1-1,-1 1,1-2,-1 0,-1-1,-1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1164,'2'18,"-2"-13,0-1,0 0,0-1,0 1,1 2,-1-1,2 0,-1-2,2-1,0-1,0-2,1 0,2 0,-1 0,-2 0,1 0,2 0,-3 0,0 1,0-2,-3-1,0 0,0-2,-1 1,0 0,1 0,-1 0,0 1,-1-1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1154,'22'-10,"-18"9,-1 1,0 4,-2 1,-1-2,0 1,0-1,-1 1,1 0,-2 0,-1 2,3-3,-3 4,1-4,-1-1,1-6,1 0,0-1,0 1,0-3,-1 4,3 7,0-1,0 4,-1-1,1-1,0 0,0 4,0-5,2 9,-3-8,1 0,-1 1,1 1,0-2,-1-12,0-6,-1 9,1-1,0 2,0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1202,'13'7,"-6"-4,-4-2,0 1,0-1,6 3,-5-2,-1 1,0-1,0 0,-6-1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1654,'1'19,"-1"-15,0 0,0-1,-1 2,0-2,1 0,0 0,0 0,0 0,0 1,2 3,-1-4,-1 1,-1-1,1 0,0 2,0-2,1 0,2-2,0 0,0 0,0-1,0-1,0 0,2-2,-2-1,1 1,-1 0,1 0,-1 3,0-1,0 1,1 0,-9-4,1 1,0 0,1 1,-1-2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1668,'14'-9,"-10"7,0 0,-1 0,0 1,1 0,-1 0,0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1562,'45'-20,"-42"19,3 0,-3-1,1 1,1 0,1 0,-3 0,-6 3,-3-4,3 0,0-1,0 0,0-1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1691,'25'-8,"-22"6,0 0,-1-1,0-1,1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1684,'30'-4,"-27"4,2-1,-2 1,-3-3,-1-1,-4-4,4 5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1650,'14'2,"-10"-2,2 0,-3 0,3-1,-3 2,1-1,-1 1,-1 3,-5 6,1-7,0 2,1-1,0-1,-3 3,0-2,1-1,1 0,0 0,5-3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1638,'4'15,"-4"-11,0 2,1 7,-1-5,0-3,0 0,0-2,0 1,1-1,0 1,1-1,0 1,3-1,0-2,-2-2,3-2,4-2,-7 4,0-1,-1-1,-4 0,-1-1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1642,'22'-3,"-19"3,1 0,-1 1,0 0,0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1675,'17'2,"-14"-2,0 0,0 0,0-1,0 1,0 1,1-1,0 1,-1 0,0-2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1660,'39'1,"-36"0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1637,'8'18,"-3"-8,-4-4,1-1,-1 0,1 1,0 1,1 1,-2-5,1 2,0-2,-1-12,-1 5,0-1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1618,'1'14,"-1"-10,0 2,1 4,0-6,0 1,-1 2,1-1,0-1,2 10,0-6,-1-5,2 1,-1-4,0 0,1-1,-1-1,0 1,1-2,1-1,-1 1,0 0,-1 0,0 0,1 0,-1 1,0 0,0 0,-7-3,1 2,0-1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1631,'24'-6,"-20"6,-1-1,0 1,0 1,0 1,-3 1,-3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1515,'3'15,"-1"-6,-2-5,1 0,-1 9,0-8,0-1,0 6,-1 0,1-6,-2 1,1-2,-2-3,0-1,-2-2,1 1,5-1,2-2,0 3,1-4,-1 4,0-3,0 1,0-1,0 2,3 1,-2-2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1660,'46'-9,"-42"11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1696,'17'-1,"-14"0,0 1,0-1,0 1,0 0,-3 3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1714,'12'0,"-9"0,0-1,0 1,3-1,-2 1,0 0,0 0,0-1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1650,'22'35,"-19"-31,1-1,-1-3,-1-4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1648,'0'17,"0"-10,0-1,0-2,0 1,-1-1,1 0,-2 5,2-6,-1 0,0 1,0 0,0 0,0 0,1 0,-1 0,0 0,-2-1,0 0,0-2,-3-5,4 1,0-6,1 4,1-1,0 1,2 0,2 1,0 4,0-1,1 1,-1 1,9 3,-9-2,1 2,-2-2,2 1,-1 0,0 1,-1-3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1675,'1'38,"-2"-34,1 0,1 0,-1 6,1-6,-1-7,0 0,0-6,-1-3,0 7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1638,'15'69,"-15"-64,2 0,-1 1,1-2,-1 1,0 0,0-2,0 0,1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1648,'2'0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1634,'4'46,"-2"-42,0 0,1 0,5-1,-5-5,0-1,0-8,-3 6,1-5,-1 7,-1-2,0 1,0 1,-2 1,-3 0,3 4,3 2,1 1,0 0,1 1,0 0,0 1,-1-2,3 3,-2 0,0-5,-1 0,1 5,-1-3,0 1,0 0,-1-1,1-2,-1 1,-1-1,0 1,-2-1,-3 0,2-3,1 0,0-2,1-1,2 0,0 0,3-14,-2 13,0 1,1 0,5-5,-4 6,1 1,0-1,1 3,-2 1,-2 3,-1-1,1 1,-2 6,1-6,0-1,-1-1,0 1,-1 0,2-1,-3 4,2-4,0 1,0 2,0-1,1-2,0 0,4-5,-1 1,3-4,-2 2,-1 0,2-2,-3 1,1 0,-3 1,0-1,-2-1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1681,'26'31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1487,'-19'52,"22"-53,2 0,-2 0,0-1,1 1,-1 0,0 0,3 1,-3-1,-3 5,0 0,-1 0,1 0,-1 5,0-4,-1 7,1-7,0-1,-1 4,2-4,-1 0,1-1,-2 1,2-1,4-11,-2 5,1-3,-1 2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1747,'3'27,"-1"-20,-1 0,0 0,0-2,1 0,1 7,-1-5,0 0,0 0,2 8,-2-11,-7-7,2 0,1-1,0-1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1872,'9'71,"-8"-67,4-5,0-4,-2 3,1-1,0 1,0 0,-1 0,2-1,-2 1,0 1,0 0,0-2,1 2,-2-2,-1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20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1860,'41'5,"-41"-2,0 3,0 0,0-2,0 1,0-1,-1-1,0 4,-1-3,1 1,-1-2,-1-1,0-4,0-2,2 1,-2-2,0-5,2 5,0 1,0 1,-1-2,1 1,-2 2,1 8,3 3,1-2,-1-2,-1-1,5 17,-3-18,-2 0,1 1,1 0,-1 0,-1-1,2 0,-1-9,0 2,-1 1,0-1,0-1,-1-2,1 3,0-3,0 4,2 0,-2 0,3 2,0 1,0 2,1 1,1 2,-2-3,0 0,0 0,0 0,1-2,-1 1,4 2,-3-1,0 0,-1-2,0 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159,'-16'6,"10"-7,1 0,2 0,0 0,-5 1,4 0,-2 0,1 0,-1 0,-19-1,21 1,-2-1,-1 0,0 1,1-1,0 0,-1 1,1-1,0 0,-9-1,7 1,0 1,1-1,-1 0,1 1,-1-1,-1 1,-1-1,2 1,1-1,-9 0,7 1,0 0,-15-1,17 0,-1 1,-9-1,10 1,-6-2,8 1,0 1,-1-1,0 1,0-1,1 0,-1 1,-4-2,6 1,-4 0,5 0,0 1,0-1,0 1,-3-1,2 1,1 0,-2 0,1 0,1-1,0 1,0 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75,'33'1,"-29"-1,-1-1,1 1,0 0,4 0,-4-1,1 2,0-1,0-1,0 1,4 0,-3-1,-3 1,1-1,-1 2,0-2,-6 3,0-2,-1-1,1-1,0-6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50,'-13'20,"10"-16,-3 5,3-4,1 2,-1 0,0 1,1-2,-6 12,7-15,-1 0,0 1,0-1,0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92,'-15'51,"15"-47,-1-1,1 6,0-5,0-1,0 1,0 0,0-1,0-13,0 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1933 121,'20'-16,"-16"13,-1 2,0 0,0 1,-2 5,0-1,-1 0,0 0,0-1,0 6,1-4,-1 0,1-1,1 4,-1-5,0 0,-3 0,-1 0,-1-1,1-4,1-1,0-1,0 1,1 0,0 0,-2-1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134,'12'-7,"-9"6,0 1,0 0,-1 3,-6 0,1-1,6 0,6-3,-6 0,1 0,2-1,-2 0,0 0,1 0,0-1,-1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92,'20'0,"-17"-1,0 1,1-1,-1 0,0 0,0 0,0 1,-6 0,-3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1503,'17'-6,"-13"5,0 0,-1 0,0 0,0 1,-2 4,-1 1,0 0,-1 3,0-4,0 0,-1 0,-1-1,0-1,-1 0,1-1,0-1,-1 0,1-4,3 1,0-3,0 2,0 1,0 6,0 5,0-4,-1-1,0 3,1-3,-1 0,0 1,0 7,-1 1,1-7,1-1,-2 4,1-5,1 0,-1 1,0-1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66,'-5'68,"4"-63,1-2,-1 7,1-5,-1-2,3-9,-1 3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126,'14'12,"-15"-9,4 0,0-1,0-2,0 1,0-1,2 0,-2-1,0 1,0-1,-1-2,1 0,-1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53,'2'0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2112 40,'-33'44,"31"-41,-1-1,8-2,-1-1,5-2,-6 2,2-1,-2 1,0 0,0 0,0 0,3-1,-3 2,-9 3,1-1,0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130,'15'-3,"-12"2,2 0,-1 0,-1 0,1 1,-1 0,-4 3,-4 1,1 0,0-2,1 1,-2 2,1-1,0 1,2-1,-1-1,-2 2,8-5,2-4,1 1,-1 0,-2 2,0 0,0 0,0 0,1-1,0 2,1-1,-2 1,0-1,1-3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34,'-10'34,"7"-32,0 1,0-2,0 2,0-2,3 2,0 0,-4-1,8-3,-1 1,0 0,0-1,0 1,0 0,0 0,-6 2,0 0,-1 1,-2 1,3-2,-1 2,5-1,2-1,0 1,0-3,-4 3,-3 3,2-3,-1 1,6-2,1-1,-1-1,0 0,2 0,-2 1,0-2,1 2,-1-2,0 2,0-1,1 1,-5 4,-1 0,1-2,-2 0,0-1,0 0,0-1,0-3,-1-9,3 6,1 2,-1-1,0 1,1 0,0 0,2 9,-1-2,1 6,-2-6,0-1,1 4,-1-3,1 1,-1-2,-1 1,0-8,0 1,-1-5,2 5,-1 0,0-1,-6 14,5-7,1 0,-2 1,0-1,0-2,1-4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133,'-1'17,"1"-13,1 1,-1-1,1-1,0 2,4 1,-2-4,1 0,4-2,-5 0,2-1,0-2,3-1,-5 2,1-2,-1 1,1-2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94,'1'41,"0"-38,0 1,-1-1,4-4,-2-3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75,'-5'65,"4"-62,0 3,0 5,1-6,-1-1,1 1,-1-2,0-6,1-13,1 10,0 1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98,'35'20,"-34"-16,-2-1,1 1,-1 0,-1 1,0 2,0-3,-1-1,-3 0,1-2,2-2,0-1,3-1,1 0,1 0,4-4,-2 2,-1 1,3-2,-3 4,3-7,-5 6,-3-5,-7 1,5 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1554,'51'-24,"-48"23,0-1,-6 5,-1-1,0-2,-1-2,2 1,0-1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69,'4'14,"-1"-10,-1 0,2 5,-2-4,0 0,0 0,1-2,-1 0,3 3,-3-3,1-1,1 3,1-1,-3-1,1 0,-1 0,-1 0,-2 0,-5-6,2 1,1-1,-4-2,4 3,-1-1,1 1,0-1,-1-1,-2-3,2 3,2 1,-3-7,2 4,0 2,1 0,-1 0,13 18,-4-1,-3-7,3 6,-4-8,2 2,-2-3,11 17,-12-17,1 1,0-1,-5-4,-3-5,2 0,0 1,2 0,-1 2,2 0,0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196,'18'0,"-14"1,0-1,3-1,-3 1,3 0,-3 0,-1-1,0 1,0-1,2 1,4-1,-3 0,-2 1,-1 1,-6-2,-3 2,-1-2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172,'0'26,"0"-23,-1 0,1 0,-1 1,1 1,0-2,-1 1,0 0,1-1,-2 1,-3 6,4-7,-2-1,1 1,-2-1,0 3,-2 0,3-2,1-7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224,'15'-3,"-11"3,2-3,0 2,-3 1,2 1,-1-1,-1 0,0 0,0 1,-6 1,-5 1,5-4,0 1,0 1,0-2,6 4,0 1,0-1,-2 0,0 0,-10 0,3-2,2 1,-1-2,2 0,0 1,6-2,0 1,9-1,-8 1,0-1,0 0,-1 1,1-1,-1 0,2 1,0-1,0 1,-1-1,0 1,-1-1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171,'-5'20,"4"-17,0 0,0 0,0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146,'14'2,"-10"-2,0 0,7-1,-8 0,0 1,0-1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181,'32'0,"-21"0,-8-1,0 2,1-2,0 1,-1-1,0 1,-6 0,0-1,0 1,-1 0,0 0,1-2,0 0,0-1,0-1,1 0,1 1,1 8,0-1,-1-1,0 4,0-3,-2 0,2-1,-3 6,3-6,-1 0,0 6,1-6,1 0,-1 0,2-6,1-2,0 0,-1 1,2-1,-1 2,0 0,5-1,-1 2,-3-1,0 2,-5 4,-1 2,1-2,1 1,0-1,1 1,1 0,-1-1,3-2,0-1,0-2,1-2,-2 1,0 0,1-2,-1 2,2 0,-1-2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2423 145,'-1'13,"2"-10,-1 0,1 0,-2 0,1 2,0-1,0-1,0 0,-1 3,1-3,0 0,0 2,0 6,-1-6,1 4,0-6,0 0,0 3,0-2,2-10,-2-13,1 13,-1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172,'31'0,"-25"-1,-3-1,0 2,0-1,0 1,-7 0,1 0,-1-1,1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146,'-7'43,"5"-40,-1 1,1-1,9-6,-4 2,2-3,0 1,0 1,-1 0,-1 1,0 1,-8 3,2 0,0-1,-1 2,1-2,-1 2,0 2,2-3,0 0,-3 7,4-7,5-1,0-1,0-2,-1 1,0-1,0-1,0 1,2-4,-1 3,-1-3,0 3,0-1,0 2,-3 4,-1 1,1 0,-2 3,3-4,0 0,2-3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1521,'3'24,"-3"-21,0 0,0 0,0 2,0-1,-1 1,0 2,0-3,0-1,0-6,1-7,-1 1,1 2,1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138,'6'33,"-6"-30,-2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130,'-39'41,"36"-38,0-1,0 0,0-1,-7 6,7-4,8-4,-1 0,0 0,0-1,3 0,-3 1,0-1,1 2,-1-2,-1 1,5-3,-4 1,-1 2,0-1,-6 4,0 0,0-1,0 2,-7 1,6-2,0-1,1 0,-6 5,6-4,1 1,5-2,2-1,0-1,-1 1,-1 0,1-1,-1 1,-8 3,0 0,1-1,2 1,-3-1,4 1,-1 0,-1 0,1 0,0 0,0 0,6-2,1-5,-1 2,-1-1,0 0,0 2,0 0,8-3,-8 3,2-1,-2 1,2 0,-2 0,1 1,2-1,-3 1,-3 4,-1-1,0 0,0 0,-3 2,4-2,-3-2,1 2,-1-2,0 1,0 0,0-2,0 0,0-1,0-6,2 3,0 1,1-2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172,'-3'50,"2"-46,-1 3,1-3,-1 0,0 1,1 0,-2-9,2 0,1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202,'-5'16,"1"-11,-1 1,1-3,1 0,-2 7,2-5,3-2,-2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197,'3'41,"-3"-37,1 0,0-1,-1 1,2-1,-2 0,3 0,0-2,2-1,-2 1,0-1,1-1,0-1,0 1,4-1,-1-2,-4 4,3-4,-3 2,0 2,4-5,-4 3,0 1,0-1,0 1,0 0,0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180,'-1'32,"1"-29,0 2,0-1,-1 3,1-2,0-2,1-6,2-2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184,'6'20,"-6"-12,0-5,-1 0,1 1,-3 6,2-6,-1 1,0 0,1-2,0-9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192,'26'-5,"-25"8,-1 0,0 0,0 8,0-7,0-1,1 0,-2 3,1 1,-1-4,-1 0,-1-3,0 1,0-1,0 0,0-1,0 2,0-2,1-2,2 0,2-2,1 2,2-2,-1 1,-1 1,0 1,0-2,0 3,0-3,-1-1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179,'33'-2,"-30"2,0 0,-6 1,1 2,1 0,-1 0,1 3,1-3,0 0,0 4,0-2,0 4,0-5,-1 0,0 7,0-8,1 4,-1-2,0-2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192,'11'24,"-10"-21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2894 1495,'-25'62,"23"-59,-2 1,2-1,-1 0,0 0,-1 1,12-4,-5-1,0-1,5-3,-3-1,-2 2,0 1,0 0,3-1,-3 2,-4 5,-1 0,0 1,0 1,1 0,-1 0,1-1,0 0,-4 10,4-10,-1 5,1-3,1-1,-1-2,4-5,-1-1,3-1,0-2,3-2,-3 3,-1 1,0 0,-1 1,-6 1,-1 1,1 0,2 4,0 4,1-3,0-1,1 0,2-2,1-1,0-1,-1-1,1 0,3-4,-4 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183,'13'11,"-14"-8,4-1,0 0,0 0,0 0,1 2,-3-1,0 1,-2 0,-1 0,-2 1,1-3,0 1,0-2,0-5,2-3,1 0,0 1,0 1,0 2,0 0,0-2,-1 9,0 2,0 2,1-2,-1-1,1 0,0-2,0 0,-1 3,1-3,0 0,1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164,'-13'23,"9"-21,1 1,0-1,0 1,6-4,3-2,-2 0,1-1,-2 3,0 0,0 1,0 1,-1 2,-1 0,-2 1,0-1,-2 1,0 0,1 0,0 1,-1-3,0 1,-12 10,10-12,2-1,0-2,3-2,1 1,4-9,-1 9,0 2,-1 0,1-1,-1 2,1 0,-1-1,0-1,1 2,1-2,0 2,1-1,-3 0,0 1,-7 4,1-2,0 0,-1 2,2-1,-2 1,0 2,0-4,1 2,0-3,0 2,6-2,2-1,-2 0,1-1,0 1,0-1,-1 2,-5 2,-4 3,3-4,0 0,-8 5,6-6,8 0,3-2,-2 1,0 0,2-1,-3 0,2 0,0-2,0 2,0-1,-2 1,3-1,-2 0,-1 0,-5-1,-7-7,6 7,0 0,0-8,0 8,2 0,0 8,1-1,-1 5,1-4,0-2,-1 4,0-2,0 0,1-2,-2 5,-1 7,1-3,0-7,1-1,-1 0,1-1,-1 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290,'-15'12,"12"-10,-3 2,3-2,-1 5,3-4,4-2,1-3,1 1,3-2,-5 1,0 1,1 0,0-1,-1 2,0-2,-6 5,-15 10,15-10,-1 1,1-2,-1 2,0 2,7-5,16-4,-15 2,-1 0,0 0,2 0,-1 0,2 0,-3 1,0 1,-1 2,-4 1,-1 1,0-2,0 0,0-2,0 1,-1-2,1 0,0-1,0-1,-1-1,4-1,0-1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313,'-28'59,"27"-55,0-1,-1 0,1 1,-1 0,-1-1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2693 310,'33'-1,"-29"0,-1 0,2 0,-2 0,-6-3,-1 1,1 0,-1 0,4 8,1-1,-1-1,1 1,-1 2,0-3,1 4,-1-4,0 0,-1 5,1-4,-1 0,0 0,-2 0,1-1,-1-2,0 0,-2-1,2 0,-2 0,-3-3,5 0,2-1,1 1,5-1,-2 2,1-1,0 1,0-1,8-8,-9 8,7-5,-6 6,0 0,-1 0,1 0,0 1,0 0,-1 0,0 0,3-2,-3 2,-7 3,-9 7,7-6,3 0,0 0,1 0,1 0,2 2,-1 0,1 0,2 0,1-2,-3 0,-1 0,-4-1,0 0,1 0,8-6,-1 0,1 1,-2 1,1 0,2-4,-2 3,3-3,-3 2,1 0,-2 2,0 1,-6 2,3 3,-2 9,2-8,0-2,-1 2,1-1,0 0,1 0,-1 0,0 7,0-3,0-1,-1 8,0-10,-1 3,0-4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131,'-14'-4,"11"4,-1 2,1 1,0 0,-2 1,3-1,1 0,0 0,1 1,0 0,0-1,1 1,-1-1,2 0,-2 0,1 0,2-1,-1 1,1-2,0 1,0 0,0-1,0 1,0-1,0 0,1 1,-1-2,0 1,0 0,0-1,0-1,0 1,0-1,0 0,0 0,1-1,1-1,0 2,-1-2,-1 0,0 0,0-2,0-2,-3 3,1-1,-1-1,-1 2,1 1,-1 0,-1-2,-1 3,0 0,-3 0,3 2,-1-1,1 1,0-1,0 1,-1-1,-1 0,0-1,1 1,1 1,0 0,0 1,-3 2,-3 1,6-1,-3 1,2-3,-2 2,3-3,-1 0,1-1,-1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287 586,'-8'34,"12"-31,0 0,0-1,-1 0,0-1,1 1,-1-1,0 0,1 1,0-1,0 0,0 1,-1-1,1 2,-1-1,0-1,0 0,0-1,2 1,-2 0,0-1,0 1,1 0,0 0,-1-1,0 0,0-1,1 1,-1 0,1 0,-1 0,0-1,0 0,0-1,0 1,0-1,1-1,-3 0,1 0,1 0,-2 0,2 0,0 0,-1 0,-1 0,-2 0,-3 0,0 1,1 0,0 1,0-1,-1 0,0 1,1-1,0 0,0 0,1-1,-1 3,0-2,0 1,-2-1,1 1,1 0,0 0,0 0,0 0,-2-1,0 2,-1-1,3 2,-3 0,3 0,0 0,0 0,0 0,0 0,0 1,-3-5,3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257,'-4'15,"2"-11,1 0,-1 0,0 1,2-2,-1 1,0-1,1 0,-1 1,0 0,1-1,0 2,0 0,0-2,0 0,1 1,0-1,0 0,1 0,1 0,0-2,1-1,3-1,-3 1,4-1,-5 0,0 1,0-1,1 0,0-1,0 1,-1 0,0 0,0-1,1 0,0 0,-1 0,-1-1,-2-1,0 1,-1-1,0 0,0 0,-1 1,0-1,0 1,0 0,-2 0,1 1,0-1,0 1,0-1,-1-3,1 4,-2-6,0 0,0 4,2 2,-1-1,0 2,0 0,0 0,0-1,0 0,-4-1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1305,'-17'14,"15"-10,-1 1,2-1,-1 0,1 5,0-5,1-1,0 4,0-3,-1 1,1-1,1-1,-1 0,4-1,0 0,1-1,4 0,-5-1,-1 1,0-2,0 1,0 0,0 1,0-1,0 0,0 0,1 0,-1 0,1 1,0-1,-1 0,0 1,0-1,0 1,0 0,1 0,-1 0,1 1,-1-1,0 0,0-2,0 0,1 0,1-1,-1 2,0-1,1 1,1-2,-3 0,0 1,-1-2,0 0,0 0,1-1,-2 1,-1-1,0-3,-1 3,0 0,0 1,-3-3,1 2,-2 0,2 2,0 1,-2-1,2 1,0 0,-2 0,2 0,0 0,0 1,-2-2,2 2,0 0,0-1,-1 0,0 1,0 0,-1-1,0 0,0 1,1-1,1 1,0 0,-1-1,1 1,0-1,-2 0,1 0,1 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500,'-15'7,"12"-5,-1 1,-1 0,3 1,-1-2,-1 3,2-2,0 0,0 1,1-1,-2 3,1-2,-1-1,1 0,-1 1,1 0,0-1,1 1,0-1,0 0,1 1,-1 0,2 1,-1-2,2 2,1-1,0-2,1 1,0-1,1 0,-2-1,0-1,0 0,1 0,-1 0,0 0,1 0,-1 0,2 0,-1 0,0 0,1-1,-1 1,-1 0,0 0,5 0,-5 0,1 1,-1-2,1 1,1-2,-2 0,0 1,0-2,0 2,0-1,0 0,1-1,0 1,-1 0,-1-1,1-1,-1 1,1-1,0 1,-2 0,-2 0,0-1,-3-4,1 3,1 1,-2 0,0-1,2 2,0 0,-7-3,4 4,1 1,-5-2,5 1,0 1,1 0,-2-1,1 1,1-1,-6 1,5 1,-1-1,0 0,0 1,1-1,0 0,-6-3,6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2029 1369,'-17'1,"14"0,-1-1,-9 4,10-3,0 1,-1 1,-1 1,4-1,-1 0,0 3,2 1,2-1,-1-3,0 0,2 1,0-1,1-2,0-1,2-1,-3 1,0-1,1 1,-1-1,0 0,-12 5,5-3,1 1,-3 1,1-1,2 2,-1 1,2-1,2 0,0 0,0-1,1 0,1 1,3 1,10-3,-9-3,0 0,-3 0,1-1,0-1,-1 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1542,'2'13,"-2"-6,1 3,-1-6,0-1,-1 2,1 0,1 0,-1 0,0-2,0 0,0-9,0 2,-1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398,'-19'4,"13"-2,3-1,-2 0,2 0,-1 1,0 0,0 0,2 2,-1-2,1 1,0 1,1-1,0 0,-1 4,1-3,0 0,1 0,-1 0,2 4,0-4,0 0,0-1,0 0,0 2,2-2,-2 1,2 0,0-2,0-1,5-2,-3 0,0-1,3-3,-2 1,-2-1,0 0,-1 4,0 0,0-1,0 0,0 1,0-1,3-1,-3 2,0-2,0 0,-3 0,-1 0,0-1,-1 1,-2-1,3 1,-1 0,-1-1,1 1,-1-1,0 1,0 2,-1 0,0 0,-1 3,2 0,0 0,-2 1,1 0,-1 0,0-2,0 0,-1-3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951,'-12'16,"12"-12,1 0,-1-1,1 1,1 1,-1-1,1-1,-1 0,1 1,1-1,0 0,0-1,0 0,0 0,2 1,-2-2,0 2,0-2,0 0,0 0,0 0,0 1,3 0,-1-2,-2 0,1 0,-1 1,0-1,1 0,1 1,-1-1,-1 0,1 0,-1-1,0 0,0-1,0 0,0 0,0-1,1 0,-2-1,0 1,0 0,0-1,0 1,0 0,1-3,-3 3,1 0,-2 0,1 0,-1-1,-2-3,1 2,-3 0,0 1,-4 0,6 3,0 1,-1 0,-3 1,4-1,0 2,-4 1,3 0,2 0,-4 5,3-4,-1-1,1 0,0 0,-2-1,0-1,-1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1269,'-7'23,"5"-19,1-1,-2 2,1-2,1 0,0 0,0 2,1-2,0 0,0 0,1 0,0 0,-1 0,2 2,0-1,0-1,-1 0,2 1,0-2,2 1,-2-1,0 0,0 1,3-1,2 0,-5-2,1 1,-1 0,0 0,0-1,1 1,-1 0,0-1,0 1,0 0,1 0,2 0,-3-1,1 0,0-1,0 1,0 0,3-1,-4 1,0 0,0 0,0 0,0-1,0 1,0-1,1 1,0-1,-1 0,1-1,0 0,-1 0,0 0,-2-1,1-1,-1 0,-1 1,0-1,0-2,-2 0,0 2,0 1,0 0,-1 1,0 0,0 0,-1 0,-1-1,1 1,1 2,0-2,-1 0,-3 0,2 0,2 1,-4-1,4 1,-2 0,1 0,0 1,0-1,1 1,-3 0,3 1,-2 2,2-1,-2 2,1-1,0-2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573,'-14'0,"10"0,1 0,0 0,-1 0,1 0,0 1,0 1,0 1,0 1,1-1,2 2,-2 2,2-3,-1 1,1-1,-1-1,2 1,0-1,-1 0,2 0,0 0,1 0,1 2,-1-3,1 1,0-1,0 0,0 1,0-1,-1 0,1 1,0-1,1 0,-2-1,0-1,1 0,6-2,-4 0,-2 1,0 0,1-1,-1-1,0 0,-2 0,1-1,0 2,0-1,-1-1,1 1,-2 0,1-2,0-2,-1 4,-1 0,0 0,-1 0,0 0,-2-2,2 2,-1 0,-1-1,-1 1,1 0,-1 1,-1-1,2 3,-1 0,0 0,0-1,0 1,1 0,0 1,0-2,-1 2,1-1,-2 0,2 0,0-1,0-1,0 2,0-1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104,'-15'-12,"12"11,-1 1,0-1,1 1,0 1,0 1,0 1,0 6,2-5,0 0,1 1,-1-1,1-1,0 1,0-1,1 5,0-5,0 0,0 0,1 1,0 0,1-3,0 0,0-3,0 0,-1-1,1 0,1-2,-1 3,1-2,-1 1,-1 0,1 0,-1 0,-1-2,0 1,-1 0,2-4,-1 5,-2 6,1 1,0 0,0 1,0 0,0-2,1 7,1-3,1-2,-2-2,2 3,0-3,0-1,-2-6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116,'14'2,"-10"-1,-1-1,2 0,-2 1,0-1,1 0,3 1,-4 1,0-2,0 1,-6 0,0-1,-2-2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1764 93,'2'16,"-1"-4,-1-3,1-3,-1-3,1 1,-1 0,0-1,0 8,1-6,-1-1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58,'-6'19,"5"-16,-1 4,1-4,1 1,-1 0,-1 8,1-7,0 0,1-1,-2 4,1-5,0 2,0 0,0-1,1-1,-1 0,1-12,0 5,1 1,-1 0,2-2,-2 2,2 0,0-1,1 1,-1 0,1 3,1 0,1 0,2 1,-4 0,0-1,0 2,0 0,-1 2,-2 3,-1-3,-1-1,0 0,0 0,-2-1,1 1,0-1,-7 5,5-5,1 0,1 0,0 0,-1 0,1-1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1903 98,'8'15,"-5"-9,-1-1,0 2,0-4,0 3,-2-1,1-2,0 1,0 1,0-1,-1-1,1 1,0-1,-1 0,-3-14,2 5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115,'-8'21,"6"-18,1 0,-1 1,1 0,0 0,-1 0,-1 5,2-6,-3 3,0-3,0-3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2937 1533,'18'-5,"-14"3,-1 1,1 1,2-1,-2 0,1 2,-5 2,-5 2,-4 2,2-1,3-1,7-5,0 0,2-1,2 2,-2-1,-2 0,0 0,0 1,0 3,-3 0,-1 2,0-1,0-1,-1-1,1 0,-4 2,2-3,-2 2,1-1,0-1,0 1,1-1,-1 0,2-6,4 0,1-3,-2 4,0-1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137,'36'3,"-33"-4,0 1,6-2,-6 1,3 0,-3 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109,'-32'14,"29"-10,1-1,-1 1,3 1,0-1,2 2,0-1,1 0,3 0,-3-4,2 0,1-1,-3-1,1 0,0 0,0-4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106,'-4'21,"3"-17,0-1,0 0,1 0,0 0,0 0,-1 0,1 0,0 0,0 4,1-2,0-2,-1 0,1 0,-1 0,1 0,1 0,1-1,0-1,0 0,0 0,0 0,0-1,0 0,0 0,0-1,0-1,0 0,0-1,0 2,0-2,1-2,-2 2,-1 0,-1 0,0 0,0-1,0 0,0 0,-1 1,1 0,-1 0,1 0,0 0,-1 0,1 0,-1 0,0 0,0 0,0 0,0 0,-2 0,0 1,-1 1,0-1,-2 1,3 0,0 1,-5 3,5-2,-1 1,1 0,-1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398,'10'18,"-13"-18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429,'39'-4,"-35"3,-1 0,-6 2,-1 0,1 1,-1-2,-5 2,6-1,-1 0,1 4,0-2,3 0,1 0,0 0,0 0,0 0,1 0,2-6,1-1,3-2,-5 4,0 1,0-1,2-1,-2 2,-4 6,-3-1,1-1,-4 0,4-1,-2 0,-5 3,4-2,3-1,0-1,0 1,6-3,2-1,-2 1,1-1,0 1,-1 0,0 1,1-1,1 0,-1 0,-1-1,5 0,-5 2,1-1,-1 1,0 0,-6 3,-1-2,1-1,-2 0,1 0,0 0,-1 0,2 0,-1 1,0 0,1 0,0 1,2 2,0 2,1-1,0-2,0 2,1-2,-1 0,0 1,0 0,1-1,-1 0,4-11,-3 3,0-1,1-4,0 7,-1 0,2-1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412,'-19'37,"17"-34,-1 0,6 0,1-3,0 0,-1 0,0 0,0 0,0-1,7-1,-6 1,-1 1,0-1,-6-1,-1-1,1 0,0 0,1 0,-1-1,4 10,2 1,-2-4,0 1,0-1,0 0,-1 0,0 3,-1 0,0-3,0 0,-2-3,0-2,0 0,0 0,1-1,2 0,3 1,1 1,0 0,-1 1,0 0,1-1,-1 1,0 0,-2 3,-3 0,1 1,-1 0,-1 1,0-1,0-1,-2 1,-2 1,3-2,1-1,0-1,0 0,6-1,1-1,0 0,7-2,-8 2,0 1,0-1,0 1,1-1,0-1,-1 1,0 0,-1-2,-1-2,0 0,0-2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452,'14'1,"-11"-1,2 0,-2 0,0-1,1 1,-1-1,0 2,1-1,-1 0,0 1,-6 0,0-1,0-1,-1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471,'28'-2,"-25"1,-6 6,0-1,0-1,0 1,1-1,0 0,-1 0,1 0,0 2,0-2,6-5,5-6,-7 5,1 1,0-2,-1 1,1 0,-2 0,-1 0,1 0,-2-1,0 0,1 1,-1 0,-1-4,1 4,1 0,-2-1,2 0,-1 1,1-1,-1-1,1 2,-1 0,1 0,4 7,0 2,-3-2,0 0,0 0,0 0,0 0,3 9,-3-9,0 0,1 0,-1 1,0 0,0 0,1 4,-1-5,1 0,-1-1,1 0,0 0,1-1,0 0,0-2,0 0,0-1,-2-2,-2 0,0 0,-1 0,1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412,'11'31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411,'-3'20,"2"-17,1 0,-1 2,-1 0,1 0,0-1,0 0,0-1,-1 0,2 0,4 0,-1-3,0 1,3 0,-3 0,2-1,-2 0,1 1,0-2,-1 1,0 0,0 0,-9-3,3 1,0-1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1516,'-6'32,"6"-27,-1 0,1 1,0 0,-1-1,1 0,-1-1,0 2,0-3,1 0,0 0,0 0,-1 1,1-1,1-8,-1 2,0-1,0 0,0 1,1 0,-1 0,0 0,1-10,-1 3,0 3,0-1,1 5,0 0,-1 0,0 0,2 0,-1 0,0 7,0 0,1 0,0 0,-1 1,2 10,-2-9,0-1,1 2,0-2,0 1,1-9,-2-1,0 0,3-28,-4 28,0 0,1-4,-1 5,0 0,2 0,-1-2,0 2,-1 0,-1 7,1-1,1 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2151 415,'2'0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415,'8'-1,"-4"1,-1 0,0 0,0-1,0 1,0-1,0 1,0 0,0 2,0-1,-7 1,1-2,0 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447,'2'0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447,'16'2,"-13"-1,0-1,0 0,1 0,-1 0,0 1,0-1,0 1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449,'19'3,"-15"-3,-1 0,1 0,-1 0,-6-1,0 0,-2-1,2-1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430,'27'12,"-21"-11,-3 0,0 1,-2 1,-3 0,0 0,-1 0,-1-1,1 0,0-1,0 2,-1-1,2 1,2-7,1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413,'6'17,"-6"-12,-1-2,1 1,-1-1,0 0,1 0,-1 1,2-1,-2 0,1 0,-1 1,2 0,-2-1,6-1,0-1,6 0,-7-1,0 0,-1 0,0-1,0 1,1-1,-5-2,-1 0,-1 0,0 1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419,'22'-1,"-19"0,0 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2322 454,'2'0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454,'6'3,"-3"-3,0-1,1 1,0 0,-1-1,0 1,1-1,-1 1,0 0,0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1517,'0'34,"0"-29,0 1,0 1,0-2,0-1,0 0,0 0,0 5,0-2,0-4,1 5,-1-12,0 1,0-1,0 1,0 0,0 0,0-7,0 6,0-1,0-1,-1-6,2 8,-1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448,'2'0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448,'9'0,"-5"0,-1 0,2 0,-2 0,0 0,3 0,-3 0,0 2,-6-3,-1 0,0 0,1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426,'3'17,"-3"-14,1 2,0-2,-1 1,1 0,-1 0,1-1,-1 0,-1 0,0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420,'2'0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420,'6'4,"-3"-5,1 0,-1 1,1-1,-1 0,0 1,0 0,0 0,0 0,0-1,2 2,-2-2,0 0,2 1,-2-1,-7 4,-1-3,2 0,0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2475 430,'3'21,"-2"-16,-1-1,1 1,-1-2,1 2,-1-1,1 0,-1-1,0 0,1 1,-1 2,-6-12,2 1,0-5,2 7,0-1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553,'2'0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553,'-5'12,"7"-9,-1 1,1 0,-1 1,-1 0,1 0,-1 0,1-1,-1 0,0 0,1-1,-1 0,0 6,0-4,0-2,-1 0,1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561,'18'1,"-12"-1,-1-1,-1 1,-1-1,0 1,0-1,0 1,0 0,-7 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561,'6'30,"-6"-26,0 0,0-1,1 1,-1 0,0 1,0-1,1 2,-2-3,-5-4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1512,'15'-7,"-10"6,2-1,-3 1,-1 1,0-1,0 1,-5 5,-1 0,1 0,-7 6,6-9,0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408,'-1'18,"1"-13,0 0,0 2,0-4,0 1,-1 0,1-1,0 0,1 6,-1-4,1 1,0-3,1 4,1-4,0 2,0-3,3 2,0-2,1-1,-3-1,7 1,-8-1,2-1,0 0,1 0,0 1,1-2,1 1,-5 0,0-1,2-4,-2-8,-3 11,0-1,0 1,0-4,-1 4,1 0,-1 0,0-2,-4-3,3 4,0 0,-1 0,1 1,-1 0,-1 0,2 0,-3 0,1 1,-2-2,3 3,0 0,0-1,-1 1,0 1,-2 1,2 2,-1 0,1 2,2-2,1 1,0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537,'-9'22,"6"-19,2 0,-3 1,2-1,0 0,-1 0,0 2,0 0,-1 1,1-2,-3 6,3-5,0-1,1 0,-1 2,0-1,2 0,-1 1,1 0,-1-1,1-2,1 0,-2 2,-1-1,0-3,-1-3,1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712,'27'0,"-24"-1,2-1,-2 1,0 0,5-1,-4 1,0 0,0 0,4-1,0 0,-5 2,1-1,-1 1,0 1,-6 0,-4-4,-2-8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668,'0'40,"0"-34,0-2,-1-1,0 2,0-1,1 0,-1 1,-1 13,1-13,0-1,0 3,0-4,0 1,0 0,0-1,0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744,'25'-5,"-21"5,-1 0,-3 3,0 0,-1 1,1-1,-1 0,-2 2,2 0,-1-1,0-1,1 0,5-2,2-2,-3 1,0 0,0 0,0 1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734,'2'0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734,'3'5,"0"-5,0 0,0 0,0 0,3-1,3 0,-4 1,0-1,-1 1,0-1,0 1,-1-1,1 2,-1-1,0 1,0-1,0 0,1 0,-1 0,0 1,1-1,-1 0,0 0,0 0,0 0,0 0,0 0,0-1,-6-2,0 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723,'17'4,"-14"-5,0 2,0-2,-3 4,-3 1,-1-1,1 0,1 1,-1 0,1-1,1 1,0-1,0-8,2-2,-1 2,0 1,1-2,-1 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712,'12'19,"-12"-16,0 0,-1-7,0 1,1-1,0 1,1 0,-1 0,4-2,-2 2,2-1,-1 2,1 0,-1 0,2 1,-1 0,-1 0,0 1,4 1,-4 1,-5 2,0 0,-3 0,2-2,-2 1,1-1,-1 1,2 1,0-3,2 2,5-2,0-1,-1-1,6-1,-6 1,0 0,0 1,-6-5,-1 1,1 2,0 0,0 2,0 1,0 2,2 0,1 0,1 1,-1-1,1 0,1 0,1 0,0-1,0 0,0 0,0 1,0 0,-1 1,1 0,-2-1,1 0,-1 0,0 0,-1 0,-3 1,-2 0,1-2,1-2,-1 2,0-2,-1 1,0-1,2-1,0 1,0-1,2-2,4-1,0 2,0 0,1 0,-1 0,0 0,0 1,2-3,-2 1,-1 0,0-1,-1 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726,'2'0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1562,'15'-5,"-11"4,0 0,-1-1,0 1,2-1,-1 0,-1 2,1-2,-1 2,-9-2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726,'14'4,"-11"-4,0 0,2-2,0 1,-1 0,-2-2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680,'-10'23,"7"-19,0-2,0 0,-2 1,2-2,7 0,0-1,-1 0,3-2,-2 1,-1 0,0 0,1-1,0 1,-1-1,0 2,0 0,0 0,-6 2,0-1,0-1,0 0,0 0,2 3,1 0,1 0,1 1,-2-1,2 0,-2 0,1 0,0 0,0 4,0 2,-1 2,1-7,-1 0,1 1,-1-2,0 1,0-1,1 2,-1-2,0 0,0 0,-2-8,0 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684,'2'0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684,'14'4,"-11"-4,0 1,-1 2,-1 0,-2 0,-1 1,1-1,-1 0,-1 1,-1 0,3 0,3-1,-1 0,2 0,0-1,0 0,-1 1,-2 0,-1 0,0 0,0 0,-2-2,-1 0,1-2,0 0,0 1,-2-2,2 0,-1-1,0 0,1 0,0 0,0 1,0-1,1 0,0-1,6 2,1 1,-2 0,0 0,0 1,-1 3,-4 0,0 1,0 0,8-4,-2-2,1 0,0-1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711,'18'3,"-24"2,3-3,0 2,-1-1,-1 2,2-3,6-2,0 1,1-1,-1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751,'15'25,"-12"-25,2 0,2-2,2 0,-5 0,1 0,-2-1,5-4,-2-4,-2 4,-2 4,3-1,-4 1,4-1,-1 0,0 1,-3 0,-2 7,-1-1,-1 4,0-1,2-2,1-1,0 0,0 0,1 4,0-4,-1 0,3 0,0-2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688,'2'0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688,'14'10,"-12"-13,0 0,0 0,1-1,1 1,-1 2,2-2,2 2,-4 0,-2 4,-5 2,0 0,0-1,0 0,0 0,1-1,0 0,0-1,-2 4,0-2,-2 2,2-2,1-2,7-2,5-6,-5 3,2 1,-2 0,0 2,1-3,0 3,1-2,-2 2,0-1,-7-1,1-2,-1-1,2 1,0 1,-1 0,2 0,-1 0,0-1,0 1,-1-3,0 4,4 5,1 0,0 1,-1 0,-1 0,1 1,0 6,0-6,0-1,-1 1,1-1,-1-1,1 3,-1-3,0 1,0-1,-1 0,1 0,-1 0,0 0,1 1,-1-1,0 1,0-1,-2-3,-2-6,2 0,2 3,0 0,1 0,0-1,2 1,1 1,-1-1,1 1,0 0,0 1,0 0,0 1,0 2,-3 1,-1 1,0-1,-1 0,2 2,0-1,0-1,0 7,0-7,0 0,1 0,4-1,0 0,0 0,-2-2,1 1,-3-9,-2 5,0 0,0-1,0 1,1 0,-1 0,0-1,1 1,-1 10,0-4,0 0,-4 4,2-4,0-1,1 1,-1-2,0 1,0-1,0-1,1-4,3 1,-1 0,2-8,0 4,0 3,0 0,2 0,1 0,-1 2,-1-1,1 1,0 0,-1 0,0-1,6-9,-7 9,0 0,-1 0,2 0,-2 0,-2 6,-1 3,0-3,0 1,0-1,1 0,0 0,1 0,6 0,-2-2,3 1,-1 0,0-1,-3-1,0 2,-5 1,1 1,-5 6,3-4,0-2,1-1,-1 0,-1 0,1-2,-1 1,0-2,-1-2,2-1,1 0,1-1,0 1,1-3,1 3,0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737,'46'35,"-45"-32,-18-17,12 6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1205,'19'4,"-15"-4,-1 1,0 0,0-1,0 0,1 0,3 0,-2-1,0 0,-1 1,0-1,0 0,-1 1,0-1,1 1,0-1,-1 1,6-1,-5 0,-1 2,2-2,4 2,-6 0,1-1,-1 0,3 1,-3-1,1 0,1 0,-1-1,1 1,0 0,2-1,-4 1,0 0,1-1,4 0,-3 0,-1 1,4 0,-5 0,0-1,0 2,1-1,0 0,0 1,-1-1,4 1,2 0,-6-1,4-1,-4 1,1 0,1-1,-1 1,0 0,-1 0,0 0,0 1,0 0,0 3,0-1,-1 0,1 0,-1 0,0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398,'34'-11,"-30"11,1-1,0 0,3-1,-5 1,0 0,0 0,2 0,0 0,-1 1,-1 0,0 1,-6-1,0-1,2-2,-1-1,0 1,1-1,1 1,-1 0,0 0,-2 5,2 2,-1-1,-1 6,2-5,0 0,0 1,0-1,0 0,0 0,-2 4,1-3,1 1,-3 8,3-8,-1-1,0 0,0 0,-1 0,4-9,11-29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396,'-11'27,"10"-24,1 0,-1 2,0 0,0-1,0 0,0 0,1 0,0 1,1-1,1 1,1 1,0-3,0 2,-1-1,2 1,-2-2,1-1,2 1,-2-1,1-1,-1 0,0 0,1 1,-1 0,0-1,0 1,0-2,0-3,0-1,-1 1,1-6,-1 1,-2 5,1-3,1 1,-2 2,1 0,0 0,0 0,-1-1,0 1,0-1,0-1,0 2,0 0,-1-2,1 2,0 0,0 0,0 0,0-1,-1 1,0 0,-1 0,-2-2,-3 1,2 2,1 2,0 1,1 1,1 1,-1-1,2 1,-2 1,1-1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501,'33'3,"-29"-3,0 0,0 0,0 0,1 0,-2 1,0-1,1 0,-1 0,1 1,0-1,1 0,9 2,-11-2,1 1,-1 0,0-1,5 2,-3-1,-1 0,1 0,0-1,-1 1,0 0,0 0,3 2,-3-2,-1 1,1 0,0 0,0 0,0 1,5 3,-5-3,0 0,3 2,-4-3,3 1,3 3,-5-4,5 4,-5-3,0 0,-1-1,2 4,-2 0,-1-3,-1 0,3 4,0 0,-3-4,2 3,-1-3,-2 0,1 0,1 1,-1 1,1 2,-1-4,0 0,0 0,-1 0,2 2,0-1,-2-1,1 0,-1 0,0 0,0 0,0 1,1 1,0-2,0 3,0-2,-1-1,0 0,0 0,1 1,0 0,-1-1,1 1,0 1,-1 0,2 2,-2-4,1 2,-1-2,0 2,0-2,0 2,0-1,-1-1,1 4,0-3,0 0,0 0,0-1,-1 2,1-2,0 2,0-1,-1-1,-1 1,-2-1,1-2,0 2,0-2,1 2,-1-1,0 0,0-1,-2 2,1-2,1 0,-3 0,-2 0,5 0,-1-1,-1 1,1 0,1 0,-1 0,0 0,-1 0,1 0,0-1,0 1,-2 0,1 0,0 0,1 0,-4 0,4 1,-3-1,3 0,0 0,0 0,-7 1,6-1,-3 1,2-1,-8 3,9-4,-1 0,-1 1,-2 1,3-2,0 0,1 1,-5 0,5-1,-1 0,-1 1,-5-2,6 1,-4 0,6 0,-6 0,6-1,-1 1,-2-1,-7 1,9 0,-11 0,11 0,-1 0,-2 1,1-2,1 1,1 0,-4 0,5 0,1 0,-3 0,3 0,-1 0,-3 0,1-1,2 1,0-1,0 1,0-1,1 0,-6 0,6 0,-1 1,-1 0,0-1,1 1,-1-1,-1 2,2-2,0 1,-6 1,6 0,1-1,-1 1,-1 0,1-1,0 1,-1 0,-5-1,7 1,0-1,-1 0,1 0,-2 1,2 0,0 0,0-1,0 0,0 1,-2 0,-6-3,8 2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876,'25'-4,"-22"4,1-1,-1 0,2 2,0-2,-1 1,6-1,-6 0,-1 1,6-2,-2 2,-4 0,0 1,-1 2,-8 1,3-2,-1-1,-2-2,2-1,1-1,-1-6,2 5,2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831,'0'38,"-4"-28,1-6,1-1,-1 2,0-1,1 1,0 0,-1 1,1-1,1 0,-3 6,2-7,-1 0,4-10,0 2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1955 886,'-3'52,"2"-49,-1-7,1 1,2 0,-1 0,2-5,-1 3,0 2,0 0,0-1,1 1,1 1,0 1,0 2,0 0,1 1,-1 1,-2 0,-2 0,1 1,-3 2,2-3,0 0,-1 0,0 0,-3 2,2-2,8-5,-1 0,3 0,-2-1,-1 1,2-4,-3 1,-2 2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895,'10'13,"-9"-10,1 0,-3 0,-3 0,1-3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928,'8'22,"-5"-21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904,'4'14,"-4"-11,-1 0,0 1,0 0,0 0,0-1,0 4,1-4,-1 0,0 1,1 0,0-1,-1 0,1 0,0 0,3-1,0-2,1-1,-1 1,1-1,2 0,-1-1,-1 1,-1 0,0 1,0-1,0 0,-5-3,-2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892,'16'4,"-12"-5,-1 1,1-1,-1 1,0 0,-7 3,1-1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2106 926,'27'5,"-24"-5,1-1,-1 1,-1 3,-3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387,'3'12,"-5"-4,0 2,2-4,-1 0,-2 17,2-18,0-1,0 3,1-4,0 0,0 1,-1-1,2 0,0-10,0 2,-1-3,0 5,0-2,1 2,-1 0,0 0,1-8,0 7,1-6,-1 6,1-2,1-1,0 2,2-1,-3 3,4-4,-3 2,0 4,0-3,1 3,-1 1,-1 6,-1-2,-1 1,0-1,0 4,0 4,-1-7,0 0,1 0,-1 7,1-9,-1 4,0-1,-1-1,1-1,1 0,0 1,0-1,-3-8,-1-2,0 0,1 4,-1-5,2 3,-1-5,0 1,1 3,0 1,0-2,1 3,6-1,4 0,-4 1,1 2,1-1,-4 2,2 0,-2 0,-6 7,-1-3,-4 4,5-3,-3 2,3-4,1 0,-3 1,1 0,0 0,0-2,1 0,6-1,2-3,-1 1,0-1,-1 0,0 0,0 1,1-1,-1 0,2-1,-1 0,-1 2,-1-2,0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895,'2'19,"-2"-14,0 0,1 9,-1-8,0-3,0 0,0 0,0 1,0 5,0-4,1 6,-1-6,0-2,-4-9,3 1,-2-7,1 8,1 0,-3-7,1 6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931,'21'-3,"-18"2,0 0,-4 4,-4 0,1 0,1-1,0 0,0 2,8-2,0-2,-2 0,-5 4,-1-2,1 1,-1 0,1 0,1 0,-1 0,1 1,-1-1,1 0,-3 3,2-3,5-5,1-1,-1-1,1 1,1-5,-2 5,1-1,2-3,-3 5,1-3,-1 2,0 1,0-1,2-1,-1-1,-3 2,1 0,-1 0,0-1,-1 1,1-2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893,'-1'21,"1"-15,0-1,1 0,-1-2,0 0,0 0,0 0,1 0,-1 1,0-1,0 4,0-3,0 13,0-11,0-2,0 0,0-1,0-6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923,'8'16,"-10"-13,0 0,1 0,5-2,-1-1,1 0,-1 0,1 0,-5 4,-1-1,-1 0,-1 3,3-3,0 0,-1 2,0-1,2 0,5-14,-2 3,-2 2,1 1,3-7,-3 8,1 0,-1-1,0 0,1 1,0 0,0-2,0 0,0 1,-1 1,0-1,1-1,-1 1,-5 13,1-3,-1-1,1 0,-1-2,1 0,-3 4,2-4,7-3,1 0,-2-1,0 0,0 1,0 0,-4 3,-2 1,-1 0,-1 0,1-2,2 1,-1-2,7 1,-1-2,0 0,0-1,1 1,-1 1,0 0,0 5,-3-2,0-1,0 0,-1 0,-1 2,-1-2,0 0,0 0,0-2,0-1,6-12,-2 2,1 3,2-6,-1 5,-1 3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895,'4'17,"-1"-18,0 1,1 0,-1 0,-3 3,-3 4,1-3,0-1,0 0,-1 0,1 0,0 0,0 0,0 1,-1-1,1 0,-1-2,0-3,1-1,2 0,0 0,0-4,2 4,1 2,2 2,-1-1,-1 1,0-1,4 1,-4-1,9 1,-9-1,1 1,0 0,-2 2,-5-2,-2 2,1-2,1 0,0-1,-2 1,-3 1,5-1,0 0,0 0,7 1,-1-2,0 0,0 1,0-1,1 0,-1 0,0 1,-5 2,-2-1,0 0,1 0,0 0,0 0,-1 2,-1 2,3-3,1 0,1 0,3-1,1-2,-1 0,2 0,-1 0,-1 0,0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2374 893,'-6'22,"5"-19,-2 3,2-2,2 0,2-2,2-1,-2 0,2-1,-2 1,1-2,0 1,-1-1,0 4,-6 0,-5 3,5-4,0 0,0 2,1-1,-1 0,4 0,3 0,1 0,-2-1,0 0,0 1,0 0,-2 0,0 0,-2 0,-1 0,-1-1,-1-3,-2-3,4-1,1 0,0-5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933,'30'-4,"-33"3,0-1,-1-1,1 1,0 0,1-1,0 0,-1-1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899,'17'19,"-18"-14,-1-2,0 3,0-3,0 0,0 0,0 1,0-1,1 0,4-3,2 0,2-2,1 0,-5 1,1 0,-1 0,-8 6,2-2,-4 2,5-2,-2 6,3-6,-2 7,2-7,4-1,1-4,1-2,1-3,-4 2,0 1,-1 0,0 1,-4 1,-3 0,0-2,3 3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939,'18'4,"-14"-4,-1 0,2 0,-1 0,-1 0,1-1,2 1,-2-1,-1 1,0 0,0 0,0-1,1 1,4 1,-4-1,-1 0,1 0,1 0,-1 1,0-1,1 1,-2 0,1 0,-11-7,3 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908,'26'19,"-23"-18,1 1,-1-1,0 0,1 1,-2 1,-2 0,-3 0,-2 2,0-1,-1-1,1 0,1 0,0 1,1 0,-1-1,2-6,2-1,-1 0,1 0,0 0,0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368,'2'0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882,'2'0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933,'25'5,"-25"0,-1-2,1 0,0 2,0-1,0-1,0 3,1-9,2-4,-2 3,1 0,-1-6,0 7,1-6,-1 4,0-1,-1 1,1-1,0 1,-1 2,1-1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881,'6'23,"-5"-19,-1 1,0 1,-1-1,1 0,-1 7,1-9,-1 1,1-1,1 6,-1-4,0 6,0-8,1 1,-1-8,-1-3,0 0,1 2,-1 1,1-1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886,'34'-7,"-31"6,5 0,-2 0,-3 0,1 0,1 0,-2 2,0 0,0 2,-1 1,-1-1,-1 3,1-1,0-2,-1 1,2 14,-2-7,1 0,0-6,0 7,0-3,0 3,-1-8,1 0,-1 1,0-2,-3-2,-2-5,2 1,0-1,0 1,1-1,0-1,-1-1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923,'20'0,"-15"-3,3-1,-5 3,2-1,5-1,-7 3,0-1,-3 4,-4 2,-7-3,4-9,3 3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903,'9'14,"-9"-11,0 0,-1 1,1-1,-2 0,1 0,-1 0,5-2,0-1,6-2,-2 0,-4 2,1-1,-1 1,-5 3,-3-1,1 0,-1-1,-3 2,5-1,-1 0,1 2,2-1,0 2,-1 6,2-8,0 0,1 2,4-4,-1-2,0 0,-1 0,0 0,0-2,0-2,0 1,-2 1,2-3,-3 2,1 1,-2 0,-1 0,-2 3,0 0,0 1,1 0,-1-1,1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896,'1'16,"-2"-12,0 2,1-3,-2 2,1-1,0 1,1-2,0 2,0 0,-1 0,1-1,0 0,0 0,0-1,0 0,1 0,0 0,2-1,0-3,1 1,-1-1,1 1,2-2,3 0,-4 0,-1 1,2-2,-2 2,-1 0,0 1,-6-4,-1 0,1-2,1 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889,'16'5,"-11"-5,-2 0,5-1,-4 0,1 1,-1-1,-1 0,-3 4,-7 2,4-4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932,'43'2,"-39"-1,-1-1,0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892,'-12'27,"11"-24,-1 1,1 0,1 1,0-1,2 0,2 0,0-2,-1-1,3 1,-3-1,6 2,-6-3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368,'28'-8,"-25"8,-1 3,-5 3,2-2,-1-1,-1 0,1 0,-1-1,0 1,0-1,0-1,0 2,8-1,-1-2,0 1,-1-1,0 0,0 0,2 1,-2 1,-4 1,-1 1,-1 0,0 1,0-3,0 1,0-5,1-2,-1-1,1-1,2 2,-1-1,1 1,-1 1,0 0,1 6,-1 1,0 8,1-7,-1 0,1 1,-1 1,1 0,0-1,-1-1,1 0,0-1,-1 0,0 0,1-1,0 2,0 0,0-2,3-13,-3 5,0 1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891,'21'26,"-18"-22,-1 0,-1 0,2 4,-2-4,0-1,-1 4,-3 4,1-5,-2 0,0-2,-14 7,12-11,0 0,-4-1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2530 383,'-7'19,"7"-16,-1 1,1-1,0 0,1 2,0 3,-1-5,1 1,0 0,0-1,2 0,0-1,1-1,1-1,-2 0,1 0,-1 0,1 0,-1-1,0 1,2-3,-1 1,2-3,-1 1,0 0,0 0,0 1,-1-1,0 2,-1-1,0 0,-1 0,-1 0,1-1,-2 0,-1 1,0 0,0 0,-2-2,-2-2,3 4,-4-1,1 2,2 0,-1 1,0 0,-1-1,-3 1,5 1,0 0,-1 2,1 1,-1 2,1-3,-1 2,2-1,0 0,-2 1,1-2,1 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375,'3'13,"-2"-3,0-6,-2-1,1 1,0-1,0 5,-1-5,1 2,0-2,0 0,0 2,-4-19,0 4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544,'-1'13,"0"-9,0 0,0 0,1 2,0-3,1 1,0 3,0-2,0-1,0-1,1 0,0 0,1 0,0-1,2 0,-1-1,0-1,3 0,-4-1,0 1,0-1,0 0,1-1,6-5,-7 3,1-7,0 1,-2 1,-2 6,0 0,-1 0,-2 0,1 0,-1 1,0-1,-1-1,1 3,-2-3,2 3,0 0,-3-1,3 1,-7 0,7 2,0 0,-1 0,1 1,-1 1,2 0,-3 0,9-2,-1-2,0 0,0-1,1 1,-1 0,1 0,0 2,1 1,-2-2,0 2,0 0,-1 1,-3 0,-4 1,2-2,0 1,0 0,0-1,0 1,0 0,13 1,-7-4,1 1,-1-2,0 2,0-1,0 0,0 0,0 0,3-1,-3 1,0-1,-7-2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254 681,'-3'14,"2"-9,0-2,1 0,0 1,-1-1,1 1,0-1,0 0,0 0,1 0,-1 0,2 1,0 4,-2-3,0-2,1 0,0 2,-1 0,1 0,-1-2,1 4,-1-3,2 0,-1-1,0 0,1 0,-1 0,-1 0,2 2,-2-1,1-1,-1 1,0-1,1 1,-1-1,0 0,1 0,-1 0,1 0,-1 1,1 0,0 0,0-1,-1 0,1 0,-1 0,1 1,1-1,-2 0,2 0,0 0,0 0,0 0,3 1,-2-1,0-1,0 1,0-2,0 1,0 1,0 0,0-2,0 0,0 0,0 0,0 0,1 0,-1 0,0 1,1 0,4 2,-5-3,0 0,0 1,0-2,0 1,1-1,0 1,-1 0,1-1,-1 1,0 0,0 0,1-1,0 1,1 0,-2-1,1 1,2-1,-1 0,-2-1,1 2,-1-2,1 2,-1-1,1 0,-1 1,0 0,2-1,-2 1,0-1,0 0,0 0,1 0,-1 1,1-1,0 0,1 1,1-1,-3 1,1-1,-1 1,2-1,-2 0,0 0,0 0,0 0,0 1,1-1,-1 0,1 1,2 0,-3-1,2 1,0-1,-1 1,0 1,-1-1,2 0,-2 0,2 0,-2-1,0 0,0 1,0-1,0 0,0 0,2 0,0 0,-1 1,1-1,2 0,-4 0,1 0,-1 0,0 0,0 0,1 0,1 0,-2 0,4 0,-4 0,1 0,3-1,-4 1,0 0,0 0,0 0,2-1,7 1,-9 0,3 0,-1-1,1 2,-2-1,1 0,-1 0,2 1,-3 0,0-1,0 1,0-1,0 1,1-1,-1 1,0 0,3-1,-2 0,-1 0,0 0,1 1,2-1,-2 0,7 1,-8-1,0 0,1 0,1 0,0 0,-2 0,5 1,-5-1,4 0,-3 0,0 0,6 0,-7 0,0 0,0-1,0 1,2 0,1 0,-3 0,1 1,1-1,5 0,-5 0,6-1,-2 0,-6 1,0 0,1 0,-1 0,0 0,0 0,0 0,0 0,5 0,2 2,-7-2,2 1,-1 0,2 0,-2-1,1 1,-1-1,-1 0,0 0,1 0,2 0,-3 0,0 0,3 0,-1 1,-2-1,0 0,1 1,-1-1,1 0,-1 0,1 1,-1-2,0 1,0 0,0 0,7-1,-7 1,2 0,-2 0,1-1,-1 1,0 0,0 0,0-1,0 0,1-1,1 1,0-1,1-1,-1 1,-1 0,1-1,-1 0,2-2,-3 3,0 0,-1-1,3-3,1-2,-3 4,-2 1,3-1,-2 0,3 0,-4 1,1-1,0 1,-2-1,0 1,1-5,-1 2,0 1,0-8,0 6,0 4,-1-2,1 0,0-1,0 3,0-9,-1 5,1 2,-1 0,0-1,0 3,0 0,0-1,-1-1,0-1,1 3,-1-4,1 3,-2-5,2 5,0 0,-1 0,1 1,-1 0,0 0,-1 1,-2-2,2 1,-2-1,-4-2,3 2,3 2,0 0,-2-1,2 1,-4-1,3 1,-1 1,2 0,0 1,0-1,-1 1,0 0,1 0,-5-1,3 1,-1-1,3 1,0-1,0 0,-1-1,0 1,0 0,1 0,-2-1,-1 1,3 0,-1 0,1 0,0 1,-4-2,3 1,0 0,-2-1,-1-1,2 1,2 1,0 0,-1-1,1 1,0-1,-1 1,0-1,1 1,0-1,-5-2,5 3,-2-2,2 2,0 0,-1 0,0-1,-1 1,1 1,-1-1,-6-1,7 1,-1 0,1 1,1-1,0 0,-5-1,3 0,1 2,-1-2,-1 1,3 0,-4 0,0 1,4 0,-6 0,5 0,0-1,0 1,0 1,-1-1,2-1,0 1,0 0,0 0,-2 0,1 0,-4 0,4 0,1 0,0 1,-6-1,6 1,-1-1,0 1,1 0,0-1,0 1,0 0,-2 1,0-1,0 0,2 0,0 0,0-1,-1 1,-11 1,11-2,0 0,-1 0,0 0,2 0,-1 0,0 1,1-1,-2 0,1 0,0 1,1-1,-1 1,1 0,-7 2,7-2,-2 0,0 0,-6 1,8-2,-1 0,0 0,1 0,0-1,0 1,0 0,-2-1,1 0,-5 0,5 1,0 0,-1 1,2-1,0 0,-5 1,3 0,-1 0,2 0,0-1,0 1,0-1,-1 0,1 0,-1 1,0-1,-1 1,2 0,0-1,0 1,1 0,-1 0,1-1,-5 3,5-2,-3 1,2-1,1 0,0 0,0-1,0 1,-1-1,1 1,0-1,-3 0,3 1,-1-1,1 0,-1 1,1-1,0 0,-2 0,2 1,-2-1,0 1,0 0,1 0,1 0,0 0,0 0,0 0,-3 0,2 0,1 0,-1 0,-1 0,-1 1,2-1,0 1,-1 0,1-1,1 0,-1 0,1 0,-1 0,1 0,-1 0,1-1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1239 664,'-1'13,"1"-2,0-6,-1 0,0 4,1-6,-1 1,0 0,0 0,0 0,-1 1,2-2,0 0,3-1,3 1,-3-3,0 0,2 1,-1-2,0 1,-1-1,1 1,-1-1,1 1,-1-1,0 1,-4-3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1242 667,'15'-3,"-11"2,-1 1,1-1,-1 0,2 0,-2 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719,'16'-1,"-9"-1,-4 1,1 0,-1 0,0 0,2 0,-1 1,-1 2,-2-6,-1-3,1 1,0 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701,'27'-7,"-24"7,0-1,2 0,-1 0,0 0,2 0,-3 1,0 0,-2 3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671,'7'26,"-6"-22,-1 1,1-2,-1 0,0 1,0 0,0-1,0 1,0-1,0-7,0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1318,'6'26,"-6"-23,0 3,0-2,-1-1,1 0,-3-1,0-3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359,'19'-5,"-16"5,0 0,0 1,-1 2,-1 0,-2 1,0 1,0 0,0 0,0-1,-1 1,1-2,-6 7,2-5,-4 2,5-3,1-4,0 3,-2-1,3-5,1 0,1-1,0 0,4-5,-2 4,2 1,-1 0,0 0,0 2,0-1,0 1,-5 6,-1 3,1-2,0-1,1-1,-3 5,1 1,0 2,0 3,2-10,0 1,0-1,0 0,2 1,2-4,0-2,0 0,7-2,-5 0,-1 1,3-3,-4 2,3-5,-4 4,2-6,0 4,-1 1,-1 1,1 0,-6 2,-2 2,0 1,0 1,0 2,2 0,0 2,2-1,-2 10,3-10,0-2,0 2,2-2,1-1,0-1,1-1,1-1,2-2,-3 0,1-2,-3 1,-1 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649,'17'7,"-13"-8,-1 0,3-2,-3 3,2-3,0 2,0-1,-1 1,-1 2,-6-2,0 0,0-1,0 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654,'4'22,"-4"-15,1-3,1 6,-2-5,1-1,-1 0,0 0,0 1,-1 1,1-3,0 1,-2 2,1 0,-1-2,-2-2,2-6,1 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294 948,'-30'7,"26"-5,2 2,-1 1,2-2,0 1,0-1,-1 1,2-1,-1 0,-1 3,1-2,1-1,-1 0,0 1,0 0,1 0,-1 6,0-6,1 0,-1 3,1-4,0 1,-1 0,2-1,0 0,1 0,1 2,0-1,-1-1,3 0,-3 0,3 1,-1-2,5 2,-5-3,-1-1,1 0,1 2,2 0,-2 0,-2-1,2 1,2 2,-2-4,-1 2,2-1,-3 0,1-1,0 2,-1-2,0 1,0-1,0 1,3 1,-2-2,-1 1,2 0,-2 0,0-1,2 2,0-2,-2 0,1 0,-1 0,1-1,0 1,-1-1,1 0,-1 1,2 0,-2 0,3-1,-3 1,1 0,2 0,-3 0,3 0,-3 0,1-1,-1 1,1 0,4-1,-5 1,0 0,1 0,-1-1,2 1,-1 0,-1-1,1 2,0-2,0 1,0 0,3 0,-4 1,1-1,1 0,-1 0,0 0,1 0,1 0,-3 0,1 1,0-1,0 0,0 1,2 0,-1-1,-2 1,2-1,-2 0,1 0,-1-1,1 2,1-2,-2 1,1 1,0-2,0 1,0 0,0 1,-1-1,0 0,0 0,2 0,-2 1,1-1,-1 0,2 0,-2 1,0-1,1 0,-1 1,2-1,0 0,1 0,-3 0,0 0,6-1,-5 0,0 0,-1 0,0 0,1 0,-1 1,1-1,0 1,-1 0,2 0,-1 1,0-1,-1 0,1 0,0 0,-1 1,0-1,0 1,0-1,2 1,0-1,0 1,-2-1,0 0,1 1,5-2,-6 2,2-1,-1-1,-1 1,2 0,-1 0,6 0,-7 0,0 0,1 0,-1 0,0 1,2 0,-1-1,-1 1,0 0,0-1,0 1,2 0,-2 0,3 1,-2-1,1 0,5 0,-7 0,0-1,0 0,1 1,1-1,-1 0,0 0,0-1,0 1,0-1,-1 1,2-1,0 0,-2 1,0 0,0 0,2-1,1 1,2-1,-4-1,-1 1,3-3,-3 2,1-1,0 0,1 0,-1 0,0 1,1-2,-2 1,0-1,0 1,-1-1,1 0,-2-1,1 2,-1-2,0 1,-1-2,1-1,-1 3,0 1,0 0,0 0,0-8,-1 8,0 0,0 0,-2-1,0 2,1-1,-1 1,-1-1,1 2,-1-1,1 0,0 0,0 0,0 1,0 0,0-1,0 0,-2-1,1 1,0 0,0 1,0-1,0 1,-1 0,1 0,0-1,0 1,1-1,0 1,0 0,0 1,0-1,-1 1,0-1,1 1,-3 0,3-1,0 1,0-1,-2 0,-4 0,4 0,1 1,-2 0,2 0,-1 0,2 0,-2 1,1-1,1 1,-1-1,1 0,-1 1,1-1,-1 1,-1-1,2 0,-1 1,1-1,-2 0,0 1,2-1,0 0,0 0,-1 0,-2 0,3 0,-1 0,1 0,-2 0,2 1,-1-1,-1 1,2 0,-5 0,3 0,2-1,-1 1,1-1,-1 0,1 0,0 1,0-1,0 0,0 0,-2-1,0 0,0 1,2-1,0 1,-1 0,0 0,0-1,0 1,0 0,0 0,-5-1,5 0,1 1,0 0,-2-2,2 2,0-1,-1 0,1 1,-2-1,0 0,1 0,0 1,0-1,1 0,0 1,0 0,-2-1,2 1,0-1,0 1,-1-1,0 1,1 0,-1 0,-2-1,2 1,0 1,0-1,-2 0,3 0,-6 1,6-1,0 0,0 0,0 1,0-1,-4 0,4 1,0-1,-7 1,7-1,0 1,0-1,-1 1,1 0,-2-1,2 1,0-1,0 0,-1 0,1 1,0-1,0 1,-2-1,0 1,1 0,0-1,-3 1,4 0,-2 0,-5 1,7-2,0 1,-1-1,1 0,0 1,-2-1,2-1,-1 1,1-1,0 1,-2-1,2 0,-3 0,3 0,0 1,-1 0,1 0,0 0,0-1,-2 1,0 0,1 1,-6 0,5-1,2 0,-2-1,2 1,0 0,-2-1,1 0,1 1,0-1,-1 1,1-1,-1 1,1-1,0 1,-3 1,2 0,-1 0,-4 6,6-6,-2 4,1-2,1-1,0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1044,'19'-3,"-15"2,0 1,-1 0,1 0,-1 0,1 0,1 1,-2-1,2 0,1 0,-3 0,0 0,1 0,0 0,-1 0,0-1,1 1,-1 0,0-1,2 1,-1 0,1-1,-2 1,0-1,0 1,1-1,1 1,-1 0,1-1,-1 0,0 0,7-1,-7 1,-1 0,0 0,1 0,-1 0,1 0,-1 0,6-1,-6 1,0 1,1-1,-1 0,1 0,-1 1,0 0,0-1,0 0,0 1,0 0,1-1,4 1,-1-1,-3 1,-1 1,2-2,-2 1,1 0,2 0,-3-1,0 1,0-1,0 1,-3-3,-4-1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978,'-3'15,"1"-7,1-4,0-1,0 1,0 0,1 0,-1 0,0 1,0-2,0 0,1 0,-1 1,0 0,1-1,1 0,2-1,0-1,0-1,1 0,-1 0,0-1,0 1,0-1,1 1,0-1,-1 0,0 1,0 0,-6-5,-1-1,0 0,1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958,'22'3,"-16"-4,-3 1,1-1,-1 1,0 0,1 0,-5 3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1001,'29'1,"-26"-1,0 1,0-1,0-1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1001,'24'-1,"-21"1,0-1,0 1,1-2,0 2,2 0,-3 0,-6-2,0 0,0 0,0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971,'31'11,"-28"-11,0 1,0 0,-1 2,-3 1,0-1,0 0,0 0,-1 2,-1-2,0 3,0-3,0 1,2 0,-1-1,0 0,3-14,-1 6,1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953,'37'-2,"-32"2,-2-1,1 1,-1-1,0 1,-6 2,-2-2,2 0,0 1,-2-1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350,'2'0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1565 953,'2'40,"-1"-36,0 1,0-2,1 2,0 1,-2-2,1 0,-1 0,1 2,-2-3,-3-1,-1-5,0 0,2-2,0-1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606,'6'15,"-6"-11,0 0,1 0,0 0,-1-1,0 1,0 3,0-1,0-3,0 0,3-1,1-1,-1-1,4 1,-4-1,1 0,-1 0,0-1,0 2,0-1,0-1,-3-2,-2-1,0 0,0-2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610,'14'-1,"-10"0,-1 0,1 1,-1-1,0 1,-6 3,-2-3,1 0,1-1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631,'2'0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631,'14'2,"-11"-4,0 1,0 1,0 0,2-1,-2 1,1 0,-1 0,0-1,0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650,'13'14,"-9"-11,1-1,-1 0,0 1,-1 0,0-1,-1 1,1 0,0-1,0-5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663,'2'0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1214 663,'1'3,"0"0,3 2,-2-1,0-1,-1 0,1 1,-1 1,0-2,-1 0,-3-1,-1-2,0-1,1 1,-1 0,-2-1,3 2,-1-1,0 1,1-1,0 0,0-5,2 0,0 1,1 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994,'11'3,"-4"-3,-4 0,0 1,0 0,3-1,-3 1,5 0,-4 0,-1 0,1 0,1 0,-1-1,2 0,-1 0,0 0,0 0,8-2,-8 2,-1 0,6-1,-5 1,1 0,-1 0,8 0,-9 0,0 0,0 0,0 1,0 0,1 0,0-1,0 1,0 0,0 0,0 0,-1 0,0 0,4 1,-3-1,11 1,-11-1,0-1,-1 1,0 0,-1 0,9 2,-8-2,6 0,-5 0,12 2,-12-2,-1 0,1-1,0 1,18 2,-18-3,1 0,3 0,-4 0,0 0,-1 0,7 1,-6-2,1 1,0 0,-1 0,-1 0,1 0,5 0,-6 0,2 0,0 1,0-1,-1 0,6 0,-6 0,0 0,-1 1,0-1,1 0,12 1,-12-1,0 0,-1 0,1 0,5 0,0 1,-4-1,0 0,11 1,-12 0,-1-1,1 0,0 0,6 0,-4 0,-1 0,0-1,-1 1,1 0,-1 0,0 0,1-1,1 2,0-1,0-1,-1 1,-1 0,0-1,0 0,0 1,0 0,0-1,0 1,1 0,0 0,0-1,-2 1,1-1,0 1,0 0,0 0,19-2,-18 1,6 0,-7 0,0 1,0-2,0 1,1 0,0 0,0 1,-1-1,0 0,0 1,0 0,-1 0,1 0,7-1,-5 0,-1 1,0-1,0 1,-1-1,0 0,11-2,-10 2,0 0,0 0,-1 1,0-1,0 1,4-2,8 0,-11 2,0-1,-1 1,0-1,0 1,-1 0,5-1,-4 1,0 0,1 0,7 0,-9 1,5-1,-4 1,0-1,7 1,-5-1,-1 1,-1-1,0 0,0 0,-1 0,0 0,1 0,0 0,0 0,1 0,1 0,-1 1,-1-1,9 0,-9 0,0 0,1 0,0 0,1 0,-1 0,3 0,-4 0,0 0,6 1,0 0,-3-1,0 0,-2 1,-1 0,6 0,-5 0,0-1,17 2,-18-2,0 1,0-2,1 2,-1-1,9 0,-7 1,-2 0,12 1,-13-2,5 2,-4-1,0 0,2 1,-1-1,-2 0,2 0,-3 0,0-1,-4-11,-2 5,-2 2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1062,'25'-3,"-21"3,-1-1,1 0,0 1,-1-1,1 0,-1 0,2 1,1-2,-2 1,0 2,0-1,-1 1,-6 0,0-2,-1-2,1-1,1 1,0 0,0 0,-1 1,0 7,1-2,0 0,0 1,0 0,1 0,-2 0,-1 8,1-5,1-2,-1 1,0-1,-1 5,1 1,2-5,-1 0,0 2,0-3,1-1,0-1,0 0,0 0,3-10,0 1,1-7,-1 3,2-1,-3 8,3-3,-1 3,1-1,-1 2,-2 5,-2 2,1-2,0 1,-1 1,1-2,0 0,-1 2,1-2,0 0,0 4,0-4,1 3,0-3,2-1,0-9,-1 1,-1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350,'-27'22,"24"-19,1 0,3 0,0 2,0 0,0 0,-1 3,2 1,-1 7,-1-11,0 10,0-12,0 1,0-1,-1 6,2-22,-1 8,0 1,-1 0,1 1,-1-5,1 4,0-3,0 2,1 2,0 0,1 0,-1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1098,'13'-1,"-9"1,-1-1,0 0,0 1,0 0,0 0,-9-2,3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1075,'5'14,"-5"-10,0-1,1 2,-2-2,0 0,0 1,-2 2,2-2,-1-1,0 0,5-3,1-1,-1 0,2-1,-2 1,1 0,6-5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1057,'1'25,"-1"-22,-1 2,1-2,-1 1,0 0,0 0,0-1,8-10,-5 4,0 0,1-1,0 1,-1 0,0-1,0 1,-5 6,-1 1,0-2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1079,'-6'21,"6"-18,0 0,2 0,-1 1,0 0,1 0,1-2,0 0,1-1,0-1,-1-2,0 0,0 1,0-1,1 1,-1-1,0 0,0 1,2-3,0 2,0-2,-1 2,-1 0,0 1,0 0,-7 1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1046,'2'24,"-4"-13,2-6,-1-2,0 1,0 2,0-1,1-1,0-1,1 1,-1-1,1 1,0-1,0 1,0 0,1-1,0 0,1-2,0 0,0-1,0-2,0-1,0 0,-1 0,-1 0,-1 0,1 0,-2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1065,'24'-10,"-21"10,-4 3,-1 0,-1 3,0 1,0-2,0 1,1-3,0 0,1 0,-1 0,-1 0,0 0,1 0,5-5,0 1,0-1,3-2,-2 1,2-3,-3 3,3-2,-3 2,-7-1,0 3,1-1,0 1,0 4,3 0,0 8,0-8,1 3,-1-2,0 0,0-1,0 1,0 1,-1 1,1-1,-1-1,1 0,-1 4,1-4,0 0,-1 0,-2-4,0-3,-1-1,0 0,1 1,0 0,1 0,-1 2,2-2,2 0,3 0,5-4,-6 6,1-3,1 1,-2 1,2-3,0 0,-2 2,1 1,-1-1,-1 0,1-1,-1 0,0 1,0 0,0-2,0 2,-4 6,2 0,0 1,1-1,-1 0,1 0,-1-7,0-1,1 2,0 0,0 0,0 0,2 1,0 1,0 0,0 3,-2 1,0 3,-1-3,-1 0,-1 0,-1-1,0 2,0-2,0 0,0-1,0 1,6-1,1-1,-1 0,0 1,-1 2,-1 0,-1 0,0 1,-1 0,0 1,-1-1,0-1,-1-2,0-1,0-1,1-2,5 1,-1-1,1 2,0 0,0 0,0 1,-2 4,-6 5,2-5,0 0,1 0,-2 2,0-2,2-1,-1-2,12 0,-6-2,0 1,0-1,0 1,6-3,-5 0,-1 2,0-1,2-3,-2 2,0 0,-1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1055,'1'16,"-6"-14,1 0,1 1,0-1,6-2,0-1,1 1,-1-1,0-1,2 0,-2 2,2-3,-2 1,1 0,0 1,-1 0,0 1,-8 2,1 0,1-1,0-2,0 0,0 1,2 3,0 0,1 1,-1 1,1-1,0 4,-1-5,0 5,1-4,-1 0,0 1,0 7,0-6,0 0,0 0,0-1,0-1,0 0,0 2,0-3,0 0,0 1,0-8,1 1,0 0,1-1,0-1,0 1,-1-1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1091,'24'-16,"-20"14,-1 1,0 2,-6 8,0-5,0-1,0 0,0-1,-1 0,1-1,0 1,-1 0,1 0,9-3,-3 1,1-1,0 0,-1 0,1 1,0-2,-1 2,-6 2,0 0,-1 0,1-1,-5 3,5-1,0-2,6-1,3-1,-2 0,-1 1,0 0,3-1,-2 1,-1 0,0 1,-2 2,-3 0,0 0,-2 1,1 0,0-2,0-2,0 0,1-6,1 3,1 0,1 0,1 0,1 2,0 5,-2-1,0 1,-1 0,0 1,1 0,-1-2,0 0,-1 1,1 0,-1 0,0-1,-2 0,0-1,-1-1,1 0,0-1,-2 1,1-1,1 0,-1-1,-1 0,2-2,1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2370 1091,'4'30,"-5"-34,1-1,0 2,0-1,1 1,2 1,2 0,-2 1,1 0,1 0,-2-1,1 1,-1 0,1 0,-1 0,0 0,-2 4,-16 12,11-12,1-1,-2 2,0-1,0 0,2 0,0-2,11-3,0 0,-5 1,1 0,0 0,0 0,-1 0,0 0,-4-2,-2 2,-2-3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2385 1064,'4'22,"-3"-17,-1 0,1-1,-1-1,0 1,0 0,1 1,-1 0,0 1,2 7,-2-8,0 0,1 14,-1-14,0-1,1-1,-1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397,'36'17,"-35"-13,-1 0,1 4,-1-4,0 0,0-1,0 0,0 1,0-1,-2 0,-3-3,1-1,-1-1,2-1,-1-4,1 3,-1-4,1 3,1 0,-1 3,8-6,2 1,-4 5,2 0,-2 1,1 1,-7 4,-5 4,3-3,1-1,0 0,0 1,8-4,-1-2,1-2,0 3,-1-1,1 0,-5 7,0-1,0-1,-1 0,-1-1,-2 4,2-5,1 1,-2 0,1-1,0 0,0 0,7-3,0 0,0 0,0-1,-1 1,0-2,1 2,1-2,-2 2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1150,'-5'27,"1"-27,2-5,1 1,-1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1060,'7'49,"-7"-45,0 1,0 1,0-2,0 0,0-1,0 0,0 0,0 0,0-7,0 1,0-1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1071,'28'-3,"-24"3,-1 0,0 0,0 1,0 3,-1 0,-3 17,0-17,1-1,-1 0,0 0,0 0,-1 0,-1-4,0-2,-1-1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1089,'13'22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1087,'-7'15,"4"-12,0 0,-1 0,1 0,0-1,11-1,-4-2,-1 1,0-1,-3 5,-5 2,2-3,0 0,-1 1,1-1,1 0,-1-1,6-2,1-1,-1 1,0-1,1-1,-1 2,0-1,0 0,0-1,0 0,-2-1,-2-1,0 0,-1 0,0 0,0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1088,'3'8,"-3"-4,0 1,0-2,0 1,-1 2,1-2,0 1,0 0,-1 0,1 5,-1-2,0 0,1-5,-1 1,2-1,2-3,0-3,1 0,-1 0,-1 0,1 1,0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1205,'29'-8,"-26"7,3-2,-3 2,1-1,2-2,-2 0,-1 2,-1-2,-2 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2527 1143,'39'-19,"-36"18,0 0,-3-2,-4 1,1 0,-1-1,1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1104,'-4'31,"4"-27,0 0,0 2,-1 4,0-6,1 0,0 0,0 0,3-7,-1 0,0-4,-1 4,2-2,-3 2,3 1,0 4,0 2,0 0,-1 0,1 0,0 4,-2-5,1 0,-1-6,-1 0,0-1,0 1,-2-5,2 5,-1-1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1070,'2'0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375,'35'-14,"-32"14,-10 7,3-2,0 0,1 0,0-1,0-1,-4 4,4-3,0-1,0-1,6-1,2-2,1 1,-3-2,2 0,-9 10,1-3,1 0,0-1,-1 4,1-5,1 0,0 0,0 0,-1 1,1 0,5-4,0-3,0-1,-2 1,1 1,0 1,-2 4,-1 0,5-3,7-10,-9 7,3-4,-2 2,1 1,-1 1,1-1,-1 3,2-1,-3 2,0 1,0 3,-2 2,-1 0,-1-1,1-2,-1 1,-1 0,1-1,-1 1,-1-1,-1-4,2-2,1 0,-1-1,2 0,-1-1,1 0,-1 2,1 0,-2-4,1 4,1 0,-1 0,1 0,0 0,-1-1,1 0,-1 8,1 8,0-5,0-1,0 1,0 7,-1-5,-1-3,1 0,0 0,0-3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1072,'-3'34,"0"-31,-3 3,2-3,1 1,0-2,2 1,8-7,-4 2,1-1,-1 2,0 0,-1 7,-2 5,0-6,0-1,0 0,-1 0,1-1,0 0,3-2,1-7,-1 0,-2 1,1 1,-1-1,0 0,0 2,0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1091,'1'17,"-1"-14,0 0,0 2,0-2,0 1,-1 0,1 4,0-5,-2 5,1-3,0-2,0 0,0 2,0-1,0-1,1-8,0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1123,'20'14,"-18"-11,2 2,0 0,-1-1,-2-1,1 1,1 2,-2-3,-1 0,1-9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2698 1044,'-12'33,"11"-29,0-1,0 1,0-1,-3 3,2-1,2-2,3-1,2-2,-2 1,2-2,-2 1,0-1,0 0,3 0,1-1,-4 2,0-1,1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1072,'-16'41,"14"-38,-2 1,3-1,-2 2,0 3,3-5,3-7,0 1,3-2,-2 2,-1 1,3-1,-3 1,5-2,-5 3,0-1,-4 5,-5 8,1 1,3-7,0-2,0 1,-2 0,1-1,-2 5,2-5,8-11,1 2,-3 3,4-1,-5 1,1 1,-2-1,2 2,-3 4,0 2,0 3,0-5,0 0,1 1,-1-1,2 0,1-1,0-2,1-1,0-2,-1 0,1 0,0-1,-2 1,0-2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1079,'3'20,"-2"-17,-1 0,0 0,0 3,1-2,-1 0,0 8,0-7,1 0,-1 0,0-1,0-1,0 0,0 0,1 1,-1-1,0-7,0 1,-1 0,1-1,-1-2,1 0,-1-1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2779 1066,'24'-1,"-16"-1,-5 2,3-1,-2 1,1 0,-2 1,0 1,-2 2,3 3,-4-3,1 0,-1 1,0-2,0 1,-1 3,-1 3,2-6,-1 0,1 0,-1 1,1-1,0-1,-1 0,1 2,-1-2,-2-2,0-5,0-2,0-1,-1 2,1 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1109,'18'-7,"-14"7,0 0,3 0,-4 0,0 1,-6 0,-3 1,2 0,-1-1,2 0,0 2,10 0,-3-2,0 0,-1-1,0 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1061,'4'28,"-3"-22,-1 4,1-6,0 6,-1-5,1 0,-1 1,0 4,0-7,1 2,0-2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1071,'-2'25,"0"-19,1-3,1 0,-1 0,0 0,1 0,-1 3,0-3,1 2,-1-1,1-1,0 0,0 0,1 0,2-2,6-1,-6 0,0-1,0 1,1 0,0-1,-1-1,0 2,0-1,-3-2,1 0,-1-1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406,'63'-18,"-60"17,0 1,-6-1,-3-1,2 0,0-1,0 1,1 1,0-3,-2 0,3 1,-1 1,3 6,2 2,0 0,-1-1,0-1,0 0,0 0,0 0,-1-1,1 0,-1 0,0 0,-1 0,1 2,-1-1,1 1,0 0,-1 0,0-1,0 0,1-1,-2 0,1 1,-2-2,-3-4,4-1,5-8,-1 7,0-3,-1 4,3-5,-2 5,1 1,1-1,0 1,-1 0,1 0,0 1,-1-1,0 0,0 0,1 0,1 0,-4 6,-3-1,-1 7,-1-1,0 5,3-10,-1 0,5-6,0-3,-1 0,1 0,-1 0,0 1,1-1,2-4,-3 6,2-3,-2 3,0 0,3-1,-4 1,2 0,0 3,-2 3,-1 2,-1-2,1 2,-1 1,-1-2,1 1,0 0,0 0,0 1,1 0,0 4,0-7,0 0,2 1,2-1,2-1,0-5,-2-2,-4 0,0-2,-2-6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1071,'20'-4,"-11"3,-5 0,1 2,-1-1,-1 0,-2 3,-4 4,1-3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1105,'22'-2,"-16"1,-3 2,0-1,0 1,0 0,1-2,-1 0,0-1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1110,'14'-1,"-11"0,4-1,-4 1,0 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1082,'2'15,"-2"-12,1 0,-1 0,1 1,-1 1,0-2,0 0,1 1,-1 4,0-5,0 0,-1 1,2 0,-2 0,1-1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1069,'19'-2,"-14"2,0-1,-2 1,0 0,2 0,-1 0,0 0,-1 1,-6-2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40:3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1076,'1'50,"-2"-38,1-6,0-1,-1-1,1 0,-1 0,1-1,0 1,0 1,0-2,1 2,1-9,-1 1,-1-3,1 2,1-3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1039,'4'14,"-5"-10,0 0,-1-1,0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1090,'11'15,"-11"-12,0 2,1-2,-1 2,0-2,0 3,1-1,-1-1,1 0,2-3,0-2,5-7,-7 4,1 0,0 0,-1 1,2-3,-2 3,2-1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1058,'-4'18,"3"-15,0 4,1-3,-1-1,0 0,1-7,1 0,-1-1,1 0,-1 2,2-2,0 0,1 5,0 0,0 0,0 0,-2 4,-3 6,1-6,-4 7,2-8,1 0,-1-1,-2 1,2-3,7 0,0 0,1 0,-2 0,1-1,0 0,-1 1,-4 3,-1 1,-3 3,2-4,-1 2,2-2,0 0,-2 4,-1-1,3-3,6-13,-1 5,-1 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1115,'17'23,"-17"-20,1 0,-1 1,1-1,0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405,'16'-1,"-12"1,0 0,1 0,-1 0,5 0,-5 0,-1 0,1 0,3-1,0 2,7-1,-9 0,0-1,-1 1,0 0,0 0,-1 0,3 0,0 1,-3-1,2 2,2-2,-4 1,5-1,-2 2,-1-2,1 2,-3-1,-13-1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1055,'5'16,"-5"-13,0 0,0 0,0 3,1-9,-1 0,0-2,0 2,0 0,1-1,0 1,2 1,0 1,0 0,0 1,0 0,-2 4,-6 8,4-9,-1 2,-1 0,6-4,0-1,0 0,0 0,-2 3,-2 0,-3 1,-4 1,5-3,0-1,0 1,-1 0,-3 2,2 0,3-1,11-7,-4 3,-1-1,4-1,-5 3,6-3,-4 2,3-2,-4 2,0 1,-1 0,0-1,-2 4,-2 0,-1 0,-1 1,1-1,-1-1,0-1,0 0,0-2,0 0,1-3,0 1,1-1,-1-6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1092,'1'15,"-1"-11,-1-1,1 1,-3 8,2-7,0 3,0-4,0 0,0 2,4-12,-1 0,0 0,0-1,-1 2,1 0,0 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1099,'11'14,"-11"-11,1 0,0 2,0-2,2 2,0-6,2-9,-4 7,0-1,0-2,1 0,-1-1,0 3,0-6,-1 5,0-7,0 8,1 1,-1 0,1 0,0 0,-1 6,1 1,0-1,0 1,-1 1,0 1,0 6,1-6,-1-2,0 1,1 0,0-1,-1 1,0 1,1 14,-1-9,0-6,0 0,1-2,1 1,-2-1,-4-3,-6-4,0 0,1 0,-1-2,2-2,0 0,-1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884 1390,'-3'18,"2"-14,1-1,-1 0,-1 2,0-2,-3 9,4-8,-3 6,2-4,0 0,0-1,-2 3,2-4,0-1,1 0,-1 0,2 0,-1 0,-1 2,0 0,2-2,-1 0,0 0,4-2,0-6,-1 0,0 1,-1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1436,'14'5,"-11"-5,0 1,1 1,0-1,4 3,-4-3,1 1,-1-1,0 1,-1 0,-1 1,0 0,-3 1,-3 0,-1-2,2-2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1486,'8'-4,"-3"2,-2 1,2 1,-2-1,0 1,0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1515,'-3'20,"3"-16,1-1,-1 2,2 0,-1 0,2 1,0-7,-1-3,0 1,-1 0,0 0,-1-1,1 1,-1 0,0 0,2-2,-1-4,-1 6,0 0,-1-6,-1 4,-2 2,1 3,0 4,2-1,1 0,1 1,-1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1434,'14'-3,"-11"2,0 1,6-2,-6 2,-4 6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1472,'11'-6,"-8"4,0-2,1 0,1-2,-3 3,0 0,-2-1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1441,'-8'31,"7"-27,2 1,0-1,2 3,0-1,-2-1,1 2,0-2,-1-2,2-10,-2 1,-1 0,0 1,1-4,-1 5,1-13,0 11,-1 0,1 0,0-2,0 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389,'-18'-12,"15"11,-1 0,1 0,0 1,0 3,0-1,0 4,2-2,-1-1,-1 4,3-4,-2 4,1-4,1 0,0 5,1-3,0-2,0 0,2-2,0-2,0-1,-1-1,0 0,-1 0,1 0,-1 0,1-1,-1 0,2 5,-1 4,0-1,-1 1,-1-1,1 1,0-2,0 0,0 1,2-1,0-2,1-2,-1 0,0-2,0-3,-1-1,1-2,-1 3,1 0,-1 1,1-1,-2 2,1 1,-4 7,2-1,-2 4,1-4,1 0,0 0,-1 0,1 11,0-11,1 1,0-1,3-4,0-2,-3 0,2-6,-2 6,2-5,0 1,-1 4,0 0,4-5,-3 5,-6 14,2-7,0 6,1-6,0 0,0 1,1-1,0 0,0-1,1 0,1-3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1004 1395,'17'12,"-13"-5,-1-1,-1-3,-1 1,-2-1,-4 1,0 0,-2 2,2-4,2 0,0-2,1-3,0 0,2 0,1-1,2 1,0 3,1 6,-2-2,3 8,-4-7,2 8,-2-10,0 0,0 1,0-1,0 0,-1 6,0-6,-1 1,0-1,-2-1,-1-2,1-1,-3-3,2 1,2 0,2-2,1 2,2 2,0 1,2 0,2 0,-4 0,2 1,-2-1,0 1,-3 3,-2 1,0-1,0 0,-5 7,4-9,1 1,-2 2,2-2,-1 1,1-1,1 0,6-3,-2-1,1 1,1-1,0 0,-1 0,0 0,0 0,-1 0,2-2,2-2,-6 2,0-1,-2 0,1-1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651 1426,'13'1,"-9"-1,0-2,1 1,-1 0,-1 1,0 0,1 0,-1 0,0 1,-7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1437,'6'57,"-5"-53,0-1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1450,'19'11,"-17"-8,2 2,1 6,-5-7,0 0,-1-1,0 2,-2-2,-1 1,0-2,0 1,1-2,0 1,0-3,-1-2,1 0,2-1,0 0,0 0,1 0,1 0,0 0,-1 1,2-5,-1 5,-1-1,1-5,1 3,-3 3,2 0,-1 0,5 15,-4-6,0 0,1-1,1 4,1 4,0-3,-3-4,0 4,-1-5,0-2,-1 0,0 0,-1 3,-1-2,-2 3,2-4,0 0,-3-2,2-2,1-1,0-2,1 1,-1-2,2 2,0-1,1 1,-2-7,2 7,-1-1,2 1,-1 0,0-2,2 1,3 4,-1 1,1 4,-1-3,9 12,-5-8,-4-3,-1-1,5 3,-4-3,0-1,-1-1,-1-3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1481,'2'0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1482,'14'1,"-11"-1,0 0,0 0,4 1,-4-1,0 0,0 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1499,'18'-3,"-15"2,0 1,0 0,1 0,0 0,0 0,0-1,-2-2,-2-1,-2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1446,'22'17,"-18"-15,2 0,-3-1,0 0,1-1,-1 1,-1 2,-2 1,-1 0,-1 0,0 1,-1 1,2-3,0 0,0 0,0 1,0 0,0-1,1 0,-2 2,1-1,-3-1,1-3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1485,'13'-3,"-10"1,1 2,-1-1,0 1,2 0,-1 1,0 0,-1 0,1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1438,'0'22,"0"-18,0 3,0-4,0 1,1-1,0 1,-1-1,-1-6,1 0,-1-1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350,'-12'34,"11"-29,0-1,1-1,-2 1,1-1,0 1,1-1,-1 2,1-2,4-5,-8 6,5 3,1-3,0-1,1-4,1-1,-2-1,-1 0,0-4,-1 2,-1 0,-3-1,-2 2,1 1,0 1,0 0,2 1,7 1,9 0,-7 1,2 0,-5-1,4 1,-3-1,0 1,-1-2,-9 19,5-12,1-2,2 3,-2-2,1-2,2-3,0-3,0-1,-2-1,0 2,-1 0,0 0,-1-1,1 1,0-3,0 2,1 0,-1 1,-3 5,6-1,0-2,1 1,0 0,0-1,0 1,0 0,-1 0,-1 4,-1-1,-1 0,1 0,-2 1,1 1,-1 2,1-4,3-7,1-4,-3 5,2-2,0 1,-1 1,1-1,0 0,1-1,-1 2,0 10,-3-2,0-2,0 2,-1-2,1 0,-1 1,1 0,-1 1,4-7,1-2,1 0,-3 1,3-1,-1 1,0 0,-1 1,-2 6,-1 0,0-1,0 4,0-3,0 0,-1 0,1 0,0-1,0 0,1 1,4-6,-3-2,-1 0,0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1419,'4'13,"-2"-10,1 2,-1-1,-1-1,0 1,-1-1,0 2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1448,'4'15,"-3"-10,-1-2,0 1,0-1,-1 2,1-1,2-15,-1 7,0-1,0 1,0 0,3-6,-1 6,-2 1,2 1,0-1,0 2,0 2,-1 5,-1-2,0 1,-1 1,1-1,0 7,-1-9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1383,'-4'50,"4"-47,1 0,-1 1,1 5,-1-4,1-1,0 1,0-2,-1 0,3 2,0-6,-1-2,0 0,-1-3,-1 3,0 0,-1 0,-2-6,1 6,-2-3,1 3,-2-1,1 2,1 0,0 2,6 0,0 0,1-1,2 1,-1 0,-2 0,1 1,3 0,-4 0,2 1,-1 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1371,'-2'24,"2"-11,0-9,0 0,0-1,-1 1,1 1,0 1,1 0,1-2,-2-1,3-1,3-5,0-1,-3 2,0 0,0 0,3-1,-3 2,0 0,0-1,0 2,0-1,0 0,-5-2,-1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1368,'21'-2,"-18"2,-1 3,-2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1408,'21'-12,"-18"11,1 0,0-2,2 1,-2-1,-2-1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1521 1365,'-9'28,"9"-25,0 1,0 0,1 2,-1-2,0 1,3-1,1 0,-1 0,2-3,-2-1,1-3,-2-1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1353,'20'24,"-18"-20,-2 0,1-1,-1 2,1 1,-1-1,-1 6,0-6,-2 3,1-3,1-1,-2 0,1 0,-7 3,2-4,-1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1539,'-3'17,"5"-6,-2-8,1 1,0-1,0 0,2 1,1-1,3-2,-3-2,1 0,-2-1,3-2,-1 1,-2 0,2-1,-3-1,0 1,-1 0,-1-1,-1-2,-1 4,-1-1,-1 1,2 0,-2 0,0-1,-1 1,2 0,-2-1,0 2,2 3,2 3,-1-1,1 1,1 0,1-1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1531,'1'56,"0"-59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408,'4'-2,"-24"-7,17 9,0 1,1 2,-1 0,2 4,0-3,1-1,0 0,0 6,2-6,1-3,1-3,3-4,-2 4,-3-1,1 2,2 1,-9 10,4-3,0-1,1-1,-1-1,2 0,-1 0,3-3,4-17,-7 11,1 2,0 1,-1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1489,'3'17,"-2"-10,0-3,1-1,1-1,0-2,0-3,-2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1477,'-29'30,"27"-27,-1 2,1-1,5-2,0-2,0-1,0 0,3 0,0-1,-3 1,0 1,0 2,-4 1,-3 2,-1-1,0-3,2 1,-1 0,-4 2,3-2,2 0,6-2,0 0,1-1,0 1,5-1,-4 1,-2 0,2 0,-2 0,-1-3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1464 1489,'1'19,"0"-15,0 1,-1-1,1-1,2 11,-2-11,0 2,0-2,-1 2,1-2,-1 1,1 1,0-2,1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1487,'5'22,"-4"-19,-1 0,1 0,-1 0,1 1,1-11,-2 0,0 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1469,'3'48,"-3"-43,0 5,1-6,-1 0,0 5,0-4,0 5,0-6,-1 4,1-4,0-1,3-4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1466,'3'26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1483,'-1'25,"0"-22,4-7,-1 1,-1 0,1 0,0-1,1 2,0 1,1-1,0 1,-1 1,0 0,-2 5,-3-2,1 0,-1 1,1 0,-2 2,2-1,5-6,0-1,-1 0,0 1,0 2,-3 2,-4 5,-1-2,1-4,1 0,7 0,0-1,1-1,-2 0,-2 3,-7 2,3-2,-3 0,2 1,1-2,-1 2,2-1,1 1,0-1,4-2,9-1,-7-1,2 0,-3 0,10-5,-9 2,-5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1475,'0'17,"0"-8,1-4,-1 6,2 0,-1-7,-1 0,1 0,0 3,0 0,-1-4,-1 1,1-8,-2-5,0-2,1 8,0-1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1473,'19'-6,"-14"5,-2 0,1 0,1-1,-2 1,0 1,-2 3,0 0,0 0,0 9,0-5,-1-4,1 1,-1 0,0 1,1 1,-1-2,1 1,-1-2,1 3,-1-1,0-2,-7-12,4 5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1495,'32'-3,"-28"3,-3 3,-5 1,2-1,0 0,-1-1,0 2,-2-1,0 0,1 2,1-4,0 1,6-3,5-2,-5 1,0 1,1-2,0 0,0 0,-1 2,0-1,0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1336,'-2'39,"2"-36,0 2,0-2,0 0,0 0,0 2,0-1,0-9,1 2,-1-1,1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356,'-19'79,"22"-81,-3-2,1 1,-1 0,0-1,0 0,-1 0,0 0,-1 1,1 0,-2 0,0 0,0 2,0 0,5-2,3 4,3-2,-5 1,5 0,-3 1,-2-2,2 2,0-1,1 2,-2-2,-1 1,0-1,0 0,0 0,-6 0,0 0,0 3,1 2,2-1,0 1,0-2,1 0,2-1,0-3,0-2,3-3,-3 3,-1-1,0 0,-1 7,1 3,-1-1,1 0,-2-2,2 15,-2-15,8-9,-18 15,7-11,1-2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1479,'6'19,"-6"-14,1 0,0 0,-1-1,0 3,1-4,-1 0,1 2,0 5,0-7,2 1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1455,'-2'38,"2"-35,0 2,-1-1,1 2,0-2,0 5,0-3,-1-2,2 1,2-3,4-3,-3-1,2 0,-1-1,6-1,-3 1,-3 1,-2 0,0 2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1443,'27'1,"-24"-2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1500,'30'-11,"-25"12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1493,'28'-3,"-25"1,1 2,-1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1472,'25'0,"-22"1,1 2,-3 0,0 0,0 0,-1 2,0-2,-1 0,0 0,0 8,0-8,-1 5,1-5,1-11,1 1,-1 1,0 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1447,'-9'42,"9"-39,1 2,-1-2,0 0,1 1,0 0,0-1,2 6,-1-6,1 0,1-2,0-1,-1 0,0-2,1-2,-2 0,0 0,-1 1,1 0,0 0,-2-1,1-1,0 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1450,'25'-9,"-24"12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1486,'29'-13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1954 1478,'27'-7,"-24"6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387,'13'6,"-10"-5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1448,'5'50,"-5"-44,1-9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1448,'25'-8,"-22"7,0 0,0-2,0 3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1450,'3'54,"-3"-50,0 0,0 1,1 0,-1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1490,'-3'16,"2"-11,0 0,1-2,0 1,-1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1412,'15'1,"-9"-1,-3 0,1-1,-1 1,0 2,-3 1,-1 2,-3 5,3-6,-1 0,0 0,1 2,0-1,0 1,-1-1,1-1,1-1,-3 1,2 0,-1-1,2-7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1439,'9'25,"-9"-21,1-1,-1 1,0 0,3-4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1440,'9'19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1461,'16'31,"-14"-27,-1-1,1 0,1 1,3-1,1-5,-3 0,-1 0,1 1,-1-2,0 1,0 1,0-1,1-2,1 0,-1 2,-1-1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1428,'7'22,"-7"-15,1-3,0-9,0-3,-2 5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1417,'11'15,"-11"-11,0 2,-1 0,0 0,0-1,-1-1,-1-1,0-3,0-1,0-1,2-1,0 0,1 0,0 0,2 0,1 0,0 2,0-1,0 1,-4 4,1 1,-1 0,0 1,-1 2,1-2,-1-2,5-1,0-2,0 1,0-1,0 1,-2 2,-2 0,-2 0,0 0,6-1,0 0,-3 1,-2 0,0 0,1 0,-1 1,0-1,1 0,-2 2,1-2,-1 0,1 0,4 0,4-4,-3 1,0-1,3-1,1-2,-2 1,-3-1,-1 1,1-2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351,'-17'6,"11"-4,3-1,-1 0,1 1,-1 0,1 10,3-7,-1 0,1 0,0-1,0 0,0 0,2-8,-3 37,2-17,-1-12,0 4,1 0,-1-5,0 0,1 0,-1-6,0 0,0-2,0 1,4 2,-8 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1413,'2'18,"-3"-12,1-3,0 0,0 0,-1 6,1 3,0-9,0 1,-1-1,2 1,2-2,1-2,3 0,-2-1,-1 0,2 0,0-1,-3 2,0-1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2295 1406,'22'2,"-19"0,0-2,-2 3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1440,'23'-1,"-20"1,1 0,2-1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1445,'23'-5,"-20"2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1426,'28'-1,"-25"3,0 0,-2 2,-2-1,0 1,-1 0,1-1,-1 2,1 2,-1-3,2-1,-1 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1391,'25'-1,"-20"1,-1-1,1 1,-2 1,-2 2,-2 0,0 2,-2-1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1417,'2'22,"-1"-17,1 14,-1-13,0-1,-1 0,1-1,0 1,-1-1,2 10,-1-8,0 6,0-4,-1-4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1384,'9'16,"-10"-5,0-6,0-2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1433,'13'-7,"-11"10,-1 1,0-1,-1 0,0 0,1 0,-1 0,0 1,0 3,0-3,0 0,0-1,1 3,0-3,2-7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1409,'-1'13,"2"-8,0-1,0-1,-3-7,0 0,1 1,0 0,0 0,0 0,2-3,0 3,2-2,0 2,0 1,2 0,-2 0,3 0,-2 1,-3 5,-1-1,-4 9,3-7,-1-1,0 0,-1 0,-1 1,0-1,2 0,6-5,1 0,-1 0,-1 0,-3 7,-4 6,3-8,-2 5,2-6,-1 2,0-1,1-1,0 0,3-7,-1 0,0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394,'16'-3,"-13"2,3-1,-3 0,0 1,0 0,0 6,-3-2,1 0,-1 0,0 4,0-3,0 0,0-1,0 8,-1-6,1 0,0-1,0 0,-2 5,2-5,-1-1,-4-5,0-1,2-1,0 2,-1-2,1 1,0 0,-1 0,0-1,0-4,3 5,1-2,1 2,2 1,1 0,-1 1,1 0,5 0,-5 0,0 1,-1-1,0 1,-5 4,0-1,-4 3,3-2,0 0,0-1,0 0,0 0,-2 1,2-2,0 0,0 1,0-2,9 1,-3-2,0 0,2 0,-2 0,0 0,-2 3,-5 1,2-1,-3 0,2 0,0-1,-1 3,1-2,1 0,6-3,6-4,-6 2,3 0,-3 0,0 0,-1 0,1 0,-1 1,0-1,-1-1,1 1,0-1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1439,'11'19,"-10"-15,0-1,3-8,-2 0,-1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1373,'10'35,"-10"-32,0 0,-1-6,2-2,-1 1,1-2,3 4,-2-1,1 2,0 0,0-1,2 0,-6 8,-4 8,-1-1,4-10,-5 3,4-3,0 0,8-2,1-3,-3 2,1-2,-1 1,0 0,-4 6,-1-2,-2 1,1-2,0 1,-1 2,1-1,0 1,7-4,1-4,-1 1,-1 0,1 0,-1 0,0 0,1 1,0 1,-1 0,-2 4,-1-1,0 0,-1 6,0-5,-1-1,0 0,1 0,-2 1,0-2,1-5,1-2,0 0,0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1430,'4'12,"-4"-7,0 0,0-1,0 1,-1-1,0-1,-1 5,1-5,1 0,-2 0,2 0,1-8,1 2,-1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1427,'4'31,"-4"-28,1 0,0-7,0 1,1 0,-1-3,1 0,-1 2,0-1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1394,'4'29,"-3"-20,0-5,2 13,-2-11,0-1,0 0,0 0,-1-1,1-1,-1 0,1 3,-2-1,1-2,-3-2,-3 0,-3-2,3 0,1-1,-1 0,0 0,-1 0,0 0,-4-1,1 2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1656,'-6'16,"6"-9,0-4,1 0,0 2,0 0,1-1,0 0,1 0,0 1,1 0,-2-2,1-1,2-3,-2-1,1-1,-1 1,1-3,-1 1,2-2,-3 3,0-1,0 1,-2-2,0-3,0 5,0-2,-2 1,1 1,-1 0,-2 1,0 0,0 0,0 1,0 1,1-1,-1 1,1 1,-1 0,1 1,6-1,2-3,-2 1,0 1,0 2,-3 1,-1 0,0 2,0-2,-1 2,0-1,-1 0,0-2,6 0,1-1,-1 1,2 0,-2-1,0 0,0 0,0-1,1 0,-1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1649,'-15'1,"12"1,0 0,0 0,1 1,5-4,0 1,1 0,1 0,1 0,-3 0,1 1,-1 2,-1 1,-2-1,0 1,-1 2,-1-3,-1 0,0 0,0-1,0 0,0-2,-1 1,1-1,0-2,2-1,4 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1651,'1'16,"0"-12,-1 0,1-1,-1 0,2 0,1 1,0-4,-1-10,-1 6,-1 0,0 0,0-1,0 2,3 1,0 4,0 5,-2-4,0 3,1 1,0-4,1 0,0-7,-2 0,0 0,1-4,-2 5,0-1,1 1,0-2,0 2,0-1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1655,'5'36,"-4"-40,-2-17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1631,'18'21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395,'15'-1,"-9"1,-3-1,0 1,2-1,-2 1,-6 4,0-1,-4 2,2-1,2-2,0-1,-4 5,2-3,1 1,11-6,-3 0,0 1,0-1,0 1,0 0,-5 6,-2 10,2-10,-1 1,0-1,1-2,0 1,1-1,-1 0,4-2,1-3,-1-2,0-1,-1 2,-1-1,2-1,0-5,1 4,-2 3,-2 10,0-3,0-1,0 0,-1 1,1 0,-1-1,1 0,4-3,3-7,-4 3,0 0,-1 1,0 0,6-6,-6 6,1 0,0 1,4-3,-3 3,-3 8,-1 1,-1-3,0 4,0-5,1 1,-2 1,1-2,0 1,-9-16,7 8,2-1,-3-5,2 3,-1 3,2 0,0 1,2 6,-1 4,0 0,0 0,-1 5,0-6,1-2,-1 9,0-10,1 1,0-1,0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1600,'-3'45,"2"-40,1-2,-1 1,2-1,-1 4,2 2,-1-4,1-2,0 0,1-5,-2-2,-1-3,0 3,-2-1,-1 1,0 2,-1-1,-1 0,2 2,-4-2,1 2,3 1,7-1,7 1,-8 0,0 0,2 0,-1 1,0-1,1 0,-1 1,-1-1,4 0,-4 0,0 0,-6 2,-1 1,0 1,2-1,0 1,1 0,0-1,1 0,0 1,1-1,1 0,1-2,3-2,-1-2,-2 0,2-5,-2 4,-1 1,-1 0,0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1609,'4'46,"-4"-43,0 2,1-2,-1 0,0 0,2 3,-1-1,1-11,-1 0,1 1,0-5,0 5,1 2,0 1,0 2,1 2,-1 3,-1 0,-1-2,0 1,0-1,0 6,1-1,-1-5,0 1,0-1,1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1783 1632,'-14'5,"11"0,1-2,1 1,1-1,0 1,2 1,-1-2,1 2,1-1,2 2,0-5,-1 2,-1-3,2 1,-1-1,-1 2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1614,'16'1,"-8"-1,-4 0,-1 0,1-1,-1 1,-4 7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1837 1626,'11'32,"-8"-33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1630,'5'21,"-2"-22,0-2,-1-3,-1 3,-1 0,2-4,-2 3,1 1,0-1,-1 1,1-1,0 1,-2 7,0 0,1 1,-1 0,0-1,1-1,0 0,0 2,0-2,2 5,-2 2,1-6,-1 0,-1 0,0 6,0-5,0 0,-1-2,1 1,0 0,0-1,-2-4,1-5,1 1,0-1,0 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1615,'7'29,"-7"-26,1 2,0 3,-1-5,0 1,0 4,0-5,0 0,0 0,0 0,-1 0,0-11,0-1,0 2,0 1,-1-4,2 7,-1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1608,'15'10,"-15"-7,0 0,0 0,-1 1,1-1,-2 0,1 0,-2-1,0 1,5-6,2 1,-1 0,0 1,1 1,0 0,-1 0,1-1,2-1,-1 0,-2-1,-1-2,-2-1,0 3,-2-2,-1 3,0 1,0 1,0 0,0 0,0 1,1 2,1 2,0 1,1-3,0 1,1-1,0 0,1 1,1-2,0 0,0 0,2 0,0-1,-2-2,0-1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1590,'12'19,"-11"-15,-1 1,0 9,0-8,-1-2,0-1,0 0,1 0,-5 5,3-5,-1 0,-6 5,3-6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1723,'2'0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408,'23'-18,"-26"16,0-2,1 1,-1 2,2 4,0 2,0-1,1 3,-1 7,0-10,1 0,0 2,0-1,0 9,-1-8,1 0,-1-2,1 1,-1-2,-2-3,0-3,0 1,3-1,2-2,0 1,2-5,4-4,-5 9,1 0,0 1,-1 1,3-3,-3 3,3-1,-3 1,-7 18,3-12,1-1,-1 0,0 2,0-1,0 0,0-1,5-3,0-4,1-6,-3 7,0-1,1-5,-1 5,0 1,0-1,1 0,2-2,-1 2,-1 2,-4 7,-2 0,1 0,0-1,1-1,0 1,0 1,0 1,-1 0,2-1,-1 5,1-6,1-1,3 2,3-3,-1-2,-3 0,0-1,0 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1756,'16'16,"-14"-12,0-1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1749,'1'22,"0"-15,-1-4,0 1,-1 4,0-4,0 0,0-1,0 0,6 0,-1-2,1 0,-2-1,1 0,-1 1,0-1,0 0,0-1,-2-2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1744,'19'-1,"-15"0,-1-1,0 1,-3 4,-3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1764,'23'4,"-19"-2,-1 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1776,'25'-9,"-21"8,1 0,-2 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1745,'4'15,"-3"-11,0 0,-1 0,2 6,-1-5,-1 0,1-2,0 0,0 0,0 1,0-1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1728,'19'-5,"-15"3,-1 2,0-1,0 1,0 2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1751,'7'47,"-7"-43,1-1,0 1,-1-7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1733,'8'13,"-6"-10,1-1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1732,'3'13,"-2"-6,1-2,-1 2,-1-3,0-1,0 4,-1 0,0-3,0 0,0-1,-2 2,0-4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611,'14'-1,"-11"1,0 0,0 1,0 1,-3 2,0-1,-3 4,1-3,1 1,-1 0,0 0,0-1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1724,'-3'19,"2"-15,-2 0,1-1,2 0,-1 0,2 1,0-1,0 0,0 1,0 0,0 0,0 0,1-1,-1 1,1-1,0 1,0-1,0 1,0-1,0 0,0 2,-1-2,2-6,0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1620 1815,'17'5,"-11"-3,-3-1,1 1,-1-1,2 2,-1-1,-1-1,1 1,1-1,-2 0,2 0,-2 0,1 0,0 0,0-1,-1 1,1 0,1-1,3 0,-3 1,-2-1,0 0,2 1,-2-1,1 0,-1 0,1 0,-1 0,0-1,0 0,0 0,0-1,0 1,0 0,0 0,3-2,-2 0,0 0,0 1,1-1,-2 1,0 0,0 0,0-1,0 1,0-1,0 0,1-3,-2 2,0 1,-1-3,-1 3,1-1,-1 1,0 0,-1 0,0-1,-1 1,0-3,0 3,1-1,0 1,-1 0,-1-1,2 0,0 1,-1-1,0 1,-1 0,0 0,0 3,-3-2,1 0,1 1,-2-1,3 0,0 1,0 1,-1-1,0 0,1 1,-1 0,1 0,-6-1,6 0,-2 1,1 0,1 0,-3-1,3 1,-1-1,1 2,0-2,0 1,0 0,0 0,0-1,0 1,-1 0,1 0,-1 0,1 0,-1 0,1 0,0 0,0 1,-1 0,1-1,0 1,0 0,0-1,-2 0,2 0,0-1,0 1,-1 0,0 0,1 0,-5 2,5-1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1757,'-25'1,"18"1,3 0,-1 2,3-1,1 1,1 0,0-1,0 0,1 0,-1 0,2 1,0-1,1-1,1 0,-1-2,1 1,1-2,-2-1,-2-1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1774,'-14'-4,"11"7,1 0,1 2,0 0,1 0,0-1,0 0,1 0,2-3,1-1,-1-3,0-2,-1 2,0-3,0 1,-1 0,1 1,-1 1,0 6,-1 1,1 2,1 1,-1-2,2-1,0 0,3 1,-3-3,0-2,0-3,0-3,-2 3,0 0,0-2,0 1,-1 0,1 0,-1-1,0 2,1 0,0-4,0 3,-4 4,0 5,1-2,0 0,2 0,-1 2,3-2,0 0,1-1,0 1,0-1,0 0,-1 1,-2 0,0 0,-1 1,0-1,-2 0,1 0,-1-2,3-4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1509 1772,'25'0,"-24"-3,0 0,-6-2,2 4,0 1,0-1,0 4,-1 2,3 3,1-3,-1-1,1 0,0 0,0-1,1 0,0 0,0 0,1 2,1-1,1-1,-1-1,4-6,-4 1,0-1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1750,'2'0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1796,'2'0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1710,'0'16,"0"-12,0 0,1 2,-1-3,2 5,-1-5,2-5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1691,'14'12,"-11"-9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1710,'19'-1,"-16"0,1 1,0 0,-1 1,0-1,0 1,0 0,0-5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2931 661,'20'-25,"-17"22,0-1,-1 1,1 0,0 0,-3 0,-1 0,-1-1,0 1,2 0,-2 7,2-1,0 1,0 5,-1 7,1-9,-1 4,1-7,0 0,0-1,0 0,0 0,0 2,0 2,0-11,-1-9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1670,'0'31,"1"-24,0-4,0 4,1 1,-1-3,0 3,-1-5,1 0,0 1,-1 3,0-4,0 0,0 0,-2 0,0 0,-1-1,-1 2,0-4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1692,'-13'18,"12"-15,1 0,-1 4,1-3,0 4,0-5,1 0,0 0,0 0,0 0,2 2,1-1,-1-3,0 1,0-2,0-2,0 1,-1-2,0-1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1669,'-1'33,"1"-29,0-1,0 2,0-1,0 1,0 4,2 3,-1-5,-1-3,2-1,1-1,0-3,0 0,1-2,0 0,1 1,-1 0,0 0,-1 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1681,'2'0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1715,'27'-7,"-24"7,1 0,-1-1,1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2137 1699,'16'-1,"-13"2,0-1,0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2137 1724,'18'5,"-13"-7,-1-1,-1 0,0 0,1 0,-2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1698,'20'-3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1731,'2'0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1663,'35'-5,"-32"5,1 0,0-1,3 1,-1-1,4-1,-7 3,0-1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633,'39'-11,"-33"8,-1 1,0 0,0 1,-2-1,0 1,0 0,-9-1,0-1,3 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1664,'17'-1,"-14"1,1 0,-1-1,0 1,0 0,0 0,-2 3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1688,'2'34,"-2"-28,0-2,0-1,0 0,0 0,0 1,1-1,0-6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2288 1696,'1'20,"-1"-15,0-2,0 1,0 2,0-2,0 1,0-14,0-3,0 8,1 1,-1 0,1-2,0 1,0 1,1 0,0 0,1 2,0 3,0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1712,'15'-3,"-10"3,-2 0,2 0,0-1,-2 2,0-1,2 2,-1 3,-2-2,0 1,-1 0,0 1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2313 1696,'8'18,"-7"-14,-1-1,1 0,0 0,1 4,-1-3,2-3,1-6,-2 1,-1 0,0-1,-1 2,2-2,-1 2,-1-1,3-5,-4 14,1 0,1-2,0 0,0 4,1 2,-1-5,0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1708,'16'2,"-13"-4,0 0,-2-1,-5 0,1 3,-1-2,-1 3,2 1,-1 3,4-2,0 5,2-5,-2 0,1 0,1 2,-1-2,2 0,1-1,-1-1,0-2,1-1,-1-2,1-5,-2 5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1663,'15'39,"-15"-36,0 0,1 0,-1 0,0 5,0-4,-1 4,0-4,-1-1,0 1,0 0,0-1,-1-2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1806,'2'17,"-2"-14,2 2,-2-1,0-1,0 0,2 2,-1-2,0-17,-1 8,-1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1768,'6'20,"-3"-17,3 0,-2-2,1 0,-1 0,-1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2122 1809,'18'-1,"-14"1,0 0,-1 0,0 0,0 0,-1-3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590,'-23'90,"23"-93,1-3,0 2,0-1,0-1,0 3,1-6,0 5,-2 1,2 0,6 18,-6-10,0 2,0-3,0-1,0 0,1 2,1 1,0-2,0-2,-5-7,0 2,0 0,0-1,0 1,-1-5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1761,'-3'27,"3"-24,0 0,0 0,0 2,0-1,1 2,-1-2,1-1,0 0,0 3,0-2,0-1,0 1,0-1,1 2,-1 1,0-3,-1 0,-2 1,0-1,-1 1,0-1,-1 0,0-7,2-1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1807,'-13'16,"13"-13,1 0,-1 0,0 0,1 2,1 3,-2-4,1-1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1815,'-3'25,"3"-22,0 0,1 4,-1-4,1 0,1-14,-1 4,-1 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1788,'22'13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1799,'-1'37,"1"-34,3-3,-2-3,1-3,0 2,-1 0,0 1,0 0,0 0,1-1,-1 1,2-1,-2 1,3 1,0 4,-4 1,2 1,-2 4,0-5,-1 8,0-1,1-6,0 0,-1-1,1 4,3-12,-1 1,2-10,-3 8,3-4,-1 6,-2 1,1 0,1 0,0 2,-2 4,1 2,-1-2,-1 0,0 1,0 6,0-5,0 0,0-1,-1 7,1-8,0 1,0-1,0 1,0-1,0 0,0 0,-1-8,2 2,-1-1,1 1,-1-1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1807,'17'-5,"-14"6,-3 2,-1 1,1-1,-1 1,0 0,0-1,1 0,0 0,1-6,0-1,1-2,0 2,1-1,2 1,-2 3,0 5,-3 0,0 0,1 3,-1-4,0 0,2 0,1-5,0-1,0-2,0 1,-2 1,0-1,1 1,-1-1,0 1,0 6,-2 4,1-3,-1-1,1 0,1 1,-1-1,1 0,2-2,-3-5,4-3,-2 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1757,'-8'21,"8"-16,-1-1,1-1,-1 2,1-1,1 0,0-1,0 0,1 1,0 0,4 2,-4-3,6 7,-5-7,0-2,-1-4,-2 0,0-8,-3 5,-1-1,1 1,0 4,1-1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1778,'4'-2,"-1"0,1 1,-1 1,1 0,-1 0,0 1,0 1,0 0,1 6,-3-3,0-2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1769,'22'-3,"-18"4,2-1,-1 1,-2 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1779,'-4'23,"4"-16,0-3,1 0,-1 0,1 1,1 2,0-4,2-3,2-2,-2 0,-1-1,0 1,0-2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1365,'48'-2,"-46"5,2 2,-4-1,-4 1,1-1,0 0,-3-1,1-1,-1 1,3-1,0-1,-2-2,3-2,-1-1,2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585,'25'30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2531 1811,'0'21,"0"-18,0 2,0-1,1-1,1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2528 1784,'2'0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1814,'-13'-4,"11"9,3 3,0-3,-1-2,1 0,1 0,1 1,0-5,0-2,0-3,-2 2,1 0,0 1,-2 0,2 0,0-2,0-1,0-2,-1 3,-1 2,0-1,0 0,-2 1,1-1,-2 1,2 15,1-6,0 0,-1 2,1-5,1 0,-1 6,1-6,1 10,-1-1,2-8,-2 0,2-2,1-2,-1-3,0-2,-2 1,0-1,1-11,-2 13,0-1,1 0,0-1,-1 2,4 5,-1 2,-1 0,0 0,2 1,-3-2,1 1,0 0,0-1,1-6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1799,'-14'32,"13"-28,-1 1,1-2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1812,'21'-3,"-17"3,-1-1,1 1,-1 0,0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1795,'2'23,"-3"-20,1 1,0 0,0 1,0-1,0 0,0 1,1-1,0-1,1-6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1809,'27'-2,"-24"2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1790,'2'14,"-1"-5,0-2,0-2,0-2,0 1,-1-1,0 0,1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1772,'22'-1,"-19"2,0 0,-3 2,1 0,-1 1,1 0,-1 0,0 0,1 4,-1-4,1-1,0 8,-1-8,1 2,-1-2,0 0,0 2,0-2,-11-1,7-2,-2 0,3-2,-1 1,2-2,-1-5,1 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1797,'20'0,"-17"0,0 1,0-1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584,'19'1,"-10"-2,-6 1,0-1,0 0,0 1,0-1,0 0,0 0,1 0,0-1,-1 2,-9-2,0-1,2 1,2-1,-3-1,2 2,0 0,2 5,1 2,-1-1,-3 11,3-10,0 0,0 0,-1-1,1 0,0-1,-2 3,0-1,1-2,6-7,1-1,-2 2,0 1,0 1,0 0,1 0,-1 1,2-1,-2 1,1 0,0 0,-1 0,-4 3,-8 3,5-5,0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1818,'27'1,"-23"0,-1-1,0 0,0-1,0-1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1799,'23'0,"-20"1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1820,'36'-1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1805,'23'-1,"-19"0,-1 1,0-1,2 1,-2-1,0 1,4-1,-4 1,-8 0,1 0,1 0,0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1773,'4'49,"-4"-45,0-1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1719,'12'39,"-10"-36,2-6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1744,'-3'14,"3"-11,0 3,0-3,0 1,0 0,0 1,-1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1744,'9'23,"-8"-16,-1 6,0-8,-1 0,1 0,-1 2,-2 2,2-4,-2 5,2-5,-1-2,-2 2,1-5,0-1,-7-9,5 4,0 1,2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1719,'16'-2,"-13"1,5-3,-4 2,-1 1,0 0,0 0,0 0,0-1,2-2,-1 2,3-2,-4 3,2-3,0 1,4-3,-5 4,2-2,-3 1,4-2,-3 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1637,'55'-30,"-50"27,3 1,-1 0,2 1,-1-2,-1 0,0 1,2 0,12-3,-12 1,0 1,15-5,-14 3,1 1,-1 0,1 2,0-1,0 1,9-2,-11 3,1 0,2-1,-2 1,-1 0,0 0,2 0,0 0,-1 0,-1 0,8-1,-8 1,-1 0,1 1,-1-1,-2 0,7-1,-7 2,-1-1,6 1,-6-1,5 1,-7 0,0 0,-10 5,-4-2,6-2,2-1,-1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625,'16'3,"-13"-2,0-1,0 0,0 0,-6 3,-2 1,-2 2,4-3,-2 3,2-3,-2 1,2-1,-2 0,-8 4,6-4,3-1,1-1,7-3,4-1,-5 1,1 0,2 0,-3 0,0 2,-4 3,0 0,1 3,1-2,0-1,2 1,0-3,1-1,0-3,-3 0,1-2,-2 2,-1 0,0 0,0 0,-2 0,2 0,5 2,1-1,1-1,3-1,-5 2,-1 1,3-2,-2 2,-1-1,0 2,-1 3,-4 6,1-5,0-1,-1 1,0-1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1464,'4'26,"-5"-23,0 0,1 1,-1-1,1 1,-1 1,0-1,1 0,-1 0,0-1,0 4,1-4,-1 1,0 3,1-3,0-1,-1 1,1-1,0 1,1-1,2-4,1-2,5-3,-4 3,-1 0,4 0,-5 1,1 0,-1 1,0 0,7-3,-7 4,0-2,4 1,-4 1,1-1,-1 1,1-1,-1 2,-8-1,2-1,-1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1459,'45'-15,"-42"15,-2 5,-1 1,-1-3,0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1492,'44'-13,"-41"12,0 0,0 0,0 1,2-1,-1 0,1 1,1 0,2 1,-1 1,-4-1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1676,'3'-15,"0"12,-2 0,1-1,0 1,-1-1,0 1,0 0,0-4,0 3,-1-1,0 0,1 0,-1 1,0 1,0 0,0-2,-1 2,3 0,0 0,-1 0,1-3,0 1,-2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1481,'18'1,"-11"-1,-4-1,3 1,-2-1,0 1,0-1,0 0,-1 0,0 1,0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3212 1436,'1'20,"0"-4,-1-13,1 6,-1-4,-1 4,0-2,1-2,-1-1,-2 3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1903,'3'13,"-2"-9,0 0,0 1,-1-1,1-7,0-1,-1-2,0 2,0-1,0 2,0 0,-1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1866,'16'8,"-11"-4,-3-1,-1 0,1 1,-1-1,1 4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1913,'28'-7,"-24"7,-1 0,1 1,-1-1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1875,'4'25,"-3"-22,-1 0,1 0,-1 0,1 2,0 4,1-2,-2-2,1 0,0-1,0 0,-1 0,1-1,-1 0,1 1,0-1,-1 0,-3-1,0-1,0 0,0-1,0 1,2-4,1-2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620,'21'-4,"-17"3,0 1,0 0,-1-1,0 0,-1-2,-3 0,1 0,-1-2,0 2,-1-2,0 2,1 0,-2 1,0-1,2 6,2 2,0 1,0-1,-1 0,1 1,1 1,-2-4,0 0,1 0,-1 1,1-1,-1 2,1-1,-1 9,0-10,-1 5,-1-5,-1 1,-1-1,1-3,-1 1,1-1,0-2,3-1,0-2,1 2,0-5,0 4,1 0,-1 0,1-1,-1 2,4-2,2-1,-2 3,-2 1,1 1,0 0,-1 1,0 2,-4 3,1-2,-1 4,-1-2,0 4,0-1,1-4,0-1,9-17,-6 7,0 2,0 1,-1 0,1 1,0 0,2-2,-1 3,0 0,1-2,1 2,1-1,-7 7,-1 1,-3 4,3-5,-1 6,2-4,-1 0,1-1,0-1,1-1,0 1,3-1,0-3,2-1,-2-1,0 1,0-1,0-2,-2 1,1 0,-1-1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1883,'-10'40,"12"-34,-1-3,0 3,2-2,-1 1,0-1,4 2,-3-3,1 0,-1-1,0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2386 1907,'21'-6,"-17"6,-1 0,1-1,-1 2,0-1,0 2,-1 1,-5-2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1912,'2'23,"-2"-18,1 0,-1-1,0-1,0 0,1 0,0 0,0 3,0-3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1903,'-5'17,"6"-10,1 0,-1-4,-1 1,1 0,1 0,2 3,-1-4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1897,'19'22,"-18"-18,0 1,-1-2,0 1,0 0,0 8,0-5,-1-3,1 0,0-1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1912,'23'-1,"-20"1,0 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1940,'31'-1,"-26"2,0-2,-2 0,0-1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1914,'2'0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1929,'31'-6,"-27"4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1896,'21'-3,"-16"4,-2-2,1 0,1 1,1-2,-3 1,-7 6,0-1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548,'-17'41,"15"-32,0-2,0 0,0 1,0 1,-1 1,1 0,0-1,0 0,0-1,0-1,-2 11,3-11,-1-1,0-1,1 0,0 0,-2 0,3-2,5-15,-2-2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1909,'4'27,"-4"-23,0 1,1-1,-1 5,1-5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2570 1883,'16'5,"-13"-4,0-3,1 0,2 0,-3 0,3-2,-2 1,-1 2,0 0,0 2,-1 2,-2 0,1 2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1881,'18'11,"-16"-8,1-1,-3 1,-1 2,-1-1,0-1,-1 1,-1-1,-2 1,2-2,0 0,1-2,1-7,1 4,2-1,1 0,1 5,-2 3,-1-1,0 1,0 3,-1-4,0 0,1 0,-1 2,1 0,0-2,4-9,-4 3,1 0,0-1,2 2,0 1,3 1,-2 2,-1 3,-1-1,-1-1,0 1,1-1,-1 1,2-18,-3 9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1891,'3'37,"-2"-32,-1-2,1 4,0-4,2 5,-1-5,1-2,0 0,0-3,1-1,-2-1,-1 1,1-4,-1 2,0 0,-2-2,0 3,0 1,0-1,-1-1,1 2,-1-2,2 2,-3 8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1895,'2'20,"-2"-16,1-1,-1 0,1 3,0-1,0 1,1-3,1-3,0-2,0-1,4-4,-4 3,0 1,0 2,-1-2,2-2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1871,'2'0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1912,'25'-12,"-23"9,0-1,0-1,-2 2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1868,'17'22,"-16"-18,0 1,-1 0,1-2,-1 1,0-1,-1 1,0 9,1-8,-1 0,0 0,0 0,-1 0,1-2,-2-1,0-1,-2 1,1-2,1-1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1882,'11'-14,"-8"11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1926,'43'6,"-39"-6,0 1,4 2,-4-2,-1 0,1 0,0 1,0-2,0 0,1 2,0-2,6 0,7 1,-14 0,0 0,0-2,16 3,-15-2,10 0,-12-1,2 2,-1-1,1 0,-1-1,7 0,-5-1,-1 1,10-1,-11 0,0 2,-1-1,1 0,7-2,-5 2,-1-1,0 1,-1 0,1 0,0 0,-1 0,6-1,-5 0,0 1,1 0,1 0,3-2,-1 1,-4 0,0 0,0 1,1 0,0-2,5-2,-6 3,5-6,4-2,-8 7,0 1,6-4,-7 4,-1 0,1 0,0-1,11-5,-11 5,-1 1,2-1,-2 0,-1 0,0-1,0 1,-1 0,6-7,-5 6,-1 0,-1-1,0 2,-1-1,0 1,1-7,-2-11,1 16,-1 1,1 0,-1-1,0-8,0 1,0 7,0 0,1 1,-1-5,1 5,-1-1,0 0,1-1,-1 0,0-14,1 14,0 2,-1 1,1-1,0-5,-1 5,1-1,0 0,0 1,0-2,0 3,0 0,-1-4,1 4,0 0,-1-7,1 6,-1-3,1 4,0-1,0 9,-1-1,0-1,-2-1,1-5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608,'15'19,"-17"-15,-2 1,3-2,-1 1,1-1,-1 0,7-10,-2 3,0-2,1 0,-3 3,0 0,2-2,-1 2,-1 0,1-5,-1 3,1 1,-1-1,-1 0,2 1,1-4,-2 11,-2 3,0 0,-1 3,2-3,-3 12,1-6,1 4,0-9,1 4,-1-3,1-5,0 1,0-1,0-6,0-1,-1-1,1-2,0 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1465,'27'-1,"-23"1,-1-1,2 1,4-1,-5 1,-1 0,0-1,-3 4,-3-2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1472,'3'14,"-3"-10,1 0,0 3,-1-2,1 1,0 0,-1-2,1 6,-2-7,1 1,-1-1,-2-6,1-2,-2-12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1352,'28'-20,"-25"21,2-1,-1 3,-1-2,2 2,-3 0,0 0,-2 4,0-4,-2 0,0 1,0 0,-1 0,-2 3,4-3,-3-1,1-3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1423,'-9'3,"6"-5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3217 1355,'22'-12,"-17"11,-2 1,0 1,1 3,-2 2,-2-3,0 0,0 1,0 0,-1 0,0-1,0 0,-1 1,-3 0,1-2,0-2,0 1,0-3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3235 1421,'12'5,"-13"-8,-2 1,0 1,4 4,1 0,1-1,-9-6,3 3,5 4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1361,'22'-16,"-17"15,-1 1,-1 0,1 2,-1-1,0 0,0 1,-2 1,0 1,-3 3,1-4,0 0,-1 2,-1-1,1 1,1-2,0 0,1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1438,'7'8,"-10"-10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1956,'-20'-11,"17"11,0 0,0 0,0 2,2 2,-1 0,0 2,1-3,1 0,-1 0,3 0,1 0,1-2,-1-1,0-1,0-1,0 0,0 0,0 0,1 4,-1-1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1952,'-12'13,"11"-10,0 0,4 0,0-2,0-2,0 0,-1-2,1 1,0-1,0 1,-3 5,2 1,-1-1,2 3,-1-2,1-1,1-2,-1-1,0-4,0-1,-1 1,-1 1,0 0,-1 0,2-3,0 1,-1 2,0-1,-1 1,1-4,-1 4,-2 9,1-3,0 0,0 1,0 0,0-1,1 0,0 0,3-2,1 1,-1 0,0 0,-1 2,-1 0,-1 0,-1 2,-1-3,0 0,1-6,0-2,1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613,'44'-15,"-41"13,0 0,0-1,-2 0,-4 1,-1 2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1955,'18'14,"-13"-16,-2 0,-3-1,-1 0,-1 0,-1-1,0 2,0 2,-2 0,2 1,0 3,1 0,2 0,1 0,-1 0,2-1,0 1,1 1,1 0,-2-1,1-2,0-2,0-4,-1-1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1946,'2'0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1946,'4'-9,"-1"10,0-2,1 1,-1-1,0 1,0 0,0-1,2 0,2-1,-3 1,1-1,0 1,-2 0,-5 5,-1-2,0-2,0 1,0-1,0-1,-1 0,1 1,0 1,3 2,0 0,1 0,0 0,-1 5,1-4,1 8,-1-9,0 3,0-1,0-1,0 11,-1-11,0-1,-1 1,0-1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1945,'10'18,"-8"-15,-5-2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1975,'16'1,"-10"3,-3-2,1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1959,'16'-3,"-11"1,-2 1,1 0,-1-1,0 1,3 1,-2-1,-1-1,1 2,0-1,3 3,-4-2,-1 4,-2 0,-2-1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1957,'1'18,"-1"-15,0 0,1 1,-1-1,0 2,0-1,0-1,1 0,-1 0,1 1,-1 0,2-1,1-2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1934,'-8'20,"7"-17,0 1,1-1,-1 1,1 0,1-1,2 2,0-1,0-1,0 1,0-1,1 1,0-2,-1-1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1937,'18'20,"-16"-16,-1-1,0 0,0 0,0 4,0-3,0 1,-1 2,1 0,-1-1,0 0,-1 0,-3-2,-1-4,2-1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451,'1'19,"0"-16,2-1,1-5,0-1,-2 1,3-1,-2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581,'-7'18,"8"-13,-1-1,0 0,0 1,0-1,0 5,-1 4,0-7,1 0,-2 5,0-8,2 0,-2-8,2 1,0 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435,'-42'41,"39"-36,0-2,-2 1,2-2,-1-1,11-6,-2 1,-1 0,0 0,0 2,-1 0,0 0,1-1,-1 1,0 1,9-4,-8 4,0 0,1-1,2 0,-4 2,1 0,-1 0,-6 3,-2 1,0 0,-2-1,2 0,0 1,0-1,1 2,0-1,0-1,1 0,-3 2,3-3,-3 3,3-3,6-2,1-1,0-1,0 0,-1 0,0 1,1-3,-1 3,1-2,2 0,-3 1,1 0,-6-1,1 0,-4-2,2 2,1 0,-2-2,0 0,0-1,2 3,0-1,-1 0,2 1,2 11,0-4,0 1,0-1,1-1,-1 1,0 0,0 1,1 6,0-5,-2-1,1 0,0-1,0 0,-1-1,1 0,-1 0,1 0,-1 0,2-7,-1 1,1 0,1-2,-1-1,0 0,0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453,'13'23,"-12"-18,-1 1,0-2,0-1,1 0,-1 1,0-1,0 0,1-7,0-4,0 0,0 1,-1 0,0 2,1 0,-1 1,1 0,1-3,-1 4,-1-1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1726 438,'7'72,"-7"-68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408,'14'6,"-10"-10,-1 2,0 2,1 0,-1 1,-4 2,-3 2,2-2,-1 0,0 1,0-1,-3 5,3-5,0 1,-1 1,3-2,4-4,1-1,3-2,-1 0,-3 2,0-1,3-2,-3 3,-1-2,1 1,-2 0,-2 0,-3-4,-1 2,3 1,-2 1,2 0,0 7,3 0,0 0,-1 0,1 0,-1 0,0 0,1 1,0-1,-1 0,0 0,0 1,0-2,0 1,0 0,-1 0,1-1,-4-12,2 6,-1 0,0 7,1 1,7-4,-2-2,0-1,0 0,-1-1,2-2,-1 2,2-6,-2 7,-1 7,-2-1,0-1,0 0,0 0,2 0,-7-4,1 0,1 0,0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449,'33'26,"-28"-30,-2 2,-1-1,1 1,1-1,-1 0,0 0,2-2,0-3,-4 4,1 0,0 1,-1-2,1 1,1-2,-2 3,2-1,-1 1,-4 10,-1-3,1 1,0 1,1-3,-1 1,1-1,1 0,0 0,3 0,1 0,0 1,-2-1,-1 0,-1 0,-1 4,0-1,0 0,-2-5,3-4,0-1,1 0,0 0,-1 1,3-2,-2 2,5-7,-3 7,1-4,0 3,-1 1,0-2,0 3,-3 5,0 2,0 1,0-1,1 0,-1-1,0 1,1-1,-1 0,1 1,-1 0,1 2,0 1,-1 2,0-6,0 0,0-1,0 0,-1 1,-2-1,-2-3,0-2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414,'4'14,"-4"-8,1 0,0 3,1 7,-1-10,-1 2,0 0,1-1,-1-2,1 5,-1-7,0 0,1 1,-2-10,0 2,1-1,-1 0,1 0,-1-1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412,'38'-8,"-35"9,0 0,-2 3,-1-1,0 10,1-8,-1 0,0 0,0-1,0 0,1 0,-1 0,0 0,0 0,1 0,-1 0,0 1,1-2,-1 1,0 0,0 0,0 0,0-1,-3-4,-5-8,5 4,0 0,0 1,-2-1,0-2,2 4,-1-1,1 0,0 2,1-1,-1 1,8 0,-2 1,0 0,0 0,0 0,0 1,4-4,-3 3,0 0,0 1,-4 3,-3 0,-3 2,2-2,0-1,-5 2,4-1,1-1,0-1,1 0,8-2,-2 0,1 1,-1-1,1 0,0 1,0-2,3 1,-4 0,-6-4,0 2,2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415,'8'19,"-7"-15,-1 0,1 0,0-1,0 2,-1-2,0 0,1 2,-1 0,0-2,0 3,1-3,-1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434,'2'0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2102 434,'12'-2,"-12"9,-1-4,0 1,-2 1,1 0,0-1,-1 3,2-4,1 2,-2 3,1-4,0 0,1 0,-2 3,2-3,0-1,4-1,4-1,1 0,-6-1,0-1,0 1,1-1,1 0,-1-1,2 1,-2 0,-1 1,0-1,-6-4,0 1,0-1,1 0,-1-3,1 4,0 0,-2-3,2 4,-2-3,2 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638,'17'20,"-15"-16,0 1,0-1,-2-11,0 0,-1-1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440,'34'-12,"-30"10,0 1,-1 0,0 0,0 1,0 0,-6 5,1-1,-1-1,-4 4,3-3,0 0,0-1,0 0,0 0,-1-1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467,'43'-9,"-40"8,0 1,2-1,-2 1,-7-1,0-1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447,'14'0,"-9"0,-2 0,6-2,-4 0,-2 2,2-1,3 0,-5 1,4-1,-1 2,2 0,-5-1,0 0,0 2,-5 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409,'14'3,"-11"-2,1 0,2 0,-2 1,-1 0,1-1,-2 2,-2 8,-1-8,-2 2,2-2,-2 1,1 0,0-1,0 0,0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404,'-3'17,"2"-12,1-1,-1 0,1-1,-1 5,0-3,0 2,0 1,1-5,-1 0,1 1,0 0,0 0,1 0,1-1,1-2,0 0,0-2,1 0,0-2,0 2,4-3,-4 2,-1 1,-1-2,-1 0,-1-1,-2 0,-1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415,'17'-8,"-14"8,7-1,-3 0,-4 1,1-1,-1 0,-5 5,-1-2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443,'21'1,"-16"-1,0 0,-2-1,0 1,0-1,0 1,0-1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437,'23'-4,"-19"3,0-1,-1 1,0-2,0 2,0 0,1-1,-7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402,'-1'25,"1"-19,0-1,0 0,-1-2,1 0,-1 0,1 0,-1 1,1-1,-1 0,1 0,-1 4,1-3,0 0,0 0,0-1,0 0,2-6,-1-1,0-1,-1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396,'25'0,"-21"0,-1-1,3 1,-1-1,-2 1,1 0,-1 0,0 0,-3 3,-1 0,-1 2,-1-2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540,'3'33,"-2"-29,0 0,0-1,-1 2,0-2,0 0,0 1,0-1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415,'1'13,"-1"-7,0 3,0-5,0-1,0 3,-1 0,0 6,1-8,-1 4,0-4,-2 3,0-6,-1-6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489,'14'-6,"-7"1,-4 1,-1 1,2-1,-1 1,-2 0,1 0,0 0,-3 0,-1-2,0 2,-1 0,2 0,1 0,3-3,-1 3,0 0,3 8,-5-2,2 8,-3-8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506,'5'62,"-4"-55,-1 0,0 2,0-3,1-1,-1 0,0 1,1 0,-1-3,0 0,0 3,0-3,0 6,0-6,0 2,0-2,0 0,3-2,0 0,1-3,-1-1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587,'-3'17,"2"-8,0-6,-1 0,0 9,1-7,1 0,-1 1,1-2,-1 1,1-2,0 0,0 2,0-2,1 0,4-1,-2-1,0-1,0 1,1-2,0 1,3-3,-2 1,-2 0,2 1,-2 0,2-1,-6-2,-2 1,1-1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596,'17'-4,"-14"2,0 1,0 0,-1 4,-3 1,-2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629,'14'-1,"-11"1,0 0,4 0,-3 0,-1 1,0 0,0 1,3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609,'24'2,"-20"-3,1 1,-1 1,-1-1,1 0,-1 1,-2-4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590,'18'0,"-13"1,-2 0,0 1,1 0,-1 0,0-1,0 1,-4 2,0 0,-1 0,-1 0,1-1,-1 1,1-1,-1 0,0 0,1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2320 571,'31'-1,"-27"1,0 0,-1-1,6 0,-6 1,1 0,-7 2,-2 0,2-1,-1 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581,'-2'25,"2"-21,0-1,0 5,0 8,0-8,-1-1,0 11,-2-7,2-4,0 1,0 1,0-3,0-3,-1 0,-1-2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1375,'2'26,"-3"-21,0-2,-1 0,1 1,-1 0,2-1,3-5,6-3,-6 2,3-2,-3 2,0 0,1-1,4-1,-5 4,0 1,1 1,-1 1,-3 7,-1-6,-3 4,2-4,-4 4,3-5,-2 1,0 1,1-2,1-2,-1 3,1-1,0 0,12-4,-5 1,-1 0,4-1,-3 1,-1 1,0 0,0 0,0 1,-2 2,-7 5,1 0,0-2,2-3,-1-1,-2 1,1-2,12 0,-2-1,-1 0,6 0,-5 0,-2 0,2-1,1 1,-3 0,2 1,-8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581,'38'-6,"-35"5,0 0,0-1,0-1,-4 0,-3-2,1 3,0-3,0 0,1 2,-1 3,2 7,1-2,0-2,0 4,-1-2,0 2,0 1,-1 4,1-8,1-1,-2 2,0-1,0-1,5-6,0 0,0 0,0 1,1 1,0 1,1 0,-8 3,-3 2,3-2,0 0,3 0,-1 0,6-3,-2 0,0 0,-10 7,1-2,-2 4,2-3,0-1,3-3,-2 2,2 0,0-2,6-3,0-1,1-1,-1 1,0 2,0 2,0 1,2 0,1-1,-3-1,0-1,0-2,-2-1,-1 0,0 0,-1 0,0 0,-1-1,-1 2,2-1,5-3,0 3,-1 1,0 0,0 2,0 0,3 1,-2 1,-1 0,0 0,-3 1,0 0,-2 1,-2 2,1-2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797,'2'0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737,'-6'76,"5"-69,1 1,0 2,0 0,0 0,-1 17,1-20,0 0,0-2,0 4,0-5,0-1,0 0,0 0,0 0,2-9,-1 1,-1 0,1-2,0 1,-1 1,1 1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817,'11'18,"-10"-15,2-1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756,'-24'37,"23"-34,0 0,0 0,-1 1,1-1,4-5,0 2,0 3,-2 0,2 6,-3-4,1-1,-1-1,1 0,-1 1,-1 0,2 1,-1 1,-1 2,0 5,1-7,-1 8,1-9,0-1,-1-1,1 1,1-10,-1 1,0 1,0-1,1-6,-1 3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752,'-10'27,"8"-24,0 0,1 0,0 0,-2 2,2-2,-3 3,3-3,0 0,-1 0,6-5,-1-3,1 1,-1 0,1 2,-1 6,-3 9,0-9,0-1,0 0,-1 0,0 4,1-3,-1 1,0-1,0-1,-1 2,-1-2,1 0,-1-4,2-4,1 2,-1-6,1 5,1 1,2 1,1 2,-1 0,0 2,-2 1,-3 0,0 1,1-1,0 0,6-1,-1-1,-1 1,-1 2,-3-1,1 0,-1 0,-1 4,-3-1,2-3,0 0,0 1,0-3,0 1,6-1,0-1,1 0,0 0,-1 0,1-1,1 0,-1-1,1 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840,'14'-1,"-11"0,1 1,3-1,-3 1,-1 0,3-1,-3 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747,'-31'39,"27"-34,2-2,0 2,1-1,-3 6,3-6,1 0,4-9,1-3,-3 5,0 0,1 3,-2 5,1 10,-2-6,-1-1,1 9,-2 3,1-15,0 8,1-9,0 0,0 0,1-1,1-6,-1-4,0 2,0 0,-1 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763,'2'0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801,'19'-11,"-14"7,-2 3,5-3,-3 3,-1-1,0 1,-1 1,-8 6,2-2,-1 0,1 1,0 0,1 0,-1 1,0 0,1-1,0-1,0 1,-1-1,2 1,-4 10,2-5,2-6,0-1,0 0,4-7,0-3,-1 0,1-1,-1 5,0-2,0 1,0 0,1 0,-2 7,-4 6,2-5,1 1,0-2,-1 6,2-5,1 1,1-3,0-2,6-5,-3-1,-3 2,-1 1,4-6,-2 4,-3 2,1 0,3-3,-3 2,-1 0,0 0,-1 1,-3 1,-1 4,-1 2,2 0,1-1,1 0,0 1,1-1,0 1,3 1,0-3,1-2,-1-1,0 0,1-3,2-3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2059 795,'25'-9,"-22"7,0 0,0 0,2-1,-6 0,-2 2,1-2,-1 1,0 0,0 3,2 4,0-2,1 0,0 0,0 0,0 1,0-1,0 1,0 7,0-6,0 0,0-1,0 0,0-1,-1 1,1 7,0-3,0-3,0 10,0-11,0-1,-4-7,2 0,0 1,0-1,0-3,-2-1,2 5,1 0,3 0,4-5,-3 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555,'0'55,"0"-44,-1-6,1 2,-1 8,1-8,0-2,0 4,1-5,-1 2,0-3,1 0,-2-16,1 9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789,'35'-7,"-32"6,0 0,0 0,0 0,0 1,-7 2,0-1,1 1,-1 0,1 0,-2 2,3-1,-2 2,3-2,-2 1,1 1,-1 2,2-3,4-6,0 0,1-4,-2 3,0-1,2-1,0 1,-1 3,0-1,0 1,1 0,-4 5,-1-1,-2 4,2-4,0 2,-1-2,-1 0,1-9,1-6,1 7,0 1,0 0,0 1,0 0,0-1,-1 1,1 0,-1-4,1 3,0 1,0-1,0 1,0 0,1 0,-1 7,-1 0,0 5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2111 785,'19'-21,"-17"18,1 1,2 1,0 0,-2 1,0 1,0-1,0 1,-3 4,-2-2,0 0,0 1,0-1,-1 0,-1 2,0-1,-1 0,1 0,0-1,-3 2,3-2,-1-2,1-1,8-2,0 0,8-3,-9 3,7-4,-7 5,1-2,0 0,-1 2,-12-3,6 1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769,'-7'27,"6"-20,1 0,-1-1,0 0,1-1,-1 0,0 1,0-1,-3 19,2-17,0 0,1-2,-1 0,1 0,-2 7,2-7,1-2,-1-6,2-2,0 0,2-12,-2 14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833,'32'-12,"-25"9,-4 1,2-1,-2 1,0-1,0 1,0 1,-6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797,'-12'16,"12"-13,1 1,-1 0,0-1,0 3,1-1,-2 5,0-7,1 1,-1 0,0 0,0 2,-1-11,2 0,0 0,0 1,0 1,1-1,0 1,3-1,-1 2,2 0,-2 1,0-1,2 0,-2 0,1 0,-1 2,0 0,-3 3,-2 1,1 0,-1 2,0-2,1 1,4-8,-1-3,-3 3,1 0,-3-1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788,'-3'16,"2"-10,1-1,-1 0,1-1,-1-1,0 1,0-1,-1 0,-1-4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740,'-7'21,"6"-17,0 0,-2 8,3-7,-1 0,1 1,0 1,0 0,0-1,0 7,0-7,1 5,-1-5,1 0,1 9,-1-11,-1-1,2 1,1 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736,'8'29,"-8"-24,1-2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720,'19'8,"-16"-4,-3 0,-1 0,-2 1,1-2,1 0,-5 2,3-2,-1-1,-1 0,2 0,-2-2,2 0,3-3,-1-3,1 2,0 1,1 0,2 1,-2-1,2 2,0 0,1 2,-1 1,-1 1,-5-1,-3 6,3-5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789,'40'-9,"-36"7,-1 2,2-1,0 0,0 1,0 0,1-2,-2 1,1 0,1-1,-3 1,-6 5,-1-1,0-2,1 0,-1 0,0-1,0 0,0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568,'49'-26,"-45"26,-1 4,-1 0,0 4,-1-3,-1 2,0-2,-1 1,1 0,-1 1,-2 17,3-20,-1 1,0 6,1-6,-2 4,1-6,1 2,-4-7,1-4,-1-9,3 10,0-3,1 4,0 1,0-1,0-6,0 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785,'5'51,"-5"-48,-1 0,-1 0,-1-7,2 1,1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785,'1'15,"-2"-4,1-7,0 0,0-1,0 1,0 0,0 4,0-5,0 2,0-2,0 1,0-1,0 0,0 3,0-3,-3-12,-1-5,4 11,-3-3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811,'16'10,"-19"-5,1-2,-1 1,2-1,-3 1,1 1,2-2,-2 1,2-1,0 1,0-1,4-8,2-4,-2 5,-1 0,1 2,-1-1,1 0,0 1,4-4,-3 4,1-1,2-2,-4 1,0 1,0 1,1-1,1 1,-2 3,-4 14,0-12,0 1,-2 1,0 2,2-4,-3 5,1-5,-3-7,3 0,3 1,-1 0,1-2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817,'18'22,"-15"-20,1-4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787,'28'-7,"-23"5,-1 2,0-1,1 1,-2-1,1 1,0-1,1 0,-2 1,-11 6,3-6,2-3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735,'-3'67,"2"-60,0 0,1-1,-1-2,0 1,0-1,0 0,0-1,1 1,-1 0,0 0,1 0,-1-1,0 5,0-4,2-8,-2-2,1 0,1 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824,'14'-5,"-8"2,-2 2,-1 0,-4 4,-6 7,5-7,0 0,7-1,-2-2,1 0,-1 0,2-1,-2 1,3-1,-3-2,1 0,-2-2,0-4,-1 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787,'29'-7,"-26"7,3-2,-3 1,0-1,-7 0,0 0,1 0,-1 0,0-2,-1-1,2 2,0 3,1 3,1 0,1 2,1-1,0 5,1 1,-2-6,0 0,1 2,0 0,0-1,-1 0,0 0,1 2,0 0,-1-4,1 2,-1-2,0 0,0 0,0 0,0 0,0 4,0-4,-3-4,-2-4,2 0,0 1,1 1,0 0,0 0,1 0,1 0,4-1,-2 1,3-4,-3 4,0-1,-1-1,1-1,1 1,-2 0,3-3,-1 4,0 0,0 1,-1-1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720,'-13'17,"11"-13,0-1,1 0,-2 5,2-5,-1 2,-1-1,-1 2,1-3,6-4,0 1,-1 4,-1 0,1 13,-1-12,-1 1,0-1,0 0,1 4,-1-6,-1 11,1-9,-1 0,1 6,0-7,0 5,-1-5,1-1,1-7,-1-3,1-2,0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722,'-4'18,"3"-14,0 0,0 1,0-2,0 0,0 0,-2 1,0 0,-2 0,1-2,1-1,-3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569,'-18'9,"12"-3,3-3,2 0,4-4,1 0,-1 2,0 2,0 2,-2 0,0-2,-1 1,-1-1,-2 2,2-2,-4 2,2 0,0-3,0 0,0-1,0-2,0 0,-3-4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776,'7'7,"-8"-4,4-3,0 1,0-1,0 1,3-1,-2 0,-7 3,-1 0,0 1,0 0,1 0,1-1,-2 3,0-1,0-2,1 1,15-5,-9-1,1 1,3-3,1-1,-5 3,3-4,-2 2,-1-1,-1 2,-4 0,-1 1,-1 0,1 1,0 1,0 2,0 1,1 0,0 3,0-3,2 1,-1 0,1-1,-1 0,0 0,1 0,-1 0,0 3,0-3,0 1,1 0,0-1,0 1,0 1,3-5,3-8,-3 4,2-4,-3 4,0-1,1 0,0-9,-1 8,-1 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725,'11'21,"-12"-16,0-1,-2 3,0-2,0-3,-1 1,0-1,-3 0,6-5,3-4,0 0,1 4,-1 0,-3 6,-1 1,-1 0,1 0,0-1,0 0,0 1,1-1,0 0,1 0,4-2,2-1,-1 0,-1 0,3-1,-4 0,1 1,0-1,-1 1,-3 3,-5 4,2-3,0-1,-1 1,0 0,1 0,-1-1,7-2,4-2,-4 0,1 0,-1 0,2 0,-2-1,-5-2,1 1,0 0,0-1,-2 2,3 6,0 0,1 6,-1-5,1-1,-1-1,0 1,0-1,0 4,0-3,0 0,0 0,0 5,-1 6,1-11,-1-1,-2 0,0-4,0 1,0-1,0-1,-5-2,2-1,4 2,0-2,1 2,6-3,-1 3,2-1,-2 2,-1 0,2-2,-3 1,0 0,-1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768,'15'3,"-12"-3,1 0,-1-1,0 1,0-1,3 0,-2-1,-1 1,0 0,-4 6,-2-3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747,'19'63,"-19"-58,0 4,-1-5,0 1,0-2,1 1,-1 1,-1 0,0 1,-7 15,-6-9,5-14,6 0,-2-2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1056,'1'16,"-1"-11,-1 5,-1-2,1-5,0 1,0-1,-1 4,1-3,0 0,-1 6,1-5,-1 5,2-7,-1 0,4-3,2 0,-1 0,6-3,-7 2,0 1,0-1,0 0,0-1,2 0,-1-1,-1 3,1-2,0 0,1 0,-1 2,-1 0,-7-5,-1 0,2 1,0 1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1028,'24'8,"-21"-9,1 0,3-1,-2 1,-1-1,2 1,-2-1,-4 5,-5-1,1-2,-1 1,2-1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1064,'31'-6,"-26"5,-1 0,0 0,-1 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978,'-5'26,"5"-22,-1 2,0 1,-2 8,2-9,0 0,-3 8,3-6,-1 9,1-10,1-2,-1 1,1-1,0 5,1-5,-1 1,1-1,0-2,-1 1,4 3,1 1,-3-5,1 0,1 2,1 1,-2-3,2 3,-2-4,0 1,0 0,1-2,0 1,0-1,0 0,4 1,-5-1,1-1,-1 1,2-1,-1 0,2-2,-3 1,0-1,0-1,1-1,0 0,1-1,-2 1,1 0,-1 1,0 0,6-5,-4 3,-2 3,2-2,-2 1,-1 0,1 0,0-1,0 0,-1 0,7-7,-7 8,0 0,0-1,0 1,-1-1,0 0,0-1,-1-6,0 5,-2-8,1 9,0 1,-1-1,0 0,-1 0,0-1,-4-5,-4-4,8 11,-5-3,5 3,-1 1,-4-5,3 4,-1 2,0-1,-7 3,3 4,0 4,5-4,-1 0,0 0,1 0,0-1,-6 6,9-6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1025,'5'18,"-6"-14,-1 4,1-3,1-1,0 1,0 1,0 5,-1-7,1-1,0 1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1122,'0'15,"-1"-10,1-1,-1-1,0 1,0-1,-1 2,1-1,-2-1,-1-4,1-1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3435 608,'32'-2,"-28"2,-1 1,0-1,0 1,-5 3,-6 2,5-4,-2 0,2-1,-2 1,0 0,2-1,0 0,13 0,-2-1,-2 0,-3 0,5 0,-5 0,-6 3,-3 0,2-1,-5 2,4-1,2 0,18 2,-9-3,-10 1,0 0,-1 0,0-1,1 0,1 0,-4 2,0 1,3-3,13-3,-1 0,2-1,-1-2,-4 0,-9 1,0 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1065,'-12'-14,"8"12,1 0,0 2,0 1,-1 0,0 1,0 2,1-1,2 1,0 0,1 4,0-4,1 0,0 0,0-1,0 0,1 0,1 1,0-1,0-1,0-2,0 1,0-2,0-1,1 0,-1-1,-2 0,1 0,-1 0,0 0,-1 0,1 0,0-2,-1 2,1 0,0 9,1 0,-1-1,1-1,0 3,2-4,0 1,0 1,-1-1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1206,'9'20,"-7"-15,0-1,-1 2,1-1,0-1,3 3,-3-4,0 0,1 0,-1 0,1 0,-1 0,0 1,0 0,-1 1,1 0,-1 0,0-1,1 0,0 1,3-1,-2-5,-1-2,-1-2,1 0,-1-1,1 1,-1 0,1 2,2-5,-1 4,0 1,1-1,1 0,-1-1,-1-1,1-1,0-1,0 3,0-1,0 1,1-1,0 1,0-2,-1 0,1 0,-1 0,-1 2,1 1,-1 0,0 0,-1 1,2-1,-2 0,-1 7,-6 0,0-3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1317,'-37'40,"29"-30,3-6,1 0,-1 1,0 0,-7 9,6-6,-5 6,7-8,-9 15,9-14,-1 1,0-2,0-1,-7 8,9-9,10-10,-3 3,3-3,-2-3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1321,'13'6,"-5"-3,-2 2,-1-2,-1 1,1 1,2 5,-3-6,0 1,6 4,-5-5,7 4,0 2,-1 3,-5-8,-2-1,1 0,0-1,1 1,0 0,13 10,-16-9,1 1,-1-2,2 2,-3-3,1 0,0-1,-6-7,-18-18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1576,'1'18,"-1"-14,0 1,-1-2,0 8,1-7,0-1,-2 3,1 2,0-4,0 3,1-4,0 1,-1-1,1 0,0 0,2 0,11-2,-10-1,0-2,0 1,1-2,0 1,0 0,-1 1,2-1,-2 2,5-2,-5 1,0 0,0 1,0-1,-4-3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1562,'26'-8,"-22"8,0 0,-1 0,0 1,-2 2,-1 0,0 0,-3 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1601,'32'-11,"-28"12,-1-1,0 0,1 2,-1-1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1596,'13'-2,"-9"2,0-1,-1 1,1 1,-1-1,1 0,-1 1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1623,'26'-7,"-22"7,-1-1,1 1,-1 1,0 0,0-6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1553,'26'30,"-25"-27,-1 0,2 6,-1-3,-1-3,-1 0,1 0,-1 2,0-2,-1 2,1 0,-3 0,2-2,1 0,0 0,4-3,1-4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825,'15'0,"-7"-2,-4 1,-1 0,0 1,4-3,1 1,-5 1,0 0,0 1,0 0,0-1,1 0,0 0,-1 1,-6 1,0-2,-1-1,1 0,1-1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1550,'-1'23,"1"-17,-1-2,1-1,0 5,0-4,0-1,0 1,0 12,0-10,-1-2,1 0,0-1,0 0,0 1,0-1,4-3,0 1,2-1,-2-1,-1 1,8-2,-7 1,-1-1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1564,'16'-5,"-12"3,-1 1,0 1,0 0,-2 3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1593,'23'-2,"-19"2,0 0,-1 1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1588,'38'-3,"-35"4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1564,'10'52,"-9"-46,-1-1,2 6,-1-7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1545,'36'-8,"-33"8,0 0,0 1,0 2,-4 0,-2-2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1558,'6'49,"-4"-37,-1-7,0 0,0-1,0 0,0 0,1 1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1512,'3'35,"-3"-31,-1 0,1 1,0 0,-1-1,1-1,0 1,-1-1,1 0,0 5,0-5,3-1,0-2,0 0,0 0,1 0,-1 0,1 0,-1 0,0-1,7-2,-6 3,-1-2,1 1,-1 0,0 0,0-2,-3 0,0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1510,'37'2,"-34"-2,-1 4,-2-1,0 0,-1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2151 1545,'39'-1,"-36"1,1 1,0-1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753,'-24'40,"24"-36,-1 1,0 5,1-6,0 0,0 0,-1 3,1-4,1 0,-1 2,1 1,0-1,-1-2,1 0,-1 0,0 0,0 2,0-1,-1 4,0-4,0-1,-1 0,-1-1,0-2,0-2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2226 1530,'2'0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1530,'-2'19,"5"-19,0 0,0 0,0 0,0-1,1 0,2-1,-3 1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1503,'33'20,"-30"-19,1 2,-3 4,-3-1,1-3,0 1,-1 2,1-2,0 1,0 4,0-6,-1 2,1-2,-2-4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1491,'35'-3,"-32"3,2 0,-1-1,1 1,-2 1,0 0,-4 2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1507,'16'41,"-14"-33,-1 0,0 0,0-3,0 1,2 9,-3-10,0-2,-1 0,-2-2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1560,'14'3,"-11"-3,0-1,0 1,0 0,0-1,0 1,2-1,-2 1,0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1795,'-9'-14,"7"11,-1 2,0 3,0 1,-1 6,3-6,0 1,0-1,1 1,-1-1,1 0,0 0,0 0,1 1,-1 1,0 0,1 4,0-6,0 0,0 0,0 0,2-4,1-1,-3-1,4-6,-3 6,-1-1,0 1,0 0,2-2,0-2,0 4,-2 0,1-1,0 1,-1 0,0 0,-3 7,2-1,2 1,0 0,0-1,0 2,1 4,-1-5,0-1,1-4,-3-3,0-1,-3 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1777 1537,'-5'16,"5"-6,0-1,0-5,0 5,1-6,-1 2,0 12,1-10,-1 0,1-1,0-2,-1 4,1-4,0-1,0 1,1-1,-1 1,1-1,0 0,-2 0,0 0,1 1,-1-1,0 0,0 0,3-3,0 0,0 0,0 1,0 0,0-1,3-2,-3 2,0-1,1 1,1 1,0-1,-1 0,2 0,-2 0,-1 1,0-1,3 0,-3 0,2-1,-2 0,0-1,2 0,0 0,-2 2,1-2,-1 2,0 0,1-1,-1 2,1-2,-1 1,1-1,-1 1,0 0,1-1,-1 1,1-1,2 2,-2-1,-1 0,0-1,1 2,-1-2,0-1,-2-1,0-1,0 1,-1-1,1 0,-1 1,0 0,0 0,0-1,0-6,0 4,0-2,0 2,0 1,0 0,0-1,0 2,1-1,-1-6,0 6,0-1,0 1,0-1,-1 2,1 0,-1-5,1 5,-1-1,1-1,0-1,0 2,-1 1,0-4,0 5,-3 1,0 2,1 1,0 0,0 0,-1 0,-1 0,0 0,-7 2,8-1,-1-1,-7 3,6-1,1-1,0 1,1 0,-1-1,1 0,-10 2,9-3,0 0,0 0,1-1,-5 0,3-1,3 0,0 1,-1 0,1-1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1677,'2'28,"0"-25,-1 0,2-1,0-1,0 1,0-1,1-1,0-1,0-1,-1 2,0 0,0 0,0 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1665,'1'23,"-1"-20,0 0,1 1,0 2,0-2,0-1,0 1,0 5,0 1,-1-7,0-6,0-3,0 3,0 0,0 0,0-2,1-2,-1 4,1-1,0 1,2 1,0 0,0 2,0 3,-1 0,-1 0,1 2,-2-1,1 0,-1 5,-1-4,1-1,-3 1,0-3,0-2,0-3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839,'4'39,"-5"-44,1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1699,'1'25,"-1"-20,0-2,3-7,-2 1,-1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1657,'2'17,"-2"-13,0 1,1-2,-1 0,0 3,1-3,-1 5,1-2,-1-3,0 1,0-9,0 2,0 0,1-2,0 2,1 0,3-2,-2 3,0-1,0 4,-2 3,1 3,-1 1,-1-4,0 4,-1-1,-2 0,0-4,0-1,0-3,2-5,0-6,1 9,0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1706,'11'13,"-13"-8,1-2,1 0,-1 1,1-1,3-1,1-3,0-2,1-4,-4 3,1-3,-2 4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1650,'3'14,"-3"-9,1 0,0 0,-1-2,1 1,0 3,0-4,0 2,-1-1,1 5,-1-6,0 0,1 1,-2 0,2-1,-1 0,-1 0,0-9,1-6,0 8,0 1,0-1,2 0,0 1,0 0,1 1,0 2,2 3,-2 1,-2-1,0 0,-6 3,0-2,2-2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1695,'8'16,"-9"-12,0 0,0-1,-1 0,2 0,0 0,4-4,-1 1,0 1,-1 2,-1 0,-3 2,1-1,-2 0,1-1,0 0,-1-2,3-4,0 0,1 0,0 0,0-1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2105 1703,'26'-2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1695,'21'3,"-18"-4,0 0,0-1,0 0,0 0,0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1691,'2'0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1591,'7'28,"-5"-25,2 0,3 1,-4-3,0 0,3 0,-3 0,2 0,-2 0,0-1,2 1,-1-1,-1 0,0 1,1-1,3 1,-3 0,0-1,3 1,-3 1,0-2,0 2,-1-1,1 0,-1 0,0 0,0 0,0 0,-7-2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1612,'-15'-6,"12"8,-1 1,1 2,1-2,1 0,0 0,-2 3,2-2,1-1,1 0,2 3,-1-3,1-1,0-1,2 0,-1-2,3-2,-2 0,-2 2,0-1,1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819,'35'21,"-36"-17,0 1,0 0,0 3,0 0,1-3,-1 1,4-11,-1 0,-1 0,1 1,-1 0,0 1,1-1,0 1,7-5,-5 6,-1 2,0 0,-3 5,-1 7,-2 7,3-15,-1 3,1-4,1 0,2-6,-1-1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1633,'5'20,"-4"-16,-1-1,1 1,0-8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1590,'-17'10,"13"-6,2 1,-1 0,2 2,0-1,1-1,0-1,4 1,0-4,-1-1,2 1,-2-1,0 0,4-2,-4 0,0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1629,'13'6,"-10"-5,-4 4,-2-2,1 0,-1 0,6-2,2 0,-2-1,1 0,2-1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1586,'-27'18,"25"-12,2-1,0-2,0 0,0 0,1 0,0 1,-1-1,2 0,-1 0,3-1,3-1,1-3,-2-1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1611,'13'-1,"-10"2,0 0,-2 2,-2 0,0 1,1 0,-3 2,1-2,5-2,2 0,-2 0,0-2,0 1,-4 5,-2-1,1-2,-1-1,-2 0,2-5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1600,'13'1,"-9"-3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1595,'2'0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1590,'2'0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1760,'6'16,"-6"-11,1 3,0-5,-1 0,0 0,1 2,0 1,0-3,0 1,1-7,-1-1,0 0,0-4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1738,'-2'19,"2"-15,0 0,0-1,3 17,-3-16,1-1,-1 1,0-1,0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839,'-1'16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1860,'-20'-4,"17"7,1 0,1 1,0 0,1 0,0 0,0-1,1 2,2-3,1-3,-1 0,2-2,-2 0,0 0,1-4,-2 4,-1 0,0 0,2 0,-2 6,0 4,1 2,-1-1,-1-4,1 0,1-12,-1 2,-1 3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1997 1810,'20'-3,"-17"2,1 1,-1 2,-2 1,0 1,0 1,-2 1,1-3,-1 5,0-5,1 0,0 0,-2 2,2-1,-1 0,0 0,2-1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1881,'2'0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1673,'-3'16,"3"-10,0 1,0 1,0-5,0 1,0 0,0 1,0-2,0 1,-1 0,3-12,-1-3,-1 7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1687,'1'18,"-1"-15,1 5,-1-4,0 3,1 2,1-1,-2-5,1 2,-1-1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1809,'-14'-10,"11"11,0 1,0 0,0 0,0-1,2 5,3-2,-1 3,0-2,0-1,0 1,-1-1,1-1,0 2,-1-2,3-3,1-4,-2 0,-1 1,-1 0,1-1,-1 1,2-2,-1 1,-1-1,1 1,-1 9,0-1,0 0,0 0,0 1,0-2,1 1,0-1,-1 1,1 0,2 4,-1-5,1 0,0-3,-5-4,0 1,-1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2552 1813,'9'-13,"-6"11,0 1,0 1,0 1,-2 2,0 0,1 7,-2-5,-1 7,1-8,-1-1,1 2,-1-2,0 1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1871,'-2'18,"2"-15,2 0,1-8,-3-1,0 3,-1 0,-1-1,-1 5,3 2,2 2,-2-1,1-7,-1-1,0 0,-1 12,1-5,0 2,0-2,0 0,1 0,-1-7,1-4,-1 1,-2-8,1 12,0-1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1651,'11'-14,"-11"17,-1 0,0 0,1 2,0-2,0 3,1-1,-1-2,0 0,0 1,0 0,0-1,0 1,0-7,0-2,-1-1,1 1,-1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1673,'15'4,"-12"-3,0 2,0-2,1 1,-1-1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1372,'2'14,"-1"-10,-1-1,1 0,-1 0,1 2,-2 0,1-2,-5 12,3-11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796,'6'17,"-3"-10,-1-4,1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1055,'15'2,"-12"-3,2 1,-1 0,-1-1,1 1,0 0,0 0,2 0,-3 0,6-1,-6 1,1 0,-1 0,5 0,-3 0,0 0,1 0,-2 1,1-1,4-1,-6 2,1-1,3 0,-3 0,0 0,0 0,1 1,-1-1,3 0,-4 0,1 1,1-1,-2 0,0 0,-6-1,-9 0,7 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1015,'17'5,"-12"-5,-1 0,0 0,-1 0,0 0,0 0,-2 3,-3 1,0 0,-4 3,3-5,-1 0,1 0,-7 4,2 0,5-4,0 0,-1 2,0-1,0 2,7-7,3-2,-2 2,0 0,-1 1,13-5,-11 5,0 0,-1 0,3-1,-2 0,-1 1,0 0,-7 2,-1-1,-1-1,2-1,0 1,-1-2,1 1,0-1,0 1,2 6,0-1,0 1,0 0,0-1,0 1,-1 0,1 0,-2 5,2-4,0 0,-1 3,0-4,1-1,-1 2,1-2,0 0,3-7,0-1,0 0,0-1,0 1,-1 1,1-1,1-3,2 2,-2 4,0 0,-1 5,-1 12,-1-10,0-2,1 1,-2 0,2-1,0 0,2-1,3-1,-3-1,1-1,5-4,-5 0,-3 1,2 0,-1 0,0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2611 1004,'-1'54,"1"-50,0 2,-1 0,1 6,0-8,0 0,0 0,-1-1,3-9,-1-3,0 1,0 1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1018,'27'-3,"-23"3,-1-1,0 0,0 1,-6-3,-1-1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993,'-1'16,"0"-11,1-2,-1 0,-2 7,2-7,-1 0,-1 1,0 0,1 1,0-2,0 0,5-3,2-1,-2 0,5-2,-4 2,3-1,-4 1,-6 5,-1-1,1 0,0-1,-1 3,2-2,-1 4,1-3,1 0,-1 3,1-4,0 2,0-2,0 0,4-4,0-2,1-1,4-6,-5 6,-1 0,1 0,1-2,3 0,-4 5,-1 13,-3-6,1 3,0-5,0-1,0 0,-1 4,0-4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991,'-13'26,"11"-23,0 1,0 0,0-1,0 0,1 0,-1 0,0 1,-1 0,0-2,1 1,5-7,0 1,0 1,0 0,0 5,-1 2,-1-2,0 0,-1 2,0-2,0 2,0 3,0-4,0 3,-1-4,-1 5,2-17,0 3,1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1047,'25'-9,"-22"12,-1 0,-2 0,-1 0,0 0,-3 2,1-1,-4 5,5-5,-5 3,5-4,0 0,-4 1,3-2,0-2,3-6,0-1,2-9,-1 13,0-2,2 2,0 2,0 1,0 2,3 1,-2 2,-2-2,1 2,-2-2,1 2,-1-1,1-1,1-4,-2-6,-1 2,1 0,-1-2,0 3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1019,'35'-3,"-25"2,-6-1,-1 2,0-1,-7 1,1 0,-2-2,2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968,'3'18,"-2"-15,-1 0,0 1,1-1,-1 1,0 1,1 7,0 2,-1-8,0 1,1-1,-1 1,0 9,0-9,0-1,0-1,0-1,0-1,0 2,0-2,-1 0,-2-5,-1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1036,'-18'47,"17"-44,2-8,1-2,0 1,0 1,1 1,0-2,1 2,-1 1,0 3,2 1,-2 2,-1 0,1 1,1-2,-3-8,0 3,-1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792,'-21'77,"21"-74,0 0,0 0,0 0,2 0,1-1,1-2,-1-1,1-1,0-1,-1-2,-2-1,-1-3,-1 5,-2-1,1 2,-2 0,-2-1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1008,'26'-2,"-25"5,-1 0,0 1,0-1,-1 0,-2 3,2-3,-2 2,0-1,-1-2,1-1,0 0,-2 0,1-1,1-1,0 1,6-5,1 1,1-3,-3 4,0 0,0 0,0 0,-2 6,-2 2,0 0,0 0,-3 7,4-9,-1 0,0 0,0 1,1 1,0 0,0 0,0 4,1-6,0 0,4-2,1-3,0-5,-1 3,-2 1,1 0,-1-1,0 1,2-2,-2 2,2-2,-1 1,-1 1,-2 0,-4 2,1 2,-2 2,1 0,2 0,0 0,2 0,0 0,6 0,-2-4,1-3,-2 2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1031,'29'0,"-26"-1,0-1,0 0,-1-1,0-1,-3-2,1 3,-2 0,0-1,0 1,-1 0,0 3,2 4,1 1,1 2,-1-3,0 1,0 0,0-1,0 0,1 1,-1-2,0 0,-1 5,1-4,-1 0,1 1,0 0,0 1,-1 6,1-8,-1-1,1 0,-8-5,5 0,0 1,0-2,0 1,1-2,0-1,1 2,0 0,1 0,1-1,2 0,0 1,4-3,-2 1,4-6,-7 6,0 1,2-6,-3 6,0 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996,'23'13,"-27"-8,1-3,0 1,0-2,0 0,0 0,0-1,-1 0,1-1,2-2,1 6,0 2,0 1,0 0,0-2,-1 0,-1 8,2-7,-1-1,0 2,1-1,-1 0,0 3,0-4,0-1,-1-8,1-9,1 3,0 6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1049,'24'2,"-21"-2,0 0,1-1,-1 0,0 0,0 0,-6-2,-1-1,2 1,-1 0,0 2,2 4,0 2,0-2,1 0,-1 1,1-1,0 1,-1 0,1 1,-1 3,1-4,0 0,-1 3,0-4,0 0,6-4,-2-3,1 2,-1-1,0 3,0-1,0 1,0 1,-2 2,-2 0,-1 1,-1 0,1-1,-1-1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993,'3'14,"-4"-5,0-5,1 1,-1-1,1 0,-1 0,0-1,1 1,0-1,-1 2,1-2,-1 0,0 0,2 1,-1 0,1-1,1 0,1-1,0-2,1-1,-1 0,2-1,-1 1,-1-1,2 0,-2 0,0 1,0 0,0 1,0-2,0 1,-2-2,-5-7,-1 6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995,'28'0,"-25"0,-6 1,0 0,-1 1,1-1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1039,'38'-6,"-35"6,2-1,-1 0,-1 0,0 1,0-2,0-1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1070,'10'19,"-10"-13,-1-2,-1-1,2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1039,'-8'-15,"5"13,-2 0,-1 2,3 1,0 3,1-1,1 0,0 0,0 2,0-2,1 0,0 2,0-1,1-1,2-2,0 0,1-2,1-1,-1-2,0 1,-2 0,0 0,-1 0,2 5,-1 6,-1-1,0-2,1 0,-1 2,0 0,0-3,-1-1,-1-6,1 0,0-1,0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980,'-10'17,"5"-11,4-3,-3 2,2-1,0 0,1 0,-1 1,0 0,-1 2,1-2,0-2,8-9,-5 3,2 4,0 5,-2-3,1 0,-1 1,-1-1,1 2,-1-2,0 1,0-1,0-6,0-4,0 0,1 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835,'32'-3,"-27"2,-1 0,-1 0,0 0,-6 4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1030,'16'4,"-13"-4,1 0,2-1,-1-1,-2 2,0-1,0 0,0 0,-6-1,0 0,0 0,0 0,1-1,0 0,-1 0,0 10,3-2,-1 5,1-7,-1 0,1 0,0 0,0 2,0-2,-1 1,1 0,-1 1,0 2,1-2,-1 0,0-2,1 0,2-10,1 1,-1-2,1 4,-2 1,2 1,0 1,-2 4,0 0,-1 0,-1 2,0-2,1 0,-1 0,0 1,0-1,0 2,0-2,3-7,1-3,-1 0,0 0,2-5,-2 7,0 1,0 0,0-1,1-5,0 5,-1 0,0 2,2-2,0 2,-6 9,-1-1,1 1,-2 1,2-3,1-1,4-3,0 0,0 0,0 1,0-1,2 1,-1 1,0 2,-2-1,-2 0,-1 1,-1 0,-1 1,2-2,-1 0,-2 1,0-1,1 0,-1 0,1-1,0-2,0 0,1-9,1 4,1 1,0 1,0-1,2 1,1 1,0 3,4 1,-4 0,0 1,0-1,0 2,-2 0,0-1,0 1,1 0,-1 0,0-1,0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3405 992,'3'36,"-3"-30,-1-2,0-1,0 0,-1 3,0-3,1 0,-2-8,2 1,0 1,1-2,0 1,-1-6,1 1,-1 5,1 0,-3 2,-1 5,3 0,-1 0,0 1,1 0,-1 2,2-2,-1-1,4-1,0-2,1-1,0-1,1-1,-1 0,1 1,-1 0,-2 5,-5 2,-3 1,2-2,0 0,-2 3,5-4,0 0,0 0,0 0,0 0,0 1,0 0,1-1,3-3,3-8,-2 5,-1 1,0-1,0 0,0 1,0 1,0-1,1-2,0 2,-1 1,0 0,-1 4,-2 6,-1-4,1 0,0 1,0-1,-2 3,2-4,-1 0,0-1,1-7,1-7,-1 3,0 2,1 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3467 984,'-21'25,"20"-22,4-1,0-2,0 1,1-1,-1-1,1 1,3-2,-3 1,-1 0,0-1,0 1,0-1,-4-1,0 0,-1 0,-2 7,2 0,1-1,-1 1,0-1,1 0,0 0,-1 1,0-1,0 1,-2 0,2-1,-2 0,2 0,5-3,2-2,0 0,5-3,-6 2,-1 3,-3 3,-1 1,0-1,-1 2,1-2,0 0,-1 0,-1 1,2 0,-1 0,1-1,5-7,0 0,-2 1,1 0,-2 0,2 5,-1 2,0 0,0 0,0-1,-2-7,-3 1,-3 1,3 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1056,'-8'14,"7"-8,-2 5,3-7,0-1,0 2,0 0,1-2,2-1,1-1,0-1,5-1,-6 0,2-1,-1-1,4-5,-2-1,-3 5,7-12,-5 11,-1-1,-3 3,2-3,-1-1,-2 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3528 1014,'16'2,"-13"-4,-3-1,-1 0,-1-3,0 3,0 0,0-1,-1 3,2 4,1 0,0 0,0 4,0-4,1 5,-1-4,1 6,-1-6,0-1,0 0,0 0,0 1,1 4,-1 2,0-6,0 0,0 0,0-1,0 0,0 1,1-1,-4-2,-1-5,0 0,1 2,-3-5,3 4,0 0,5 0,2-1,0 2,-1-1,0 0,0 1,-1-1,-1 0,1 0,0-1,3-8,-3 5,1 0,-1 2,0 1,0 0,0 0,0 1,3-1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988,'13'14,"-12"-11,-2 0,1 0,-1 0,0 1,-1-1,0 1,0 0,1-1,-1 0,-2 1,-1-1,1 0,1-2,0-1,0 0,0 0,0 0,2-3,6-2,0 0,0 2,0-2,-2 4,1 0,-1 0,2 1,-2 1,0 0,-2 2,-7 6,2-6,0 2,-1-2,0 0,2-3,5 3,5-1,-4-2,1 0,0 1,-1-1,1 3,-3 0,-3 0,-1 0,-1 1,1-1,0 1,-1 1,1-3,-1 1,1-2,0 1,6 0,2-2,-1 1,-1-1,2 1,-1-1,2 0,-1-1,-2 0,0 0,0-1,-2-3,-2 0,0 2,-1-1,0 1,1 0,-1 0,0-1,0 1,-2-2,3 2,-1-1,0 1,3 8,-1-2,2 12,-1-7,-1 1,-1 0,1-1,0 8,-1-4,1-2,-1-2,1 0,-1-1,-1-1,1-1,-1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1360,'14'17,"-12"-14,0 0,-1 0,1 1,1 6,1 4,-3-11,-1 0,1 0,0 0,0 0,0 0,1 1,-2 1,2-1,-1-1,3-7,2-5,-3 7,1-2,1 0,1-1,0-1,1-3,0 1,-1 1,1 0,9-8,-7 6,4-8,-6 9,-1 1,0 1,1-1,1-2,-1 1,-1 0,0 2,5-6,-6 7,0 1,1-1,0-1,0 1,0-2,-1 1,-1 2,-2 1,1-1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2813 884,'-6'15,"6"-12,-1 5,1-5,-1 0,1 1,0 1,-1-2,1 1,0 0,0 0,1-1,4 1,2-3,-4-2,0 1,0-3,-1 0,0-1,0-1,-1 0,-1 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2821 839,'7'18,"-5"-12,-1-2,-1-1,2 1,-2-1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2846 868,'0'24,"0"-20,0-1,0 1,0-1,0 0,-1 0,1 2,0-2,3-9,-2 2,-1 0,1 1,1 0,-1 0,2 0,-1 0,1 1,-1-1,7-2,-6 3,0 0,-1-1,5-3,-4 4,0 2,-1 3,-2 2,0 1,0-3,-1 0,0 1,0 0,1-1,-2 2,2-1,-1 0,1-1,3-8,-1 1,0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842,'30'-1,"-27"0,0-1,-2-1,-2 0,-2 0,0 1,0 2,-2 0,-1 1,1 0,2 1,0 0,0 1,2 2,1-1,0 0,2 2,0 3,0-6,3 3,-2-5,2 2,-1-3,0 0,1-5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2940 829,'-6'37,"6"-33,-1 0,0 0,0 0,0-1,0 2,2-2,1 1,1-3,2-1,0-3,-2 1,-1-1,-2 0,-3-4,0 3,-2 0,-1-1,3 4,-8-1,8 1,-4 0,4-1,0 2,8-2,0 1,7-3,-7 3,0-1,4 1,-5 1,-1 2,-2 7,-1-2,0-4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837,'0'13,"-1"-7,-1 4,1-5,0-1,-1-1,0 3,1-2,0 0,-1-1,2 0,3-3,4 0,1-1,2-1,-7 1,0 0,3 0,-3 0,0 0,1 0,-1 0,-3-2,-3-2,1 1,-4-7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3028 827,'27'1,"-21"-2,-2 0,1-1,-1 1,0 0,-8 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3036 849,'18'1,"-15"-1,0 1,3-2,-1 0,-2 0,2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3133 819,'-9'14,"8"-11,0 2,0-2,1 5,-1 8,2-12,-1 0,1 0,1 0,0-1,1-1,0-1,1-2,1-1,2-5,-6 4,1-5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3187 813,'21'26,"-21"-21,1 0,-2 1,1 6,0-8,0 0,-2 2,-4 2,0-6,2-1,-4-3,0-3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2925 1005,'-19'-4,"14"4,0 2,1 0,-2 5,4-2,2-1,-1 0,0 0,0-1,1 1,0 0,0 0,2-1,2 0,-1-3,2-1,2-2,-3-1,4-1,-5-1,0 3,-1 0,-1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2935 964,'-1'18,"0"-14,0 4,1-5,-1 1,0 0,0 0,0 1,0 0,0 1,0-1,0-1,0 0,0-1,0 0,-1 2,1-2,5-9,-2 2,2-2,-2 3,4-10,-3 9,0 0,-1 1,0 0,1 2,-2 5,-1 0,-1 0,-1 7,0 0,1-7,0 2,1-2,3-4,0-2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2958 1024,'22'3,"-19"-5,0 1,-1-3,1 0,-2 1,1-3,-1 3,-2 0,-2 1,0 2,-1 0,0 1,1 0,0 1,-1 1,1 2,-2 9,4-9,0-2,0 4,0-4,1 2,0-2,2 0,2-3,-1-1,2 0,5-4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3035 1003,'-15'1,"11"0,1 2,0 1,2 0,-1 6,2-7,0 1,0-1,2 1,1-3,0 1,5-2,-4-2,-1 1,-1-4,0 2,-1 0,0-1,0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817,'-14'3,"12"1,1-1,3 1,2-1,-1-2,1 1,2 0,-4 1,-6 13,2-12,1 0,-2 0,1-1,0 0,0 0,-1-5,2-2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957,'-11'52,"10"-46,0 1,-2 10,2-14,0 1,0 1,0-1,1-7,1 0,-1-1,1-1,0 0,-1 1,1 0,0-1,0 1,-1 1,2-2,-1 2,0 0,3 0,0-1,0 2,0 1,0 1,-1 0,1 0,0 2,-1-1,-3 2,-4 2,-2 0,4-2,-1-1,-1 3,1-3,0 0,0-1,9 2,-3-1,3 2,-3-2,1 0,0 0,3 1,-9-6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3126 977,'-13'13,"13"-10,-1 0,0 0,-1 1,1-1,0 1,1 0,0 0,0-1,1 2,2-1,-2-1,2 2,-1-2,0 2,-2-2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3171 945,'1'16,"-1"-12,0-1,0 1,-1-1,1 0,-7-4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3154 969,'11'-6,"-8"7,0-1,2 0,-2 0,0-1,-6 3,0 0,1 1,-3 1,2 0,-1 0,1-1,0 0,0-1,6-2,0-1,1 0,-1 0,0 0,1 1,-1-1,0 1,0 0,1 1,-1 0,0 1,-2 1,0 0,-1 0,-1 0,-2 0,0 0,0 1,0-2,0 1,0-1,0-1,0 0,0-4,1-1,1 0,1 1,-1-1,2 1,1 0,1 3,0 1,0 0,0-2,-1-4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942,'2'0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3259 932,'-37'25,"34"-22,-2 1,1 0,2 0,-1-2,0 1,6-5,0 1,1 0,3-2,-3 0,0 2,0-2,2 1,-1 1,-9 3,-1-1,1-1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3210 984,'0'34,"0"-29,0 0,0 0,-1-1,0-10,0-5,1 7,1 1,-1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3211 993,'17'-5,"-14"5,0-1,-3 4,-2 0,1 0,0 1,0-1,0 3,0-2,1-1,-1 2,1-1,-1 0,1-1,-1 0,1 0,-1-7,-2-11,2 10,-1-1,0 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994,'17'13,"-19"-10,4-6,1-1,-1 1,1-1,0 1,0 5,-1 3,-2 0,1-1,-1-1,0 0,0 0,3 1,0-5,-1-2,1-2,-2 2,0 0,1-2,-1 1,-1 0,1 1,0 0,-1-1,0 1,2 9,-1-3,-1 2,0-1,-2 15,1-14,0 1,1-2,0 0,-1-1,3-16,-3 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966,'29'-10,"-26"8,0 1,1-1,-7 0,-1 2,0-2,1 2,1-3,-1 2,-1 10,3-3,0-3,1 0,0 0,0 1,-2 8,2-9,4-2,-1-3,1-1,-2 0,-1-1,0 1,-2 6,1 0,0 1,0 0,0 0,0 1,0-2,0 0,0 5,0-5,1 0,-1 0,0 2,0 0,0-1,1-1,-4-2,-1-4,0 0,1-1,1 1,0 0,1 0,-1 0,-1 0,4 0,3 1,0-1,-1 1,4-6,-5 5,1 0,-1-1,0-1,1 0,-1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769,'-24'52,"23"-48,-1-1,-1 3,2-3,0 0,1 0,-2 1,3 2,5-1,-1-6,-2-1,0 0,0 1,0-1,-3-1,1-1,-2 0,1 1,-1 0,-3-4,3 4,-1-1,-2 0,0 0,-1 1,-7-1,5 3,4 1,-1 0,14 6,-5-5,3 0,-2 0,-3-1,1 0,-1 1,0-1,4-1,-3 2,0-1,0 0,-1-1,0 1,0 1,-7 0,1 1,0 0,1 2,-2 4,2-4,2-1,0 1,1-1,3-3,0 0,0-1,4-2,-5 1,0-1,0 0,1-1,-3 1,-2 7,1 1,0-2,0 3,0-3,1 0,2-5,1-6,-3 4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3321 934,'-13'18,"10"-15,1 0,5-1,2-2,-2 0,0-1,0 0,0-1,0 2,-7 4,-1 0,2-1,-2 2,1-1,-1 1,1 1,8-5,-1-1,1 0,-1-1,0 0,1-2,-1 1,0-1,0 0,0 1,0-1,-6 4,-1 1,0 0,2 2,0-1,0 0,1 0,-1 0,0 4,0 0,2-4,0 2,0 2,0-3,0-1,1-6,-1-2,0 1,1-1,-1 2,1 0,1 0,1 0,-2 0,2 1,-1-1,1 2,0 2,0 4,-2-1,-1-1,-1 0,0 0,1 0,-1 0,-3-5,0-2,1 1,2 0,-1 0,4 0,1 1,0 0,-3 6,-1-1,0 0,4-4,0-3,0 0,0 0,-2 1,0 6,-1 0,0 0,1 0,2-4,-1-2,1-3,-2 2,1 0,1-4,-2 3,-1 1,1 1,-1 8,0-1,-1-1,2 3,-1-2,0 0,1-1,-1 0,1 2,0 0,-1-1,0 3,-1-2,1-1,-1 5,1-5,0-1,-4-4,1-1,-2-2,1-4,1 3,1 2,0-2,1 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3377 943,'5'30,"-4"-27,0 0,1 4,-1-3,2 6,-2-7,-1 0,1 1,0 1,-2-1,2-1,-4-13,1 6,2 1,-1-1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3369 984,'-17'44,"15"-40,2-1,4-6,4-15,-6 14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3403 946,'13'20,"-12"-16,0 4,-1-4,0-1,0 0,0 0,-1 2,0-2,0 0,0 1,-1 0,-1 3,-1 1,2-3,-1-2,0-11,3 5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961,'14'-1,"-6"0,-5 1,3 0,-3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3447 982,'15'2,"-11"-2,-1 0,0 0,0-1,0 1,0-1,0 1,-1-6,-2 2,0-1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3476 941,'13'4,"-10"-3,0 0,0 0,-1 3,-1-1,-1 0,-4 10,2-8,1-1,0-1,-1 1,-2 0,2-1,0 1,0-1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3523 895,'2'15,"-2"-8,0 0,0-2,0-1,0 0,0-1,-1 0,1 4,1-4,-1 0,0 0,0 0,1-6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3513 899,'11'-5,"-8"3,0 0,0 0,1 1,-1 2,0 0,-1 2,-2 0,0 0,-1 1,-1-1,0 0,-1 0,1 0,0 0,1 2,1-2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3566 920,'-1'19,"1"-16,1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757,'-7'15,"6"-11,0-1,0 0,-1 0,1 1,-2 15,2-8,0-7,-1 6,2-7,0 1,1 0,0-1,2-2,0-1,1-3,-3 0,-1-4,-1 2,-1 1,1 1,0-1,-1-4,0 4,1 1,-6-4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3528 997,'2'15,"-2"-10,0-1,0 0,0 0,0-1,1 0,-2 1,1-1,0 1,0-1,1-8,0 0,-1-2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991,'14'0,"-11"0,-3 4,-1-1,-1 1,1-1,-3 0,1-1,0-2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3548 1010,'23'2,"-21"1,-4 0,-2 1,2 0,1 0,-1-1,1 1,0-1,4-2,0 0,0 0,0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1073,'3'32,"-4"-28,1 1,-2 0,1 6,0-4,1-4,1-9,-1 0,1 1,-1 1,1 1,-1-1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1071,'18'-5,"-14"7,-2 1,-1 0,-1 0,-1 1,-1 0,1-1,0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3567 1098,'15'2,"-12"0,-3 1,-1 0,-1 0,0 0,7 1,-2-1,-2 0,0 0,-1 1,-2 2,-2-1,1-5,2-7,0 1,1 0,0 1,1 1,-1-5,1 5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3602 907,'13'5,"-11"-2,-2 2,0-2,1 0,-1 1,-1 1,0-2,0 0,0 0,-1 0,2 0,0 0,1 0,1 0,-1 0,5 5,-4-5,1 0,0 0,1 1,3 0,-4-2,0 0,0-1,1 1,-5 1,-3-1,-1 2,2-1,0 0,1 0,1 1,1 0,0 0,0 0,1-1,0 0,3 9,-2-7,-1 0,0-2,-1 1,0-1,0 1,1 10,-1-10,0 0,-1-1,-3-4,1-1,0-1,0-1,0-1,2 1,-3-2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3688 941,'3'18,"-3"-4,0-8,0-1,0-1,0 0,1 0,-1-1,-1 1,1-1,1 0,-1 0,1 5,-2-12,1-1,-3-2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3680 936,'14'2,"-10"-2,-1 0,0 1,-1 2,-2 0,0 0,-3 4,2-4,0 6,0-4,-2-2,-1-2,0-2,1-2,-9-5,8 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1001,'-13'0,"10"1,0 0,0 1,-2 2,-1 1,1 1,4-3,1 0,-2 2,2-1,0 0,2 3,2-3,1-2,0 2,2-2,-2-1,4-1,-2-1,0 0,-3 1,4-2,2-1,-2 0,-4 2,2-2,-4-2,-2 1,-3-10,1 10,1-3,-2 1,0 3,0-1,-2 2,-2-1,4 3,-1 0,1 0,-4 0,3 0,-1 1,1 1,-1 2,2-1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794,'15'1,"-12"-1,4-1,-4 1,2-1,-2 1,1 0,-1-1,0 1,-6 0,-4 0,4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998,'-1'15,"0"-8,0-1,1 0,-1-1,1-1,-1 1,1-1,-1-1,1 0,0 0,-1 0,0 1,-1-1,-1-5,2-2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2778 1152,'-7'34,"8"-28,-1-1,1-2,-1 1,1-1,0 1,0-1,0 0,2 2,-1-1,3 1,-1-4,-1-1,0-2,1 0,0 0,-1 0,10-9,-9 7,-2-1,1 0,-2-4,1 2,-2 4,0 0,0-6,0 5,-1 0,1 1,-2-1,1 1,-2 1,-6-3,6 4,0 0,0 1,0 0,0 1,0-1,-7 5,6-1,0-1,0 1,1-2,0 1,8-3,-2 0,4-1,-3 0,-1 0,2 0,-2 1,0 0,-3 3,-2 2,0-2,0 1,0-1,0 0,1 4,-1-1,1-2,0-1,2 0,2-2,0 0,2-1,-1 1,1-1,3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2901 1166,'-13'-3,"10"3,0 0,0 1,0 0,0 2,4 0,2-1,1 1,-1-1,0-1,0 1,-2 1,-1 0,-1 0,-2 3,1-2,-1-1,-1 0,1-1,-1-1,0 0,1-1,0 0,0 0,4-3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2912 1163,'0'15,"-1"-11,0 0,1-1,0 0,0 2,-1-2,1 0,0 0,3 0,0-3,0 0,0-2,0 0,1-5,-3 3,0 1,0-2,-1 2,0 0,-1 7,2-1,-1 1,1-1,0 1,0-1,1 0,1-4,0 0,-2-2,1-1,-2 0,1 1,-1-3,0 2,0 0,-1 0,1 1,0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1167,'-4'31,"3"-27,1-1,0 0,1 0,2-4,-3-3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2981 1126,'2'26,"-2"-23,0 1,0 1,0-2,1 2,2-5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3019 1139,'-7'21,"6"-16,0-2,0 0,1 0,-1 1,0 2,0 12,1-14,0-1,1 0,2-3,2-3,-5 0,0-2,-1 0,0 0,0 0,1 1,-2-3,-1 3,1 1,-4 0,3 3,6 1,2 0,2-1,-1-1,-3 1,0 0,2-1,-2 1,2-1,-1 0,2 1,-3 0,-6 1,-1 3,2-1,0 2,0-2,1 1,0 7,1-8,0 0,4-4,2-5,-4 2,0 0,1 0,-1 1,0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3086 1123,'-6'15,"4"-8,1-4,0 3,0-3,0 0,-1 7,1-5,0 0,0 1,1 0,-1-2,1-1,-1 0,0 0,1 0,3-6,2-6,-3 6,0 0,-1 0,2-2,-1 2,2-2,-1 3,0 1,0 1,-3 3,1 0,-1 1,0 0,0 2,1-1,-1-2,0 0,0 2,1-2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3162 1122,'-10'15,"9"-11,0-1,-1 2,0-2,1 0,0 1,0-1,2 3,1-1,0 0,1 0,-2-2,1 1,1-1,0-1,0-1,0-3,-3-3,1 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3189 1128,'-1'32,"1"-29,-1 0,2 5,-1-4,0 8,0-8,0 0,0 4,1-3,-1-2,1-7,-2-1,0-1,0-2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820,'14'5,"-10"-5,-1 0,0-1,0 0,-1-2,-1-1,-1-1,0-2,-1 2,0 1,0 1,-2 1,0 2,0 1,-3 4,3-1,1-1,1 0,0 2,0-1,1-1,-1 0,2 0,0 0,1 0,2 1,-1-3,1 0,6-1,-5-2,-2 1,-1-2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1123,'13'1,"-9"-1,-1 1,0-1,0 1,0 1,-3 2,-2 4,1-5,-2 1,1-1,-1 0,-1-1,1-3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3234 1108,'19'5,"-16"-3,0 0,-1 3,-1-1,-1-1,0 0,0 1,0 0,-1-1,0 0,-3 7,0-5,0-2,1 1,-1-1,0-1,0 1,2 0,-3 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2945 1281,'-11'13,"11"-8,0 2,1-3,1 0,-1-1,2-1,1-3,-1-1,1-1,-1-1,0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2988 1283,'-16'-3,"13"4,1 2,1 0,1 12,1-11,0-1,2-1,0-1,2-3,-1-3,-1 0,-2 2,0 0,0 0,-1 0,2-1,-1 1,-1 6,0 3,0-2,1-1,0 3,1-3,1-5,1-2,-2 0,1-2,0 1,0 1,-1 1,1 0,0 1,-7 4,1-1,0 2,1 0,1 0,1 4,0-2,2-1,-1-1,2-1,0 1,0-2,0 1,-3 1,-3 0,0 0,0-1,0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1287,'-8'12,"8"-8,-1 2,2-3,2-1,0 0,0-2,1 0,-1-1,0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1260,'-1'14,"1"-10,0 0,0 4,0-3,0 0,0 0,-1-1,1 6,0-6,-1 1,1-2,0 0,0 2,0-1,0-1,-2-13,1 6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3142 1263,'15'-2,"-12"2,0 0,0 2,-3 1,-1 3,0-2,-1-1,1 0,-2-2,0 0,0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1289,'13'-2,"-10"0,-3-1,0 0,0 0,-1 0,0 0,-2 1,-1 2,0 2,-1 1,1 0,2 0,1 0,-1 3,2 3,-1-6,1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1288,'4'33,"-4"-30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3212 1271,'10'13,"-13"-8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3413 800,'13'1,"-10"-2,0-2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3207 1307,'2'0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3276 1319,'23'5,"-20"-5,2 1,-2-1,1 0,-1 0,3 0,-2 1,0-1,-1 0,2 1,-2-1,1 0,9 1,-10-1,7 1,-7-1,1 0,-1 0,1 0,2 1,-2-1,1 0,0 0,0 0,0-1,-1 2,0-1,-1 0,1 0,1 0,-2 0,1 0,0 0,1 0,11 0,-12 0,0 0,2-1,-3 1,3 0,-3 0,-6-4,-1 2,1 0,-3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2975 1397,'-14'1,"11"2,1 1,1 0,-2 4,3-5,-2 1,2 0,-1 0,-1-1,4 0,0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1416,'-19'-4,"18"10,0-2,0-1,1 0,1 1,0-1,2-1,0-3,1-2,-1 0,-1 0,1 0,-2 0,1 0,-2 0,0 7,0 1,1-2,2-2,1-3,0 1,0-2,1 0,-3 0,1-1,-1 0,0 1,-1 0,-4 5,-1 2,1-2,2 1,0 0,2 1,2-1,0-1,0-1,0 1,-2 1,-6 1,0 0,2-3,-1 1,1 0,0 2,1-7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1420,'17'8,"-14"-10,-3-1,-1-1,0 0,0 1,0 0,-2 1,0 3,0 3,1 0,1 0,0-1,1 0,-1 0,2 1,0 0,0 0,2 0,0-4,0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3147 1368,'-3'47,"2"-43,0 3,1-3,0-1,-1 0,1 0,0 1,-1-1,1 2,-1-1,1 0,0 0,-1 1,2-2,-1 0,-2-11,2 0,0 1,-1 1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3138 1380,'14'1,"-11"-1,0 1,0 1,-2 1,-2 5,1-4,-1-1,-1 5,0-5,0 0,-1-1,0 0,-1-1,-1 0,2-1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3164 1424,'12'14,"-14"-11,0 0,0 0,-1 1,3-1,3-1,0-1,0-1,7-2,-5-2,-2 2,2-3,-3 2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1401,'2'0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1401,'-2'32,"4"-29,2 1,-2 1,0-1,1-3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1438,'18'8,"-19"0,0-3,1-2,0 4,1-4,-1 1,3-3,0-1,6-2,-5 1,3-1,0-3,0-7,-6 9,1-1,1-5,-3 5,0-4,1 5,-1 0,0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783,'-8'35,"8"-32,-1 0,0 1,-2-1,5-6,2-6,-3 4,1-4,0 3,0 1,0 2,1 1,0 1,0 1,1 2,-3 2,-1 0,0 0,-1 0,1 0,-3 3,1-2,0-1,0-1,-1 1,2 1,3-8,1-1,1-2,1 0,-2 1,1-5,-1 5,-1 1,1 2,0 1,0 0,0 1,-1 4,-2 1,-2 4,1 1,1-7,0 0,3-6,-1 0,-1-1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1465,'14'5,"-10"-5,1 0,-2 0,0 0,0 0,2 0,-2 0,1 0,-1 0,1-1,0 1,0 0,1 0,-1-1,1 1,0-1,3 0,-5 1,1-1,-1 1,1-1,1 0,-2 0,2 0,-2 0,3-1,-3 1,1 1,1-2,0 2,-1-1,1 0,-1 0,1 1,-2-1,1 1,0-2,4 1,6 0,-9 0,6 1,-7 0,0 0,8 0,-8 0,5 0,-4 0,0 0,1 1,-1-1,-1 0,-1 1,4-2,-2 1,0-2,-3-2,-4 0,-3 1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2997 1548,'-19'-2,"16"2,0 1,0 0,0 1,0 0,1 2,0 1,1-2,1 1,-1-1,0 0,1 1,-1 0,1-1,1 0,1 0,1 0,0-2,2-1,-2-2,0 1,0-1,0 1,0-1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3024 1553,'-14'3,"11"0,2 2,0-2,0 7,1-6,1 0,0 0,2-3,1-3,-1 0,1-3,0 0,-2 2,0-1,1-3,-1 2,-1 1,0 12,-2-4,1 0,1-1,-1 0,0 1,2-1,1 0,0-4,1-1,1-3,-1-1,-2 2,-1 0,1 1,0 0,1-2,-1 1,1 1,0 2,-7 4,0 1,1 5,2-4,0-2,1 0,0 2,0-2,0 0,2 0,1 1,0-2,0-1,0 1,-5 1,-1-2,0 1,-1-2,1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3092 1570,'19'-11,"-21"8,-1 0,2 0,-3 1,1 2,0 2,-4 13,6-11,0 0,1 0,0-1,0 1,0-1,5 4,-2-5,0-1,0 0,1-4,-3-1,2 2,1-3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3161 1537,'4'24,"-4"-6,0-14,0 0,0 4,-1-5,1 1,0-1,0 1,0 1,0 0,0 0,-1-1,0-1,2 1,-1-1,1-7,0-1,-1-2,0 1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1530,'15'-3,"-12"3,0-1,1 2,0 2,-1 0,-3 0,0 2,-1-1,0-1,-5 2,3-3,-2 1,2-2,0-2,0 1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3194 1559,'17'3,"-16"0,0 0,-2 1,-1 0,0-1,-4 3,3-3,0-1,0 1,0-2,7 0,1-1,-2 0,1 0,0 0,0 1,-1-1,0 1,1 0,-3 2,-3 1,0 1,-2 0,2-2,-1-1,1 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3277 1556,'15'4,"-12"-4,1 0,-1-1,0 1,0-1,0 0,1 1,1 0,1 0,-2 0,-1 0,0-1,4 0,-2 0,-1 1,0-1,3 0,-4 0,0 0,5 0,-4 1,0-1,0 1,2 0,-1-1,3 1,-2 0,-1-1,-1 0,1 0,0-1,-1 1,-1 0,0-1,1 2,1-1,0 1,-2 0,0-1,0 2,2-2,-1 1,-1 0,10-1,-9 1,-1-1,0 1,0 0,0 0,0 0,1 0,-1 0,7 1,-6 0,0 0,0-1,0 1,-1-1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1658,'0'23,"0"-19,-1 5,1-6,-1 2,1 0,0-2,-3-4,0-1,-1 0,1 1,0 1,0 0,1 3,1 0,0 0,2 0,-1 0,1 2,0-2,0 1,2-2,0-1,0 0,0-1,1-1,-2-2,0-1,1-2,-2 1,1 2,0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3010 1698,'16'3,"-13"-4,1 1,-1-1,0 0,-2-2,-3 0,-1 0,0 2,-1 0,1 1,0 0,0 2,0 0,0 2,2 0,1-1,0 1,1-1,1 1,1 2,0-4,0-1,0-2,1-4,-2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3519 799,'3'-2,"-21"-3,14 7,1 3,2-2,0 0,0 1,0-1,0 5,0-5,1 0,18-10,-36 14,21-5,1-2,-1-1,1-2,-1 1,3-5,-3 3,-1 1,-1 0,-2 17,2-10,0-1,2-1,4-1,-4-2,1-1,-2-1,2 0,-4 0,-3 2,0 1,0 6,1-2,1 5,2-6,2-1,0-1,0-2,1 0,-1 0,2-4,0-2,-1-2,1-7,-2 5,-2 7,2-5,-2-7,0 10,0-3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3046 1696,'20'1,"-16"-2,1-1,-2 1,3-1,-3 2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1664,'0'66,"0"-61,0 1,0-2,1-1,-1 3,1 0,-1-1,0-2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3100 1710,'-14'-1,"10"3,1 0,2 1,1 1,0 0,1 0,1-1,1-1,0-4,2-4,-2 1,-1 1,-1 1,1 0,0 6,0 7,-1-4,1-1,1-8,0-1,-1 1,-1-1,4-5,-3 6,1-1,-1 7,-2 0,1 2,0-2,0 0,2-3,0-2,1 0,-2-2,0 0,0 1,0 0,-1 7,1-1,-2 0,1 1,0-1,3-3,-2-5,-2 2,1 0,0-2,-1 2,0 0,1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1653,'-6'36,"6"-33,0 0,0 1,-1 1,2-2,-1 0,0 2,0-2,1 0,0 2,-1-2,2 6,0-5,-1-1,1 0,1-4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1652,'-3'19,"2"-8,1-6,0-2,-1 3,1-3,-1 1,1-1,0 0,0 0,1 0,0 1,0-1,0 0,2 0,0-2,0-3,0-2,-3 1,1-1,-2 0,-1 0,-1 2,0-1,-1-1,1 2,0 1,0-2,-4 0,0 1,4 3,13 1,-4-1,-3 0,0-1,0-1,0 0,2-1,-2 3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3261 1673,'2'0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1673,'-3'32,"6"-30,0 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3300 1693,'21'6,"-17"-6,2 1,0-1,-3 0,6 0,-6 0,0 0,1 0,0 0,-1 0,0 0,3 0,-3 0,0-1,0 1,0 0,1 0,-1-1,2 1,1 0,-1 0,4 0,3 0,-4 1,-4-1,1 0,0 0,0 0,0 0,-1-1,1 1,-1 1,0-1,-1 0,1 0,3 0,0-1,-1 1,-2 0,0 0,4 0,-3 1,-2-1,3 1,-2-1,0-1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247,'-16'30,"15"-27,0 1,0-1,0 3,1-3,1 2,1 0,0 0,0-1,-1-1,2 0,0 0,0 0,0-2,1 1,-1-1,1 0,-1-1,2 0,2-1,-3-1,-1 0,2-2,-1 1,4-3,-6 3,2-1,0 1,-1 0,0 0,0 0,0 0,0 0,0 1,0-1,0 0,-1 0,-1 0,0 0,-2-5,1 3,-1 2,0-1,0 1,-2 1,-2 1,2 0,-5-2,4 3,1-2,0 1,0 0,-2 1,1 0,1 0,-1 2,-1 0,1-1,-3 0,3 0,0 0,-5 1,5 0,0-2,0 0,1 0,0 1,-1-1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257,'-32'25,"30"-22,-1-1,0 2,0-2,0 0,0-1,8 0,5-1,-7 0,2-1,-2 1,5-1,-4 1,1-1,0 0,-2 1,0 0,-3-4,-2-1,-2-2,3 3,-1-1,-1 0,2 1,-2 3,1-3,-1 3,-2-1,2 0,0 1,0 0,0-1,3 11,0-1,0 4,0-7,0 0,0-1,0 0,0 0,0 0,0 3,1 0,-1-4,0 0,1 0,-1 0,4-8,0-2,-1 2,-1 0,0 0,0 1,-1 1,1-1,-1 0,0 0,0 0,0-1,0-1,0 1,-1 2,1-4,1 4,-1 0,-1 0,-3 3,-2 1,-1 1,0-1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3577 743,'-23'62,"40"-67,-43 51,30-50,1-2,-3 3,1 0,1 0,0 0,7 0,-19 4,11-2,-2 5,0 0,-1 1,1-1,2-4,1-4,-1 1,-1-1,-2 7,1 3,0-2,0-1,-2-11,0 5,1 0,0-4,0-1,0 4,0-3,1 2,-1 2,3 4,2 2,-2-2,0 0,-2 4,-1-1,0 1,0 1,-1-3,0 2,1-2,0 0,-1 0,4-6,0 4,-2 2,0 1,0-1,0 0,2-1,0-2,2-1,-1 0,-1 0,0 0,0-1,0 2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513 599,'-17'16,"14"-14,-3 3,3-3,1 1,-2 1,0 0,1-1,2 0,-1 0,0 0,0 1,1-1,0 0,4-3,2-2,-2 1,1-1,1-1,0-1,-2 2,2-3,-2 3,4-4,-3 3,0-1,-1 4,0-2,-4-1,-2 3,0-2,-2-1,2 1,-5-6,6 5,0 0,0-1,0 1,0 0,1 7,2 0,2 11,-2-10,0-1,1 1,0 0,-1 0,0 1,2 7,-1-8,-1-2,2 4,-1-3,0-1,-3-9,1-3,0 0,0 0,-1 2,1 1,0 0,0 2,0 0,-1 0,1 0,0 0,0 0,1-1,-1 2,0 0,0 0,1-1,0 1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1315,'5'-13,"-3"10,-4 6,0 0,0 0,0 1,1-1,-2 4,2-4,-1 0,1 0,0 1,0-1,-1 3,1-1,0-1,0-1,4-6,3-4,-1 2,0 1,3-2,-5 4,1 0,-1 1,1 0,-1-1,0 0,-6-1,0 2,0 1,-1-1,1 0,-1-1,-1 0,0-1,1-1,1 2,-1-3,1 4,0-2,-1 1,1 3,1 2,4 8,4 0,-5-8,1 1,0 0,0 0,0 1,-1 1,1 1,1-1,-2-2,1 1,3 3,-4-5,1 0,-1 0,2 1,0-4,-1-6,-1 2,0-5,-1 4,1-1,-2-1,1 0,-1 1,0 0,1 1,-2-1,1 0,0 0,-2-15,3 16,-1 1,0 1,1 0,-1-1,2 7,1 0,1 7,-2-3,0-1,-1-1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514,'-12'16,"10"-11,-1 0,1-1,-4 4,3-5,0 1,0-1,-1 0,1 0,1 0,0 1,-2 2,3-3,0 0,-1 1,9-10,-2 4,-2-1,0 1,0 0,1 1,2-2,-1 1,0 0,-1 1,0 0,0 0,-1 1,0-1,0 1,0-1,-10-6,5 4,-1 0,-1-3,-2-2,3 4,-1 0,1 1,0 0,0 1,-1 0,1 1,0 2,2 5,0 0,2-2,-1 1,1 0,0-1,-1 0,1-1,1 1,-1 0,0 0,0 0,1 0,-1 1,1 1,-1-1,0-1,0 0,0-1,1 0,1-5,-2-1,1-3,-1 0,0 1,0 0,-1 0,1-4,-1 2,0 2,0 1,-1-2,1 0,0 0,0 2,0-7,0 8,-1 0,2 0,-1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1005,'20'12,"-16"-8,0 1,7 5,-5-5,-1-1,-1 1,2-1,-1 1,0 2,8 7,-6-8,0 0,0-1,0 0,0 1,0-1,0 0,26 20,-26-19,0-1,0 0,1-1,0 1,19 23,-19-20,-3-4,0 0,0-1,-1 1,4 6,-4-5,5 15,-5-12,-2-4,0-1,0 1,1-1,-5-8,0 1,0 1,-6-14,3 9,0 2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1007,'53'63,"-39"-47,-7-9,7 6,-7-7,0 1,1 3,1-1,-1-2,7 7,-9-7,1 1,0 1,0 0,8 4,-3-2,-7-5,0-1,0 1,0 1,0-1,0-1,5 4,-5-5,-2-1,0 1,-6-4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3521 332,'17'2,"-14"-2,0 0,0 0,3 0,-1 0,0 0,3 0,-3 1,-2-1,1-1,-1 1,0 0,1 0,0 0,-1 1,0-1,0 0,1 1,0-1,-1 0,2 1,-1-1,1-1,-1 1,-1 0,0 0,0-1,2 1,-2-1,2 1,-2-1,0 1,0-1,0 0,0 0,0 1,0 0,2 0,-2-1,0 1,0 0,0 0,0-1,0 1,0 1,0-1,0 0,0-1,0 1,-16-7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71,'-23'-5,"18"9,3-1,-1 1,1 0,0-1,0 5,1-5,1 3,0-3,-1 3,2-3,1 0,2-3,-1-1,2-5,0-3,-4 6,3-1,0-1,2 1,-1 1,-2 1,2-3,-1 3,0-2,-1 3,-4 4,0 3,1-3,0 1,-1-1,1 0,0 6,1-4,-1-2,1 0,1 3,-1-3,0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1945 87,'38'-6,"-34"6,-1 0,1 0,1 1,-8 2,-1-4,1 1,0-2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58,'0'30,"0"-26,0-1,0 1,0 3,1 0,-1-4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46,'-4'48,"6"-51,2-5,-2 3,1 2,0 1,0 1,2 1,1 3,-3 0,1 1,-2-1,-6 1,-6 4,4-1,2-4,-2 1,1-2,-1 0,3-1,4-9,0 3,0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814,'0'21,"0"-15,-1-2,0 0,1-1,0 0,0-7,3-11,-2 12,2-2,-1 1,0 1,0-1,1 3,0 1,0 0,0 1,0 2,-3 2,-2-1,-2 4,2-5,0 0,2 0,5-3,2 1,-4-1,0-2,0 0,3-3,-3 1,2 0,-3 0,0 0,0 1,-4-2,-1 1,-1 1,0 1,-1 2,-1 4,3-3,1 2,-1 0,0 1,1 1,2-1,3 1,0-1,0-1,3 2,-3-4,0 0,0 0,0-1,0 0,-9-4,1 3,0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59,'13'10,"-10"-8,0 3,1 0,-1-1,-1 0,2 2,-2 0,1 3,-2-4,0-2,-3-8,2 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49,'-27'50,"25"-47,-2 6,1-6,0-1,0-3,1-2,0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88,'36'-9,"-31"8,-2 0,1 2,-1-1,0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57,'2'0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57,'-17'10,"13"-8,1 0,-1 0,0 2,1-1,1 0,0 0,2 0,0 0,1 0,1 1,5 4,1-4,-5-4,0 0,0 0,0 0,8-3,-5 0,-5 0,-2-1,-2 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387,'0'16,"0"-12,0-1,-1 9,0-6,0 1,0 4,0-6,0 3,1-5,0 2,0-2,0 0,3-2,0 0,1 1,-1 0,1-2,0 0,-1 0,0-1,1 0,0-1,4 0,-5 2,0-1,1 0,-8-3,2 1,0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397,'19'0,"-16"0,0 1,0 0,0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429,'2'0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429,'2'5,"1"-3,0-1,1-1,0 0,1 0,-1 1,-1-3,1 2,-1-1,0 1,-4-3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403,'-8'15,"7"-11,-1 0,1 0,0-1,1 1,-1 0,0 1,1-2,2 0,1 0,1 0,-1-1,0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502,'52'-9,"-49"9,0 1,0-2,2 1,-2-1,2 1,-1-1,2 1,-3-1,0 2,0-2,1 1,-1 0,0 0,2-1,-1 1,-1 0,1-1,1 2,-1-1,-1 0,0-1,2 1,1-2,-3 1,0 0,1 0,-1 0,1 0,-1 1,0 0,3-1,-2 1,4 1,-5-1,1 1,1-2,-2 0,2 0,-2 1,0-1,0 1,0-1,1 1,5-1,-3 1,-2-1,-1 0,3 0,-3 0,1 1,0-1,1 1,-2 0,1 0,14-1,-13 1,2 0,-4 0,1 1,0-1,-1 0,0 0,1 0,2-1,-2 1,-1 0,1 0,-1 0,0-1,4 0,1 0,-4 1,0-2,-1 2,1 0,0 0,2 1,-3-1,2 0,-2 0,1 0,-1 0,0 0,0-1,0 1,2 1,0-1,-2 0,4-1,-3 1,1 0,2 1,-4 0,0-1,0 0,0 0,2 2,1-2,-3 0,0 0,0-1,-13-10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2758 404,'10'16,"-9"-9,-1-3,0 0,1 0,-3 6,0-5,-1 0,-2 0,-1-6,4-2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525,'19'3,"-14"-2,-1-1,0 0,0 0,-1 0,1 0,-1 0,3 1,-1-1,-2 0,0 0,0 0,0 0,2 0,-1-1,0 1,0-1,-1 3,0-2,-3-5,0 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500,'24'6,"-21"-4,0 0,-3 1,-2 1,0-1,-2 3,-2 3,2-1,2-5,1 0,-2 1,0-1,1 0,-1 0,1 1,0-1,6-7,-1 0,0-2,-1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502,'20'0,"-16"0,0-1,-1 2,0-2,1 2,-1-1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506,'3'14,"-3"-10,0 1,0 1,-1 0,0-1,1-1,-3 8,2-8,1-1,-1 1,1 0,0-1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516,'-10'14,"8"-4,2-4,0-3,1 0,1 0,0 1,1-1,0 0,1-1,-1-2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503,'6'20,"-7"-9,0 0,0-7,1 0,-1-1,0 0,-5 8,-3-6,5-6,0 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651,'16'2,"-10"-2,1-1,-4 1,2-1,1 0,-1 0,-2 0,1 1,-1 0,0 0,0 1,0-1,0 0,0-1,-6-1,-2-1,2 1,0-2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628,'15'4,"-10"-3,-1 0,-1 0,1 0,-1 0,-1 2,-2 0,-1 1,-3 1,1-2,-1 1,1-1,-3 3,3-4,-1 1,0 2,2-2,-1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629,'-1'17,"0"-11,1-1,-1 4,1-6,0 1,-1-1,1 0,-1 0,1 1,-1-1,1 1,0 1,0-1,0-1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1264,'22'-2,"-17"2,0-1,-2 0,1 0,1 1,2-2,-2 1,7 1,1-2,-1 0,-1 1,-6 0,18-1,-17 1,-3 1,1 0,0 0,2 0,-3 0,2 1,-2 0,-14-11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632,'14'-1,"-11"1,1-1,0 1,-1 0,0 0,-6 0,0 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675,'14'-3,"-11"2,0 1,0-1,1 0,-1 1,0 0,-6 0,0 0,0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645,'-10'16,"9"-12,0-1,0 0,0 0,0 1,1-1,0 13,0-11,0-1,0 1,1-2,3 3,0-9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636,'10'14,"-9"-11,0 1,1-1,-2 2,-1 5,0-7,-1 2,1-2,-2 3,2-3,0 0,-1 0,-4 5,3-5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775,'15'0,"-12"0,1 0,0 0,-1-1,0 1,2 0,-1 0,-1 0,0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743,'13'4,"-10"-3,-1 2,0 0,-1 0,0 0,-1 0,-2 1,0-1,0 2,-1-2,1 0,0 0,0 0,0 0,0 1,1-1,4-6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770,'-7'15,"5"-11,1 0,0 1,0 0,1-2,-1 0,2 0,-1 1,1-1,2-3,-1-3,0-3,-2-1,0 4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721,'4'24,"-4"-21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777,'-14'0,"11"4,2-1,0 0,1 1,-1-1,2 0,1 0,1-2,0-2,0-1,0 0,0 0,3-3,-2 0,-3 2,4-5,-4 4,3-17,-3 17,1-6,-1 7,0 0,-2 7,0 1,0 1,0 1,0 5,1-7,0 1,-1-2,1 0,0 3,2 4,-1-7,-1 0,1 0,-1 0,0-1,1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883,'-13'-7,"10"8,-1 2,1 0,2 0,1 2,0-2,0 1,0-1,0 0,1 9,2-9,0-6,0-2,-1 2,0 0,0-2,1 2,-1 0,0 0,0 0,-1 0,0 6,-2 0,2 1,-1 0,1-1,1 0,1 0,0-1,-1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1211,'26'-2,"-23"2,0 0,6 0,-2 0,-4 0,1 0,-1 1,0-1,-7 0,-1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841,'3'14,"-3"-11,0 0,0 0,0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834,'-2'13,"2"-7,-1-2,1 0,3-6,-3-2,1 1,-1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1000,'-14'-12,"10"11,-1 1,2 1,-1 0,-1 3,2-2,2 1,-2 1,3-1,1 3,1 3,1-5,0-1,0-3,0-1,0-2,0-1,-1 1,0 0,0-1,-1 1,0 0,1 7,-2 2,0 0,1-1,-1-2,0 0,1 0,-1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994,'18'-1,"-14"1,0 0,0 0,1 0,-2 0,1 0,0 0,-4 3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963,'1'13,"-1"-7,1-2,-1 2,0-2,0-1,0 1,0-1,1 4,-1-3,1 3,-1-4,0 0,0 1,3-3,-1-8,0 0,-1 2,0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935,'-5'38,"4"-33,1 6,-1-7,1 1,-1 2,1-4,0 1,-1 1,1-9,0-1,0 2,2-2,-1 1,0 1,1-1,-1 1,2-1,1 3,-1 1,1 1,0 2,-3 3,-4-1,0-1,0 0,-1 2,0 0,3-3,0-7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3498 963,'13'15,"-8"-6,-2-4,-1 1,1-3,-1 2,0-1,-1 1,0 0,1-2,-2-9,0 2,0 0,0-3,-1 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3529 953,'-3'26,"1"-18,2-5,-3 1,1 2,-2 1,-1 1,2-4,0 2,-1-6,2-3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988,'23'4,"-20"-4,0 0,2 1,3-2,-4-1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3595 964,'-22'11,"18"-9,1 0,0 0,-1 0,2 1,-1-1,1 2,1 0,2 0,0-1,2 1,6 2,-6-5,5 1,-4 0,0-3,2-3,-4-2,-3 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1210,'5'27,"-4"-23,-1 0,0-1,0 4,0-3,0-1,-1 0,-1 1,5-4,2-4,-2 2,0 0,4-3,-3 3,0-1,1 1,-1 0,-1 1,0-1,-6 2,-2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841,'4'18,"-4"-13,0 0,0-2,1 4,0 0,-1-4,1 3,0 3,-1-4,1 1,-1 0,0-1,0 1,1-1,0 23,-1-22,0 1,0-1,0-1,0-1,0-1,0 1,0 1,0 0,0-2,0 0,2 2,-2 1,0-1,0-2,0 0,0 0,0 0,3 0,-2 0,0 0,2-1,0 1,0-2,0-1,0 0,0 0,4-1,-3 1,0 0,0 0,-1 0,1-1,0 1,0 0,2 0,-2 0,-1 0,0-2,0 0,0 1,0-1,1 0,0-2,-2 1,-1 0,1-4,0-3,-1 6,0-1,1 1,-1 0,1-1,1-2,-2 3,0 1,1-5,0-3,-2 7,1-1,1-3,-2 4,1 0,0 0,0 0,0-1,0 0,-1-2,1-4,0 8,-1-1,2-7,-1 7,1-7,-1 6,0-2,1 0,-1 3,1-2,-1 3,0-1,0 1,-3 0,-2 2,1 0,0 0,-1 0,0 0,0 0,1 0,-5 1,5-1,0 1,-1 1,0-1,0 0,-1 0,-6 2,7-2,-3 2,4-2,-1 1,1 0,-2 1,1-1,0-1,-15 5,15-4,1 0,-1 0,0 1,0 0,1-1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792,'8'11,"-7"-14,2 3,-1 7,-1-3,-1-1,1 1,0 0,0-1,2-2,0-5,-1 1,0-5,-1 4,2 0,0 0,0 1,0 1,-2 7,0-1,-1 1,0 0,0-1,0-1,0 2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3377 801,'-2'19,"2"-14,0-1,0 3,1-4,0-7,-2-4,1 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3457 796,'-14'-5,"11"5,1 3,1 3,1-2,0 1,0-2,0 3,0-2,0-1,3-3,2-2,-2 1,1-4,-2 2,2-4,-2 3,-2 1,2-1,-3 7,0 2,1 1,0-1,-1-1,1 0,0 1,-1-2,1 0,3-2,2-6,0-3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3490 744,'-13'63,"12"-57,1-2,-1 0,1 2,0-1,1-2,3-3,-2-4,-1 0,-2-5,0 3,-1 0,-4-4,2 8,1 1,0 0,0 0,0-1,0 0,7 1,0 3,0-1,0 0,2 1,-2-1,0-1,0 0,3-1,-4 0,0 1,-6 4,0 0,1 2,1 0,0-2,0 2,1-3,-1 1,4-2,0-2,2-2,-1 0,0 0,0 0,-1 1,0-1,-1-1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755,'-7'25,"6"-22,-1 11,1 2,0-13,1 1,-1-1,1 0,-1 0,4-4,1-5,-1-1,-2 3,1 1,-1-1,1 1,1 2,-1 6,1 2,-2-3,0 3,-1-3,1-1,-1 0,0 0,0 0,-1 3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1091,'-14'1,"10"-1,0 1,0-1,1 1,0 0,-1 0,0 0,1 0,-2-1,2 1,0-1,0 0,-2 1,2-2,0 2,0-1,6 1,3 1,-3-2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1069,'-14'18,"10"-16,-1 0,1 0,1 0,0-1,0 1,0 0,0 0,7 1,2 0,-2-1,-1-1,0 0,0 0,4 1,-4-2,1 1,-1-1,0 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1148,'2'0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1039,'1'15,"0"-12,1 0,1-3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1241,'-10'32,"9"-29,0 2,0-2,1 0,1 0,3-2,2 1,-2-1,0-1,0 0,0-1,-1 1,0 0,3-3,-2 2,-1 0,3-2,-3 2,0 0,1 0,0-1,-1 2,2-3,-1 0,-1 2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1034,'-15'10,"12"-7,2 0,1 0,-1 0,2 0,2-3,0-2,-1-3,-2 2,4 9,-3-2,2 2,-1-3,1 0,0-3,1-6,-3 3,-1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1004,'14'17,"-13"-13,0 0,-1-1,0 0,0 0,0 0,0 1,0-1,-1 0,-1 0,0 0,-2 0,-1 1,-1-1,3 1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722,'2'17,"-2"-8,0-5,2 9,-1-6,1-2,-1-2,1 1,-2-1,1 0,0 2,0 3,0-4,-1-1,1 0,-1 1,2-1,-2 1,1 0,0 2,0-1,-1-1,0-1,0 1,1 0,-1 4,0-4,1 0,-1-1,1 7,-1-6,1-1,-1 0,1 1,-1-1,0 3,0-1,0-1,0 5,1-6,-1 0,0 0,0 0,0 2,0-1,1 1,-1-1,1 0,-1 2,0-1,1-2,-1 0,1 4,-1-3,1 0,-1 0,0 1,1-2,-1 0,0 3,1-3,0 1,0 0,-1 1,0-1,0-1,0 6,0-5,0 1,1 0,-1-1,0-1,0 2,0-2,0 0,0 1,1-1,-1 0,0 1,0 0,0-1,0 1,-1-1,1 0,0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1167,'-15'2,"11"-2,1 0,0 0,0 0,0 1,0-1,0 1,0-1,0 1,0-1,0 0,0 0,-1 1,1-1,0 0,-2 0,2 1,-1-1,1 0,0 0,0 1,-1-1,1 0,0 0,0 0,0 0,0 1,0-1,1-3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1156,'-17'11,"9"-6,5-1,-1-1,1 1,0-1,2 0,0 0,5-1,-1 0,1 0,-1-1,0 0,0 3,5 1,-5-2,0-1,0 0,-2-5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1169,'-18'8,"15"-8,-4 2,2 1,2-2,0 0,-1 2,1 0,-2 1,3-1,-1-2,0-1,0-1,3-2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1150,'-24'8,"21"-7,0-1,0 2,0 0,0 1,0-2,1 4,0-2,1 1,0-1,4 1,0 0,0 0,0-1,0 0,1 0,-2 0,2 0,-1-2,0 0,0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1057,'18'2,"-14"-2,-1-1,1 2,-1-1,1 0,1 0,-2 0,0 0,0 0,-6 2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1069,'1'26,"-1"-23,0 1,-1 1,1 0,0 1,1-10,-1 1,2-5,-2 5,1 0,0-1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1062,'1'15,"-1"-11,0 2,0-2,-1 0,0 3,1-3,0-1,0 1,0-1,0-6,0-3,0 2,-1-3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1226,'11'17,"-14"-14,0 0,-2 2,-1-1,1-1,2-1,0 0,6-1,0-2,0 1,5 0,-5-1,0 0,0 1,0 0,0-1,1 0,1 0,0 0,0 0,-3-2,-4-2,1-1,-2-2,2 3,-2-1,2 3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1061,'17'-5,"-13"6,0-1,-1 1,-3 2,-3 2,-2 1,1-2,1-3,0 1,-1 1,1-2,0 1,3 1,3-1,0 0,1-1,-1 0,0 1,1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1059,'-3'21,"3"-18,0 0,0 0,0 0,0 0,2 0,1-1,0-1,0-2,0-1,-2-2,-1-1,1 0,0 1,-1 0,0-1,1 2,-1-1,1 1,-1 0,2 0,-3 6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1065,'2'14,"-1"-7,-1-3,0-1,0 0,0 0,-1 0,1 0,-2 1,2 0,-1-1,1 0,4-2,-1-1,2 0,-1-1,-1 0,1 0,-1 0,0-1,-3-2,-2 1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1066,'2'0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1066,'3'34,"0"-34,0 0,1-2,0 1,-1 1,1-2,0 2,-1 0,0 0,0 1,0-1,0 0,-3 3,-3-3,-1 1,-1-1,2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491,'2'35,"0"-24,-2-5,1-1,-1 0,0 0,0-1,0 1,1 6,-2 3,1-8,0-1,-1 6,1-7,-1 11,0-9,1 8,0-9,0 1,-1-1,0 1,1 0,0 1,0 1,0 3,0-2,-1 1,1 1,-2 14,2-16,-1 0,1 1,0-1,-1-1,1 0,-1-2,1 4,0 0,0 2,1-5,-1 1,0-2,1-1,1 16,-1-16,-1 8,1-7,0-1,-1 1,1-1,-1 0,1 0,-1 1,1 0,0 1,-2 6,1-4,0-6,0 2,0-1,0 7,0 3,0-8,0 0,0 0,1-1,0 22,0-20,-1-1,0-1,1 0,-1-1,0 1,0-1,0 1,0 0,0 7,0-7,0 0,0-1,-1 4,1-4,0 0,0 0,0 8,0-5,0 0,0-2,0 0,0-1,0 1,1-1,-1 2,0-1,0 2,0 4,0 2,1-7,-1 0,1-3,-1 0,0 0,0 1,0 1,0 11,1-12,-1 0,0 0,0-1,0 1,0 3,0-4,1 1,0 9,-1-10,0 0,0 1,0 0,1 2,1-1,-2 1,1-3,0 0,-1 1,1-1,-1 0,1 5,0-5,-1 1,1-1,-1 0,-1-9,-1-2,1 1,-4-12,5 14,-1-1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1280,'17'0,"-12"0,-1 0,-1 0,0 0,0 0,0 0,0 0,0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1266,'0'15,"1"-11,0 1,-1-1,1-1,2-2,-2-4,2-4,-1 2,-1 2,0 0,0 0,1 0,-1 0,-2 8,1 3,-1-4,2 0,-1-1,3-3,0-2,0 0,1-4,-2 3,0 0,-1-1,-2 1,2-2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1222,'4'19,"-4"-14,0-1,-1 1,1-2,-1 4,0-4,0 5,1-5,-1 0,0 2,1-2,-1 0,2-6,0 0,0-2,3-5,-1 4,0 3,0 0,0 1,1 0,-1 2,0 2,-2 1,-2 2,1-2,0 0,-2 4,1 0,-1 1,1-4,1 0,0-1,1-6,2-3,-1 3,-1 0,1 0,-1 0,2 1,0 0,0 2,-3 5,0-2,0 0,0 0,0 0,0 1,0-1,1 0,0-17,-1 9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1260,'2'0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1373,'26'-3,"-23"2,0 1,2-1,2 1,-4 0,-6 2,-1-2,1 0,0 1,0 1,0 1,1 0,0 0,1 0,0 0,1 0,-1 4,1 2,1-3,-2-3,2 2,-1-1,0-1,0 0,1 0,-1 0,-3-3,-3-4,0-1,4 2,-1 2,7-4,0 0,1 0,0 1,1 2,-3 0,0 0,1 1,-1 0,0-1,2 1,-1-1,-1 1,0 0,-6 10,-3 2,2-7,1-2,-2 0,2 0,-3 2,1-2,1 2,-2 1,5-2,6-3,3 0,-4 0,0-1,-1 0,0 1,3-2,-2 1,0 0,-1-1,0 1,-17 12,10-9,1 0,0 0,0 1,1 0,-1 1,1 1,0-1,1-1,0 0,-1 0,1 0,0 0,2 0,0 0,2-3,5-1,1-3,-6 3,2-3,-1 1,-2 0,0-1,-1 0,0-2,0 1,-1 2,-1 0,-2 1,-2 3,2 0,0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1186,'-11'75,"9"-68,1-3,0 0,0 0,-1 11,1-9,1-3,0 0,2-9,-2 0,1 0,0 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1229,'-2'41,"0"-29,2-8,-1-1,1 1,0-1,0 2,-1-2,3-8,-1-2,1 1,-2 2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1261,'13'10,"-11"-13,-1 0,-1-1,0 1,-3 2,-1 4,-1 2,3-2,-1 2,1-2,1 0,1 0,1 0,2-2,1 0,-1-1,5-5,-3 2,-2 0,0 1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1258,'-7'15,"7"-11,-1-1,1 0,-1 2,1-1,0 2,0-3,0 0,0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1255,'13'14,"-12"-10,-1 0,-1 0,-1 3,0-2,0-2,1 0,-3 1,1-2,0-2,-1-2,1-1,0-1,0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1271,'18'4,"-12"-4,-3 1,1-1,3 0,-3 1,5 0,-5 0,0-1,0 1,-1-1,0 1,0 0,3 0,-3 0,1 1,-1-1,0 0,0 1,2 0,-2-1,0 0,0-1,0-1,0-4,-2 1,-3-4,0 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1168,'-21'-5,"17"6,1 1,0-1,0 4,1-1,1-1,0 1,1-1,-1 0,1 1,0 0,0-1,0 0,3-1,0-2,0 0,1-1,-1-1,0-1,-1 0,0-2,-1 2,1 0,1-2,0 2,-2-1,2 2,-3 5,-1 1,1 7,0-7,1 0,-1 1,2-2,1-3,0 0,1-2,-1-2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1174,'13'0,"-9"1,0-1,-1 0,0 0,0 2,-1 1,-1 2,0-2,-1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1157,'-1'15,"1"-11,1 10,-1-11,0 1,1-1,2-1,0-1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1133,'-5'42,"5"-38,-1 0,1 10,0-10,0-1,1-8,-1 1,1-3,-1 4,1-2,1 2,1-2,0 3,0 1,0 0,0 2,0 0,-1 2,0 1,-2-1,-1 3,-1-1,-1-2,1 0,-1 0,0 0,0 0,0-3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1158,'8'15,"-7"-11,0-1,0 1,0 0,1 3,-1-4,0 0,0 0,1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1256,'3'24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1147,'-17'28,"10"-14,5-8,1-2,-5 5,4-6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1196,'15'-18,"-12"17,0 1,0 0,0 0,0 0,0-1,2 0,2-3,-3 2,1 0,-1-1,-1 0,0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1161,'-15'-4,"10"5,1-1,1 3,0 0,0 1,2-1,0 0,-1 5,1-2,1-2,0 1,-1-2,2 0,0 1,2-1,0-2,0-1,1-1,0 0,-1 0,0-1,2-2,-1 1,-2 0,-1 6,-3 3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1124,'1'18,"-1"-15,0 0,0 2,0-2,0 1,-1-1,1 1,1 12,-1-10,0-1,0 0,1-1,-1 1,2-1,-1-1,2-2,0-1,1-1,-1 1,0-1,4-1,-3 2,1-1,-2 1,0 0,0-1,2 1,-2 0,0 0,0 0,0 1,0-1,-4-6,1 3,1-3,0 1,-1 1,1 0,-1 0,0 1,2-7,-2 6,0 0,0 0,0 0,-1-2,1 3,0 0,0 0,0 0,0-1,-1 1,0 0,-2 3,-2 0,2 0,-2 2,2-1,-1 0,1 1,0-1,0-1,-3 2,-2 0,5-1,0 0,-1 2,0-2,-3 1,3 0,-1-1,2 1,0-2,-1 2,1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1088,'0'13,"0"-10,0 0,1 0,-1 3,1-3,-1 6,0-5,0-1,0 1,1-1,-1 0,0 3,2-2,-1-1,0 3,-1-2,1 1,-1 0,1-1,-1-1,0 0,0 0,0 0,0 0,0 4,0-2,0-1,0-1,0 0,1 2,-1-1,0 4,0-4,0 1,0-1,-1-1,1 0,0 0,-1 0,0-6,1 0,-1-3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1069,'-2'16,"1"-10,1-3,-1 2,1 0,-1 0,1-1,0-1,1 8,-1-8,0 1,0 1,0-1,0-1,0 2,0-2,1 4,0-4,-1 0,1 8,-1-7,0 1,0-1,0 0,0 5,0-6,0 1,1-1,-1 2,0 0,0-1,0 0,-1-1,2 1,-2 0,1 0,-1 0,1 2,0-3,0 0,0 1,0-1,0 0,-2-6,2-2,1 2,-1-1,1 0,-1-1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1173,'15'-2,"-11"2,2-1,-3 1,0-1,2 1,-1 0,0-1,-1 0,2 0,-8 4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1146,'3'14,"-3"-8,1-3,-1 1,1 8,-1-9,0 3,1-2,0-1,-1 0,0 0,-1-10,1 4,-2-7,2 6,-1-7,1 7,-1 1,1 0,-1 0,1 0,2 13,-1 0,-1-4,0-1,0 0,1-1,-1-1,0 0,-1 1,1-1,0-8,0 1,0 0,0-1,-1 1,1 0,0-3,0 4,-1-4,1 4,1-2,0 2,-1 11,0-2,0 0,-1 2,1-2,0 0,0-1,0-1,0-1,3-2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1225,'14'-3,"-11"3,-6 0,-4 2,4-1,-3 0,3 0,7-2,0 1,-1-1,0 2,1 1,-2 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3299 1229,'15'-5,"-12"5,0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1221,'15'0,"-12"-1,6-2,-5 3,-1 0,0 0,1 1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1236,'-4'16,"3"-13,-1 0,-1 2,0-3,-2 4,1-4,2 1,-2-1,2 1,-1-1,0 1,0-1,0 1,1 0,1 0,0 0,0 0,0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1322,'17'-4,"-14"4,0-1,0 1,2 0,-2 0,0 0,0 0,1 0,-1 0,0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1280,'3'14,"-3"-11,1 1,-1-1,0 3,0-3,0 1,0 0,-1 0,1-1,-1 3,1-3,0 0,0 0,0 0,-1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1374,'23'-1,"-19"1,2 0,-3 0,3-1,-3 1,-4 3,-2-1,0 0,3 1,-1 0,0 2,0-1,1 5,0-6,0 1,-1 0,1 0,-1 1,1-2,0 3,0-2,0 0,0-1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1397,'15'2,"-11"-3,0-1,-1 0,0 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1351,'-9'19,"5"-15,-1 2,4-3,-1 1,5-5,2-1,2-1,-3 1,0 0,2 0,-3 1,0 1,0-1,0 1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1375,'0'25,"0"-21,0 1,0-1,0-1,0 0,-1 1,1-1,0 1,-1 7,1-8,-1 2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1337,'0'16,"-1"-13,1 1,0-1,0 2,0-2,0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1347,'13'12,"-15"-7,1-2,-2 1,1-1,0 0,0 0,-1-2,0-1,1-4,1 1,2 0,0 0,1 0,1 1,0 1,1 0,-1 2,-2 2,-3 1,-1 1,-1-1,1 2,-1-1,2-2,0 0,5-4,0 0,0 0,1 0,-1 0,1 1,-1 0,0 0,-4 3,0 0,-3 3,1-2,1-1,0 0,-1 0,1 0,5-1,0-1,1 0,0 0,-1-1,0 0,0 1,0-1,0 0,0-1,0-2,-2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1402,'2'0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1215,'-7'29,"7"-25,-1-1,5-7,0-4,-1 1,-2 4,3-1,-1 2,3 0,-2 0,2 1,-3 0,0 1,1-4,-8 8,1 3,1-1,-2 5,3-7,0 1,-1-2,0 0,2-8,0 1,0-6,0 6,4 1,-8 5,2 4,0-1,-2 4,0-1,2-5,-1 1,0 0,1-1,0 2,-2 3,4-5,1-6,3-2,-2 2,2-4,-1 3,2 0,-2 3,-1 4,0 7,-1-6,0 0,0-1,3 0,-1-4,2-2,-1 0,-1 0,6-6,-7 6,1 1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1402,'10'-14,"-10"18,2-1,-1 2,1-1,-2-1,2 0,-1 2,0-2,-2-7,-3-6,4 5,-2 2,1 0,1 6,1 1,0-1,0 1,-1-1,0 0,0-10,-1 1,0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1349,'14'12,"-10"-11,0-1,-1 0,0 0,0 0,0 0,-2 3,-1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3398 1340,'6'14,"-6"-10,1 2,-1 0,0 2,1-4,-1 0,0 0,0 2,0 1,1-2,-1 0,1-2,-1 1,2-1,2-8,-4 2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3402 1493,'18'0,"-15"-1,0 1,0 0,0 1,0 0,0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1475,'3'25,"-3"-18,0-1,0 0,0-1,-1 3,1-3,0-2,-1 0,0 1,1-1,-1 0,1 1,-1-1,1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1448,'1'16,"-2"-8,2-3,-2 1,1 2,0-5,-1 2,1-2,0 3,-1-3,2-7,0-5,-1 5,0 1,0 0,2 0,2 0,0 0,0 1,-1 1,0 0,0 2,-3 2,-4 6,3-6,0 0,-2 2,1-1,-1 0,1-1,-5-4,4 0,0-2,0 2,0-1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1463,'8'15,"-6"-11,1-2,-2 1,1 1,0-1,-1 0,1 1,-1-1,-1 0,2 1,-2-1,1 0,0 0,-1-7,-1-2,1 0,0 1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3565 1447,'-20'40,"18"-37,0 0,1 0,0 0,0 0,0 0,-1 5,2-4,-2 1,0-2,0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3524 1478,'25'-9,"-21"8,0 0,0 0,0 1,1 0,0 0,-1 0,0 0,-1 1,0 0,0-1,1-1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3635 1454,'-15'1,"11"0,-1 3,1-1,3 0,-2 0,1 1,1 0,1 2,4 2,0-6,-1-1,0 1,1-2,6 1,3-2,-10 0,0 0,0 0,5-3,-3 1,-4 0,0-1,-4 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1234,'11'-12,"13"27,-27-12,0-2,-7 7,5-5,2-1,-2 0,2 1,0-1,0-1,7 0,-1-1,-1-3,7 3,-6-2,1 1,-7 7,-2-3,2 0,-3 2,3-2,2 0,-2 2,1 3,1-2,1-3,2 0,1-3,3-2,0 0,0-5,-2 1,1 1,1 0,-4 2,1 1,0 0,0 0,0-1,-1 0,1-2,-2 1,0 0,0-9,-2 4,-1 0,0 5,0 0,0 1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1328,'-3'16,"3"-11,0 0,0-2,-1 3,2-2,-2 1,0 0,1-2,0 5,0-5,0 1,1-1,0 1,0 0,1 0,2 1,-1-4,0 1,2-1,-2 0,1 0,-1-1,0 0,0 1,0-1,4-2,-3-1,-3-1,0 0,0 0,-1 0,1 0,-1 1,1 0,-1-3,1 1,-1 1,-1-2,1-2,-1 4,1 0,-1 0,1 0,-2-4,2 4,-3-6,1 5,-1 3,-1 2,-1 2,1-1,-2 4,0 3,0-2,4-3,0 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1454,'-3'20,"2"-16,0 1,-1 2,2-4,-1 1,0 11,1-10,0 0,0 0,0-2,-1 2,2-2,-1 1,0 0,1-1,0 1,2-1,2 0,-2-2,0-1,0-1,1 0,0-2,-1 2,0-1,1-1,-1 1,1-3,0-3,-2 4,-2 1,1-2,0 1,0-4,-1 1,0 3,1 0,-1 1,0-1,0 0,-1 0,-1-8,1 8,1 0,-1 0,0 1,-1-3,1 3,1 0,-3 2,-1 2,-1 3,1 0,1 1,0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1330,'-3'24,"3"-20,0-1,0 0,0 0,0 0,1 0,-1 2,0-1,0 4,1-4,-1-1,0 1,0 0,0 0,1 2,-1-2,1-1,-1 0,1 0,-1 0,1 0,-1 0,0 0,1 4,-1 1,1-3,-1 3,0-4,-1 6,2-2,-1-3,-1 7,1-8,0 1,0 0,0 0,0-2,0 0,0 1,-1 0,1-1,0 3,0-3,0 0,0 1,0 2,0-2,0-1,0 0,0 0,-1 1,1-1,0 1,0-1,0 2,-1-2,1 0,0 2,0 2,0-4,0 0,0 0,-1 1,1-9,1 0,-2-1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1387,'14'4,"-11"-3,0-1,0 1,1 0,-1-1,0 0,1 1,-1 0,0 0,3 1,-3-1,2 0,-2 0,2-1,0 1,-2-1,4 2,0-3,-4 1,0 0,0 0,2 1,-1-1,0 0,1 0,0 1,-1-1,1 0,-2 0,2 0,-2 0,0 0,4-1,-4 0,0 1,0 1,0-1,1-1,-1 1,0 0,0 1,0-1,0 1,0-1,-4-3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1378,'14'4,"-11"-3,2 0,-2 0,2 0,-2 0,0-1,7 3,-7-2,0 0,0-1,-2 3,-2 1,0-1,-2 1,-1 4,0-3,0-2,-4 2,0-1,5-2,-1-1,0-3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1326,'-10'15,"10"-12,0 0,0 0,1 0,2 2,0-3,0 0,0-1,0 0,1-2,0 2,0-2,0 0,-1-1,1 0,-3-1,2-1,-1-2,-1 1,0 2,1 0,-1-2,-1 2,-3 0,-1 1,-1 0,2 2,-1 0,-3 1,4-1,0 1,0 0,0 1,0-1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1319,'-1'19,"1"-16,0 1,1-1,-1 1,-1-1,1 1,0 0,-3-1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1523,'16'4,"-13"-4,1 0,-1 0,0 0,1 1,-1 0,-3-5,0 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1493,'13'3,"-10"-2,1 0,1 0,-1 1,-1-2,1 1,0 1,-1 1,-2 0,-1 0,-1 0,0 1,-2-1,2 0,-2-1,1 1,0 2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1491,'15'0,"-10"-1,-2 0,0 1,0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1170,'33'155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1492,'-3'18,"3"-13,0 0,0-1,0-1,0 1,-1-1,1 1,0-1,0 4,0-3,0 5,0-4,0 0,0-2,-1 2,2-2,-1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1500,'-10'14,"8"-7,2-3,0 1,1-2,2 4,1-5,-1 1,0-1,0 0,0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1490,'10'20,"-9"-16,0-1,0 0,-1 0,1 0,-1 1,0-1,-1 4,-1-4,-1 1,-2 5,3-6,-2 1,-2-1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1557,'13'5,"-10"-5,0 0,0 0,1 0,1-1,-2 1,1-1,-1 1,1-1,0 1,0 1,-1 0,0 0,0 0,0 0,0 0,-3-4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1546,'15'7,"-12"-6,1 0,0 1,-1-2,0 1,0 0,0 1,0 1,-2 0,-2 1,-2 0,-1 0,-1 0,1 0,-4 2,5-4,0-2,3-4,2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1544,'3'38,"-3"-35,0 4,0-4,0 0,-1 3,2-2,-1 5,0-5,0-1,0 2,1-2,-2-11,2 2,-1 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3219 1546,'22'0,"-18"-2,-1 2,3-2,-3 2,0-2,-3 5,-6 1,2-2,0-1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1586,'33'-1,"-30"1,0 0,0-1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3278 1599,'30'-1,"-26"1,1-1,-2 1,0 0,0 0,0 0,-6-4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1582,'26'6,"-23"-4,-2 1,-2 0,-1 0,0 0,-3 10,4-10,-5 8,4-8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1167,'8'33,"-8"-30,2 1,-2-1,5-3,-9 2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3366 1600,'-4'23,"4"-16,-1-4,1 1,-1-1,1 0,-1-7,1-1,-1 0,2-1,-1 0,0 2,-1-10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1577,'2'0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3411 1599,'-14'-7,"11"6,0 1,-1 0,1 0,0 2,1 1,2 0,0 2,0-2,0 1,0-1,1 1,0 1,0-1,3-3,1-6,-3 1,1 1,-1-1,0 1,1-1,0 1,1-1,-1 1,0-1,0-1,-2 2,-2 7,1-1,0 0,1 0,0 1,1-1,-1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1557,'4'12,"-4"-8,0-1,-1 1,1 1,-1-1,1 0,0-1,-1 1,1 3,-1-4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1558,'5'14,"-4"-11,2 0,0 0,0-1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1648,'3'14,"-3"-9,1 0,-1 9,0-6,0-4,0 0,0-1,-1 0,1 0,-1-6,1-1,0 0,1 1,0 0,1 0,1-2,0 3,0 1,0 2,0-1,-1 3,1 0,-3 3,0-3,-2 0,0 0,-2-1,1-1,-1-1,1-1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3411 1746,'2'16,"-1"-12,-1 7,0-8,0 0,0 0,0 0,0 0,0 0,0 0,0 1,-1-8,1 0,1 1,-1 0,2-6,0 3,-1 3,0 0,2 1,0 2,0 6,-3-2,1 1,0 6,-2-7,0-1,-1 0,-2-2,1-1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3458 1761,'14'-1,"-11"0,0 1,0-1,0 1,0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3458 1726,'10'15,"-7"-11,0 1,-2-2,1 1,-1-1,1 0,-1 0,-1 1,1 0,-1 0,1 2,-1-3,0-11,0 5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1714,'-6'14,"3"-3,2-8,-6 7,3-6,0-1,0-1,1 1,-1-2,1 0,4 3,4 1,-2-1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1226,'4'-2,"67"10,-72-5,-2-1,0-2,-2-1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1719,'-14'13,"10"-9,2-1,-1 0,1 0,1 1,1-1,1 2,1-1,2 1,-1-2,0-1,1 2,0-2,-1 0,0-2,1 0,0-2,0 0,0-2,0 1,-3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1645,'4'25,"-3"-14,-1-6,0-2,0 1,0 3,0-3,0 0,0 9,0-6,0 0,0-1,0 4,1 2,-1-8,-1 1,2 4,-1-5,-1 0,2-1,-1 1,2-1,-2 0,1 0,0 0,-1 0,1 0,0 0,2-2,0-1,2 0,-1 0,0 0,0-1,-1 0,1 1,0-1,0 0,-1 0,1 0,-1 1,1-2,-1 1,1-1,-2-1,0 0,-2 0,-1-1,1 0,1 0,-1 0,-1-1,0 1,1 1,0 0,-1 0,1-1,-1-2,0 3,1-1,0 0,1-1,-2-1,1 1,0-1,0 2,0 0,0 0,0 1,0-1,0-1,0 2,0-3,0 3,0-1,0-1,-1-1,1 3,0 0,0-1,-1 1,-1 0,0-1,-1 1,-1 1,1 0,0 2,-1 0,1 0,0 0,0 1,-1-1,1 0,0 0,0 1,-5 0,3-1,0 1,2-1,-3 1,1 0,0-1,-1 1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3246 1612,'-3'42,"3"-33,0-5,1 7,-1-7,1 0,0-1,2-2,0-1,0 0,0-2,-3-2,-1-2,-1 2,1 1,-2-2,0 3,-1-1,1 1,0 1,-2-1,1 0,0 0,1-1,0 2,8 0,0 1,-2 0,1 0,1 1,1-1,-2 0,-1 1,0-2,0 1,-2 3,0 0,0 1,-1 0,0 0,0 0,0 0,0 1,0-2,0 0,0-9,0 1,0 0,0 2,0-1,1 0,1 1,-1 0,2 1,0 2,0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3280 1657,'1'16,"-1"-13,0 0,0 2,1-2,-1 0,3-3,-1-3,-1-1,0-1,1 1,-2 0,1 1,0-1,-2 1,3 6,-1 3,-1-1,1 9,-1-10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1663,'15'12,"-13"-17,-1 2,1-1,-2 1,1 0,0-1,-1 1,0-1,-4 3,1 2,-3 3,3-1,1 0,0 0,1 2,1-1,0 6,0-7,2 4,3 1,-2-7,2-1,-2-1,1-2,-1-1,-3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1566,'22'2,"-19"-2,1-1,-1-1,0 2,0-1,-1 4,-6 0,1-1,0-1,0 0,0 2,3 0,-1 1,0 0,0 0,1-1,0 0,-1 6,1-6,1 4,-1-4,-1 0,1 0,-1 0,2 0,-1-6,1-1,0-1,0 2,0-1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1595,'7'13,"-7"-10,0 0,0 0,0 0,-1 1,2-1,-2 0,2 0,-1-6,0-2,0 1,1 0,0-4,-1 5,2 0,1 0,0 1,0 2,0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1606,'-2'17,"2"-14,0 2,1-2,0 0,2-2,0-2,2-4,-1 0,-2-2,0 2,-2 2,1-1,0 1,-1 7,-1 0,1 0,-1 0,1 0,0 1,0-2,0 0,0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1615,'14'8,"-10"-12,-1-2,-1 3,-2-1,-2 0,-1 1,-1 1,-3 1,4 3,0 2,1 3,1-3,0 1,1-1,-1 0,1 0,0-1,0 2,0-1,1 0,1-1,1-1,3 1,-2-4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2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1372,'-7'13,"6"-8,1 4,0-5,-1 5,1-6,0 3,0-3,0 0,2 15,-1-11,-1 6,1-8,0 10,-1-12,0 0,1 1,-1 0,0 13,1-13,-1 0,-1 1,1 0,1-1,-1 0,0 5,1-3,0 2,-1-2,0 0,1-2,-1 4,1-4,0-1,-1 1,0-1,1 2,0 0,-1 2,0 3,1-2,-1-1,0 1,1-1,-1 3,0-4,0-2,0 0,0 1,0-1,1-1,-1 3,1-3,0 0,-1 4,1-3,-1 3,0 3,0-7,0 0,-1 0,1 0,-1 4,2-3,-2 0,1-1,0 0,0 1,0 0,0 1,0 0,1-2,-2 1,2 5,0-5,0 0,-1-1,0 3,1-3,0 0,-1 3,1-1,-1 0,1-1,-1 4,1-4,-1-1,0 0,1 1,-1 0,1 0,-1-1,0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1257,'71'4,"-67"-7,-6 7,-1-5,-3-1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3029 1584,'9'3,"-5"-1,0-1,-1 1,1 0,0 0,0-1,0 1,0-1,1 1,0-1,0 0,-1 1,4 1,-2 0,-3-1,0 0,0 1,5 7,-3-4,-2-3,-8-5,2 0,0-1,0 0,-1 0,1 0,0 0,-1-1,1 1,-1 1,-1 0,0 0,0 0,-4-1,5 1,1 1,0 0,0 0,0 0,-3-1,2 1,0-1,1 1,0 0,8 2,2 0,-3 0,0 0,-1 0,1 0,0 1,-1-1,2 0,-1 1,1 0,-1 0,1 0,-1 1,5 8,-6-7,0-1,0 0,-1 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3163 1586,'-1'20,"1"-16,0 1,-1 3,1-4,0-1,0 0,0 1,-1-1,1 2,-1-2,1 0,-1 1,1 0,0 1,0 0,0 0,0 8,-1-9,1-1,0 0,-1 0,1 0,0 1,0 0,0 1,-1 0,1-2,0 0,0 0,0 1,0 1,0-1,0-1,0 1,0-1,0 0,0 1,0 2,0-3,0 0,0 0,0 0,0 1,0-1,0 0,0 0,0 0,0 0,0 0,0 0,0 0,0 0,0 0,0 0,-1 0,1 0,0 0,-1 0,0 0,0 0,1 0,-1 0,1 0,0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1811,'13'1,"-10"1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3182 1810,'-1'16,"1"-13,0 0,0 0,1 0,2-4,-1-4,0 1,0 1,-1 0,1-1,0 1,-3 6,2 0,-1 0,1 2,-1-1,1 3,0-4,3-2,-1-2,0-2,-1-1,-1 1,-1-1,1 1,-1 0,-1 0,0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3224 1778,'0'34,"0"-30,-1-1,1 2,0 1,0-1,0 0,-1 0,1-2,0 0,-1 2,1-2,1-7,0-3,1-2,-1 1,0 5,0 0,0-2,1 2,1 0,-1 0,1 2,0 8,-2-2,-1 0,1 1,-2 3,1-6,0 0,-1 0,1 3,-1-3,5-6,0-1,-1-1,-1 2,2-1,-3 1,0 0,2 0,-2 6,1 7,-2-7,0 4,0-3,0-1,-1-10,1 2,0-5,0 5,0 2,0-1,0 0,-1 1,1 0,-1-2,0 2,2 6,0 0,2-3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3286 1768,'-6'48,"6"-33,0-10,-1 1,1 2,0-5,-1 2,1-1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1823,'13'10,"-11"-14,0 0,0 0,-2 1,-2 0,-1 3,0-1,-2 2,-1 0,3 3,0-1,2 7,1-5,0 0,1 3,-1-5,3 2,-1-2,1-1,0-2,0 0,1-2,0-3,-2-1,-1 3,-1-8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3335 1821,'-7'18,"6"-14,0-1,0 0,0 1,0-1,1 0,0 0,2 0,1 0,-1 0,1-1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3355 1821,'12'15,"-10"-12,-1 0,0 0,2 2,-2-2,2 1,0 1,0-2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1815,'-6'18,"5"-15,0 0,-1 1,1 1,-1-2,0 2,0-2,0 0,0 0,-2-1,0-2,1-2,-1-1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1184,'54'35,"-53"-32,1 0,-2 2,0-1,-1-1,0 1,0-1,-1 2,0-2,-2 2,0-1,1-1,-3 1,10-7,-11 9,4-3,-7 1,7-4,0 0,0 0,-1-2,-1 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3338 1852,'15'-4,"-12"4,1-1,0 1,2 0,-3-1,0 2,0-1,0 1,0 0,-1-4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3398 1820,'14'9,"-13"-6,0 0,0 1,0 0,-1 0,0-1,-1 0,-1 1,0-1,-2 1,0-1,1 0,0-2,-1 1,1-2,0-2,-2-1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3362 1912,'17'8,"-14"-6,0 1,0 0,-1 0,-1 0,0-6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1893,'-8'22,"6"-16,0-3,1 1,-1 4,1-5,0 2,0-1,0 0,0 1,0-2,0-6,1-5,0 1,0 1,1 1,-1 2,-1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3354 1924,'15'-4,"-12"3,3-1,-3 2,0-1,3 0,-1 1,-2-1,0 1,0-1,0 1,0-1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3449 1895,'-18'12,"16"-9,1 0,0 0,1 0,0 1,0-1,0 0,1 0,2-1,0 0,0-2,0 0,0 0,0 0,1-2,0 1,0 0,-1 0,1-1,-1 0,2 0,-2-1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3157 1827,'0'19,"0"-14,-1-2,1 2,-1-2,1 1,0-1,0 0,0 1,0-1,0 0,0 1,0 3,0-4,0 1,0 0,0 1,0-2,0 0,0 0,0 0,0 0,0 1,0-1,0 1,-1-1,1 1,0 2,0-3,-1 3,1-2,0 0,0-1,0 0,1 0,-1 0,0 0,0 0,0 0,0-6,1-1,0 1,-2-2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3163 1957,'13'-2,"-9"2,-1-1,0 1,0 0,0 1,0-1,0 1,0 0,0-7,-3 3,0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3220 1915,'0'17,"0"-13,0 10,0-10,0 1,0-1,-1 0,2-1,-1 0,0 0,1 0,-1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1922,'17'-4,"-14"4,0-1,0 0,0 1,2-1,-2 1,0 0,0 0,-3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1356,'-19'27,"22"-27,2-1,-2 1,0 0,4-2,-3 2,-1 0,0 0,-6 4,-3 2,3-2,0-1,1 1,-1-1,1 0,0 0,6-1,2-2,-2-1,0 0,0 0,0-1,-1 0,-6 6,1-1,-3 2,1-2,-1 2,1-3,1 2,9-3,-2-1,-1 0,0-1,0 0,0 1,-6 4,0-2,-1 4,2-2,1-1,-3 7,3-7,1 0,0 0,-1 1,1 0,0-1,3-6,-1 0,1-3,-1 3,0 0,1-1,0 1,0 1,0 1,0 0,0 0,-3 4,-2 1,-2 4,0-3,1-1,0-1,0-1,6-2,4-3,-2 0,2 1,-4 1,9-8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1200,'-21'27,"18"-24,-1 0,15-11,-26 18,12-7,0-1,-2 1,1 0,1 0,1 0,0 0,5 1,0-1,0-1,0 0,6 3,-6-3,0-1,0 0,0 1,2 2,1 4,-1 2,-4-7,0 0,2 0,-1 0,-2 0,-6-13,3 3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3229 1958,'13'0,"-8"-1,-2 1,1 0,-1-1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3279 1976,'-13'13,"12"-8,0-2,1 1,1-1,2-1,1-1,-1-1,0 0,0 0,1-1,1 1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3308 1985,'13'2,"-10"-2,0 0,0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3376 1977,'-15'3,"12"-1,0-1,0 2,1 0,0 1,0 1,1-1,1 3,0-4,0 3,0-3,4-1,0-1,0-1,-1 0,3 0,-3-1,0-2,0 0,0-1,1 1,-1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3288 2023,'5'13,"-4"-9,1 4,0 0,-1-5,-1 2,3-3,0-2,0-2,-1-1,2-4,-2 3,-1 0,1-2,0 3,-1 0,0 0,2-1,0 1,-1 0,0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3399 1996,'6'16,"-4"-13,1 1,0-3,0 0,0-1,0-1,0 1,0-2,-1-2,0-1,0 2,-1-1,0-2,0 3,2-1,-2-1,1 2,2-1,0 0,3-3,-2 2,-2 0,-1 1,0 0,2-6,-3 7,0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2938 1729,'-17'11,"13"-11,0 1,0-1,1 0,-1 0,0 1,0-1,-1 0,1 0,-1 1,1-1,-1 0,0 0,0 1,0 0,1-1,1 0,0 1,0-1,-4 1,4-1,-1 0,0 0,0 0,0 0,1 0,0 0,0-1,0 2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2832 1706,'-14'1,"10"-1,0 1,1 0,-4 2,4-2,-1 3,2-1,-3 2,1 2,-2 0,3-4,0-1,0 0,0 0,7 0,3 2,-4-2,0-1,1 0,1 2,-2-2,0 1,0 0,1 0,0 0,0 0,-1 0,0 1,0-2,0 1,0 0,-1-6,-1-2,-2 3,0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2839 1802,'13'-2,"-9"2,0 0,0-1,1 1,-2 0,0 0,0 0,-8 0,2 0,0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2852 1810,'2'21,"-2"-15,0 0,-1-2,1 1,0-1,0 4,0-5,0 0,-1 0,1 0,0 0,2-8,-1 2,-1-1,0 0,1 1,0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3433 1180,'0'16,"1"-13,-1 0,-1 0,1 1,0-1,0 0,-1 7,0-3,1-4,0 6,0-2,0-3,0 0,4-4,-8 7,4-4,0 0,0 5,1-2,-1-3,1 1,-2-7,1-3,-2-4,2 5,-1-3,1 5,0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2879 1811,'5'20,"-4"-16,-1 0,0-1,0 4,0-3,0-1,0 0,0 1,0 0,0-1,-1-6,1-2,0 0,1 1,0-4,0 2,-1 2,0 1,1 0,0 0,0-1,2 2,0 2,0 1,0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2902 1843,'4'30,"-3"-27,0 0,2-4,1-3,0-3,-2 2,-1 2,1-2,0 0,-1 2,-1-2,1 2,0-1,-1 10,0-3,0 1,0 0,0-1,-1 3,1 3,0-5,0-1,0 0,0 1,0 0,-1 1,2 0,-1-1,2-10,0-8,-2 9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54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2943 1836,'1'27,"1"-24,0 0,1-3,0-2,0 1,0-2,-1 0,0-4,-1 3,-1 0,0 1,-1-7,0 5,0 2,0 0,-2-1,0 2,0 2,-3 3,4 0,1 0,0 2,0 1,1-1,-1 0,1 0,0 0,-1-1,1 0,0 0,0-1,0 1,0 1,1 1,-1-2,1 0,-1 3,1-4,1 1,3-5,-2-1,0-1,0-1,1-2,0 0,1 0,1 1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1887 61,'-14'-7,"10"9,0 2,1-2,2 2,-1 0,1-1,1 1,-1 0,0 0,1 1,-1 2,1 0,-1 0,0 0,1-2,0-1,0 0,0 0,0-1,0 0,2 3,0-2,1-4,2-5,0-2,0 0,-3 4,0 0,0 0,0-1,0 0,0-1,1 1,-2-1,1 2,-1 0,1 0,-1 0,1-1,-1 1,0 0,-4 5,2 1,0 0,2 3,-1-2,2 1,-2-2,2 1,2 3,-2-3,0-1,1 0,0-1,0 0,0 1,-2 0,0 0,-1 0,-1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1932 98,'20'-3,"-17"2,3-1,-3 2,2-2,-1 1,4 0,-3 0,-1 1,-1 0,1 0,-1 0,-6 2,-1-2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1978 49,'-3'57,"3"-51,0-2,0 0,0-1,0 0,0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2020 38,'-5'44,"4"-41,1 0,-1 2,1-2,0 4,0-1,-1-2,2-1,0-6,0-1,0-1,2-6,-1 8,-1-1,2 2,3-3,-3 4,0 1,-1 5,-3 3,1-3,-1 0,1 1,-1-1,1-2,-2 2,1-2,-1 0,-1-1,-1 1,1-2,-1-1,3-3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2068 88,'29'-1,"-26"0,1 1,0-1,-1 1,0 0,-6 2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2091 51,'-7'69,"6"-66,1 0,-2 4,1-4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2149 74,'-21'4,"20"-1,0 0,0 1,0-1,1 1,0 2,0-1,1-2,-1 0,1 0,0 1,2 0,0-3,1-1,-1 0,3-3,-1 1,-1-1,0 0,-1 1,2-1,-1-1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1173,'22'-1,"-18"1,1 0,-1 1,-1 0,0 0,-1 2,0 4,-1 1,0-4,-1 0,0-1,0 0,0 0,-1 3,0-1,-3 6,2-7,-2 4,-1 0,0-3,0 0,0-1,2-1,0 0,1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2180 93,'30'-5,"-26"5,-1 0,0 0,0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2206 63,'-2'27,"3"-24,-1 0,-1 2,1 0,0-1,0 5,1-6,0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2290 22,'-20'69,"19"-65,3-11,-2 3,0 1,-1 0,-2 1,-1 1,1 1,-2 0,2 0,-1 2,0 0,2 2,1-1,2 1,3 1,-1-3,0 0,2 0,3-2,0 0,0-3,-5 2,0 0,2-3,1-2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2655 448,'-1'15,"-2"-6,2-5,0 1,0 1,0-1,0 0,0 2,1-3,0-1,-1 5,1-4,1 0,-1 0,2-1,-1 1,3-1,0 0,-1-3,2 1,-1-1,-1 0,1-1,3-2,-3 1,0 0,1-1,3 0,-5 3,0-1,0 0,-3-4,0 2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435,'14'-5,"-11"4,0 0,1-1,2 0,-3 2,3-1,-3 1,0-1,-5 5,-2-1,0 1,1-2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463,'14'0,"-7"0,-4 0,1-1,0 2,1-2,5 0,-7 1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587,'-14'6,"11"-4,0 1,0-1,-1 0,1 1,0 0,-1 3,2-3,1 2,-1-1,2-1,-1 0,1 1,0-1,0 0,0 0,1 0,0 1,-1-1,3 1,-2-1,2-1,0 1,0-1,1 0,2 0,-1 0,0-1,2 1,-2-1,0 1,0-2,0 0,-1 0,-1-1,0 0,1 1,5-2,0-3,-5 2,-1 1,1-2,0 1,3-7,-5 7,-1 0,2 1,-2-1,2 0,0 0,0 0,-1 0,-1 0,-1-1,0 0,0-1,-1 2,0 0,-1 0,0-2,-1 1,2 0,-2 1,1-1,0 1,-2-2,0 1,1 1,-2 0,0 3,-3-1,4 1,1 0,0 0,-1 0,0 1,0-1,1 1,0-1,0 1,0 0,-2 1,2-2,-2 2,1 1,1-1,0 0,-6 7,6-6,-4 3,3-3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2693 603,'17'2,"-12"-2,-2-1,0 0,0 2,0-1,0 1,2-1,-2 0,-3 4,-3-2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610,'-1'14,"2"-6,-1-4,0-1,0 0,1 0,-2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2757 609,'-12'17,"11"-14,1 1,0 1,0-2,1 0,0 0,1 0,1-1,1-1,2-1,-2-2,-2-1,-1-2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1158,'6'108,"-6"-105,1 0,4-5,-10 5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2775 599,'12'25,"-12"-21,-1 0,-2 5,2-6,0 1,-1-1,1 0,-2-2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613,'23'1,"-20"-1,0 1,0-1,0 0,2 0,1 0,-3 1,1 0,-1-1,0 0,0 0,0-1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2893 588,'18'10,"-15"-10,1 2,-1-2,0 1,1 2,-1-1,-3 1,-1 0,-2 1,0-2,-2 1,-2 0,2 0,2 0,0-1,1 1,0 0,2-7,1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2969 571,'4'14,"-4"-10,1 1,-2-1,1-1,0 4,-1-3,1 0,1-1,-1 1,-1 4,2-4,-1 0,0 1,0-1,1 1,-1-2,3-3,-3-4,1 0,0 0,-1-4,0 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2970 576,'22'-4,"-19"4,0 0,0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609,'21'1,"-18"0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3017 615,'22'-1,"-19"1,0-1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598,'19'6,"-15"-4,-1-2,-1 3,-1 0,-2 0,-1 2,-1-1,2-1,0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3080 606,'-1'18,"0"-15,1 0,1 0,1-6,-1 0,-1-1,1 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3078 568,'2'0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3488 1184,'2'0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3128 606,'-13'-7,"10"6,0 0,0 1,0 4,2 5,1-4,0-2,0 1,1-1,0 1,2-4,0 0,0-2,1-1,-1-2,0 1,0-1,-2 1,0 1,0-1,0 0,0 1,0-2,1-3,-1 5,0 0,0 0,1-5,-2 5,0 7,-3 11,1-9,1 2,0 4,1-7,0-1,0 0,1 0,0 0,2 6,-1-6,0-1,1-5,-2-1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3063 572,'2'0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606,'14'1,"-11"-1,0 0,0 0,0 0,0 1,0-1,0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3165 582,'19'7,"-14"-5,-2-1,2 1,0-1,1 1,-3 0,-4 1,-1 1,0 0,-5 2,5-3,-1-2,0 2,0-1,-2-2,2-7,2 4,1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601,'-4'-14,"2"11,-1 2,0 1,-5 0,4 2,0-1,1 2,0 0,1 0,-1 1,2-1,-1 1,-1 3,3-4,-1 4,2-4,2-1,0-1,0-2,0 0,1-1,0-1,0 0,-1 1,0-1,-1 0,0-1,0-3,-1 3,0 1,0-1,-1 1,1 6,-1 1,-1 1,1 0,0-2,0 4,0-3,2 1,0-2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2732 686,'3'14,"-2"-10,0 1,-1 0,1-1,-1-1,0 0,0 0,0 0,0 4,0-3,0 0,0 0,0 0,0 1,0-1,0-1,0 0,-1 0,0 1,1 0,0-1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773,'-14'9,"10"-7,-3 1,3-1,0 0,-4 2,3 1,-2 2,4-5,-3 7,2-6,2 0,-1-1,1 1,5-2,2 3,-2-2,0 1,0 0,4 3,-4-3,1 1,0 1,-3-2,3 1,-1-1,0 0,0-1,1 1,-2 0,1-1,-6-4,1-1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758,'5'19,"-3"-16,3 0,-1 0,-1-1,0 0,1 1,-1 0,0 1,1-1,-1 1,0-1,0 0,1-1,-1 0,0 0,-4 1,-4 1,-1-1,-2 2,0-1,3-2,1 1,0-1,0 1,1 0,0-1,-1 2,2-1,-2 1,1-1,0 0,0-1,0 0,-1 0,-1 1,2-1,0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2703 816,'15'3,"-12"-2,0-1,0 0,0 0,0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791,'2'26,"-3"-22,0 0,0 1,1-2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1184,'19'-7,"-15"6,1 0,-1 1,-1 0,0 0,0 2,1-1,-1-1,-7 3,1-1,-1-1,1 1,-1-1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2707 817,'17'3,"-13"-3,0 0,-1-1,0 1,0 1,0 0,0 0,-6 2,0-2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2797 821,'14'3,"-11"-3,0 0,1 1,4-1,-2 1,-3-1,0-1,6 1,-5 1,0-2,0 1,0 1,-1-1,1 0,0 2,-1-1,0 0,-3-5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797,'17'14,"-14"-12,4 4,-4-5,3 1,-3 0,-8 1,1-1,-1 1,1-1,0 1,-5 0,6-4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739,'0'23,"0"-20,-1 3,1-3,0 0,-1 1,0 0,3-9,0 0,0 0,0 0,-1 1,0 1,1-3,1-2,-1 12,0 3,-2-4,1 1,1 1,-2-2,1 1,-2 0,1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761,'1'18,"1"-15,1-2,0-1,0-2,0 1,0-1,-1-1,1 0,-3 0,-2-1,-1-1,-1 1,0 1,1 4,-1 0,1 1,0 2,0-1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2963 788,'-5'25,"5"-22,-1 1,1-1,0 0,0 0,4-3,1-1,3-1,-4 1,1-1,-2 2,0-1,0 0,-6 5,0-2,-5 1,2 0,3-1,0-1,0 1,-1 1,0 0,2 0,7-2,8-3,-10 1,0 1,8-2,-6 0,-1 1,-4-3,-2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797,'-7'12,"5"-6,-2 6,3-9,1 0,-3 6,2-6,-2 10,3-10,-1 2,0-2,0 0,1 0,1-6,2-13,-2 12,0 1,2 2,1 4,-1-1,1 1,-2 0,2 0,-2 0,1-12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795,'-5'34,"5"-31,-1 1,1-1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760,'-30'28,"28"-25,1 1,-3 5,2-4,1-1,-1-1,0 1,0-1,1 0,-1 1,1-1,5-4,0 0,-1 0,1-1,0 0,1 1,-1 1,0-2,0 2,-1-1,0 2,0-1,-4 3,-4 1,3-1,1 0,1 0,2 0,-1 0,1 0,-1 0,2 0,0-1,-2 1,0 0,-2 3,0-3,0 0,-2 1,0 0,-1-1,0 1,1-1,0-2,0 1,0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798,'27'3,"-24"-3,0 0,0 0,-2-3,-6 1,2 0,-1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1230,'2'0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3007 781,'4'15,"-4"-11,0 0,-1 0,1 0,-1 0,0-1,0 0,-1 3,0-2,1-1,4-3,1-1,0 0,-1 1,0-1,0 1,-6 4,-2-1,2 1,0 3,1-4,1 1,0 1,0-1,1 0,-1 3,1-4,0 0,0 0,4-2,2-2,-3-1,0 1,1 1,1-3,-2 1,1-2,2-6,-5 7,0-1,-1 1,0-1,-2 0,-1 1,0 1,0 1,0 0,0 1,0 0,-1-1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2998 834,'13'-6,"-10"6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3039 811,'20'-8,"-17"7,0-1,0 2,0-1,-6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752,'2'0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811,'17'-10,"-13"8,-1 1,0 1,0-2,0 1,0 1,2-2,-1 1,0 0,-1 0,-3 4,-3 0,0-2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809,'0'28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3069 812,'16'-2,"-13"2,1 1,-1 0,-2 2,-11 5,6-6,-1 2,-2 0,4-2,9-3,0-1,-1 0,-1 0,-4-2,-1-2,0-1,0 3,-2-2,-2-4,2 5,-1 0,1 0,1 2,4 8,-1-2,2 7,0 0,-1-4,-1 0,2 3,-1-5,0-1,-1 0,1 3,-1-3,1 5,-1-5,0 3,-1-3,1 1,-1-1,0 1,-1-1,-6-13,6 4,-2-2,2 5,0-2,0 2,0 0,0-1,1 0,0 1,-2 7,1-1,-1 0,0 0,1 0,-2 3,1 0,-1 8,2-11,0 0,-2 1,2-1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3095 835,'2'0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2724 887,'5'36,"-5"-32,0 6,1-2,-1-3,0 0,0 0,0 0,0 2,0-1,0 2,1 0,0-5,0 0,0 1,0 0,0 1,0-2,-3-6,1 0,0-2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2723 995,'6'16,"-6"-13,1 1,0-1,1 2,-1 0,2-4,0-7,0 2,-1 0,0-2,1 2,-2 0,1 1,0 0,-1 0,0 0,-2 0,0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3496 1230,'40'-7,"-37"5,-6 4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926,'5'20,"-4"-17,2 0,0-2,0-3,0-1,-1 0,-1 0,0 0,-1 0,0 0,0-1,5 8,-3 4,0-4,-2 0,0 3,-1-1,1-3,-1 0,0 0,0 0,-3 1,-1 2,2-4,0-1,0-2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2716 1084,'16'0,"-13"0,5-1,-2 1,-3 0,0 0,0 0,0 0,1 1,-1-1,0 0,0 0,0 1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2762 1081,'-3'17,"3"-11,0-3,1 0,-2 2,1-2,0 17,-1-16,0 1,1-1,-2 0,3-1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1088,'-13'13,"12"-9,-1-1,2 1,0-1,-1 0,2 1,1-1,1 0,4-1,-3-2,-1-2,0-1,2-1,-3 1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2834 1065,'14'35,"-14"-31,1 0,-1 0,-1 1,1-2,-1 0,-2 8,2-8,-1 1,0-1,-6 5,5-8,-1 3,1-2,0-1,-1 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2686 1058,'3'17,"-3"-14,1 4,-2-1,1-3,-1 1,1-1,-1 1,1 1,0-2,0 2,0 4,0-3,0 0,0 5,0-6,1-1,-1 3,-1-2,2-2,-1 0,-5-8,4 2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2694 1054,'13'0,"-10"0,2 0,0 0,-1 0,-1 0,0-1,1 2,-1-1,2-2,-2 1,0 1,1 0,0 0,1-1,-1 1,0 0,6-1,-7 1,0 0,7-1,-6 1,0 0,0 0,1-1,-1 1,1 0,-1 0,-1 0,0 0,0-1,1 2,-1-2,0 1,0 0,0 0,0-1,0 1,0-1,1 1,3 0,-1 0,-2-1,1 1,-1 1,-2 2,-2 0,0 1,0-1,0 1,0 1,0 0,0 1,1 10,-1-12,0 0,1 0,-1 0,1 0,-1 0,1 11,-1-12,0 1,0-1,-1 1,1 0,0-1,0 0,0 0,0 0,0 0,0 0,-3-3,-1-1,0-1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2697 1178,'47'0,"-42"-1,1 1,0-1,-1 0,0 1,0-1,0 1,-1-1,1 0,0 1,1-1,0 1,7-2,-2 2,3 0,-9 0,1-1,-1 1,0 0,0 1,-1-1,0-1,3 2,-3 0,0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1092,'18'1,"-14"0,0-1,0 0,-1 0,0 0,0 0,1 1,0-1,4 0,-5 0,0 0,0-1,0 1,2 0,0 0,-1 0,-1 0,0 0,0 0,0 1,-8-1,-3-7,7 4,0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1062,'19'5,"-16"-3,0 1,2 1,0 0,-2-2,0 0,-3 2,-3 0,1-1,-1-1,0 2,-1-1,1 0,1 0,-4 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1155,'4'-2,"-24"49,19-43,0-1,-1 1,1-1,0 0,0 1,-1 8,1-1,0-7,0 0,1 0,0 2,0-2,0 0,1-1,2-4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1044,'1'18,"-1"-6,-1 8,1-15,0 0,0 0,0 0,-1 0,1 1,0 1,0-1,0-2,0-1,1 1,-1-1,0 0,2-11,-1-1,-1 1,0 1,1-2,-1 5,0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1044,'15'0,"-10"0,-2 0,1-1,1 1,-2 1,1-2,-1 1,2 0,-2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3052 1089,'18'3,"-13"-3,-1-1,3 1,-2 0,0 0,-1 0,-3 3,-1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3125 1091,'16'0,"-11"0,-2-1,0 1,0 0,0-1,0 2,-1-5,-3 1,0-5,0 4,1 1,-1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1054,'19'10,"-16"-9,1 1,-1-1,0 1,-2 1,-2 2,0-1,0 1,0-2,-1 0,1 0,-2 4,2-4,-1 0,1 0,-1 0,4-9,-1 3,1-1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3210 1063,'2'27,"-3"-24,1 0,-1 2,1-2,0 1,1-1,-1 0,0-7,-1 1,1-2,0-1,0 0,0-1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3208 1012,'7'37,"-5"-33,1-2,-1 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3260 1086,'-6'-14,"2"9,0 2,1 2,0 0,0 0,0 0,1 5,2-1,-1 0,1 8,1-6,-1-1,0-1,1 1,1 1,1-3,0-3,2-2,-2 1,0-1,-1 0,0-1,-1 0,0 0,1 0,0-4,0 2,-1 2,0 0,0 1,2-8,-3 8,1-1,1 1,-6 13,3-6,1 4,-1-5,1 1,0 1,0 0,0 1,0-1,0 1,1 2,-1-5,2 1,1-2,0-2,0-2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1066,'16'0,"-12"0,-1 0,1 0,3-1,-4 0,0 0,0 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3323 1038,'20'7,"-16"-6,3 0,-3 0,1 1,-2 1,-3 1,-5 2,3-2,-1-1,0 1,0 2,1-1,1-2,1-7,0 1,1-3,0 1,0 1,0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1170,'10'20,"-9"-14,1 4,-1-6,0 0,0 0,0 6,0-5,0 1,-1-1,1-1,0 2,0-1,0-2,-1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3393 991,'-2'13,"1"-9,1 5,0-4,-1 0,1 4,0-5,-1 3,0 6,1-4,0 1,0 1,0-6,-1-8,1-1,0-1,0 1,0-3,1 3,0 0,-1 1,3 0,11 1,-10 1,-1 1,0 0,2-1,1 1,-3 0,-1 3,-7 3,1-1,-10 7,7-7,-4 0,6-3,-5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3486 729,'-15'-11,"12"12,0 0,0 1,0 2,1 0,0 3,1-2,0-2,1 2,0-2,0 0,1 1,1 0,2-3,0-2,-1-1,1-1,-1-1,-2 1,0 0,1 0,-1 0,3-6,-1 7,-3 5,1 0,1 8,-1-5,0 4,-1-7,0 0,1 1,0 2,0-3,1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3468 856,'18'-1,"-15"1,0 0,0 0,0-1,1 1,-1 0,0 0,-7-2,1-2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834,'1'28,"-1"-25,0 1,0-1,0 2,1 1,0-3,0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3510 940,'2'16,"-2"-12,0 0,0 0,0 0,-1 7,0-4,0 1,1-5,1-6,2-2,0 2,-1 0,1 0,1 3,1 0,-2 0,0 0,0 2,-3 1,-1 1,-1 0,-2 0,-3 0,4-4,1-3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1063,'16'0,"-13"1,2-2,-2 1,1 0,-1 0,1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3533 1042,'3'41,"-3"-37,0-1,-1 2,1-1,0 0,0-1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3538 1148,'-13'19,"17"-16,0-2,0 0,-1-1,0 1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1249,'14'6,"-10"-6,-1-1,0 1,0 0,0 0,-6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3534 1233,'4'40,"-4"-37,0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1535 1159,'4'-8,"-1"32,-2-17,1 0,0-2,-1-1,1 0,-2 0,1-1,1 2,-1-2,1 0,-1 2,0-1,-1 1,0-1,-1-1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1424,'5'-18,"-7"14,1 0,-1 1,0-1,1 1,0 0,-1-1,4 0,2 0,-1 2,2 0,-2 1,5-1,-2 0,-1 1,-2 1,0 2,-1 1,-2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3553 1222,'7'-7,"16"13,-20-7,0 1,-4-4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3539 1322,'0'20,"0"-17,0 1,0 0,0 1,0-2,0 0,0 1,0-1,1 0,-1 0,0 0,0 0,-1-7,-1-3,1 3,-1 1,0-1,0 1,-3 1,2 2,0 2,0 0,0 1,-1 3,4-3,-2 0,3 2,0-2,2-2,2-1,-2-1,0-1,-1-2,0 0,-2 1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3294 602,'0'15,"1"-12,-1 0,1 0,0 0,-1 0,1 0,0 0,1 1,-1 2,0-2,0-1,1 0,-1 2,1-2,0 0,0 1,-1-1,1 0,0 1,2-1,-1 0,2 2,-3-2,0 0,0 1,5 1,-3-3,-1 0,1 0,-1-1,0 0,0 0,2 2,-2-1,0-1,0 1,0-1,0 1,0-1,0 1,0-1,0 0,0-1,0 1,0-1,0 1,1 0,1-1,-2 0,-6 3,-2-2,0-1,0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2890 1012,'2'0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2745 781,'11'-16,"-8"13,-1 0,2-4,-1 3,2-3,-3 4,6-6,-5 7,2-2,-2 1,0 1,1 1,0-1,0 0,5-2,-1 0,-2 0,-3 3,0 0,2-2,-1 3,0 0,0 0,5 3,-6-3,0 1,0 0,2 0,0 1,2-1,-4 0,4 1,-2-1,-2-1,0 1,0 0,0-1,1 0,7 3,-8-3,0 1,0-1,2 1,3 1,-5-2,0 2,1-2,0 0,0 1,0 0,3 0,-3-1,-1 1,0 0,0-1,9 3,-9-2,0 0,1 0,0-1,0 1,1 0,-1 0,7 2,-5-1,4 1,-6-3,-1 2,2-1,0 0,0 0,0 0,-1 1,4 1,0 0,3 1,-7-2,0-1,1 0,0 0,-1 1,0-1,6 3,-7-3,3 0,-3 1,0-1,0-1,0 1,1 0,0 0,0 0,1 0,3 0,-4 0,-1-1,0 0,1 1,-1-1,0 1,0-1,4 1,-4 0,1-1,0 0,0 1,-1-1,1 1,-1-1,0 1,2-1,-1 2,1-1,-2-1,1 2,1-2,0 1,-2 0,2 0,4 3,-5-1,-1-1,2 1,-2-2,0 0,0 0,1 1,1 1,-1-2,2 1,0 0,-2-1,0 0,0 0,3 2,-2-2,-1 0,-1 0,2 1,-1-2,-1 1,0-1,1 2,-1-2,0 0,1 1,3 0,-3 0,-1 0,0 0,0-1,-8-1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3423 1024,'13'-15,"-8"12,-2 1,0-1,1 2,1 0,-2-1,1 1,0-1,-1 0,0 1,0 0,1-2,-1 1,0-1,0 2,-4 4,-2 0,0 0,0-1,0-2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1199,'5'16,"-5"-13,1 0,-1 2,1-2,-1 1,0 1,0-1,0-1,0 0,-1 0,2 0,-4-7,0-3,0 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1232,'4'19,"-3"-16,1 1,1 1,-2-2,0 0,1 3,0-3,1-3,1-2,-1-1,-1-1,1 1,0-1,-1 1,1 0,-2 0,0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2759 1278,'-28'18,"25"-14,1-1,0 0,-1-1,1 1,-1-1,-2 1,1 0,1-1,0 0,0-1,7 0,0 1,0 0,-1 0,6 2,-5-1,-1-1,0 0,-1 1,3 2,-3-1,1-1,0-1,0 1,3 2,2 0,-4-3,-1 0,0-1,-3-4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2783 1271,'14'6,"-11"-5,1 1,4 2,-5-2,3 0,-3 0,1 1,-1-1,0-1,1 1,1 0,-2 0,0 0,0 0,0 0,0 1,-3 0,-3-1,0 0,-3 0,3-1,-3 2,2-1,1 0,-1 0,0 0,-1 1,1 0,-1 0,1 1,-2 3,4-4,0 0,-1 0,0 3,0-15,2 2,1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2753 1307,'19'1,"-16"-2,0 1,0-1,1 0,-1 1,0-1,0 0,0 1,-9 2,2-2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1024,'11'32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2777 1278,'1'15,"-1"-9,0-1,0-1,1-1,-1 0,0 0,0 3,1-1,-1-2,1-6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2911 1303,'17'3,"-14"-4,2 0,2-1,1 0,1-1,-1 1,6-1,-2-1,-4 2,-1-1,-2 2,-1 0,1 0,6 0,-3-1,-4 2,5-2,-5 2,8-2,-7 1,0 1,5-2,-1 1,-6 0,5-1,-5 1,1 1,-1-1,1 0,0 0,0 1,1-1,-1 0,4 0,-5 0,0 0,1 1,-1-1,1 0,2-1,7-2,-9 3,2-1,-2 0,-1 0,4-2,-4 2,0 1,6-3,-5 3,-1 0,1 0,9-2,-9 2,0 0,-1 1,0-1,0 0,7-2,-5 1,5-1,-6 2,10-3,-9 2,1-2,2 0,-3 1,3-4,-1 2,3-1,-3 3,1-2,-4 3,1-1,-1-1,-1 3,2-1,-2 0,0 1,0 0,1-1,-1 0,5-2,-4 0,0 0,-1-1,2 2,-2 1,0 0,0 0,0 1,1-1,0 1,1-1,-1 1,1-2,-2 2,1-1,-1 0,0 0,0 0,-1-1,-7 1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2784 1388,'3'18,"-2"-9,0-6,0 5,-1-4,1-1,-1 0,2 0,-2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2772 1428,'7'15,"-5"-11,-1 0,0 2,0-3,1 1,1 0,0-3,0-3,0-3,2-4,0 1,-1 4,-1 1,1 0,-1 1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1477,'14'4,"-11"-4,0 0,0-1,5 1,-4 0,0 0,1 0,-2 1,0-1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2760 1492,'3'19,"-3"-14,0 4,0-6,0 2,0 0,1-2,-1 5,1-5,-1 2,0-1,1-1,1-9,-2 2,1 0,-1 1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2806 1483,'-12'26,"11"-23,1 1,0 0,0 0,-1-1,1 0,1 1,2 2,0-3,-1 0,1-1,0 0,0 0,0-1,1-3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1487,'12'26,"-11"-23,-1 2,0-2,-1 1,1 0,-1-1,0 0,0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1487,'17'0,"-12"0,-2 0,2-1,-1 1,0-1,0 0,3 0,-2 1,0 0,-2-1,0 1,0 0,1-1,0 1,5-1,-6 0,1 0,-1 1,1-1,2 0,0 1,-2-1,1 1,0-1,0 1,-2-1,2 1,2-1,-4 1,0-1,0 1,0 0,3-2,-3 2,1 0,1-1,0 1,-2-1,2 0,-1 0,2 0,-3 0,0 0,1 0,0 0,-1-1,0 1,2-2,1 1,0-1,-3 3,1-2,-1 1,2-1,-1 1,-1 0,1-1,0 0,0 1,0-1,-1 1,0 0,6-2,-6 2,0 0,0 0,0 0,0 0,3-2,3-2,-6 4,1-3,1 0,0-1,-1 2,-1 1,0-1,0 1,1 0,-1 1,2-4,-2 3,4-2,-4 2,5-3,-5 3,0 0,1 1,3-3,-3 2,5-4,-6 3,-1 0,1 0,1-1,-1 2,-1-1,1 1,2-2,4-1,-6 4,1-1,0 0,-1 0,3-1,-1 0,-1-1,0 0,0 0,-2 1,1-2,-1 2,1 0,2-2,-1 2,1 0,0 1,-2-2,0 2,1 0,-2-1,1 0,1-3,-1 2,3-9,-4 9,-1 1,2 0,0-1,0 1,0 1,0 1,0-1,1 0,-1 0,0 0,0 1,0-3,0-1,-1 2,0 0,-1 0,0 0,3-1,-2 1,1 0,0 1,-6 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2897 1468,'2'0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1085,'9'69,"-9"-66,3-4,1-2,-1-1,1-1,1-3,-2 4,0 0,-1 0,2 0,-1 2,-1-1,2-2,-1 2,-1 0,0 0,0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1465,'13'-15,"-8"9,-2 2,0 1,5-3,-4 3,0 2,-1-1,2 0,-2 1,0 2,-3 2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2920 1402,'21'-5,"-18"5,1 0,-1 0,-1 3,-2 2,1-1,-1 2,0-3,-1 3,0-2,1-1,0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1361,'5'25,"-4"-21,-1-1,1 7,-1-5,2 3,-2-5,1 1,1 3,-1-4,0 0,-3-11,1-3,0 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1366,'15'-8,"-12"4,4-3,-4 4,0 0,0 1,-5 12,0-5,1-1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1386,'30'-14,"-27"14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3044 1383,'24'-11,"-18"8,-3 1,1 0,-1 1,2-4,-3 2,-1-1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1335,'18'2,"-13"-2,-1 0,-1 0,0-1,0 2,-1 3,-2 5,-1 1,0-3,1-4,-2 4,2-4,3-8,-2 2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1328,'5'30,"-5"-26,1 1,-1 0,1-2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1291,'10'20,"-7"-17,3 1,2 1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1323,'-14'-7,"11"7,-1 0,1 0,2 3,1 2,0 0,1 0,-1-2,0 0,1 0,2-1,1-5,0-2,-1 0,-1 1,1 0,-2 1,0 0,2-3,-1 2,0-5,-1 4,1 1,-2 1,2-2,-1 1,-2 9,0 3,0 0,0-1,1 8,0-12,0 3,0-3,0 0,2 0,-1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1041,'42'-33,"-39"32,1 0,-1 1,1 0,-1-1,0 2,-1 2,-1 1,-2 12,0-12,1 4,-1-4,1 4,-2 4,2-5,0 2,0-2,0-1,-1 0,1 0,-1-1,1 3,0-5,-1 2,2 0,-2-2,-4-7,1 1,1 0,-6-7,5 5,2 2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3211 1315,'14'0,"-10"0,0 0,7-1,-8 1,0 0,1 0,1-1,2 1,0 0,-4 0,1 0,-1 0,0 0,10 1,-3-1,-7 0,3 0,-3 0,0 0,-6-2,-3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2807 1590,'7'17,"-6"-5,0-8,-1-1,1 0,-1 0,0 0,1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1613,'8'13,"-4"-7,-1-3,1 1,-1-1,0-3,2-4,-3 1,2-3,-3 3,0 0,0 0,3-7,-3 7,1 0,-4 9,1-2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2815 1645,'-14'7,"11"-5,-2 1,1 0,2 0,-1-2,2 2,0 0,1 0,0 0,2 1,0-1,3 3,-3-3,3 1,-2-2,3 4,-3-3,0-1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1637,'21'7,"-17"-5,-1-1,0 0,2 1,3 1,-5-2,2 0,-2 1,0-1,1 2,-2 0,-2 0,-3 4,1-3,0-1,-1-1,0-1,-2 3,-1-3,-1 3,2-1,2-2,-5 3,5-2,0 0,-2 1,2-1,1 1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1665,'21'-1,"-18"0,1-1,-1 1,1-1,-1 0,0 2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2831 1648,'2'20,"-2"-15,0-1,0 1,1 2,-1 0,0-4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2823 1713,'3'13,"-3"-6,0-4,1 1,-1 2,0-3,0 0,-1 0,1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1741,'17'22,"-15"-19,1 3,-1-2,1-2,-1-5,0-1,3-5,-3 5,1 1,2-3,-3 3,1 1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2746 1817,'14'1,"-10"-1,-1 1,0-2,1 1,1-1,-2 0,1 0,0 1,-1-1,0 1,0 0,-6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1066,'26'-5,"-23"4,0 0,-12 9,2 0,1 1,-3 3,4-6,4-3,-3 4,3-2,2-2,2-2,1-1,2-1,-3 0,0-1,0 1,1-3,0 1,0 0,-1 0,0 0,-6 2,-3 0,3 0,3-3,1 0,1-4,4 0,-4 4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2779 1820,'2'20,"-2"-10,0-6,0 1,0-1,0-1,0 7,1-5,-1-2,0 0,1-10,-1 3,1 1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2814 1813,'-11'14,"10"-7,1-1,1-1,1 2,0-4,0 0,2 0,-1-1,0-1,3 1,-2-1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2843 1815,'19'24,"-18"-21,0 1,-1-1,1 2,-1 1,-2 2,1-4,-3 1,1-3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2949 1650,'42'-7,"-39"6,4-3,-4 3,4-2,-4 1,0 1,6-3,-5 2,1 0,3-5,-4 4,0 1,0-2,6-2,-4 4,0-1,1-1,-2 2,1-1,-1 0,6-4,-6 3,0-2,2 1,-1 1,6-3,-6 4,-2 0,6-3,-5 3,0 0,0 0,2 0,-1 0,4-5,-5 4,-1 0,0 1,0 0,0 0,1 1,-1-1,2 1,-1 0,0 0,-1 1,0-1,0 0,0 0,0 0,-1 0,4-3,-3 2,0 0,0-2,1 1,-1 1,0-1,6-5,-7 7,0-1,0 1,0 1,6-5,2-1,-6 5,-2-1,1 0,0 0,5-8,0 2,-2 2,5-2,-9 7,5-2,2-5,-7 6,-2 0,1 0,0 0,4-1,-3 0,0 2,2-3,-2 4,1-2,-1 2,5-4,-5 4,1-1,-1-1,0 1,-2-1,3-3,-3 1,0 2,-1 0,2-1,0 1,0 0,0 0,1 1,-6 5,0 1,-1 1,0 1,0-2,0 0,-3-1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2908 1837,'14'1,"-11"-2,7-4,-7 4,2-3,-2 3,0-1,0 1,4-3,-3 3,1-1,0 0,1 1,-2 0,0-1,0 0,0-1,-1 2,0-1,1 0,1-1,18-10,-19 10,2-1,-2 1,-1 1,2 0,-1-1,5-1,-3 2,5-2,-6 2,5-2,-6 1,0 1,0-1,0 1,1-2,0 0,-1 0,6-2,-6 3,0 1,0-1,5-3,-5 5,-1-1,0 0,5-1,-4 1,0 0,0 0,0 0,0 0,-1-1,4-1,-3 0,-1 0,3-3,1 1,6-2,-8 6,-1 0,0 0,0-1,4-2,-5 3,11-14,-10 11,1 1,-1 0,1 0,-1 1,-1 0,1 0,4-2,-5 3,3-3,0 0,-2 3,0-1,0 0,0-1,-1 1,5-4,-5 4,2-3,-2 3,1-2,1 0,-3 2,6-7,-6 7,3-4,-3 4,1 0,1-1,0 1,-1 0,1 0,-1 1,0 0,-2-1,3-1,-1 1,-1-3,2-3,-3 5,1 0,1-8,0 8,-1 0,2 0,-2 1,2 0,-1 0,0 1,0-1,0 1,0-1,-2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713,'-7'20,"7"-17,-1 1,1 0,0 0,-2 7,2-7,1 1,-2-1,2-1,0 0,0 0,1 0,1 0,2 2,-1-1,0-1,1 1,-1-1,-1-2,0 0,1 0,0 0,-1-2,1 1,0-2,0 1,0-1,3 0,-3-1,0 2,-1-1,1 1,0-3,0 1,-2 0,-1 0,0 0,0 0,0 0,-1-1,-1 0,1 1,-1 0,0 0,1 0,-2-1,-1-1,0 1,0 2,-2-2,2 2,-1-3,-1 2,1-1,0 1,1 0,-1 1,0-1,-2 2,-2 1,5 1,0 0,0 0,-4 3,3 0,1-1,1 0,-3 7,4-6,0-1,1 1,0 2,0-1,0-2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3475 821,'-12'20,"10"-16,0 1,0 0,2-1,1-1,-2 3,1 1,2-3,-2 0,2-1,-1 1,2-1,0-1,0 0,0-1,0 2,1-1,-1-1,0 0,0 0,1-1,-1-1,2-1,-2 1,2 0,1-2,-3 2,0 0,1-2,2 0,-3 0,0 0,-2 0,1 0,-2 0,0-7,-1 7,0-4,0 3,-1 1,-2-1,1 2,-2 1,1 0,1 1,-1 0,1-1,-1 2,-1 0,1 0,1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944,'-10'14,"9"-9,1-2,-1 8,1-8,0 2,0-2,0 1,0-1,1 1,0-1,1 0,-2 0,1 1,1-1,0 0,1-2,0 0,1-1,0 0,3 0,-3 0,1-1,0-1,-2 0,1-2,0-1,0 0,0 1,-2 1,1-2,-2 1,-1 0,0 1,-1 0,1 0,-1 0,-2-6,1 5,-1 1,0 1,0 1,-1 0,0 1,0 1,1 0,0 1,-1 0,1 0,1 1,-1-1,-1 3,2-2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3503 1048,'-3'17,"3"-12,0-2,0 1,0 0,0-1,0 6,-1-6,1 2,-1 1,1-3,0 0,3 0,1-2,1 0,0-1,-1 0,2-1,-3 0,0 0,2 0,-2-1,2 0,0-1,-1 0,-1-1,1 1,-1-2,-1 0,-1 0,0 2,-1-1,0-4,-1 3,-1 1,1 1,-1 0,0 0,0 0,-2-1,0 4,0 0,-2 4,2 0,3-1,-3 1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3509 1144,'-8'15,"8"-12,-1 0,1 1,0 1,-1-1,1-1,0 0,1 3,-1-1,-1-2,2 0,0 0,-1 0,1 0,2-1,2 1,-2-2,0 0,0 0,2-1,-1 0,0-1,-1 1,0-1,0-1,0 1,1-2,0 1,-1 0,1-1,4-4,-2-1,-3 4,1-3,0 2,-2 1,1 1,-3-1,1 1,-1-3,-1 1,-1-2,-1 0,-1 3,1 3,-3-1,2 1,0 1,0 1,0 0,1 0,0 0,0 2,0-2,0 1,-4 5,4-6,0 1,0 1,-1-1,1-1,-1 0,0 1,1-2,-1 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1032,'-16'37,"15"-31,-1 0,1-1,0 0,0 0,1-2,-5 9,4-9,0 1,-1 0,2 2,-1-3,2 2,-1-2,1-7,0 1,0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1229,'-15'11,"14"-8,-1 5,1-2,0-2,1 0,0 0,0 0,0-1,3 1,-1-1,2 1,-1-1,3 2,-2-3,0 0,0 0,0-1,6-1,-6-1,0-1,0-5,-2 4,2-2,-1 1,-1 0,0-2,-1 3,0-1,-1 1,-1-5,0 5,0-5,0 5,-1-1,0 1,0 0,0 0,-1 1,0 0,0 2,-2 1,0 1,0 4,2-3,0 1,1 0,1 0,-4 2,1-2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3498 1330,'-4'16,"3"-13,1 1,0-1,0 2,0 0,0-1,0 0,1-1,0 1,-1-1,1 0,1 3,-1 0,1 0,0-3,-1 1,3 1,-1-2,2 1,-2-2,0 0,1 0,-1-2,0 0,1 0,-1-1,4-3,-3 1,0-1,-2 1,1-2,0-1,-1 0,0 1,0 1,0 1,0 0,-1 0,1 0,-2 0,0-2,-1 1,-2-1,2 1,-2-2,2 3,-2-2,0 1,0 1,0-1,1 1,-1 1,-1 1,0-1,1 2,0-1,0 1,0 0,-3 1,2 0,-1-1,0 1,1 0,1 0,0-1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1008,'-3'16,"3"-9,-1-1,0-2,0 1,0-1,0 1,0 0,1 1,-1 2,0 0,0-1,1-1,-2 6,2-6,-1 0,0 9,0-11,1-1,0 0,-1 0,1-10,0 0,0 0,0 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1346 1011,'9'15,"-9"-11,1-1,3 12,-2-8,-1-3,-1 1,1 1,1-1,-2 0,1-1,-1 0,0 1,1-1,0-1,0 2,-1-2,1 0,0 1,0-1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1081,'25'0,"-22"0,0 0,0 0,1 2,0-3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1057,'36'-2,"-32"1,-1 0,0 1,-4 3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1089,'38'-18,"-34"16,-1 1,1-1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1039,'27'-1,"-24"1,2 2,-1-2,1 2,-2 0,-2 1,-3 3,0-1,-2 4,-1-2,3-3,-2 1,2-2,-2 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1038,'-14'0,"11"0,-2 0,2 2,0 0,2 1,0 0,3 6,1-7,0 1,0-3,1 1,0-2,-1-1,3-6,-4 5,0-2,-1 2,-1 0,1 0,-1 0,0-1,1 1,-1-3,0 11,-1-1,1 9,-1-10,1 0,1 0,-1 0,0 0,1 5,-1-5,2 4,-2-3,1-1,1-10,-3 3,1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989,'9'57,"-8"-53,0-1,0 0,-1 0,0 2,-4-6,-1-5,4 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1087,'17'-11,"-13"9,0 0,4-1,-3 1,-2 1,10-3,-10 3,-5-2,0-2,1 2,0-2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997,'32'-19,"-29"21,0-1,1 3,-3-1,0 0,-1 0,-1 1,-4 2,1-1,0-2,-2 4,2-5,3 1,5-2,-1-1,0 0,1 0,-1-2,1 1,-1 2,0-1,0 2,0 1,-2 0,0 1,-1 0,-2 0,2-1,-3 1,2-1,-4 3,3-3,-3 2,3-2,-6 2,3-4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1013,'-19'12,"17"-9,-2 3,-1 1,2-1,3-3,3 4,1-4,0 1,1-2,0 1,6-5,-8 1,0-1,2-6,-2 5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1029,'15'1,"-10"-3,-1 1,0-1,2 0,-3 0,0 2,-7 1,-1 1,1 1,0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1054,'21'-4,"-14"3,-3 0,0 1,1-1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1002,'51'6,"-48"-5,0 0,0 3,-2-1,-1 1,0 1,0 0,-2 0,1-1,-3 4,3-5,-2 2,0 0,1-2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1036,'-21'-8,"19"11,-1 0,0 2,-1 0,2 2,2-3,1 0,-1-1,2 1,0-1,1-3,0 0,1-3,-1-2,0 1,-1 1,1-2,-1 2,0-1,1 0,-1-3,1 5,-3 10,0-1,0-2,3 2,0 0,-2-3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943,'4'28,"-3"-21,-1-1,0-1,1 6,-1-6,0 9,0-7,-1-2,1 0,0 0,0-2,-1 0,1 0,-1 0,2-6,0-5,-1-1,1 6,-1-1,1 1,-1 0,1-1,1 0,1 2,0 2,0 0,0 0,1 2,0 1,-2 1,1 2,-2-2,-1 1,-1-2,0 1,-2 1,0-3,0 1,0-2,-2 2,1-1,1 0,-1-1,6-5,1 0,0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961,'-12'64,"10"-52,0-8,1 0,0 3,0-4,0 0,1 1,-1-1,0-8,1 0,0 0,0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956,'22'60,"-22"-55,2 7,-2-9,1 0,-2 1,1 0,0-1,-1 0,-1 0,-3-2,1-1,-1-1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1015,'41'0,"-38"0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1025,'0'16,"-2"-10,0 0,-2-1,3-2,-4 5,2-3,-2 4,2-6,1 0,-3 2,12-4,-2-2,-1 0,0 0,3-1,-3 0,0-1,-1 2,0-1,-4 5,-1 0,-3 2,-4 5,4-5,0 0,2-2,0 1,0 0,0 1,-1 4,2-6,0 1,0 0,2-1,3-4,2 0,0 0,1-1,3-4,-2 0,-1 0,-3 4,3-4,1 3,-5 6,-3 8,-1 1,1-8,0 3,-2 0,0-4,-4-6,4-1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1003,'2'0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1003,'2'3,"-5"-3,0 0,0 1,0 1,0 0,-1 4,2-3,0 1,-1 1,1 0,1 0,1-2,1 0,3 0,4 0,-3-1,4-3,-5 1,2-3,-3 3,0-1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1098,'17'-3,"-14"2,0 1,0-1,0 0,1 0,6-1,-7 2,0-1,1 0,1-1,-2 2,-5 3,-2-2,0 1,-1-2,0 1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1108,'39'-3,"-35"3,3-2,-4 2,0-1,1 1,-1-1,0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393 914,'14'-8,"-11"8,0-1,1 0,0 1,-1 1,0-1,2 0,-2 0,0 0,1-2,0 1,1 0,-2 0,1 2,-1-2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552 905,'23'0,"-20"-1,1 0,-1 1,4-1,-2 0,-1 1,0 0,0 0,3-1,-4 1,1 0,0-1,0 1,3-1,-4 1,0 0,2 0,-2 1,0-1,1-1,1 2,3-2,-1 0,-2 1,-2 0,5-2,1 1,-6 1,2-1,-1 0,0 1,2-1,0 1,0-2,-2 2,0-1,-1 1,2-1,1 1,-3-1,0 2,1-1,1 0,-2 1,1 0,2 0,2 1,-5-2,0 0,0 0,13 1,-11-1,-1 0,0-1,-1 1,1 0,-1 1,1-2,0 2,-1-1,2 1,-1-1,-1 0,0 0,1 1,-11-6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382 944,'-8'16,"7"-12,0 3,1-4,0 0,0 0,0 2,1 2,0-3,3 2,-2-3,1 0,0-1,1-2,-1-1,0-1,1 0,0-1,-1 2,3-4,-3 1,1-1,-1 0,-1 1,0 0,-1 0,0-1,0 2,0 0,0 0,1-5,-2 3,-3 2,-2 0,-5 1,2 0,4 3,1-1,-4 3,4-1,1 1,1 0,0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411 929,'-5'44,"4"-40,1 0,0-1,0 1,0-1,-1 4,2-4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636 938,'-14'10,"10"-3,-1 2,5-6,0 1,0 0,-1-1,1 0,0 2,1-2,2 3,-1-2,1-1,-2 0,2 0,1 1,1-1,0-2,-2-1,0 0,4-1,-4 0,3-2,-3 2,2-2,0-2,-2 4,2-4,-2 3,-1-1,3-2,-2 2,-1 0,4-8,-4 8,1-2,0 1,-1-1,-1 1,-1 1,-1 0,-3-2,0 2,1 2,0-1,-5-1,4 0,0 2,0 1,1 0,0 1,-3 2,3 0,-1-1,2 1,-1-1,0 1,0-1,2 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660 943,'16'14,"-18"-11,0 0,-1 0,0 0,1 0,-1-1,1 1,6-4,-1 1,0-1,0 1,2 0,-2 0,2 1,-1-2,-5-4,-1 0,0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1352,'-1'101,"0"-95,1 5,0-7,0-1,0 0,0 1,0-1,0 0,0 0,0 0,0 0,0 0,0 0,0 0,0 1,1 1,-1-1,0-1,0 0,-3-6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410 902,'-4'-17,"4"14,-1 0,1 0,1-4,-1 4,0-1,0 0,0 1,0-3,1 2,-1 1,0 0,0-1,0 1,0 0,1 0,0-1,0 1,0 0,0 0,0 0,1 0,1 1,0-1,1 2,0-1,-1 0,0 2,1 0,1 0,-2 1,0-2,1 2,-1-1,2 0,-1 0,-1 0,0 0,0 0,1 0,-1-1,2 1,4-1,-6 1,0 1,-2 2,0 0,-1 0,0 1,0 0,0 1,0-2,-1 1,1 0,0 1,0-2,-1 0,2 1,-1 0,-1-1,0 7,0-6,0-1,0 0,0 0,-1 0,-1 2,-1 1,3-3,-1 0,-2 2,3-1,1-12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566 905,'-12'-16,"8"3,4 9,-1-2,0-3,0 5,1 1,-1-1,1 1,1 0,-1 0,1-2,0 2,0 0,0 0,0 0,-1 0,1-1,1 0,-2 1,2-6,1 5,1 3,-1 1,1 2,-1-1,1 1,-1-1,2-2,-2 2,5-2,-3 1,-1 0,3 0,-2 1,-2-1,1 2,-2 1,0 0,-2 0,1 0,-1 0,1 0,0 0,0 0,0 0,0 0,-1 1,1-1,0 3,0-3,0 1,0 0,1 6,-1-5,0-1,0-1,1 1,-1-1,-4-2,-2-3,0 0,2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1812,'1'20,"0"-17,-1 1,1 2,0-3,0 0,-1 0,2 2,0-1,0 0,-1 1,0-2,-1-6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1771,'4'20,"-3"-16,2 0,0 2,0-1,0-2,-2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818 1846,'-13'-11,"8"7,2 3,2 4,0 0,1 0,1 0,-1 0,0 0,1 0,1 1,0 0,0-1,1-2,0-2,1-6,-3 4,0-2,0 0,-1 0,1-5,-1 7,0 0,0-2,1 2,-1-2,1 1,-1-3,-1 4,1 0,-2 8,3-2,-1 1,1-1,0 1,0-1,0 0,1 5,1 7,-2-10,0-1,0-1,0 0,0 1,0-1,2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1812,'18'-3,"-14"1,-1 1,0 1,0-1,0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876 1820,'1'12,"0"-6,-1-1,0 2,0-2,0-1,0-1,0 0,3-2,2-3,1 0,-3 1,0-1,4 2,-3-1,1 1,-2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1806,'0'14,"0"-9,0-1,1 3,-1-4,1 0,-1 1,0-1,0-7,0 1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1769,'13'6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1805,'-13'-11,"10"10,0 2,0 3,3-1,0 1,0-1,1 2,1-1,2 2,-2-2,0 0,1-1,-1 0,1 1,0-3,0-2,-1-3,-1-6,-1 6,0 0,-1 0,1 1,0-1,-1 0,1-1,-1-1,0 1,1-1,-1 0,1 1,0 2,-1 0,1-3,-1 2,2 9,0 1,2 9,-2-8,0-2,0 1,1-1,0 0,-1-1,1 1,1 6,-2-6,0-1,0 0,0-1,1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1473,'13'15,"-12"-11,0-1,2 4,-2-2,0-2,-1 0,1 1,0-1,0 1,0-1,0 0,0 0,1 0,0 0,4-8,-1 1,5-6,-5 3,-1 0,-1 1,6-5,-2 1,-4 4,2-8,-1 0,-4 9,-2 0,-5 4,2 2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1789,'17'-15,"-14"13,0 0,0 1,2 1,-2 0,-2 3,-1 0,1 1,-1 0,0 3,0-4,0 0,0 2,0-2,1 3,0-3,-1 1,3 4,-3-5,0 0,0 0,-1 1,0 0,-1-1,0 0,-1 0,-1-1,-1-1,-1-2,3-1,-1-3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1765,'25'-2,"-22"2,0 0,0 2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1770,'0'19,"0"-16,1 0,-1 1,1 0,0 2,0-2,0 0,0 0,0 2,-1-3,3-2,2-4,0 0,2-4,-3 5,-2-1,1-1,0 2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1797,'9'21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1756,'14'22,"-12"-17,0-1,-1 0,-1-1,2 2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1802,'-14'-14,"10"12,-1 1,2 3,3 1,0 0,6 5,-2-4,0 0,-1-1,0-1,0-3,-1-2,-1-2,-1-1,0 3,0-1,0 0,-1 0,1-1,0 0,-2-2,1 2,0 2,2 8,1 6,0-2,0-5,-1-1,0 1,3 4,-2-5,-1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1735,'28'6,"-28"-1,1-1,2 2,-2-3,2 4,-2-3,1 4,-1-3,0-1,0 1,-1-1,1 1,0-1,1-1,-2 0,0 0,-2 0,-1-2,0 0,-1-2,-4-2,5 2,0-3,-1 1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1745,'25'-3,"-22"4,0 2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1756,'4'15,"-3"-10,1-2,-1 4,0-4,1 1,-1-1,1 2,-1-2,1 0,0 2,1-3,2-4,1-3,-3 1,-2 0,0 1,-1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1771,'2'0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1428,'9'48,"-7"-45,1-1,1-1,0-1,2 1,-3-1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1548,'0'13,"0"-5,0 4,0-1,0-1,-1-3,1-1,0 1,0-1,0-2,0 0,0 1,0-2,0-9,0 1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1738,'2'0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1766,'-16'-1,"12"3,3 2,0-1,1 0,1 0,0 3,0-1,2-1,0-1,0-1,0-1,0-2,-2-2,2-8,-2 7,-1 0,0 0,0 0,0-1,-1-5,1 5,-1 2,1-1,-1 0,1-1,-1 0,1 1,-1-3,1 3,0 7,3 8,-2-5,0-1,0-1,-1 0,2 2,-1-3,0 0,0 0,1 2,-2-2,2 3,-1-1,-1-2,-1-6,1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1767,'3'21,"0"-16,-1-1,0-1,0 0,5 2,-4-4,1 0,-1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1740,'20'-4,"-17"3,0-1,0 2,-1 3,-2 0,0 0,0 3,0-3,2 1,-1 1,2 4,-2-5,0 0,1 5,-1-5,-1-1,2 1,-2-1,0 0,-3 0,-2-2,2 0,-1-1,-9 0,8 0,1 0,0 0,0 1,1 0,-1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1866,'42'7,"-39"-7,1-1,-1 0,2 1,-1-1,0 0,0 0,1 1,-2 0,0 0,0 0,0 1,0 0,1-1,5 1,-4 0,-2-1,1 1,0 0,0-1,-1 1,1-1,-1 1,1-2,0 1,4 0,1-2,-4 2,-2-1,0 0,0 0,0 0,0 0,4 0,-4 0,0 0,0 0,1 1,5-2,-5 2,0 0,0-1,0 1,0 0,-1-1,0 1,4 0,-4-1,2 0,-1 1,0-1,0 0,0 1,0 0,-1-1,1 0,-1 1,0 0,0-1,6 0,-6 0,0 1,1 0,4-1,-4 0,5 1,-5-1,0 1,0-1,0 1,10-3,-8 2,11-3,-13 3,0 0,9 0,-10 0,0 1,0 0,0-1,6 0,-5 0,8 1,-6-1,-3 0,0-1,-6-3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687,'0'18,"0"-12,0-3,-1 0,2 0,-2 1,1-1,0 1,0 0,0-1,0 0,0 2,0-2,0 2,0-1,-1-11,0 1,0 1,0 1,0-2,0 3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657,'6'16,"-5"-13,0 0,0 0,1-6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709,'-6'4,"4"0,1 1,2-2,1 0,2 0,0-1,0-1,-1-1,0 1,0-1,0 0,0-1,0-2,-1-1,0-1,-1 1,0 1,-1-1,0 0,1-1,-1 1,1-4,0 2,0 2,-1 1,-2 6,0 6,1-3,0 4,1-3,1-3,-1-1,2 0,0 0,1 0,-2 0,0 0,-1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691,'-6'24,"5"-21,0 0,1 0,2 0,0 0,1-1,0 0,0 1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674,'17'21,"-16"-14,0-3,-1 1,0-1,-2 2,-1-3,1 0,-2 0,1-2,-1 0,0 0,-2-1,3 0,0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1568,'29'-13,"-26"13,0 1,2-1,-1 1,-1 1,0 0,-1 2,-1-1,0 1,-1-1,0 1,-3 5,1-6,0 0,-2 2,-2-1,2 0,-1-1,2 0,1 0,5-4,0 1,0 1,0 0,5 3,-4-2,3 2,-6-1,-2 2,-3-1,-4 1,3-2,0 0,2-2,-1 2,1-1,-2 3,2-3,1 1,-1 5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703,'25'7,"-21"-9,-1 1,1 1,-1-1,0 1,0 1,-4 2,-6 3,4-4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845,'-3'14,"2"-9,1-2,0 1,0 3,1-4,0 0,4-1,-2-3,0 0,-1-2,0-1,0-2,-1 3,0-2,-1 1,0 1,1 0,-2 6,1 0,0 4,0-3,0 0,1-1,0 1,2-3,0 0,2-1,1-2,-2-1,-2 0,-1-3,-1 3,-1 0,0-1,1-1,-1 2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817,'-1'14,"1"-11,0 2,-1-1,0 0,0-1,1 0,-1 2,1-1,0-1,-1 1,1 0,-1 0,1 0,0-1,4-6,-2 0,0 0,-1 0,1-2,0 2,0-2,0 2,1 0,0 0,0 2,0 0,-1 16,-1-12,-1 0,0 1,0 0,0-1,3-6,-1-1,-1 0,0 0,0 0,1-2,-1 2,0 1,2 3,-3 3,1 0,0 6,-1-5,0-1,0 0,0 1,0-1,-1-23,0 15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833,'2'0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799,'-4'26,"4"-23,-2 2,2-2,-1 0,1 0,-1 4,1-3,-1 5,1-5,0-1,-1 1,1-1,-1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854,'18'-1,"-18"-2,-2 0,0 0,-1 1,0 5,2 1,0 0,0 4,0 0,1-3,-1-2,1 1,0-1,3-2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809,'-5'17,"3"-13,-1-1,2 1,-1 0,1 1,1 3,0-4,0 0,0 0,1-1,0 0,-1 0,2 2,0-2,-1 0,2-1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3081 826,'23'0,"-20"0,2-1,-1 1,-1 0,-6-1,0 1,0 0,0 0,0 1,2 2,0 0,1 0,0 3,0-2,0-1,0 0,0 6,0-6,-1 0,1 0,0 0,3-2,0 0,0-2,0-1,0 0,0 0,0 0,-3-1,0 0,0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815,'22'3,"-19"-2,-3 4,1 2,-1-2,1 0,-1-1,1-1,0 2,-1-1,1 0,0 4,0-4,0-1,-1 0,-11-1,7-2,0 1,1 0,-1-1,-19-3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992,'1'16,"0"-8,0-5,-2 0,3 0,0-6,-3-2,1 1,0 0,0 0,-1 1,1-1,1-2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1570,'-6'27,"6"-23,-2 7,2-5,-1 0,1 0,0-1,-1-1,1 0,-1 3,1-3,0 4,0-1,0-3,0 0,0 1,0 0,0-9,0-10,0 7,0 2,0-2,0 3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943,'5'29,"-5"-26,1 0,0 1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994,'-15'-2,"12"2,1 3,1 0,1 0,1 1,0-1,3-1,-1-2,0 0,0-2,1-1,-1 0,-1 0,2-4,-2 2,-2 2,1-2,0-2,-1 3,1 0,-1 1,-3 8,1 12,2-11,-1 0,2-1,2-2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975,'-3'15,"2"-8,0-3,1-1,0 2,1-2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950,'12'34,"-12"-31,-1 3,-1-3,0 1,-1-1,-1 2,2-2,-1 1,2 2,-1-1,1-1,-2 0,0-1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1103,'23'5,"-20"-5,0-1,0 1,0 0,-3 3,1 11,-1-10,1 9,0-10,0 2,-1-1,1-1,-1 0,1 0,-5 0,0-2,-2 0,0-1,3 0,0 0,0 0,0 0,0-1,-6-2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1438,'-11'17,"9"-11,0-1,-1 0,0-2,0 1,-1-1,-4 6,5-5,-4 10,4-8,0 0,0-1,1 0,-3 4,2-5,0 3,1-3,1-1,0 0,0 0,2-9,0 3,1 0,1-3,0 2,-2 1,2-1,0 0,-1 0,0 0,2-1,-2 1,0 9,-1-1,-1 1,0-1,0-1,-1 1,-1 9,1-1,0-7,1 0,-1-1,-1 4,0-3,5-10,-1-3,1-8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1495,'15'-6,"-12"4,0 1,0 1,-3 3,-2 2,0 0,0 0,0-1,1 1,-1-1,1-1,-3 4,1-2,1-1,0 0,9-6,-1-1,-3 1,1 1,1 0,-2 1,0 0,-4 3,-4 5,3-5,0 0,0 0,0 1,1 0,0-1,-2 1,0 1,0-1,0-1,0-1,0-4,3-2,-1-1,1 2,0-1,1 1,-1-2,1 2,1 0,1 2,0 3,0 1,0-1,2-5,-1 0,-2 0,0 0,0 0,0 0,3-2,-1 1,-1-1,-1 2,1 0,-2 6,-1 0,1 2,0 1,-1-3,1 1,-1-1,1 0,2-1,-1-7,0 0,0 0,-1 0,1-1,-1 0,1-6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1468,'2'26,"-2"-19,-1 0,1 0,0-1,0-1,-1 1,1-1,-1 0,0 8,1-6,-1 0,0-2,1 1,-2 2,0 2,1-7,0 1,0 0,-1-1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1528,'-5'13,"4"-8,1-2,0 2,-1-2,1 0,1 1,0 0,0-1,2-9,-1-6,-1 7,0 0,-1 1,0 0,0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1487,'2'0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1557,'2'14,"-1"-7,0-2,0 0,0 0,0 0,3 33,-2-30,2-15,-2-6,-2 6,1 1,0-8,0 6,-1 3,1-6,-1 5,1-3,0 2,-1 4,1 7,-1-1,0 0,0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1505,'-10'46,"12"-49,2-2,-1 0,-1 2,0 0,3 0,-2 1,0 1,1 0,-1 0,0 1,0 3,-1 1,0-1,-1 1,1-1,0 0,1-3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2344 1441,'-7'68,"7"-58,0-7,-1 4,1-3,0-1,0 1,3-3,0 0,0-1,2-1,-2-4,-4 0,0-1,1 3,-1-1,0 0,-1 0,1 0,-3-3,2 4,0 0,-1 0,0 1,0 1,0-1,0 1,-1 0,-3-1,3 1,1 1,0 1,8 2,5-1,-4-2,-2 0,1-1,-1 0,-1 1,6-2,-4 2,0-2,-1 2,1 0,0 0,-1 2,-1 0,-1 1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1490,'-15'1,"11"1,-1 2,2-2,-2 6,3-5,1 1,-1 1,2-2,-2 4,2-4,2 0,5-3,-4 0,3-3,-3 0,0-1,-2 0,1-1,0 2,-1 7,2 1,0 0,-1 1,0-1,-1-2,0 2,1-1,1-2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1532,'-4'17,"3"-14,-1 0,0 0,-1-3,1-5,1 1,-1 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1488,'4'14,"-7"-12,0-6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1444,'-1'23,"1"-18,0-2,1 0,0 0,1 0,1-1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1658,'-5'44,"4"-41,1 0,0 1,3-5,-1-3,-1 1,0-1,0 0,-1-1,0 0,1-2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2214 1635,'12'8,"-9"-8,1-2,-1 1,0-1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2262 1632,'-8'45,"6"-40,1 0,-1 5,1-7,0 0,0 3,0-3,4-8,-1 1,0-1,0 2,1-2,1 1,-2 0,2 1,-1 2,2 7,-3-1,0 0,-1-2,3 0,-1-5,-1-1,2-19,-3 15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1612,'-18'59,"17"-46,0-9,0 2,1-1,1 1,1-2,0-1,0 1,5-1,-2-5,-2-1,1-1,-2 0,-1 1,-1-7,0 7,0-1,-1 0,1 1,-5-9,3 8,-3 0,-1-1,1 2,0 1,0 1,1 0,1 2,0-2,7 2,-1-1,1 1,0-1,1 1,0 0,0-1,0 1,-1-1,0 1,3-2,-2 0,-2 0,2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1550,'1'75,"0"-70,-2-1,2-1,-1 2,0-2,2 0,-2 0,1 0,-1 0,0 0,0 3,0 1,0-4,-1-11,-1-5,1 8,-1-2,1 3,1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2437 1652,'16'1,"-13"-1,3 0,-2-1,-1 1,0-1,3 1,-2 0,-1 0,0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1601,'-13'17,"12"-13,1 0,-1-1,-1 7,2-7,-1 2,1-2,0 0,0 0,0 0,1 3,0-2,0 1,-1-1,1 0,-1 3,1-3,0 1,-1-1,1 1,-1-2,0 0,-1 3,-1-2,1 0,-2 4,1-3,0-2,0 2,1-2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03:5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1639,'-10'13,"8"-9,0 9,2 2,-1-12,1 0,0 1,1-1,-1 0,1 0,0 1,2-1,0-3,-1-3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2570 1648,'2'0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2571 1647,'-3'14,"3"-11,-1 0,1 2,-1-2,1 0,0 0,0 0,2 0,1-2,0-4,-1-3,-1 1,-1 1,0-1,1 1,-1 0,0 1,-1 0,1 0,-1-2,0 2,0 0,0 0,0 0,6 3,-1 1,-1-1,2 0,-1-2,-1 0,0-1,0 0,-2 6,-1 1,1 0,-1 0,-2 1,2-2,-1 1,1 0,0 1,0-2,0 1,0 0,0 5,1-5,-1-1,0 0,2-7,0-3,-1 1,0 1,0 1,-1 1,0 0,2-3,0 3,-1 0,2 3,0 6,-2-2,-1 14,0-14,0 0,0 0,1-1,4-24,-2 12,-2 3,0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1581,'-15'48,"14"-44,1 1,-1-1,1-1,0 0,0 0,0 0,2 3,0-3,2-2,2 0,-3-3,0 0,-1-1,0 0,-1 0,-2-1,-1-3,0 3,-1 1,-1 0,1-1,-2 2,1-1,0 2,0-1,1 1,0 1,6 0,0-1,1 1,0-1,0 0,-1 0,2-1,2-1,-3 1,0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1615,'10'24,"-8"-19,2-1,-3 1,2-1,-2 0,0 0,0 0,0-1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2735 1608,'-9'19,"5"-9,3-7,-1 3,1-3,-1 0,1 1,1 0,-1-1,1 0,0 3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2755 1602,'13'8,"-12"-5,0 1,0 1,0 3,-1-5,0 0,0 4,-1-4,0 0,-1 1,-1 4,2-4,-1 1,2-1,0-7,1-1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2806 1649,'8'15,"-8"-11,-1-1,1 0,-1 7,0-6,0-1,0 0,0 0,-1-6,1 0,0 0,0-2,0-4,0 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1561,'14'-7,"-9"6,0-1,-2 2,0-1,0 0,0 1,-2 6,-3 0,-1-3,-2 3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2803 1620,'17'9,"-14"-7,-6-3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3018 1327,'-4'18,"3"-9,0-5,1 0,0-1,-1 1,1 0,-1 0,0 4,0-3,1 0,-1 0,1 0,0-1,-1 1,0-2,2-9,-1 1,1 0,-1 1,-1 0,0-1,1 2,-1 0,-2 1,0 1,0 0,-1 1,-2 1,2-1,0 2,0 0,1 3,2-2,0 0,1 0,-1 1,2 6,0-7,3 0,0-1,0-1,1 0,-1-3,0 1,2-3,-3 1,-1 0,0-3,-2 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3035 1380,'16'9,"-13"-10,-1-2,2 1,-1-2,-2 1,-1 0,-3 1,-4 2,3 1,0 1,0 1,0 1,1-2,0 3,1-2,0 0,1 0,0 0,1 0,-2 4,2-4,1 0,2 0,1-1,1-1,3 0,-4-1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3104 1370,'-22'9,"18"-6,1-1,1 1,0 1,1-1,1 0,-2 3,1-3,1 0,-1 1,3-1,2-3,2-1,-1-1,-2-1,0-2,-1 2,0 0,1-1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3131 1316,'-6'21,"5"-15,0 0,0-1,0 0,-1 1,1-1,0 0,0-1,-1 7,1-5,0 1,0 0,0-3,0 0,0 0,1 2,0-2,3-7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1373,'14'2,"-9"-3,-1 1,-1 0,0 0,0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3186 1342,'17'10,"-14"-9,0 0,0 0,0 1,-2 3,-1-2,-1 0,-1 1,0 0,0 1,-1-1,1 0,-5 4,1-1,4-4,-1 0,0-2,-2-16,4 10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3277 1356,'-5'21,"4"-16,0 1,0-1,1 0,-1-1,1-1,0-10,1 2,-1-4,0 4,0 1,0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3243 1331,'16'2,"-12"-3,-1 1,1-1,-1 0,3-1,-3 1,1 1,3-2,0 1,-3 1,-1-1,1 1,-1-1,0 2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3319 1341,'-2'24,"1"-21,0 1,1-1,0 1,2-1,1-2,1-3,0-2,0-1,-2 1,1-3,-3 2,1 0,-2 2,-1 7,1 2,1-2,0-1,-1 7,1-7,-1 0,1 0,-1 1,0 5,0-3,1-1,-1-1,-1 3,1-4,-3 6,2-6,-1 0,0 0,-1-2,-1-1,2 1,-2-1,-1-2,3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1601,'33'-4,"-29"3,0 0,0 0,2-3,-6 1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3363 1332,'-10'44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3357 1332,'24'-11,"-21"11,-1 3,-2 1,-1 0,0-1,-1 1,-1 2,1-1,1-2,-1 1,1-1,-2 0,0 0,5-6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3387 1340,'16'10,"-12"-11,0-1,1-1,-2 1,1 0,-2-1,-2 0,-1 0,-2-1,-1 2,0 2,0 0,0 0,-1 2,1 0,1 0,0 2,1 0,1 3,1-4,-1 11,2-10,2 0,1-3,9-4,-8 2,-1-2,7-15,-9 13,2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1345,'1'28,"-1"-25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1292,'2'23,"-1"-20,-1 0,1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1332,'-14'-8,"11"8,-1 0,1 0,-2 2,3 1,2 0,-1 1,1 1,0-1,1 4,0-5,1 0,2-1,7-8,-8 2,2-3,-3 3,2-4,-1 2,-2 3,5-8,-5 7,0-2,1-4,0-2,-1 8,-1 0,-3 9,1 2,1 0,1 0,-1 1,1 3,0-6,1 7,-1-6,0 6,1-5,-1-4,0 2,0-2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3178 1496,'-3'33,"2"-23,1-5,-1 2,0 11,0-9,0-1,1 1,-1-1,0 3,0-1,0-3,1-1,-1 3,-1-5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3230 1572,'-2'15,"2"-10,0-2,-1 0,1 1,-1 4,1-3,0 1,1-13,0 4,0-8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3236 1544,'18'19,"-15"-18,0-1,0 1,0 0,-1 2,-2 0,1 1,-2 1,1 1,0-3,-1 0,0 2,0 1,1-2,-1-1,0 5,0-1,3-22,-1 11,-1 0,2-2,0 0,1 1,-1 1,1 0,-1 1,0 0,0 0,1 3,-2 3,0 1,-1-1,0 3,-1 1,0-3,0 0,1-1,0 0,2-6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3327 1513,'-11'47,"10"-42,1-1,0 0,0-1,-1 1,1 0,0 1,0-2,0 1,1-1,-1 0,3 0,0-4,0-4,-1 1,-1 0,0 0,-2 0,0 1,0-3,-1 2,0 0,-2-2,0 3,-1 1,-2 1,4 1,0-1,-2 1,11-1,-2 0,4 0,-4 0,1 1,-2-1,0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1631,'33'-10,"-28"9,-2 2,-4-8,1 3,-1-1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3212 1528,'22'-6,"-17"4,0-1,-1 1,1 0,4-4,-7 3,2 1,-1 0,-7 7,1-2,1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3233 1527,'-4'33,"3"-26,1-1,-1 5,1-6,-1 1,-1 6,2-4,0 0,-3 10,3-14,0-1,0 1,3-8,-2 1,3-14,-3 9,0 1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3266 1540,'0'42,"0"-35,1-4,-1 0,1 1,0-1,3-1,-1-2,0-3,1-2,-2 1,0 0,-1 1,1-3,0-3,-1 3,0 1,-1 0,1 1,-1-3,1 2,-1 1,-1 1,-3 8,3-2,-2 7,3-5,-1 2,0 6,1-8,-1 6,1-5,-1 0,1 2,-1 0,0-1,-2 9,2-12,1 0,-1 0,0-1,-2 3,2-3,0 0,0 0,-1 0,-1 1,0-3,2-7,2 2,0-1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3322 1520,'3'29,"-4"-25,1 8,0-6,-1 5,1-6,-1-1,1 1,-1-1,0 3,0-1,0 7,1-8,0-1,-1 6,1-7,-1 0,0 0,2-6,-1-3,1-1,-1-1,1-10,0 12,0 0,-1 1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3323 1543,'16'-7,"-12"7,0 1,-4 2,-2 2,1-2,-3 9,2-8,1 1,0-1,-2 4,1-4,0-7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3358 1550,'21'8,"-18"-11,-1 0,-1 0,0 0,0 0,-1 0,-1 0,-2 0,-1 2,0 1,0 1,-1 1,0 1,1 0,1 0,1 0,-1 2,2-1,0 1,-1 0,2 0,0 5,1-7,0 0,1 1,2 0,0-1,-1-3,1 0,1-2,-2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3444 1534,'-2'26,"2"-18,0-5,-1 2,0 0,0-9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3441 1492,'7'24,"-5"-20,0-1,1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3490 1548,'-22'-4,"19"8,3-1,-1 7,1-6,0-1,-1 1,1-1,1 1,-1-1,3-2,1-2,-1 0,0-1,0-1,-2 0,1-2,-1 1,0 0,0 1,0 0,1-3,-1 2,0 1,0-9,0 1,-1 8,0-1,0-3,0 4,-2 7,2 7,1-6,-1 0,1 3,-1-4,1 0,2 28,-3-28,1-1,-1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3552 1476,'-14'40,"12"-24,2-10,0 13,0-11,2 7,-2-10,0 1,1-1,0 0,0 6,2-7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1503,'-9'40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3626 1522,'17'3,"-10"-7,-4 2,1 1,-1 0,0 2,4 1,-2-2,2 0,-3 0,1-2,-3-3,-2 1,0 0,0 1,-1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3503 1631,'24'-4,"-19"1,-2 2,3-3,-3 3,0-1,0 0,0 2,0-1,0 2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3514 1652,'23'-2,"-19"2,0 0,-1-1,1 0,0 0,-1-1,0-2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1363 1060,'0'15,"0"-11,0-1,0 0,-1 0,0 3,1-2,-1-1,0 0,0 2,-1 0,2-1,-2 2,2-3,0 0,-1 4,0-3,1 0,0-1,2 0,2-1,-1-1,0-1,1-1,0 1,-1-1,1-1,0 1,-1 0,0 0,0 0,1 0,-1 1,0-1,0 1,-6-1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1057,'27'1,"-24"-2,1 0,-1 0,0 1,0-1,0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1100,'22'1,"-17"-2,-2 0,0 1,0-1,0 1,0 0,0 0,2-1,-2 2,-3 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1435 1098,'2'0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1436 1098,'3'2,"0"-2,1 0,-1-1,6-1,-6 2,2-1,-2 0,2 0,-2 0,0 0,1 0,-1 1,0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1064,'15'0,"-12"-1,0 1,0 1,0-1,0 0,0 1,0 0,0 0,-2 2,-1 2,-1-1,1-1,-2 1,0 1,0-1,0-1,-1 1,1-1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1546 1040,'1'22,"-2"-11,1-7,-1 0,1 0,-1 7,1-7,-1-1,1 0,1 0,-1 1,2-1,-1 0,2-1,2 1,-1-3,-1 0,10-3,-9 1,-1 1,0-1,0 0,0 0,0-2,-3 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1567,'19'16,"-15"-19,1 0,-2 1,1 1,-1 1,1 1,0 2,-1-3,-6 4,-1-2,1-1,0 1,0-1,-1 1,0 4,2-3,5-2,2 0,1-1,-3 0,0 0,-3 4,-1-1,-2 10,0-3,1-6,1-1,-3 4,3-4,0 0,0 1,0 0,0 0,0-1,3-6,2-1,-2 1,3-1,-2 3,1-3,-1 2,2-1,-1 0,1-2,-3 2,-7 1,2 2,-2 1,-2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1033,'16'-1,"-11"2,-1-1,0-1,-1 0,0-1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1547 1071,'38'-14,"-35"13,0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1610 1069,'39'-11,"-35"11,-1-1,0 1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1637 1033,'6'52,"-6"-47,0 0,1-2,-1 3,0-3,0 1,1-1,0-6,-1-1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1691 1013,'0'58,"0"-52,0-1,-1 6,0-5,0-3,0 0,1 0,4-2,0-1,0 0,-1-1,0 1,0-1,1 0,-1 0,1-1,-1 0,-1-1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1687 1033,'2'0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1693 1059,'33'-6,"-30"4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1690 1023,'15'-14,"-9"10,-3 4,1 0,-1 2,-3 3,-2-2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1760 1021,'5'38,"-5"-33,-1 6,1-6,0 0,-1 0,1-1,0 2,-1-3,1 1,0-1,0 1,0-1,0 1,0 0,0-8,1 0,0 0,0 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1805 1044,'1'21,"-1"-18,0 1,-1 5,1-5,-1 0,1-1,-1 0,0 0,0 7,1-6,-1 0,1-1,1 0,-1 0,1 0,1 3,1-3,0-3,0-1,0-2,0 0,4-2,-2 1,2 1,-2 0,-2 2,-2-2,-5-1,-1-1,2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1365,'24'15,"-25"-12,0 2,0-2,1 2,0-2,0 0,0 1,1 3,0-4,1 1,0 0,1-3,0 0,1 0,0 1,-1-2,-4 3,-2-1,0 1,2 0,1 0,0 1,1 3,2 3,-1-5,0-2,-1 1,0-1,-2 0,-2-1,-1 0,-1-1,-8 0,-3-3,-2-5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1631,'-11'17,"7"-10,2-4,0 0,1 1,-1 2,0-1,1-1,-4 4,1-2,1-4,1 1,-2 2,7-9,0 0,4-4,-4 3,0-1,3-9,-4 12,1-1,1 2,-1 0,0 4,1 0,-1 1,2 3,-1 0,1 1,-1-5,-1 1,0-3,2 3,-2-4,1-5,-2 1,0 0,0 0,-1 1,0 1,0-3,-1 3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1801 1039,'27'-1,"-24"0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1804 1086,'18'-5,"-13"1,0-1,-1 3,-1 0,0 1,0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1872 1087,'29'-10,"-26"9,0-1,0-1,-1-1,-1 1,0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1924 1036,'2'27,"-2"-23,0 0,-1 0,1 1,0 4,-1-6,1 0,-1 2,1 0,0 0,0 2,0-4,1 1,1-1,1-1,1-1,3-2,4-2,-8 2,4-4,-4 3,0 0,-1-1,-3-1,-1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1044,'12'6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1066,'27'-3,"-24"2,1 0,-1-1,1 0,1-5,-3 4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2003 1001,'8'86,"-7"-80,0-1,-1 0,1 0,0-1,-1 0,0 1,1 0,0 8,-1-10,0-7,-1 0,1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1032,'3'50,"-4"-46,1-1,-2 1,2 0,-1-1,0 0,4-1,0-2,1 0,-1 0,1-1,2-1,-3 1,0 1,1-2,-1 1,0 0,0-1,-4-1,-5-9,4 7,0 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2068 1010,'2'0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1053,'30'-4,"-27"3,0 1,0-1,-1-2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1647,'18'-8,"-15"6,5 0,-4 0,-1 1,1-1,0-1,0 0,5-6,-5 6,-1 1,0-1,0 0,2 1,-1 0,0 1,-1 0,-3 4,-2 2,-7 21,7-20,0-1,-1-1,0-2,0-2,1-4,1 1,-1 0,2-1,0-1,-1-1,0 0,1 1,0 0,-1 1,0 0,1 0,0 1,-1 0,1 13,-1 1,-1 0,2-1,-3-2,1-5,2 1,-4 3,2-4,0-8,1 0,0 0,0-7,0-2,1 8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2116 1029,'21'33,"-20"-30,0 2,1 0,-1-1,0-1,0 0,-1-6,0-9,0 7,0 1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2146 1025,'-12'36,"10"-32,0 1,1-1,-1 0,1 0,-1-1,2-8,-1-1,0 2,1 0,-1 1,-2-1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1049,'23'-1,"-20"1,1 1,-1-1,0 0,-4-3,-4-1,2 3,0-1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2050 1008,'29'1,"-25"-2,-1 1,0 0,2 1,0 0,5 1,-6-1,-1-1,0-1,1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1013,'7'38,"-7"-33,0 3,0-2,1-2,-1 0,0 0,0-1,0 0,1 0,-1 0,0 0,1 0,1 0,1-2,0-1,1 0,-1-1,0 1,0-2,1 1,-1-1,0 0,-1-3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1037,'2'0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1064,'34'-2,"-31"0,0 2,0-1,0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2239 1005,'4'19,"-3"-12,0 0,-1-4,1 0,-1 1,0 0,1 1,-1-1,0 2,1 0,-1 19,1-21,-1-1,-1 2,1-1,0-1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2178 1016,'14'9,"-9"-10,-2 1,0-2,0 0,0 2,1 2,-1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1025,'-1'13,"1"-10,-1 0,1 1,0 1,0-1,0-1,0 5,0-2,0-1,-1 4,1 0,1-4,-1-2,4 0,0-2,-1-1,0 1,0 0,0-1,0 0,3 0,-3-1,4 1,-1-1,-2 1,1-2,-2 2,-1-3,-4 0,-1 1,-1 0,0 0,0-1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1579,'-6'57,"6"-52,0-1,1 5,1 0,-1-4,1 0,-1-1,4 2,-2-4,1-1,-1 0,0-1,1 0,0-2,2-9,-1-1,-3 7,0 0,0 0,6-29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2286 1020,'36'-1,"-33"2,0-2,-8 5,2-1,-1-1,-1 3,2-3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2291 1061,'39'-6,"-35"4,-1 2,0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2380 1011,'0'22,"-1"-17,-1 0,1-2,0 0,0 0,0 1,0 0,0 0,-2 6,1 1,1-6,0-1,0 0,1-1,-2 3,2-3,0 2,0-2,0 0,0-6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1040,'-2'17,"2"-12,0-2,0 0,0 3,0-2,0 0,0-1,-1 3,1-1,0-2,-1 1,2-1,2-2,3-1,-3 0,0 0,1 0,-1 0,0 0,0 0,0 0,1-1,1 0,-1 0,-1-1,-2-1,-4-1,-2-4,3 4,0-1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2409 1035,'30'-5,"-27"5,0 0,1 0,-8 3,1-1,-1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2412 1063,'33'-2,"-30"1,1 1,-1-2,0 1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1002,'9'33,"-9"-29,0 3,0-3,-1 3,2 5,-1-7,0 0,0 4,0-6,1 4,-1-3,0 0,0-1,0 1,0-1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2553 1063,'0'16,"0"-11,0-1,0-1,1 0,0 5,0-4,-2-1,1-8,0-1,0-1,0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2556 1014,'17'41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2611 1067,'-13'-6,"9"5,1 1,0-1,0 2,0 0,2 2,0 2,2 12,0-13,0-1,1 1,2 1,0-4,-1-1,1 0,0-1,-1-2,0-2,0-4,-1-5,-2 11,1 0,-1-7,1 7,-1 0,0-1,0 0,0-9,0 9,0-1,0 2,0 9,0 8,1-9,-1 0,0-1,2 9,2 5,-2-8,-1-6,1 4,-1-4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1543,'-9'22,"6"-18,1 0,0-1,1 0,-3 2,1-2,1 1,7-4,0 0,-2-1,0 1,0 0,3-2,-3 1,1 0,-1 0,-10 11,4-4,-3 11,-1-1,4-9,0 0,-4 19,3-14,3-8,0 1,4-7,-1-1,3-6,-2 2,0 1,0 1,2-1,-2 1,0 2,-2 0,2 0,-2-1,1-1,-1 1,0-2,0 3,0-4,1 3,0 0,1 2,0 1,0 3,-1 1,-2 1,1 5,0-6,-2 1,2 5,-3-4,-1 2,1-4,0 0,-1-2,1-6,1 2,2-2,-1 0,2 0,4-11,-5 11,0 1,4-2,-3 3,3-1,-1 2,8-3,-8 4,1-1,-3-1,-4-2,1 1,-2-1,2 0,0 2,-4-7,3 7,-1 0,1 20,2-8,-2-2,1 0,1-1,-1 0,-3 21,3-19,0-1,0 0,1-2,0 7,3-10,3-4,-1 0,-1 0,0-1,0 0,-1 0,3-4,-3 4,1-1,-2 0,0-1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2666 999,'3'53,"-2"-39,1 3,-2-10,1-1,1 11,-1 0,-1-12,0-1,-1 3,0-3,-2-3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2732 1048,'31'-1,"-28"0,0 1,0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2793 1009,'1'23,"-2"-20,1 0,0 0,0 0,-2 5,2-5,0 0,0 0,-1 3,1-2,0 0,0 0,0-1,-1 0,1 0,0 1,1 1,-1-2,3 0,4-2,-4 0,1-1,4-1,-3 1,-2 0,0-1,3 1,-3-1,0 0,0 1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2796 1010,'44'0,"-47"0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2792 1059,'37'-5,"-34"5,1-1,1 0,-2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2878 973,'7'62,"-6"-54,-1-1,1 0,0 1,-1 2,1 0,-1-2,1-1,-1 0,1 0,-1 1,0 6,0-8,0-1,0-1,0-1,-1 6,0-4,-2-6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2961 1015,'-21'29,"20"-26,0 1,1 0,-1 0,4 11,-2-11,-1 0,1-1,1 2,0-1,2 0,-1-2,0-2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2992 1012,'0'19,"0"-16,-1 0,1 0,0 2,-1 0,1-2,0 3,0-3,0 1,-1-1,1 1,0 0,0 4,0-5,1 2,-1-1,1-1,1 0,1-1,2-2,-1 0,1 0,-2 0,2-1,-1 0,0 1,-1-1,0 1,6-2,-3 1,-3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2996 1017,'38'-5,"-42"4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2994 1057,'37'-3,"-34"3,2 0,-1 0,5-3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1601,'2'0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3062 993,'28'59,"-28"-53,1 0,0 3,-1-1,0-1,-1 0,0-2,-1 0,-1 0,-2 1,1-1,-1 1,1 1,-1-1,-9-5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1424 944,'-15'3,"10"-2,2 0,0 0,-2 0,2 1,0 0,1 1,0 0,1 2,1-2,0 3,0-3,3 2,0-2,0-1,6 1,-5-1,0 0,2 1,-3-1,-1 1,0 0,-2 2,-1 0,0-2,-1 2,0-1,-1-1,-1-2,1 1,0-1,-2 1,2-1,0-1,0 1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1442 990,'25'3,"-22"-3,0 0,0 0,0 0,0 0,0 0,0 1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1452 1014,'17'4,"-14"-5,0 2,0-1,0 1,1 0,-1 0,0 1,0 0,-4-6,-1 0,0 0,-1 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980,'13'2,"-10"-1,1-1,5 1,-4 1,0-1,1 2,-3-1,0 0,-1 1,0 0,-2 1,0-1,-1 0,0 5,-1 1,0-1,1-5,-3 5,1-4,-3 3,4-4,0 0,-1-2,0 1,-1-1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1611 960,'-14'2,"11"0,0 0,1 1,1 0,1 1,0 0,0-1,1 1,1-1,-1 0,1 0,-1 0,1 1,0-1,2 3,-1 2,-1-1,-1-3,-1-1,0 0,-2 1,0-1,-1-1,0-1,0 0,0 0,-1-1,3-3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1632 1001,'18'0,"-14"-1,0 1,0-1,0 1,1 0,2 1,-3-2,0 2,-10-5,3 2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1658 969,'6'53,"-6"-48,0 3,0-3,0-2,0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1718 960,'-10'17,"8"-13,0 0,1 0,-1 1,3 1,0-3,1 0,1 1,-1-1,1 0,-1 0,2 0,-2 0,1-1,1 2,2 0,-1 1,-5-1,0-1,-3 0,-3 3,-2-2,4-2,-2 0,2-3,1 0,0-3,1 1,-1-3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1763 988,'18'4,"-9"-4,-4 0,-1 0,-1 0,0 0,1 1,-1 0,0-1,-7 1,1-1,0 0,0 0,-1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1574,'19'-8,"-15"7,0-2,0 2,0 0,-1-1,0 1,1 1,-5-3,-3-2,-2-1,3 3,0 0,1 0,-1 1,2 8,0 0,0 2,0 0,0 0,0-2,-2 9,3-12,-1 0,0 3,-1 3,-3-12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1008,'21'6,"-17"-6,-1 1,0-1,1 0,-1-1,0 0,0 0,1 1,1-2,-1 2,-1 0,-9-3,2-1,3 1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947,'24'22,"-18"-18,-2-2,1 0,-2-2,0 1,1 2,1-1,-2 0,0 0,0 2,-1 0,-3 1,-1-1,0 0,-2 4,2-4,-4 7,3-9,-5 1,-1-19,7 12,1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1571 1070,'15'1,"-11"-1,0 0,-1 1,0-1,5 1,-5-1,1 1,-1-1,-7 0,-1-1,2 0,0 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1563 1090,'15'8,"-12"-9,0 1,3 0,-2 0,0 0,0 1,1-1,-1 0,-1 0,1 0,1 1,-2 0,0-1,0 2,-6-1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1955 946,'-15'2,"11"-1,-1 0,1 2,1-1,0 0,1 1,0 0,-1 0,1 1,1-1,-3 2,2-1,0-1,2 1,1-1,2-1,1 0,0-1,3 1,-2-1,-1 0,0 0,-1 0,0-1,0 1,0 0,1 1,0-1,-1 2,-2 0,-3 5,-1-3,2-2,-4 0,3 0,-3 0,1-1,0 1,-2-1,3 0,0-3,2-2,-1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1979 995,'15'4,"-12"-4,5-1,-4 0,-1 1,0 0,0 0,0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952,'2'0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2046 952,'10'-2,"-12"5,-1-3,0 1,-2 2,2 0,2 0,0 1,0 0,2 1,3 2,-1-5,0 0,2 0,-1-1,0 1,-1-1,0 0,0 2,0 1,-2 0,-1 0,0 0,-1 2,-1 2,0-4,-3 0,2-1,-1-1,0-1,0 0,-3 1,4-2,0-1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1929 1066,'18'2,"-13"-1,-2-1,1 0,0 1,-1-2,1 2,1-2,-1 1,4 0,-5 1,1-1,5 0,-5 0,7 1,-8 0,1-1,0 0,-1 0,1 0,0 0,0-1,4 1,-4 0,0 0,2 0,-3 0,1 0,0 1,-1-1,0 2,-1 1,-5-2,0 2,0-2,-2-1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1931 1089,'33'7,"-30"-8,0 1,0 0,0 0,2 0,-2 0,5 0,-4 0,1 1,-1 0,0-1,0 1,0-1,-1 1,0-1,3 1,-3-1,0 0,0 0,0 0,4 0,-4 1,-8 0,-1 0,1-1,0 1,0-1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1588,'25'-12,"-20"11,-2 0,0 0,0 1,0-1,-5 5,-1-1,-6 4,4-4,-7 7,9-8,0 1,-1 2,0-2,1 0,6-6,0 2,2-3,-2 3,0-1,0 1,2-1,0 1,0-1,-2 2,0-1,-9 15,-2 0,-3 1,8-11,0 0,0 1,1-1,0 0,-3 4,4-5,-1 2,1-2,2-6,1 0,0-2,1 1,0 1,-1-1,5-6,-5 7,11-13,-8 8,-1 3,0 1,-7 15,2-6,-1 2,0-1,-2 5,3-8,-2 3,2-3,0 1,4-3,0 1,0-1,-1 2,1 0,0-2,0-2,0-2,1-4,-3 4,1 0,3-3,-3 2,0 0,-1 1,-1 0,-1 0,0-4,0 3,0 1,0 0,0 0,-2 5,1 1,0 0,-1 6,1-5,0 4,3-5,2 0,2-3,-2 0,0 0,0-1,0-1,0 2,2-2,-2 1,0-1,1-1,-2 0,-2 0,0-2,-2-9,-1 8,1 1,0 1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1120,'5'33,"-5"-29,-1 1,1 0,0 0,0-2,0 1,1 0,-1 1,1-1,-1-1,0 0,1 0,0 0,1 0,1-1,0-1,1 0,0 0,0 0,0-1,-1 1,0 0,1-1,-1 0,2 1,-2-1,0 1,1-1,-1 0,2 0,-1 0,0 0,0 1,-1-2,1 1,-1 0,0 0,2 0,-2 0,0 0,0 0,4 0,-2 1,-1-1,8-1,-8 1,-1 0,1 0,-1 0,3 0,4 0,-6 1,1-1,-1 0,1 0,-1 0,0 1,12-1,-12 0,0 0,1 0,-1 1,9-1,-8 0,0 0,3-1,-1 0,-4 1,0 0,1-1,-1 1,2 0,0 0,0-1,-1 1,0 0,0 0,-1 0,0 0,4-1,0 2,-3-1,-1-1,2 0,-1 0,4 0,-4 1,0-2,-1 2,0-1,0 0,1 0,-1-1,0 1,-1-2,0 0,-2 0,0-3,1 2,-1 1,0 0,0-1,0 1,1 0,-1-6,0 6,1-2,-1 2,-1-6,2 6,-1-1,0 1,0 0,0 0,0 0,1 10,-1-2,-1 3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2124 981,'13'6,"-8"-6,-1-1,-1 1,2 0,0-1,-2 1,1 0,-1 0,1 0,-1 1,-3 2,-4-4,0-2,2 0,0 0,-1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2143 962,'2'24,"-2"-21,0 1,0 1,0-1,0 1,0-2,0 0,0 0,0 0,0 3,1-2,-1-1,0-6,0-1,1 0,-1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2211 940,'-10'14,"7"-11,1 0,1 0,0 0,0 1,1-1,0 3,1 0,0-2,3 1,0-3,1 0,-1 0,-1-2,2 2,0 0,-2-1,0 0,0 2,-2 1,-5 9,3-9,-9 6,6-8,-1 0,0 0,-3-1,2-2,1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2296 958,'18'-1,"-7"0,-6 0,-1 0,-1 1,0-1,0 1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2295 994,'23'-2,"-18"1,-2 1,2-1,-1 0,0 1,2-1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2316 939,'34'-1,"-30"2,-1 1,1 0,-2 2,-1 0,-2 0,1-1,-1 2,1-1,-1 1,0-1,0 0,0-1,-1 1,-1 1,1-2,-4 5,-2-1,5-5,-1-2,0-1,-3-2,5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2430 958,'-6'-15,"4"12,-1 1,0 2,0 1,0 1,-1 0,1 1,2 0,-2 5,2-5,1 1,-1 4,1-5,0 1,0-1,0 0,0 1,0-1,0 0,4-3,0-2,-1 0,-1-1,0 0,2-2,-3 2,2-4,-1 4,0-1,1 2,0 0,-4 5,1 3,-2 0,0 5,1-6,0-1,0-1,-2 10,2-9,0 0,1 2,-1-2,1 0,-2 3,1-4,0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2468 972,'29'7,"-26"-8,0 1,0 0,0 0,-3-4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2531 932,'-5'30,"5"-27,0 1,1 2,0-1,0-1,1 0,1-1,-1 0,1-1,2 0,-2 0,0-1,0 0,-3 2,-5 0,1-1,1-1,-1 0,0 1,1-2,0 0,0-1,0-6,1-1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3550 1576,'31'-12,"-27"11,1-3,-2 2,-3 5,-4 3,0 1,0-2,1-1,1-1,-2 0,1 0,6-2,2-1,0-1,-2 0,0 0,-1 5,0 3,-2-2,1 0,-1 0,0 10,0-11,0 0,-1 3,-1-1,1-2,0 0,0 0,0-1,0 0,1 0,0 1,-1-10,1-3,0 5,0-2,0 1,0 2,-1-6,1 3,-1 2,1 1,-5 7,2 0,-1-1,1 1,0-1,-3 2,3-2,0 2,1-2,0 0,5-10,0 3,2-4,-2 5,-1-1,1-1,1 0,-1 1,-1 0,1 1,1-2,-1 3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2535 949,'24'1,"-21"-1,0-1,0 1,1-1,-1 0,-6 3,-1-1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2582 991,'14'2,"-11"-1,0-1,0 0,0 0,0-1,0 2,0-2,0 1,-7-2,1-1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2601 969,'7'24,"-7"-21,0 0,0 1,1-1,-1 1,0-1,-1 0,0-7,1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952,'36'6,"-35"-3,-2 4,0-2,-1 0,1-2,-1 0,1 1,-2-1,2 0,0 0,0 0,4 0,0-1,2 0,2 0,-3-2,-1 0,0 0,1-1,-10-2,0 3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1727,'-17'5,"9"-3,5-1,0 1,0-1,-1 2,1-1,0 1,-1 1,0-1,2 0,0 0,1 0,1 0,2 0,0 1,2 0,-2-1,1 0,2 2,-1-3,-1 0,0-1,1 1,0 0,0 0,-2 1,-1 0,-1 1,-1 0,-2 3,1-4,-3 2,1-1,1-2,0 0,-1 0,1-2,-4-11,6 8,0 0,0-1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2191 1803,'14'-1,"-8"0,-3 1,2-1,0 1,-1-1,-1 1,0-1,0 2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1816,'38'-5,"-34"5,1 0,-2 0,0-1,-2-2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2229 1756,'14'4,"-11"-3,5 3,-2-3,1 1,1 0,-5-1,3 1,-3 0,0 1,-2 1,-1 0,0-1,-1 0,0 2,-1-2,1 0,-1 0,0 0,-3 2,3-2,-1-1,1 1,-2 2,0 1,-1-11,4 2,0 0,1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2338 1757,'-13'5,"8"-4,2 2,0-1,1 1,1 0,1 2,0-1,1 0,2 5,0-6,2 2,0-1,-1-2,-1 1,2 2,-3-2,-1 0,-1 1,0-1,-3 7,0-6,0-2,0-1,-6 2,6-3,0 0,0 0,1-3,1-9,1 8,0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2356 1799,'15'-2,"-10"1,-2 0,0 1,6-1,-5 0,0 0,-1 1,0-1,0 1,1 1,-5 3,0 0,-2-2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1602,'16'18,"-14"-15,0 1,1 0,2-1,-2-2,0 1,-16-20,6 10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2479 1748,'-14'8,"9"-2,3-3,2 0,0 1,2 2,-1-3,1 1,2 1,0-2,-1-2,0 1,1 0,-1 0,0 1,-1 0,-2 0,-2 2,-2 0,-1 3,3-3,-1-1,1-1,0-7,2-2,-1 1,1 1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2521 1784,'18'3,"-14"-3,0 0,-1 0,1 0,-1 0,0-1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2526 1799,'16'4,"-12"-4,1 0,2 0,-4 0,0 0,0 0,0-1,-2-2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1748,'23'10,"-20"-7,2 1,-1-1,1 3,-3-1,-1-2,0 0,1 2,-2-2,0 1,0-1,-1 2,0-2,-2 2,1-2,-1-1,0-1,0-2,0 0,0-2,-1 1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1764,'-13'-10,"10"10,0 0,-1 2,0-1,0 2,3 0,0 1,3 0,0-1,1 0,5 2,-4-6,-1 0,1-3,0-2,-1 2,0 0,0 1,0 0,-4 7,1 2,0 2,-1 0,0 9,0-13,1 1,-1-1,1 1,-2 6,2-5,-1 7,1-10,-1 1,1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1805,'15'-1,"-11"1,-1 0,0-1,0 1,2 0,-2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2782 1749,'-10'14,"6"-11,3 0,2 4,0-4,1 1,-1-1,1 2,2 0,0-2,1 2,-3-2,0 0,1 0,0-1,-2 2,-1 0,0 0,-3 4,3-5,-1 0,-1 0,-1 0,0 0,0-4,-1-1,2-1,-1-8,3 8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2828 1806,'21'-1,"-17"0,-1 1,2-1,-2 1,2-1,-1 0,0 1,-1 0,0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2845 1820,'24'1,"-18"-1,-2 0,-1-1,0 0,-5-2,-1 1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2849 1777,'22'11,"-19"-10,1 1,0 0,-1-1,0 0,1 1,-1-2,0 2,-3 2,-1-1,0 1,-1 0,-1 1,2-1,-4 10,4-10,-1 0,1-1,-2 2,2-2,-1 2,4-9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1476,'14'-1,"-10"0,2 1,-2-1,-1 1,0 0,0 0,0-1,0-1,0 2,0-1,0 0,0 1,0 0,1 0,-1 1,0-1,2 1,1 0,-3 0,0 0,0 0,0 0,0 0,0 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2966 1779,'-13'-11,"10"10,-2 2,2 0,0 2,0 4,2-3,0-1,0 0,1 0,-1 0,1 1,-1 1,1-2,1 0,0 0,2-1,3-3,-3 0,2-3,-2 0,0 1,4-6,-4 6,-2 0,-7 18,4-8,1-4,0 0,0 0,0 1,0 2,0 7,0-4,0-5,0-1,1 2,-2-1,0-1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2980 1810,'28'-2,"-25"2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3072 1748,'-14'9,"11"-7,2 1,0 1,1 0,0 0,0 1,1 2,1 0,-1-4,0 0,1 0,1 0,-1 0,1 0,0 0,0-1,-2 1,-2 0,-1 1,-1 1,-2 0,2-2,0 0,0-2,0-1,0-4,2 1,1 0,0-1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3096 1795,'27'0,"-24"0,0 1,0-1,0 1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3115 1765,'1'43,"-1"-40,0 0,1 2,-2 0,2-1,-1-1,0 1,3-3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1762,'-4'16,"3"-10,0-2,0-1,0 0,2 0,0 0,1 1,0 0,1 0,0-1,-1 0,1 1,-2-1,1 0,-2 1,1-1,0 0,-2 0,0 1,-1-1,-1 1,0-2,-10 4,9-6,-1 1,0 0,0 0,1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3195 1803,'20'3,"-17"-3,0 0,0-1,0 1,0 0,0 0,0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3201 1822,'28'2,"-25"-3,0-2,-4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3206 1777,'34'17,"-30"-15,0-1,-1 1,0 0,-3 1,-1 0,-1 1,0 1,-1-1,-3 5,4-4,0 0,0 0,1-2,-1 0,-1 3,1-3,0 0,-1-1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1763,'-17'-8,"11"9,2 0,0 0,0 1,1 2,0 0,2 1,0-1,1 0,0 0,0-1,1 0,0 1,1-1,1 0,0-3,0 1,2-2,1 0,-2-1,-1-1,2 0,-5 8,-1 0,0 0,0-2,0 1,0 0,1 1,-1 0,0 5,0-2,1-5,-1 1,1-1,-1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1406,'-15'-4,"11"5,-7 5,7-3,1 0,0 1,2-1,4 0,0-1,6 0,-6-2,1 1,1-1,-1-1,-1 1,-13 3,7-2,0 0,-2 3,0 4,2-2,1 1,2-3,0 0,3-2,3-1,0-2,-1 1,4-1,-5 1,2-3,1-5,-7 5,-3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1545,'13'2,"-10"-2,0 0,0 0,0 0,0 0,0 0,0 1,0-1,0 0,0 1,2-1,-2 0,0 0,4 1,-4-1,0 0,0 0,0 0,0 0,1 1,-1-1,0 1,0 0,0-1,0 1,0 0,0 0,0 0,1 0,1 0,-2-1,0 1,0-1,0 1,0-1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1803,'33'2,"-30"-2,0 0,0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1747,'-4'17,"3"-14,0 1,0 1,0-1,0 1,0-1,0 2,-1-2,3 0,0-1,2-1,1 0,-1 0,1 0,-1 0,2 0,-1 0,-1-2,0 3,-1 0,-2 0,0 0,-1 1,-1 0,0-1,-6 5,2-4,2-3,1-1,-1-3,0-10,3 7,0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3379 1771,'21'2,"-18"-3,0 1,1 0,0-2,-1 2,0 0,0 0,0 1,0 1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3427 1808,'33'0,"-30"0,1 1,-1-1,0 0,0 0,-7-2,-2-2,4 1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1769,'-3'47,"2"-42,1 1,-2 8,1-8,1-3,0 1,-1-1,0 2,1-2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1783,'28'0,"-25"1,2 1,-2 0,0 0,-2 1,0 1,0 2,-3-1,0 0,0-2,-1 3,-1-1,3-1,0-1,-1 0,1 0,0 1,-1-1,1 0,4-2,1-1,0 1,0 0,-1-1,0 0,0 0,0 0,2-1,1-1,-2-3,-4 1,-2-6,-2 4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882 1505,'-14'11,"13"-6,-2 2,1-3,1-1,0 2,0-2,2 0,0 2,1 3,0-4,-1 1,1-1,1-1,3 5,-3-7,1 3,-1-3,0 0,1 1,-1-1,0-1,2 0,-2 0,0 0,1-1,-1 1,0-1,1-1,-1 1,0 0,0-1,1-2,-1 2,1-6,-1-1,0 1,-1 5,-1 0,2-3,-1 3,0-2,0 1,0-2,-2 3,-2-3,-1 2,-4-4,2 5,2 1,0 1,-2-1,1 1,-4 0,4 1,-5 0,5 0,1 0,-6 2,5-1,0 1,0-2,2-3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1127 1293,'-7'21,"7"-18,0 0,0 4,0-4,0 2,2 22,1-17,0-8,3 0,-3-1,6 0,-6-1,5 0,-5 0,2-1,0-1,0 0,-2 1,3-2,-2 2,1-4,-1-2,-3 2,0 1,1-6,-1 4,-1-1,0 4,-1-6,0 6,-3-5,3 5,0 0,-7-4,0 3,5 4,0-1,-3 1,-12 1,6 1,4-1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873 1828,'-17'-9,"12"6,2 2,0 0,0 0,0 0,-1 2,1 1,0 1,2 0,-2 4,1-2,2 0,-1-1,1 0,-1 15,3-13,-1-1,0-2,0 2,-1-2,3 1,3-12,-2-1,-3 6,0 0,1-2,0 1,0 0,1-1,-2 1,1 0,0 1,-2 7,0 0,1 0,-1 1,0-1,1 0,0 0,0 1,1 0,-1 1,1 0,3 11,-2-10,0-3,1 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895 1859,'16'-4,"-12"3,0 0,2-2,-2 3,-1 0,0 0,0 0,0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1427,'2'0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941 1792,'1'20,"0"-16,1 4,-1-3,-1-1,1-1,2 0,0-2,0-1,0 0,3 0,-3 0,0 2,-1 2,-1 0,-2-1,-1 3,0-3,-1 0,-2 1,1-1,-1-3,2-2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949 1802,'21'-9,"-17"7,-1-2,3-1,-3 3,0 2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991 1769,'14'15,"-11"-11,-1 0,0-1,1 0,-2 3,0-3,0 3,-1 2,0-3,-1 1,1 1,-1-1,0-1,-2 3,2-4,-1-1,1 1,-1 0,0-1,1 0,-1 1,-1 1,-3 1,3-2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1804,'-8'27,"8"-21,0-1,0 0,-1-1,1 1,0 0,2 4,-1 2,0-5,0 1,1 4,-1-7,1 0,0-1,1 0,0-1,1 1,3 0,-3-2,0 0,0-1,-1-1,0 0,0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1041 1829,'17'-12,"-13"10,-1 2,2-1,0 1,-2-1,1 1,1-1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1045 1792,'13'25,"-11"-21,3 12,-4-11,1-2,-1 0,-1 0,2 0,-2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1089 1773,'17'4,"-14"-4,-1 4,-1-1,-2 0,1 1,0 0,-1 7,-1-6,2-2,-1 0,-1 3,1 2,0-4,1 4,0-4,0-1,0 0,3-2,0-1,1-2,-1 0,1 0,0 0,7-5,3-6,-12 10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2685 1145,'-4'-16,"2"12,0 1,-1 2,0 1,-1 0,-2 2,3-1,0 0,0 1,-3 4,4-3,0 0,0 2,0-2,1 0,1 0,-2 3,2-2,1-1,-1 2,0-2,2 0,2-1,0-1,-1-2,3-2,1-3,-3 3,-1-1,0 0,1 2,-1-2,1 2,-1-1,-1 6,-2 1,0-1,0 1,-1 0,1-1,0 2,-1 4,1 2,0-7,-1 3,1-3,-1 0,1-1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1154,'28'-4,"-20"2,-4 2,0-1,0 1,-1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2802 1097,'-12'31,"12"-27,-1-1,0 1,1 0,-1 0,0 7,1-6,0 0,1-1,0 0,1 0,-1 0,1-1,-1 1,2-2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1427,'3'5,"6"-9,-6 2,0 1,0 0,1-1,0 0,0-2,3-1,-5 2,5-2,-3 1,0 2,-1 1,4-1,-3 1,0 1,-1 0,0-1,0 1,-4-3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2851 1064,'-3'13,"0"-2,2-8,0 1,1-1,-1 0,1 1,-1-1,1 2,1-2,1 0,3 0,-2 0,1 0,0-1,-1-1,0 2,0 1,-1-1,-2 3,-3 0,1-3,-4 2,3-3,-1-1,1 1,0-1,0 0,0-2,0 0,-1-2,2-1,2 1,-1-1,0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2836 1094,'33'-13,"-23"8,-6 1,-1 3,0-1,0 1,-1 5,-2-1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1112,'16'-2,"-10"1,-3 1,0 0,2-1,-1 0,2 0,-3 0,0 1,-9-1,3-1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2927 1067,'6'55,"-5"-51,-1 0,0 1,0 1,0-1,0-2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2955 1063,'34'5,"-33"-2,-2 3,0-2,-2 4,1-5,-5 5,4-5,-1 1,2-1,1 0,1 0,5-2,3 0,-5-2,0 1,0 0,0-1,1-1,1 0,-1 0,-1 0,1-2,-2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3011 1034,'20'42,"-19"-35,-1-1,1 1,-2-2,0 1,0 1,-2 2,1 0,-2 0,1 0,-5 4,4-8,-1 1,1 0,-2-1,-1-1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978 529,'24'-5,"-17"4,-3 0,1 0,-2 1,5-2,-4 1,-1 1,0-1,3-1,-3 1,1 0,2-1,-3 1,1 1,-1 0,5-2,-5 2,0 0,0 0,0-1,1 1,-1 0,0 0,1 1,-1 0,0-1,1 2,-1-1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1195 442,'14'-5,"-11"3,3-2,-2 1,0-1,1 2,0 0,-2 2,1-1,-1 1,2 1,-2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1235 424,'-7'23,"6"-20,0 4,1-4,-1 0,1 4,-1-3,0 8,1-8,-2 11,2-12,-1 1,0-1,1 0,0 2,0-2,0 1,0 0,-1-1,1 3,0-3,1-10,0 0,0 1,-1 1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1234 470,'18'-3,"-15"2,0 1,0-1,-3 4,-3 1,-3 9,4-6,1-3,-1 0,2 0,0-1,2 0,1-2,1 0,0-1,1 0,-1-1,0-1,-1-1,0-2,-3 2,-3 0,0 2,-5 3,4-1,-1 3,3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1342,'-16'22,"13"-19,2 0,0 0,0 0,6-3,-2 0,0 1,-2 2,-2 2,0-2,0 0,0 0,0 0,0 2,0-2,0 0,4-3,1 0,-1-1,0 1,0 1,-1 2,0 1,-2-1,-1 2,1-2,-1 0,-1 0,1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1282 459,'31'-16,"-28"15,0 0,0 1,0 0,0 1,0-1,0 2,-5 1,-1 1,2-1,-3 1,-1 1,1-1,2 0,2 3,1-1,-1 0,0-1,0 0,0-2,0 1,0-1,0 9,0-8,0 1,0-1,0-1,1 0,-1 0,0 0,0-6,0-1,0-1,0-1,0-3,0 3,0 3,0-1,0 1,0-2,0 2,1-2,-1 2,1-1,0 1,0 0,2 0,0 0,2-2,-1 2,0 0,0 2,0-1,0 0,2 1,-3 1,0 1,0 1,-1 2,-1-1,1 3,-2-1,0 0,1 5,-2-7,1 0,-1 4,1-2,-3-3,0-1,-3-2,3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1335 465,'5'39,"-3"-34,-2-2,1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1348 458,'7'14,"-5"-7,-2-4,1 2,-1 0,0 0,0-2,-1 0,-2-2,-2-7,3 3,1 0,-2-1,2 1,4 1,0 1,0 0,0 1,-5 5,0-2,-1 0,-1 1,2-1,-1 1,7-3,2-1,-3-1,0 0,1 0,-1 2,-4 3,-1-1,-1-1,-1 3,0 0,0-2,1 2,0-2,16-7,-8 1,-1 1,-1 0,0 1,1-2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1407 438,'-13'14,"10"-11,2 2,0-2,1 0,3-1,1 1,-2 1,-3 0,0 0,0-1,-2 5,2-5,0 0,-1 0,3 0,2-1,4 0,-4 0,0 0,-3 1,-1 2,-1-2,1 1,-3 5,3-5,-1-1,1 0,-1 0,1 0,0-10,1-1,0 0,1 2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1434 410,'-5'26,"4"-22,0-1,-1 1,1-1,-2 1,1 0,-1-1,7-6,-1 2,0-1,0 0,2-1,-1 0,2-2,-1 2,0 0,-1 0,-1 1,-7 8,0-2,1-1,-3 2,2-1,1-2,1 1,-2 2,-2 6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482,'26'-19,"-29"23,-1 2,2-1,0-1,0-1,1 1,-1-1,-2 4,3 0,4-5,2-3,-2 0,1-2,0 2,2-2,-2 2,0-2,-4 0,-2 0,-2-1,1 2,-2 0,1 1,1 1,3-5,5-1,-2 3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444,'17'9,"-18"-4,0-2,1 0,1 0,0 0,1 0,-1 0,0 0,0 0,0 0,1 1,0 0,-1 0,1 1,-1-1,-1 0,0-1,-1 0,-1 0,-1-1,-1 0,0-1,1-2,-5-1,4 0,-6-5,5 4,0-1,-1 0,-2-9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1545 439,'22'-6,"-19"4,1 0,-1 1,0 1,0-2,0 1,0 0,-4 4,-3 4,1-3,-3 2,4-3,-2 0,0-1,1 2,-1-1,7-1,3-2,0 0,-3 0,1-1,-1 0,1 0,-1 0,-7 1,1-1,0-1,0 0,0-1,2 7,0-1,0 1,0-1,0 1,0-1,1 0,-1 1,-1 1,1-1,0 0,-3 6,3-7,-1 2,1-2,-1 1,4-7,0-1,0-1,0 0,-1 2,0 0,0 0,2-3,-1 3,0-1,1 1,0 1,0 0,-3 14,-1-7,1-1,0 2,0-3,0 0,1 1,2-1,0-3,1-1,-1 0,2-3,-1 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1604 463,'24'-6,"-18"5,-3 0,0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1615 486,'19'-1,"-16"-1,3-3,-3 3,0 1,0 1,-1-3,0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1319,'-2'15,"0"-12,1 2,-1-1,1 0,-1 2,1-2,0-1,-1 3,0-3,1 0,7-7,-3 1,-1 0,2-1,-1 3,-1 4,-2 0,-1 4,0-3,0-1,-1 2,0-1,0 0,1 2,0-1,0 1,-1-3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1664 447,'7'13,"-4"-11,0-1,0-2,0-1,0-1,0-2,-1 1,0-2,-2 3,0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1696 421,'-1'16,"1"-11,0-2,0 0,0 1,-1 1,0 6,-1 0,1-7,0 0,0 1,0-1,-2 3,0-6,0 1,0-1,0-2,0-1,0-3,2-5,1 7,1-1,-1 1,1 0,4 0,9-1,-9 4,0 1,-1-1,-1 1,1 1,-1-1,-1 2,1-2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1745 437,'-5'23,"5"-20,-1 2,1 0,0-2,0 0,1-8,0 0,0 0,0 1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1753 394,'3'36,"-2"-29,-1-2,-1 0,1 0,-1 9,1-10,0 1,0 1,-1 2,1 0,0-5,1-11,1-1,-1 2,0-5,0 5,0 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1766 420,'2'27,"-2"-24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1791 409,'-11'35,"13"-32,-2 0,4 1,-1-4,1-1,2-2,-4-1,-1 0,-1 1,0-1,1-1,-2 1,-1 7,2 0,0 0,0 4,0-3,0 2,0-3,0 0,-1 0,0 0,-1 0,0 0,-2-1,0-1,1-2,1-2,5 0,1 1,4 0,-4 0,-1 2,0-1,0 1,0 0,-5 4,0 0,-1 0,1 0,0 0,0-1,-2 4,1-4,-3 3,3-4,0 1,10-1,-4-2,3 0,-2-1,0 1,-1-1,2-1,1-2,-3-1,-2 2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1851 415,'-11'29,"9"-26,1 0,-1 1,0-1,1 0,-1 1,1-1,0 1,0 1,0-2,4-8,3-2,-4 4,2 0,2-2,-3 2,3 1,-3 2,0-1,0 2,-2 2,-3 2,0 1,-1 0,2-11,1 0,1 1,1 1,-2 0,3-9,-2 9,0-1,1-4,-1 4,1 0,1 1,0 1,-4 5,0 1,1-1,-1 1,0-1,1 0,-1 1,2 0,2 0,0-4,0 1,1 1,-1-1,1 0,0 1,-1 1,0-1,-3 2,1-1,-2 1,0 1,-1 0,1 0,-1 0,1-2,-2-1,1-5,-1 0,1-1,1 1,-1 0,1 0,2 0,1-1,2 0,-1 3,1-2,2 1,-3 1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1942 442,'-3'14,"3"-11,0 2,0-2,0 0,0 0,-1-7,0 0,-1-1,1 2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1939 388,'11'26,"-9"-23,1-1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1963 441,'14'-1,"-10"-1,-1 1,1 0,0-1,-1 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1379,'15'0,"-11"-1,1 1,0-1,2 0,-4 1,0 0,0 0,1 1,-6 2,-1 0,0-1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1978 392,'-4'20,"4"-17,-1 1,1 0,-1 0,1 1,0-1,1 9,0-2,-1-7,1-1,0 2,-1-1,1 1,-1-1,1 5,-1-6,1 2,-1 0,0-1,0-1,0 1,0-1,-3 0,-1-1,-3-2,3-1,-1-6,4 4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1998 458,'17'1,"-14"-2,0 1,0-1,0 1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459,'26'-10,"-29"8,0 1,0 1,0-1,-1 1,-3 1,3 0,1-1,0 1,3 3,1 0,0 1,2 1,0-2,0-2,2 1,-1-3,0-1,4-5,-5 3,-1-1,1 1,-1-2,0 0,-1 2,1 0,-2-2,3-11,-3 10,1 2,0-1,1-12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2093 388,'-12'74,"12"-65,0-5,0 5,0-5,0-1,1 3,2-6,-1-5,1 0,-2 1,1-2,0 1,0 2,0-1,0 1,0-1,1-2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2119 423,'-14'13,"11"-9,0 1,2-1,2-1,2 1,2-1,3 0,-4-2,-1 1,-5 3,-6 4,5-6,1-6,4-4,2 1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2128 450,'20'1,"-14"-6,-2 1,-3 0,0 1,-3 0,-4 0,-2 2,5 2,0 5,-2 2,4-2,-3 4,4-5,0 3,1-4,2 4,0-5,2 1,-1-3,-1-1,1-5,-2 1,-1 1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2234 387,'4'15,"-7"-12,-1 1,2-1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2206 430,'35'11,"-36"-8,0 0,-1 1,0 0,-3 4,2-4,0 1,1-2,1 0,-3 3,2-3,0 0,-1-11,2 5,0-6,1 6,0-1,1 1,-1-1,2 1,1 0,0 2,0 2,6 5,-7-3,1 1,0-1,-1 1,0-1,0 0,0 0,-1 0,1 0,0-7,-2 1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2268 417,'-4'71,"4"-65,-1-1,1 0,0-1,-1 0,0 0,1-1,-1 4,1-10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2273 441,'33'-2,"-30"1,-6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1407,'14'-2,"-11"2,-2 3,-4 3,-1-2,1-1,0-1,0-1,9-2,-3 0,2 0,-1 0,-1 2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411,'4'35,"-5"-32,-1 1,-1 1,0 0,0 0,0-1,0 2,0-2,2 0,4-4,0-2,0-1,6-4,-5 4,-1 0,1 1,-1 0,1 0,-1 1,-7 8,2-3,0-1,0 1,0 1,1-1,-1-1,-2 7,3-7,-2 3,2-2,0-1,1 0,-1 0,1 0,0 0,4-3,1-5,-3 2,0 0,3-3,-2 2,1-1,-1 3,4-4,-4 4,2 0,-1-2,-1 3,0-1,0 1,-3 4,0 1,0 1,0-1,0-1,0 4,0-4,0 1,0-1,0 1,3-5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2373 484,'2'0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2414 412,'-18'12,"16"-8,-1 4,1-4,0-1,0 0,0 1,0-1,0 0,-2 10,3-7,0 0,0 2,1-2,-1-1,1 0,-1 5,2-4,-1 1,-1 0,2 1,-1-2,1 4,0-5,-1-1,1-1,2-3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2478 418,'-13'28,"11"-25,0 0,-4 5,4-4,0-1,1 0,-3 4,2-4,1 0,-1 1,-1 0,1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472,'4'19,"-4"-15,0-1,-1 0,1 0,0 0,-1 4,0-4,1 2,0-2,-1 1,1-1,0 1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459,'0'14,"-1"-8,1 0,0-3,-1 1,0-1,1 0,-1 0,1-9,0 0,0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2485 463,'18'-6,"-15"6,0-1,0 1,1-1,-1 1,-1 3,-1 0,-2 2,0 4,0-6,0 4,0-3,-2 3,0-4,-3 0,3-2,-1-1,-1-1,2 0,6-8,0 0,-1 5,0 0,1 0,0 4,0 1,0 3,-2-1,0 1,-2-1,0 0,-1 0,0 0,-1-1,-1 2,-1-1,0-1,1 0,0 0,1 1,0-1,0 1,6-1,1 0,-1-1,6 1,-6-2,2 0,-1 0,-1-1,0 0,0 0,1 0,-1-3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2573 413,'3'23,"-4"-18,0-1,0-1,0 0,-2 1,0-2,0-1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438,'1'18,"-2"-15,1 2,0-2,2-6,-1 0,-1-1,0 1,1 0,2 2,1-1,0 1,-1 0,0 0,3 0,-2 1,-1 0,1 0,-1 0,3 1,-3 0,-5 2,-5 1,1 0,0-1,3-1,0-1,0 0,0 1,6-2,1 1,-1-1,0 1,0-1,-6 2,-1 1,1-1,-3 3,3-3,1 1,3 0,5-2,-3-1,1 0,-1 1,0-1,0 0,-6 2,-2 1,2-2,0 1,-1 0,1 0,0-1,0 1,5 1,1-3,2 0,-1 0,-1-1,0 0,0 1,0-1,0 0,0 1,0-1,1 0,-1 0,0-1,1 1,1-2,-4 0,-2-1,0-1,-3 0,1 1,-1 0,1 2,0 1,0 1,0 5,2-1,1-1,-1 0,0 7,0-5,0-1,-1 0,1 1,0-1,-1 1,0-1,1-1,2-6,0-1,0 1,1 0,-1 0,2 3,0 3,2 5,-3-5,0 3,0-3,0 0,2-5,-3-1,2-1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2628 438,'10'15,"-6"-11,1-2,-2 0,0-1,-3 2,-2 0,-1 2,0-2,1 0,0 0,-2 1,2-1,1 0,-2-3,2-5,0 0,1 1,-1-1,1 2,0-1,-1 1,1 0,1 15,-1 1,0-7,0-2,0-1,-1 1,1-1,-1 1,1 1,-1-2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1343,'-7'24,"10"-23,0 1,0-1,-1 2,-1 1,-2-1,-1 4,1 1,0-4,1 0,-1 0,1-1,0 0,3-1,3 0,-3 0,0 0,-2 3,-1 1,-1-3,1 0,-2 2,1 0,0 1,0-3,1 0,1-7,-1-1,1-4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414,'6'20,"-9"-15,0-2,0 1,-1 2,1-3,-1 1,0-2,7-1,1-2,0 0,-1 0,0-1,0 1,-2 5,1 0,-1 0,0 13,-1-13,0-1,-1 1,1 3,-2 5,1-9,0 1,-2-5,1-3,0-1,1 2,0 0,0 0,0-1,1 1,0-1,0 1,0 0,-2 6,-3 6,0-2,8-6,1-5,-2-1,0 1,0-1,0 0,-1 1,1 1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2677 468,'13'18,"-12"-15,0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2717 446,'1'27,"-1"-11,-1-12,1 1,-1-1,1-1,-1 0,1 0,0 0,1-16,-1 8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2728 432,'18'-5,"-15"4,1 1,-1 1,0 1,-1 2,0-1,-2 0,1 3,-1-3,0 0,0 0,0 0,-1 0,1 0,-1 1,1 0,0 0,-1 2,1 3,0-5,-1 3,1-3,-1-1,1 1,0-1,-3-4,-4-4,3-1,2 1,0 1,-2-3,3 3,-2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465,'22'-3,"-16"2,-2 2,-1-2,0 1,0 0,-8 3,-1 0,3 0,0-1,-1 1,1 0,-2 2,2-3,1 1,5-2,2-3,-1 1,-1-1,2-1,-2 2,-2-2,-1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2741 431,'-2'34,"1"-31,1 6,-1-3,0 0,1-3,-1 2,1-1,-1-1,1 0,-1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2794 432,'-14'34,"12"-26,0 1,1-5,0-1,0 1,1-1,4-7,-3 0,1 0,-1 1,1-1,2 1,-1 1,0 3,-3 3,-1 0,1-1,-1 2,-1 1,2-3,-3-3,1-6,4-4,-1 6,1 0,-1 1,0-1,1 1,0-1,2 0,-2 1,1 1,0 0,0 0,0 0,0 1,-11 8,5-3,2-1,3 0,2-1,0-1,-1 0,0 1,0 0,0 0,1 4,-4-3,1 0,-2 0,0 2,0 1,-2-2,1-1,-1 0,0-1,0-1,-1-1,1-3,1-3,1 1,2 2,-1 0,2 0,1 1,0-2,0 1,-1 0,1-1,-2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2867 398,'7'18,"-6"-15,-2 0,1 0,-2 0,-1 0,-1 0,1-1,0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2850 441,'15'3,"-12"-4,0 1,-3 3,0 0,-1 2,1-2,0 4,-1-2,1 2,0-3,-1 0,1 1,0-2,0 0,-1 2,1-2,-1 1,-2-5,-1-3,2 1,-1 0,1-2,0 1,1 1,1 0,2 0,0 0,1 0,0 3,0-1,1 2,0-2,-1 2,1-1,-1 3,-1 0,-3 2,0-2,-2 3,0-4,-12 8,9-5,3-3,-3 3,3-3,6-3,6-2,-4 1,1 1,-2 0,0 0,0-1,-1 0,0 1,2-2,3-3,-7 3,3-2,-3 2,0 0,0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429,'39'1,"-36"-2,0-1,0 0,0 0,-7 0,1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1369,'22'-5,"-19"3,0 1,0-2,1 1,-8-3,0-1,2 2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2906 452,'-1'31,"1"-28,0 0,0 2,0-2,2-7,0-3,0 1,-1 1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2933 453,'36'-1,"-37"4,-2 0,1 0,-1 0,-1-1,1-1,0 0,0 0,0-1,0-1,0 0,0-1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2925 451,'2'10,"-3"-5,0-1,0 1,-2-2,3-6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2940 443,'-1'14,"-1"-10,-1 2,1-2,0 0,-1 3,1-4,7-5,-1 0,-1-1,0 1,-6 18,2-13,1 0,-1 0,0 3,1 1,0-4,2 0,0 0,0 0,1-2,0-1,0-2,-2-1,0-1,-1 1,0-2,0 2,-1-1,0 1,0-2,-1 8,1 1,1 0,-2 1,1-2,-1 0,0 1,-2-2,1 0,0-1,-1 0,1-1,-1 0,-2 0,3-1,2-2,1 0,1 0,0 0,3-2,-1 1,1 2,-1 1,1-2,0 2,-1-2,1 0,-1-1,0 0,1 0,-1 0,-1 0,0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2987 439,'20'9,"-24"-4,1 0,2-2,-1 0,1 1,-1 0,-1 6,2-5,-1 0,0-1,0 0,1-1,0 0,-1 0,7-9,-2 2,-1-1,0 0,-1 0,1 1,-1 1,0 0,1 0,0-1,1 1,-1 0,1 2,-3 4,0 3,0-2,0-1,0 0,0 1,-1 1,1-2,-1 1,0-1,0 1,3-8,-1-5,0 2,0 2,0-2,0 4,0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3017 460,'2'0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2964 472,'24'40,"-20"-38,0-1,0-1,0 0,-1-1,1-1,-1 0,0 0,1-1,0-2,1-1,-3 3,-1-2,1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3049 427,'2'18,"-2"-13,0-1,0-1,1 0,-1-7,1 0,0 0,2-1,-2 2,0 0,0 0,1 0,0 0,1 1,-2 6,-1-1,0 0,0 0,-1 0,-1 3,-1-2,1 0,0 1,-1-3,0-3,0-1,6 1,2-2,-2 0,0 3,-5 4,-3 3,4-4,-1 0,2 0,2 0,1-1,0 0,-4 1,0 1,-2 0,1 0,1 0,1-1,1 1,2-2,0 1,-2 0,1 0,2-3,1-1,-1 1,-1 0,0-1,1-1,0 0,-1 1,0-2,-2 0,1-1,-1 1,-1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3091 448,'36'-6,"-32"5,0-1,-1 0,-2-1,-3-1,1 1,-3-2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3119 400,'-8'54,"7"-50,0-1,-1 4,1-4,0 1,-1 4,1-2,0 0,1-3,0-6,0-2,1-1,0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1336,'4'15,"-3"-12,-1 0,0 0,-1 1,1 0,-1 0,1 0,-2-1,1 1,0-1,-1 0,1 0,4-4,3-3,-3 1,0 1,1-1,-1 1,-5 7,-4 18,3-8,2-8,1-4,0 0,5-2,1-2,-3-2,-1 0,0-2,0-1,-2 3,0-1,-5 1,2-1,2 1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3120 448,'-1'20,"0"-9,0-6,1 0,-1 0,-1 9,1-8,0-3,0 0,1 0,-2 9,1-9,1 0,-1-15,1 8,1 0,0 1,0-2,-1 2,1-2,0-3,-1 5,0-1,1 0,0-3,0 4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3121 461,'19'-10,"-16"12,-1 10,-2-7,0 0,0 1,0-1,-1 8,1-10,0 0,0 2,-1 0,1-1,0-1,0 0,-7-6,4 1,-1-2,2 1,-2-5,2 3,1 2,-1-3,1 0,0 3,3-1,3-1,-1 3,-1 0,1 1,-1 1,0 0,-6 4,-1-1,1 0,0-1,1 1,1 0,-5 6,5-6,1 0,5-5,1-6,-3 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3159 451,'15'2,"-12"-2,0-1,0 1,-7 3,1-1,0 0,0 0,0 0,-1 2,1 0,-1 4,2-5,2 0,4-3,-1-1,0 0,0 0,0-1,1 1,0-1,1 0,-2 0,0 2,0-2,0 1,-1-2,-2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3204 430,'15'7,"-14"-15,1 4,-1 11,0-3,-1 1,-1-2,1 0,0 0,-1 1,0-1,1 1,-1-1,0 0,1 0,-4 8,3-8,0 1,-2 3,1-3,-1 0,0-2,-1-1,0-2,1-1,1-1,2-1,2-3,1-2,0 5,0 1,1 1,-1 1,0 1,0 2,1 2,0 0,-3 0,1-1,0-8,-3 2,1-1,0 1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3237 449,'7'18,"-8"-13,0-1,-1-1,2 0,-1 0,2-13,1 1,-1 6,2-2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3268 397,'-5'72,"4"-66,1 1,-1-2,1 1,-1 0,1-2,-1-1,1 2,0-1,3-7,-2 0,0-2,0-2,-1 0,0-1,1 2,-1 0,0 1,1 1,0-1,-1-6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3270 432,'4'27,"-4"-24,0 0,2-7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3284 426,'-2'18,"3"-15,1 0,1-2,1-1,-1-1,0-1,-1-1,-2 0,-1-2,1 2,-2 0,-1 1,0 1,0 3,0 3,3-2,-1 2,0 0,2 4,0-3,-1-3,0 0,1 8,-1-6,2-1,-2-1,0 0,-5-8,3 1,1 0,1 1,-1 0,3 0,1 2,1-1,0 1,-1 1,1 0,-1 0,0 0,0 1,-2 2,-3 0,0 0,0 0,-1 0,0 1,0-2,-1 1,1-1,-1 2,0-1,2 0,-1 0,7-2,-1-2,1 0,1-1,0 0,1-1,-2 0,-1 0,0-2,-2 2,2-7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3324 428,'-9'30,"8"-27,1 0,-1 0,0 0,1 0,4-5,-1-1,-1 0,1 2,0 1,0 1,-3 3,0 1,0-1,-2 0,0 0,0-1,1 1,-1-8,2 1,1-3,-1 1,0 1,3-7,-1 6,0 1,-1 1,1-1,0-1,1 0,0 2,0-1,1 2,-1 2,-4 3,-1 0,-1 2,1-2,0 0,2 0,2 0,1-1,2 1,1 0,-3-2,-1 2,1-1,0 1,-1 1,-2-1,0 1,0-1,-2 3,0-1,0-1,-1-1,0 1,0-3,0 0,0 0,0 0,0-1,1-3,1-3,1 0,0 1,0 1,1-2,0 3,1 0,1 2,-2-2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439,'0'18,"-1"-13,0 3,1-5,0 0,0 2,0-2,-1 1,1-1,0 0,0-9,-1 0,1-4,0 6,0 1,0-5,0 5,0-1,0 0,1-7,-1 5,0 0,1 0,-1 2,1 0,-1 0,1 1,-1 0,2-4,2 9,-1 5,-2-4,0 0,0 2,-1-2,1 0,-1 0,0 0,-1 0,0 0,0 2,0-1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1559,'23'-4,"-20"4,2 2,-2 1,0 0,-1 0,-1 1,-2-1,-1 2,-2 1,0 0,1-2,0-3,-2 3,0-1,10-6,-16 12,8-6,7-4,0 0,4-1,-2 1,1-1,2 3,-6-1,0 1,0 2,-3 0,-4 8,7-16,-8 14,1-4,1-3,0 3,-2 0,-2 2,4-6,-1 2,0-1,1-1,2-4,1-1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1300,'-2'40,"0"-32,1-4,0-1,-2 2,2-2,-1 1,5-7,3-4,-4 4,0 0,3-1,-2 1,1-2,-1 3,1-2,-1 2,0 10,0-1,-1-3,-1-1,0 2,0 0,-1-2,0 0,0-6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3415 450,'19'0,"-22"0,0-1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3438 400,'-17'11,"16"-5,0-2,1 1,0 0,0 0,0 2,1 2,0-5,0-1,0 1,0-1,0 0,-1 0,1 0,0 1,-1 1,1 0,-1-2,1 0,-1 1,0 0,0 2,0-3,-2 2,2-2,-2 2,1-2,-1 0,-2 4,1-6,0-3,1-2,0 1,0-2,2 2,0 0,1-1,0 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3445 463,'15'0,"-11"0,-1 0,0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451,'4'-11,"-7"11,0 4,1 0,1-1,0 0,0 0,0 1,1-1,-1 3,2-3,-1 0,1 3,1-2,0-1,1-3,0-2,2-6,-3 4,-1 1,0 0,0 0,1-2,1-3,-2 5,-1-2,1 2,-1 0,1-1,-1 0,0 0,1 0,-2 1,1 0,0 6,-1 0,0 7,1-3,-1-3,0 0,1 0,-1-1,0 3,1-3,4-3,0-2,5-5,-5 3,-2 1,0 0,0 0,2-6,-4 6,-2 6,1 0,0 0,0 2,0-2,1 0,0 0,2 1,-1-1,2 0,-2 1,1-1,0 0,-1 0,-1 0,-2 0,-1-1,-3 0,3-2,0-1,1-2,3-1,0 1,1-1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3545 451,'22'-3,"-21"0,-2 0,-2-2,-2 1,1-1,1 3,-1 1,1 3,0 1,1 3,1-3,0 0,-2 11,3-11,0 0,0 2,1-1,1 3,0-4,3 2,-2-3,0-2,-1-3,-1 0,-3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3398 546,'3'13,"-2"-10,-1 0,-2 0,-1-3,0 1,8-1,-2 0,1-1,-1 1,1 0,0 0,-1 0,0 1,-2 8,-1-6,-4 10,2-10,-1 1,-1 0,-1-1,1-1,1 0,0-1,0 1,0-2,0 0,2-3,1-1,0 0,1 0,-1 0,1 0,0 1,0 0,2 0,0 3,4 5,-5-2,1 0,0 0,0 1,0-1,0 0,-1 0,1-2,-1 2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531,'-5'24,"3"-12,2-8,0 0,-1-1,1 2,0 1,0 0,-1 0,1-2,1 2,-1-3,0 1,0 1,0-1,1 0,-1-1,-1-8,1 1,0 1,-1-1,2 0,-1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3463 568,'31'1,"-28"-1,-6-2,0 2,-1-2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3480 554,'6'13,"-7"-8,-1-1,1 0,-1 1,0-1,1-1,-1 1,0-1,-1 1,-1-1,1-1,0 1,0-1,8-2,-1-2,0 1,-1 0,2-3,-2 2,0 0,0 1,0 1,0-1,-8 8,3-4,-1 0,0 2,-1 2,2-1,1-3,0 3,1-3,-1 6,2-6,2-5,2-5,-3 4,0-1,2 1,-2 0,1 1,0 4,0 5,-2-3,0-1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3471 459,'16'2,"-13"-4,-1-1,-2 0,-2 0,-2 1,1 2,-1 0,0 1,0-1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1279,'-7'15,"6"-12,-1 1,1-1,-2 3,2-3,1 0,3-1,3-1,-3-1,1 0,-1-1,-8 8,-1-3,2-1,0 1,2 0,0 0,1 0,1 0,3-3,4-3,-3 2,0-2,-5 8,-5 2,3-5,0 1,-1 1,-1 1,0 2,2-2,1-2,1 0,-1 1,-2 2,8-7,-1-2,1-1,-1 1,0 0,0 3,-1 2,0 0,-1 1,-1-1,1 3,-2-3,0 0,1 0,-1 0,1 0,0-6,2-5,0 5,-1 0,3-2,-2 2,0-1,1 1,0-2,-1 1,1 0,2-2,-3 3,3-3,-2 3,0 1,0-1,2-2,-2 2,2-1,-3 1,2-1,1 0,-9 3,-1 0,0-1,1 0,0-1,0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535,'7'15,"-6"-11,1 0,-1-1,0 0,0 4,0-3,-1 1,2 13,-1-13,-1 4,1-5,-1-1,0 0,0 1,0 0,0 0,-1 0,1 0,-1 1,0-1,0 0,0 0,-1-1,0 0,0 0,-2 2,0-2,1-2,-2 0,2-1,-4-3,5 0,-3-5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2219 602,'-13'9,"10"-7,2 1,-1 1,2 0,-1 0,1-1,0 2,0-2,0 2,0 0,0-1,1 1,-1 0,0-2,0 0,0 0,2 0,-2 0,2 0,1-1,0 0,0-1,0 1,0-2,0 2,0 0,0-1,0 0,0 1,1-1,-1 0,2 0,-2 0,0 0,0-1,1 1,2-1,-3 1,4-1,-3-1,-1 1,0 1,0-2,1 2,1-2,-2 0,1 1,-1-1,0 0,1 1,-1 0,0 0,3 0,-2-1,0 0,-1 0,0 0,0 0,0 0,0 0,0 0,0 0,0 1,0-1,0 0,0-1,0 1,0 0,0 0,0 0,1 0,0 1,-1-1,1-1,-1 1,0 0,0 0,0 0,0 0,0-1,0 0,0-1,-2 0,0 0,-1 0,1 0,-1 0,1 0,0 0,-1 0,0 0,0 0,0 0,-1 0,-1 0,1 0,-1 0,0 0,-1 0,0 1,-1 0,1 0,0 1,-1 0,1 0,-1-1,-5-1,5 1,1 1,-1-1,1 1,0 0,-3-1,2 2,-1-1,1 0,1 0,0 1,0 0,0 0,0-1,-3 1,2 0,1 0,0 0,-2 0,2 1,0-1,0 1,0 0,-5 3,5-3,-2 1,0 0,2-1,0 0,0 0,0 1,0 0,-1 1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610,'-14'8,"10"-6,0 1,-1 1,2 0,0 0,3-1,-3 6,3-6,-2 1,2 0,-1-1,1 0,3 2,0-2,2 1,-1-2,-1-1,1 1,1 0,-2-1,1 1,-1 0,0-1,1 2,-1-2,0 0,1 1,-1 0,0 0,1-2,0 1,0 0,-1 0,1-1,0 1,-1 0,3-1,-2 1,-1-1,4 1,-3-1,1 1,-1 0,0-1,2 1,-3-2,0 2,0-1,3 0,-3 1,0-2,0 1,1 0,3 1,-4-2,1 2,-1-1,2 0,-2 0,2-1,1 1,-2-1,-1 1,2-1,-1 1,-1-1,0 1,1-1,0 0,1 1,4-3,-6 3,0-1,1 0,-1 1,0-1,1 0,-1 0,0 0,0 0,0-1,0 0,1 0,0 0,-1 1,1-1,0 0,-1 0,0 0,0-1,-1 0,1 0,-1 0,0 0,-1 0,1 0,-1 0,1 0,-2 0,1 0,-2-1,1 0,0 1,-2 0,-1-2,-1-1,0 3,-1 0,0 0,1 2,0 0,1-1,0 1,-1-1,0 0,0 1,-5-4,6 4,-1 0,-7-2,5 2,-7-1,9 2,1 0,-3 0,3 0,-1 0,0 0,-2 0,-4 0,3 1,2-1,0-1,1 1,-1 1,1-1,0 1,-1-1,0 0,-1 1,0 0,-1-1,2 0,1 0,1 1,-2 0,-3 1,2 0,2-1,-1 1,1 0,0-1,0 0,1 0,-1 0,1 0,0 1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2770 607,'-18'2,"14"-1,-1 0,2 1,-1 0,-1 1,2-1,0 2,-1 0,1-1,0 4,1-1,2-3,-1 0,0 1,1 0,-1-1,0 0,1 0,0 1,2-1,1 0,0-1,0 0,0 0,1-1,2 2,-3-2,0 1,1 0,0 0,-1-1,0 1,0-1,0 0,0 1,2 0,-2-1,1 1,-1-1,1 1,0-1,0 1,0-1,-1-1,2 1,-2-1,8 2,-8-2,0 0,1 0,1 0,4 0,-5 0,-1 0,1 0,-1 0,0-1,2 2,-1-1,0-1,-1 1,1 0,0 0,-1-1,6 0,-6 1,0-1,0 2,0-2,2 0,-1 1,0 0,0-1,0 0,3 0,-4 0,0 0,0 0,0 0,0 0,2-1,3 0,-3 0,-1 1,-1 0,1 0,-1 1,0 0,2-2,-2 2,1-1,1 1,-2 0,1-2,0 1,0 0,2-2,-1 2,0-1,-2 1,1-1,2 1,-3 0,0 0,0-1,0 0,0 0,0 0,0-1,0 0,0 0,0-1,0 1,0-1,-1 1,-1 0,1 0,-1 0,-1 0,-1 0,-1 0,-1 0,0 0,0 0,0 0,-1-1,1 1,-1-2,1 1,0 0,1 1,-1-1,-2 2,-1-2,2 2,0 1,0 0,-4-1,5 1,0 0,0 0,-1 1,-4-2,5 2,0 0,-3-1,1 1,-1 0,-14 0,14 0,0 0,-1 0,0 1,-1-1,-2 1,-2-1,4 2,-2 0,-3 0,-11 3,16-2,-1 0,-3-1,2-1,3 1,2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3124 538,'43'-9,"-40"9,-8 3,1 0,0 1,1 0,0-1,-1-1,-1 0,1 0,0-1,-3 3,4-3,-2 1,2 0,0 0,7 0,-1-1,0-1,5 0,-4 0,-1 0,0 0,0 0,0-1,2 0,-1-1,1 1,-2 0,0-1,-5-2,0 0,0 1,0 0,0 0,-1-5,2 5,-3-2,2 2,-1 0,-1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3129 514,'-2'15,"2"-8,0-2,0 1,0-2,0 10,0-11,-1 0,1 0,-1 0,1 2,1-1,-1 0,1-1,1-6,-1-1,0 1,-1 0,1-1,0 1,0 0,2 2,0 5,-1-1,0 0,2 8,-3-7,0-1,0 0,-1 0,1 0,1-9,-2 1,1 1,-1-3,1 3,-1-1,1 2,-1 0,1-2,2 7,-2 1,2-4,-2-3,3-2,-1 1,-1 1,1 0,0 2,0 2,0 1,-1 3,-1-1,-1 1,-1 0,-1-1,0 2,-2 0,1 0,0-2,0-5,1-1,2 0,0 0,0 6,-1 6,1 0,-1-5,1-1,-1 1,0-1,4-13,-2 5,0 2,0-2,0 2,0 0,0 10,-1-1,0-2,1 2,1-3,1-1,0-1,0-2,0 0,0-3,-2 0,2-4,-3 2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3219 505,'2'23,"-2"-19,0-1,0 2,-1-2,-2-1,0-5,1 0,-1-1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3192 556,'19'-5,"-15"2,-1 2,0-1,0 0,0 1,0 1,-1 3,-5 1,0-2,-1 2,1-2,0 0,1 1,2 0,3-1,0 0,-2 1,-4 0,-2 1,3-1,5-3,0 0,1 0,0 0,-1 0,0 1,0 0,-4 2,-3 1,2-1,-1-1,-3 3,3-2,0 0,3 0,4-2,1 0,2 0,-3-1,-1 0,1 0,0 0,0 0,-1 0,1 0,0-1,0 1,-2-3,-6-1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3151 697,'7'-18,"-9"15,-1 0,0 2,0 2,-1 1,1 2,-1 8,4-8,-2 8,2-9,0 1,0-1,1 0,1 1,2-2,-1-1,3-1,-2-1,-1 0,1-2,-1 1,1-3,-2 2,0-2,1 0,-1 0,1 0,0 1,3-3,-4 3,1 0,3-5,-5 5,0-1,0 2,0 0,-3 7,1 2,-1-2,-1 3,2-4,0 0,-2 4,-1 6,4-7,-1-1,1 0,-1 0,2-2,-1 0,2 0,1-2,0-1,0-1,0 0,0-2,1-2,2-9,-5 10,3-3,-3 4,2-4,-1 4,0 0,1 0,-6 4,-1 3,2 0,1-1,2 1,0-1,0 2,1-2,2 2,0-2,0-2,2 2,-3-1,-5 1,-2-1,1-2,-1 2,1-1,0 0,8-19,-1 11,-2 3,1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3259 686,'14'14,"-11"-17,-1 0,0 0,-1 0,-1 0,0 0,-2 0,-2 1,1 1,0 2,-4 4,3-1,2-1,1 0,-1 0,0 5,1-5,1 0,0 2,0-2,2 0,0 0,1-1,1 0,-1-1,0 0,0 0,0-3,1 1,0-4,-3 0,0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1333,'25'74,"-22"-63,-1-7,0 3,-1-4,0 0,0 0,-1 1,0 1,-1-1,-1-1,-1-1,0-1,0 0,0-1,-1-1,1-2,2 0,0-2,2-1,0 1,1 0,0-2,-4 4,-3 2,0-1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3311 648,'3'17,"-3"-13,1-1,-1 0,2 0,-1-6,1-2,0 2,2 1,0 0,0 1,-1 1,0-1,0 1,0 0,-6 2,-1 2,0-2,2 1,-1-1,0 1,6-4,-1 4,-3 1,1-1,-1 2,1 1,0-2,-1 0,1-1,3-5,-3-1,0-1,0 1,0-1,-1 0,-1 1,-1 4,0 2,-4 18,6-17,0 2,1-2,0-1,1 0,2 0,0-3,0 0,3-2,-3-1,2-1,-1 2,-2-1,0-1,1 1,3-3,-3-1,-1 2,4-5,-5 7,0 0,0-1,1 1,-1 0,-4 3,0 1,0 1,0 0,0 0,6-3,0 0,0 0,0 0,0-1,0 1,0 1,-1 3,-2 0,-1 5,0-2,0-2,-2 10,0-14,1-3,0 0,2 0,1-1,1 1,1 0,-2 0,2 0,-1 0,-8 14,5-8,0 0,0 1,1 0,-2 2,-1-19,2 8,0 1,-2 0,1 1,0 0,0 0,2 10,0-1,-1 1,2 12,-2-13,0-3,1 1,0-1,0 0,1 0,2-1,2-2,-2 0,1-2,-1 0,2-2,-1 0,-1 2,-1-1,-1 0,4-3,-4 2,1-1,1-1,-1 2,0-1,-1 2,-4 3,-6 8,6-5,-1 6,0-4,3-2,-1 0,2 0,8-3,-2-2,0 0,-3 1,0-1,0-1,0 1,0-1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3406 667,'50'1,"-46"-1,-1-1,1 1,-1-1,-8-1,1 0,1 1,0-1,-1 1,1-1,0-1,0 0,0 0,0 1,0 3,0 2,0 3,2-3,-1 3,2-2,-1-1,1 2,0-2,-1 0,0 4,0-2,0 0,0 0,0 0,0-1,0-1,-3 8,2-8,1 0,2-6,1 0,0 0,-1-1,2-3,-1-5,-1 9,-1 0,1 0,0 0,1 0,1 2,-1 5,0 4,-1-3,0 3,-2-3,1-2,-1 1,1-1,0 0,0 0,0 0,1-7,-1 0,1 0,-1-1,0 2,2-1,-2 0,1 1,-1 0,3 0,1 1,0 1,0 0,4 0,-5 1,1-1,-1 1,-6-2,-2 0,-1-1,3 1,0 1,1-2,2 9,0-2,-1-1,0 11,1-9,-1-1,1-1,-1 0,1 0,-1 0,5-5,0-1,-1 0,5-9,-4 5,-1 2,-1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3498 629,'0'23,"0"-20,0 4,0-3,0-1,0 0,-1 0,3-6,-1-3,1 0,-1 0,2-10,-1 12,-1 1,2-1,1 0,-1 1,1 3,-1-1,0 3,-1 1,2 4,-2-2,-1 0,0 5,-1-5,-1 1,-1-2,-2 0,-1-1,1-1,0-1,-3 0,1 0,3-1,0-1,0-2,4 0,1 0,1-1,1 0,-1 3,0-1,0 2,0 0,0 0,0 0,0 1,-14 6,5-4,1-1,0 0,-3 3,5-3,-1-1,1 1,-4 1,3-1,8-2,0 0,0-1,-1 0,1 0,0 0,0 1,0-2,1 2,0-1,0 1,1-1,-2 0,-1 0,1 1,-1-1,0 0,1-1,0 1,-1 1,-8-2,1 2,0 0,0-1,1 1,0 0,-1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3495 692,'5'20,"-5"-25,1 0,0 1,-1 0,1 0,1 0,-1 1,1-1,0 1,1 2,0 1,0 2,-1 1,0 0,-1 0,0 2,0-1,-1-1,0 5,1-5,-2 7,0-7,0 1,0-1,-1 1,0 1,0-1,2 0,-1-1,-3-6,0-1,2 1,-1 0,0 0,2 0,-1-2,0 1,2 1,0 0,0-3,1 3,1-2,0 0,0 1,1 1,0 1,0 1,0 0,0 0,0 0,0 2,0-1,-4 3,-2 2,0 0,-1 0,1 0,-2-1,2 0,-5 4,5-5,-4 4,4-3,0-2,0 0,6-6,1 0,0 0,-1 1,1 0,0-1,-1 1,7-4,-6 3,0 0,1 1,1-1,-1 1,-2 1,0 1,3 0,-2 1,-1 0,0 2,-2 1,-1 0,-1 0,-1 0,1 0,0 0,-2 1,-1 0,1-1,0-1,-1 1,1-2,0 1,3-5,1-2,0 1,0 0,2 3,3 5,-2-1,1 2,-2-4,0 1,0-1,-5-13,2 7,0-1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3600 622,'-10'16,"6"-13,-1 2,1-1,2-1,-2 0,1 0,0-1,6-1,1 1,1 0,-2-1,-1 2,1 0,-1 0,-1 2,0-2,-2 0,0 0,-1 1,6-8,0-1,-1 3,1-3,-1 2,1 0,4-3,-9 9,-1 4,1-3,1-1,1 0,-5-1,1-2,0-2,-1-2,1 2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3561 677,'0'24,"1"-21,-1 0,0 0,2 0,0 0,1 0,1-1,-1-2,1 0,1 1,1-2,-3 0,0 1,1-1,-1 1,0-1,0 1,1-1,1 2,-1-2,0 1,-1-1,0 1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3657 626,'-8'23,"5"-16,2-4,-1 3,1-3,-1 2,0-1,0 0,0 2,2-3,0 0,3-2,0-3,0-1,0 1,0 0,0 3,0 0,-2 2,-1 0,0 0,0 0,-3 4,0-5,2-5,1 0,0-1,1-1,1 0,-1 1,1 1,2-7,-2 7,0 0,4-2,-4 2,2 2,4-2,-5 3,1 0,-1 1,0 1,-4 1,-2 2,-2 1,1-4,1 2,0-2,5 1,1 0,-1 2,3 2,-4-3,1-1,-2 0,2 5,-1-4,0 0,-2-1,-2 0,0-1,-1-1,-1 1,2-2,0 0,0 0,0-1,2-2,1-2,1 1,3 0,-1 2,0 2,-1-3,3 1,-3-1,1 1,-3-2,-2 1,0 0,1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3197 818,'2'32,"-2"-28,0 0,0 0,0 0,1 0,-1 0,1-1,0-6,-1-1,0-2,0 0,0 2,1 0,-2-1,1 0,0 2,-1-1,2 1,-2-2,0 2,1-1,-1 1,0-7,1 7,-1-1,1 1,0 0,3 5,1 3,-1-1,2 0,-1-3,-1-1,0 0,-6 2,0 0,2 1,4 0,-1 0,2-1,0-1,1 0,2-1,-3 0,0-1,1 1,-2 0,0-1,4-1,-4 1,0 0,0 0,1-1,-2-1,-2 0,-5-6,2 6,-1-1,1-1,0 1,0 1,1 0,-1 1,0 1,-1 1,1 1,0 1,1 2,1 0,0 7,1-7,0 0,0 1,0-1,1 0,0 0,0 0,0 0,0-1,1 1,1 0,-1 0,0 1,0 0,0 1,0 0,1 1,-2-4,0 0,0 1,1 1,-2-2,-2 0,-2 1,1-1,-9 2,8-3,0-1,1 0,-1 0,1-1,-7-5,7 3,-1-2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1771 575,'25'-1,"-21"0,-1 0,0 0,-7 1,0 2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1768 614,'16'0,"-12"-1,-1 0,0-1,0 2,1-2,-1 1,0-1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1424,'14'-4,"-8"1,-2 1,3-1,-2 1,-2 0,0 1,3-1,2 0,-5 1,1 0,-1 3,-3-8,0 2,-1 1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609,'-2'21,"1"-18,0 2,-1-1,2-1,2-6,3-7,-3 7,0-3,1 2,0 2,0 4,0 0,-2 1,-1 0,0 0,3-1,1-2,1-1,-2 0,-3-2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1765 625,'4'20,"-4"-15,0-1,1-1,-1 0,1 3,1-3,1-1,0-1,2 0,-2 0,0-1,0 0,0 1,0-1,1 0,1 0,-1 0,0 0,0 0,2 0,-3 1,0-1,0-1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2407 680,'2'0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2408 680,'-1'-3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2363 677,'11'19,"-10"-16,0 0,0 3,2-2,-1 1,1-1,1 3,-2-2,1 0,-2-2,1 2,-1-1,0 1,0-2,0 0,1 1,0 0,-1-1,1 0,-1 0,1 0,-1 0,1 0,1 1,-2-1,1 0,2 3,-1-3,0 0,1 0,0-1,0-1,2 2,-3-2,2 0,-1 0,3 0,-2 1,-2-2,0 0,5 0,-5 0,1-1,5 1,-3-2,-3 2,1-1,-1 0,4 0,-3 0,5 0,-4 1,1-1,-2 1,0-1,0 1,0-1,0 1,-1-1,0 1,0-1,1 1,0 0,-1 0,5-1,-3 0,-2 1,0 0,0-1,5-1,-3 1,-1 0,-1 1,0-1,-2-3,0 1,0-7,1 5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2669 754,'0'13,"-4"-10,2 0,8 0,-3 0,0 1,-2-1,0 0,0 0,-2 1,0-1,1 0,-1 4,0-3,0 2,0-3,0 0,7-17,-4 10,-1 0,0 0,0 1,5-4,-3 4,0 2,2-3,-1 3,-1-1,0 1,6-2,-5 2,-3 4,-4 0,1 0,-1-1,-1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2697 785,'9'29,"-11"-25,-2 3,1-5,0 0,0-2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2661 777,'2'0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777,'-3'31,"2"-28,1 0,0 1,0-1,0 1,2 0,-1-1,1 0,1 1,-1-1,0 0,1-2,3 0,-1-1,1-1,-2 0,-1 1,1-1,0 0,0 0,4 0,-4 0,-1 1,4-2,-3 2,2-2,0 1,3 1,-6-1,3 1,-15-4,3 0,1 0,-2-3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1219 832,'-14'-4,"10"4,1 0,0 0,-1 1,0 1,-1-1,2 1,0 0,0 1,2 0,0 0,4 1,1 0,0-1,0 0,0 0,2 1,-3 0,2 1,-3-2,0 0,-2 0,-1 0,-6 1,2-3,1-1,1 0,0 1,0-1,0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1367,'-4'17,"3"-11,0 2,-1 0,1-1,1-1,-1 1,0 0,-1 10,1-8,0 0,0-3,1-1,-1-1,0 0,0-1,0 0,-1 5,1-2,0 0,0-3,1 0,-1 1,1-1,4-2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854,'14'-1,"-11"1,1 0,0 0,-1 0,1 0,-1 0,0 0,0 0,-4 3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877,'13'1,"-8"-1,-2 0,0 0,0 0,0 1,0-1,0 0,0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1265 824,'21'8,"-18"-7,0-1,0 1,0 0,0 0,-1 2,-2 0,-1 6,0-6,-2 5,1-4,0-1,1 0,-1 0,-1 2,-1 1,2-3,1 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1359 834,'1'25,"0"-16,-1-4,0-2,0 0,0-22,-1 12,1 1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1357 792,'13'20,"-9"-16,-3-1,2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1383 836,'28'-1,"-25"1,0 0,1 0,0-1,-1 1,0 0,0-1,-2-2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784,'-11'11,"11"-7,0 1,0 5,0-6,0 1,0 0,0-1,0 0,0 4,1-4,2 14,-3-14,2 4,-1-5,0 3,-1-3,-1 0,-2-1,0 2,0-3,0 1,-2 2,1-2,0-1,1-4,2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1531 786,'0'18,"0"-13,-1-1,1 0,-1 0,1-1,-1 0,1 0,-1 0,0 2,0-2,1 1,0-1,-1 0,9-1,-4-2,-1-1,1 1,1-2,-2 1,0 0,0 0,0 1,0-1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1530 786,'27'3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1533 819,'23'-1,"-20"1,1 0,0 1,-1 1,0-1,0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1447,'5'19,"-4"-13,0 3,0-5,-1-1,0 1,1 3,-1-4,0 3,0-2,0 1,0-2,0-9,0 1,-1-5,1 7,0-1,1 0,0-1,1 1,-1 1,0 0,3-11,-3 10,0 0,1 1,0-2,0 2,3 9,-4-1,0-1,0 1,-1-2,-1 1,0-1,-1 0,-3 3,2-3,0 1,0-1,1 0,1 3,4-6,0 0,6-6,-3 1,-3 3,2-2,-2 2,-11 1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1689 786,'-5'13,"3"-3,2-6,-1-1,1 1,0-1,-1 0,0 2,2-2,-1 2,1-1,0-1,0 0,2-1,0-2,0-1,0 0,-3-2,-3-1,0 1,0 1,0 0,0 1,0 0,0-1,0 1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1656 822,'14'4,"-9"-4,0 1,-2-1,4 0,-4 0,1-1,-1 2,1-2,0 1,-1-2,0-2,0-1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1720 770,'-4'22,"2"-10,1-3,1-5,-1-1,1 0,-1 1,1-1,-1 0,1 0,-1 1,0-1,1 0,-1 4,3-11,0-3,0 3,-1 0,2 1,-2 0,3-1,-1 2,0 2,-3 4,0 0,0-1,0 2,0-1,0-1,1 0,0 0,0 0,2-1,1-3,0-1,-1-1,1-1,-1 1,0-2,1 2,-1 0,-2 0,1 0,-1 0,-1 0,-4 3,0 2,1 0,0 2,2-1,2 2,0-1,2-1,0-1,0-2,1 0,0-3,0 2,0-2,-1 0,0 1,0 0,0-1,-1 0,0 0,-3 7,-1 1,2-2,0 0,-1 0,1 0,0 0,-1 1,1 0,-1-1,1 0,3-12,-1 6,-1 0,2-3,-2 2,1 1,1 2,-1 5,0-1,1 4,-1-3,-1 1,-1-1,0-1,0 0,0 3,-1-3,-2-1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1958 771,'-18'2,"15"-1,-3 1,0 0,1 1,2-1,1 1,2 0,0 0,2 0,1 5,-1-4,2 2,-1-2,-1-1,1-1,0 0,3 1,-1 0,-1-1,-1 0,0-2,-3 3,-3 0,0-1,-1 1,-1 1,-1 0,1 1,-6 6,4-7,-1-2,-12-3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599 1201,'16'10,"-13"-9,0-1,0 1,0-1,0 1,0-2,1 1,-1 0,0-1,1 1,0 0,-1 0,2 0,-1-1,-1 1,0-1,0 1,0-1,0 1,1 0,-1 0,3 0,-2 0,-1-1,0 2,1-2,-1 2,2-1,-2-1,1 1,-1 0,1-1,-1 0,0 1,0 0,1 0,-1-1,0 1,0 0,0 0,1 0,-1 0,0 0,0 1,0-1,0 0,0 0,0 0,0-1,0 1,0 0,0-1,0 1,0 0,1 0,2 0,-3 0,1 1,-1-1,1-1,0 1,0 0,-1 0,0 1,3 0,-3-1,0 0,1-1,0 1,0 0,-1 0,0-1,0 1,0 0,0 0,0 0,0-1,0 1,0 0,0 0,0 0,1 1,-1-1,3 1,-3-1,0 0,0 1,0 0,5 0,-4 0,3 0,-4 0,0-1,1 1,-1 0,0-1,0 1,2-1,-1 1,-1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486 1111,'13'6,"-9"-5,-1 1,0-1,1 1,-1-1,0 0,0 1,0-1,0 0,0 0,0-1,0 2,0-2,1 0,-1-1,1 0,0-1,1 1,-2-1,0 2,1 0,0-1,1 1,-2 0,4 0,-3-1,-1 1,0 0,1-1,-1 1,1-1,0 1,1-1,-2 1,0-1,0 0,0 0,0-1,1 2,-1 0,1 0,-1 0,0 0,0 0,0 0,0 0,0 0,0 0,0 0,0 0,0 1,0-1,0 0,1 0,0 0,1 0,-2-1,0 1,1-1,-1 1,0 0,0-1,3 0,-2 1,0-1,0 1,0 0,0-1,0 2,-1-1,2 0,-2 0,1 0,0 0,-1 0,0 1,1-2,0 1,-1 0,1 0,0-1,0 1,-1-1,0 0,0 1,1 0,0 0,1-1,-1 1,3 0,-3-1,4 0,-4 0,1 0,-2 0,1 0,1 0,-1 0,7 3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1241 946,'9'-1,"-6"1,0-1,0 1,0 0,0 0,0 0,-1 3,-1 0,0 0,-4-2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1227 980,'14'-6,"-10"6,4 1,-3 0,-2-1,1 1,-1-1,0 0,-1-4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1250 924,'20'5,"-15"-3,-2-1,0 1,1-1,-1 1,-1 1,-3 2,-1 0,0-1,1 0,-1 0,-2 10,3-10,0 1,-1-2,2 0,-1 0,0 0,1 0,-1 0,1 0,-3-5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1317 974,'1'17,"-1"-13,0 0,0-1,1 1,-1-1,0 0,1-8,-1 1,0-1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1380,'-2'14,"2"-11,0 2,0-2,1 0,1 0,1-2,0-1,0 1,0 1,0-1,-2 2,1 2,-2 1,-1 5,0-8,0 0,-1 4,0-3,0 4,0-5,-3 4,2-3,6-4,0 0,1-1,-1 0,0 1,0 2,0 1,-1 0,-1 1,0-1,-1 1,1 2,-3-12,1 2,2 0,0-2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932,'11'15,"-9"-11,-2 4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1334 976,'31'4,"-28"-3,0 0,-1-4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942,'-3'19,"4"-11,0-2,0 1,1 1,-2-4,0-1,1 2,-1-2,0 0,0 0,-1 6,0-6,1 1,0-1,-2 2,0-1,0 2,1-3,-1 0,0 0,-1-2,0-1,0-1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1425 991,'2'15,"-2"-12,0 0,1 2,0 0,0-1,-1-1,0 0,0-7,-1-1,1-1,0 1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1427 943,'9'32,"-8"-28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992,'-14'-8,"11"8,2 4,0-1,1 0,1 0,1 3,0-2,-1-1,3-1,0-2,0-5,-1 0,-2-1,0 3,0 0,0-5,-1 4,1 0,-1-1,1 0,0-5,0 3,0 4,-1 0,0 6,-1 0,2 6,-1-2,0-2,2 11,-1-12,-1 0,0-1,1 1,0-1,1 1,-1-1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1541 958,'-5'15,"4"-11,-1-1,-2 3,0-2,1-2,9 2,-2-4,-1 1,1 1,-1-1,0 1,0 1,0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1583 982,'-1'13,"1"-10,1 6,-1-6,0 3,0-3,0 2,1-2,-2-13,1 5,0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1587 931,'4'23,"-4"-20,3 5,-2-4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987,'-14'-12,"11"15,3 0,1 3,0-3,1 1,1 2,-1-3,0 0,1-6,0-7,-2 7,0 0,-1 0,0-1,1-5,0 4,-1 0,1 1,-1 0,1 0,0-1,-1 8,0 4,0-1,1 0,-1-1,2 10,-1-10,-1 0,1-1,0 1,-1 0,1 0,1 1,-2-1,1 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1415,'13'-6,"-10"4,0 1,-4 11,-2-3,1-3,-1-1,1 0,0 0,5-5,2-1,2-3,-4 2,0 1,-2 0,-1-2,-2-2,1 3,0 1,-2-1,1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1740 935,'2'36,"-1"-28,-1-4,0-1,1 1,0-1,0 2,2-4,0-4,-2-1,-1 1,-1-1,0 1,0 0,-2-3,2 3,-2-2,-1 2,0 1,0 0,1 0,-3 0,3 0,0 0,6 3,9 2,-7-2,-2-1,0 0,3 1,-2-2,3 0,-3 1,-1-1,2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1777 949,'-4'13,"4"-9,0 0,0 0,0 0,0-1,0 0,-1 3,1-3,0 1,0 1,1-8,0-1,0 1,2-9,-1 7,-1 1,1-3,3 0,-2 4,0 1,0 1,-1 4,-2 1,1 1,-1 0,0 0,1 2,-1-4,1 0,0 0,0 0,1 0,1-1,0-1,1-2,0-2,0 0,-1-2,-1 1,1-1,-3 2,2-4,-2 4,1 0,-1 0,-1 0,-2 3,0 3,1 0,1 1,0 0,1 0,-1 0,1-1,0 0,0 0,0 1,1-1,2 0,3-3,-2-1,-1 0,2-2,-2 0,1-2,-2 1,-1 0,0 1,0 0,2 6,-2 0,-1 0,1 0,-1 1,-1 0,1-1,0 2,0-2,0 0,2-9,-1 3,0-1,1-5,-1 3,2-4,-1 7,1 0,0 1,2 8,-4-3,0 1,1 8,-2-9,0 1,-2 1,1-2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923,'10'20,"-9"-17,1 3,0 2,-1-4,2 7,-2-6,-2-2,-3 3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1985 897,'-22'32,"20"-28,0 0,1-1,2 1,1 1,1-2,1 1,-1-2,0 0,2 0,-1 0,1 0,2 2,-4-2,3 2,-3-1,-2 3,-2-2,-3 1,1-2,0 0,-9 5,1-4,4-3,0-1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1933 913,'-5'26,"5"-22,-1 0,1 0,-1 2,1 1,0 8,0-9,-1 0,1-1,0 0,0 0,0 0,0 0,1 0,-1 0,-1 3,2-5,-1 1,0-1,0 0,2 0,3-5,-2 0,2-1,2 0,-2 1,-2 0,0 1,0 0,0 0,1 0,2-1,-3 1,0 0,1 0,0 1,0 0,0-1,5-1,-5 0,0 0,-1 1,0-1,2-2,1-2,-3 2,0 1,0 0,-1 0,-2 0,0 0,-1-3,0 0,0 1,0-1,0 1,1 1,-3-7,2 7,0 0,0 0,0-1,-1 1,0-1,1 0,-2-4,-3-2,3 8,-1 0,1 0,0 2,-2 0,-3 1,5 0,0 0,0 1,0 0,0-1,-2 1,2 1,-1-1,-1 1,2-1,0 0,-3 1,3-1,-3 0,2-1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2729 1095,'-4'26,"3"-23,1 1,-1-1,-2 8,2-8,-3 2,3-2,-3 1,1-2,-2 2,0-1,1 2,1-3,-2 3,2 1,0-2,1-1,-1 0,2 0,-1 0,0 1,-1 0,0 1,2-2,-2 1,1 0,-1-1,1 0,-2 1,2-1,-1 1,-1-1,0 0,-2 0,2 0,0-1,-1 0,2 0,-2 1,1-1,0-1,1 1,0-1,-1-1,-6 3,4-1,3-1,0 0,-2 0,2 0,0-1,-8 2,7-1,-1 0,-2 0,4 0,-3 1,3 0,-1-1,-5 5,6-4,0 0,-1 0,0 0,0 0,1-1,-5 3,-3 0,7-2,1 0,-2 0,-1 0,3-1,0 1,-1 0,0-1,0 1,1-1,-4 3,4-1,-2 2,3-2,-1-1,0 1,-2 4,2-5,-1 1,0 0,1-2,-1 1,1-1,-7 2,5-2,0 3,2-2,-1 0,0-1,0 1,-2 1,-2 0,4 0,1-3,0 1,-2 1,0 1,1-1,-2 2,2-2,1-1,-1 2,0 0,1-2,0 0,0-1,0 2,0-1,0-1,-2 2,2 0,-1 0,0 1,-5 2,6-2,-1-1,-6 2,6-3,-2-1,3 1,0-1,0 0,-2 1,0-1,2 1,0-1,0 0,0 1,-5 1,5 0,-8 3,7-2,1-1,0 1,0 0,-1-1,1 1,0-1,-3 3,3-2,-1-1,0 1,0 0,1 0,-12 14,12-12,-3 6,4-8,0 0,0 1,-1-2,1 1,0 0,0 1,0-1,-1 1,1 0,0 0,-1 2,1-2,-1-1,0 0,0 0,0 0,-1 1,1 0,1-1,0 0,1 0,0 1,0 0,-1 2,1-1,0 0,-1 3,0-5,0 2,1-2,0 1,-1 5,1-6,-1 7,0-5,1-1,0 6,-1-6,2-1,0 1,0 1,1 5,0-5,0-1,-1 0,1 3,0-3,0 1,0-2,0 1,1 0,0 1,0-1,0-1,-1 1,1 0,1 2,-1-3,0 0,0 0,1 1,0-2,2 3,-2-3,1-1,-1 2,0-1,3 3,-3-3,4 4,-4-5,0 1,0 0,0 0,1 0,1 1,0-1,0 0,-1 0,2 1,-1-2,-1 0,2 1,-3-1,3 0,-2 1,2-2,-1 1,8 2,-7-2,-2 0,1 0,-1 0,-1 0,0-1,1 1,1 0,0 0,17 3,-17-3,0 0,0 1,-1-1,1 1,13 4,-12-4,9 5,-10-6,-1 1,-1 0,1-1,0-1,16 4,-15-4,-1 1,1-1,-2 0,2 1,-1-2,-1 1,1 1,12-1,-12-1,1 2,-2 0,2-1,-2 0,0 1,1-1,-1 0,2 1,5 0,-3-2,-2 1,0 1,-2-1,3-2,-3 2,0 1,0-2,0 0,0 1,4 0,-2-2,0 0,0 1,2 0,-3-2,0 2,2 1,-2-2,-1 2,1 0,1-1,5-1,2 2,-6-2,-1 1,0 1,1-1,-2 0,1 1,2-1,1-1,-2 1,-1 1,-2 0,0 0,0 0,7 0,-7 0,2 1,6 1,-4-2,-2 1,0 1,1-1,-3 0,8 3,-7-4,1 1,5 2,-3-3,-2 0,2 2,-4-3,1 1,-1 1,0 0,0-2,0 1,2 1,4 1,-1-2,-3 0,3 2,-4-2,-1 0,1 1,-1 0,2-1,0 0,1 1,14 0,-15-1,2 0,3 0,-5 0,2 1,1 0,-1-2,-2 0,0 2,5-3,-5 2,0 0,1 1,2-3,-2 1,1 2,-2-1,-1-2,1 1,0 1,-1 1,3-3,-1 1,1 1,1 1,2-3,-5 2,0 1,-1-3,1 2,0 0,2 1,-1-4,0 1,0 3,-1-2,-1-2,9-1,-8 1,0 1,2 1,0 0,-2 0,0 0,5 0,-6 0,1 1,0 0,1 0,0 0,0 0,0 1,0 0,-2-2,-1 1,5 1,-5-1,1 0,1 0,2 0,-1 0,-2 0,2 0,-2 0,3 0,-3 0,1 0,8 1,-7-1,0 1,-1 0,6 0,-8-1,4 3,-4-4,0 1,0 1,6 0,-4-1,0 2,5-2,-7 0,3 3,-3-3,0 0,0 2,1 0,-1-2,1 0,0 2,5 1,-4-4,-2 1,1 2,0-1,1-1,-1 1,-1 0,2-2,2 3,-4-3,1 1,0 0,2 1,-2-1,-1-1,9 1,-9 0,2-1,-2 0,7 1,-6-1,0 1,1 0,-1-2,0 2,-1 0,5-3,-5 3,2-3,0 1,-2 0,4-3,-4 3,2-1,0 1,2-2,-1 1,-3 1,3 0,-1-1,5-2,-7 4,15-9,-15 7,0-2,1 0,-2 2,0 0,0 0,-1 0,2-1,2-3,-3 4,2-5,-2 4,0 0,1-1,1-4,-2 5,1 1,0-1,0 2,-1-1,1 0,0 0,0 0,0 0,0 0,1-4,-1 2,-2 2,2 0,-2-1,1 1,0 0,0 0,1 1,1-1,0 0,-1 2,0-1,0 2,0 0,0 0,0-1,0 0,0-2,0 1,-1-2,1 0,-2 1,1-2,-1 2,0-1,0 1,0-2,0 1,0 0,0 1,0 0,1-1,0 0,0-1,-2 0,1 2,1-3,-1 1,-1 1,1 0,0 0,-2 1,1 0,2-3,-3 3,1-3,1 2,-1 0,2-15,-3 14,0 1,3 1,-2-2,0 2,0-2,-1 2,1 0,-1-9,-1 7,1-3,0 5,-1 0,1-1,-2 1,1-1,-1 0,0-1,2 1,-1 1,0-1,-3-6,3 7,0-1,1 1,-1 0,-1-2,-1 1,0 0,0-1,1 2,-2-4,1 2,1 0,-2-6,2 6,1 2,-1 0,0-1,-4-5,3 5,1-1,-1-1,-6-7,4 7,2 2,-7-7,6 7,1 0,1 2,-3-6,3 5,-1-1,0 0,-1-1,0 3,2 1,-3-4,1 2,2 2,-2-3,0 1,2 1,0 0,0 0,0 0,-3-1,1 0,1 0,-6-7,7 5,0 1,-2 0,1-1,1 3,-2 0,2 0,-2 0,0 1,2-1,-1 1,1-1,-2 1,-2-3,4 2,-1 0,1-1,0 1,0-3,-1 0,0 2,0 0,-1 0,0-1,0 2,2 0,-1 0,-2-2,3 3,0-1,0 1,-2-2,-3 0,3 1,1 0,-1 0,0 1,-1-5,3 3,0 1,0 0,0-1,-7-5,6 6,-6-3,5 3,1 0,-2 1,2-1,1 0,-1 0,-5-3,6 3,0-1,-3-1,1 0,0 0,-1-1,-2-3,3 5,1 0,0 0,-3-1,4 3,0-2,-2 1,1 0,-1 1,0-1,-1 0,3 0,0 1,0-1,0 0,-3-1,2-1,1 2,0-1,-2 0,1 0,0 2,-6-2,7 2,0 0,0 0,0 1,-1-1,-1-1,0 2,0-2,2 1,-7-1,6 2,0 0,-2-1,3 0,0 1,0-1,0 1,0 0,-2-1,2 1,-3-1,3 1,-3 0,1 0,1-1,0 1,-1 1,2-2,-2 1,2 1,-2-2,-3 2,4 0,0-1,-4 0,4 0,0 1,-1-1,-4 1,5-1,1 0,0 1,0-1,0 1,-1 0,0 0,0 0,-7 0,7 0,0 0,1 0,0 0,0 0,0-1,0 1,-2 1,2-1,-13 4,12-3,0-1,1 1,0-1,0-1,0 2,0-1,-1 0,0 0,1 0,-2 0,0-1,1 1,0-1,1 0,-1 1,-1 0,1 0,0 0,1 0,0 1,0-1,0 0,0 1,-3 2,2-2,1-1,0 2,-1-2,-1 4,2-2,-3 4,1 0,2-3,-2 2,1-3,1 0,-3 1,2-2,0-1,-2-1,-4 1,3-2,2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1239 792,'-10'15,"9"-12,1 0,0 1,0 3,4 0,-1-2,0-3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1251 794,'4'40,"-4"-37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1266 789,'12'28,"-12"-25,-1 2,-1-1,0 0,-2 1,0-4,0-2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1566 619,'-14'6,"10"-4,2 1,-2 1,2-1,-1 2,1-2,1 0,-2 2,1-1,1-1,0 0,0 0,3 0,1 0,1-1,-1-1,0-1,0 1,1 1,0 0,-1 0,-5 3,0-1,-4 6,4-7,-1 1,-1 1,-1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1368,'3'29,"-1"-23,-1-1,5 13,-2-8,-1-5,1 2,-1 0,1 0,0 0,0-2,-2-1,4 3,-4-4,3 2,-3-10,-2 2,0 0,0-2,-1 1,1 0,-1 1,-1-4,1 1,0 1,-1 2,-1 0,-2 3,-3 4,3 0,3-1,0 1,-1 4,1-4,1-1,-1 2,1-2,0 1,1 0,0-1,0 1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1584 664,'14'1,"-11"-2,0 1,0 0,0 0,0 0,1 0,-1 0,0 0,0 1,0 0,-1 2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1594 678,'14'3,"-7"-3,-3 0,-1 0,5 1,-5-1,0 1,0 0,0 0,0 0,-3-4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1628 630,'22'18,"-19"-17,0 4,1-2,1 1,-2-2,0 1,-1 0,-3 0,-2 1,-2 3,4-4,-2 2,2-2,-4 6,2-3,1-3,-1 1,-3-4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1597 589,'-6'26,"5"-23,1 1,0 1,0-2,0 1,0-1,1 2,1-1,-1 0,0-1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598,'14'3,"-11"0,0 0,-2 0,-3 0,-1 0,-1 0,1-1,-1-1,4 2,4-1,-1-1,2-1,-2 0,1-1,-1 0,0 0,1-2,-3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588,'11'23,"-11"-19,0-1,-1 0,1 0,-1 1,-2 1,2-1,-3 2,2-3,-3-2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666,'2'15,"-2"-11,0-1,0 1,0-1,-1 2,1-2,0 0,0 0,-1-7,0-2,1 1,-1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628,'5'17,"-5"-14,1 2,0 0,-1-1,0 0,0-1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1720 670,'20'1,"-17"-1,1 0,-1 0,0 0,0 0,0 1,0-1,0 1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622,'-14'15,"14"-11,0 1,-1 0,1 4,-1 3,1-9,0 4,0-4,1 1,-1 0,0 1,0-1,1-1,-1 5,0-5,0 0,0 0,0 0,0 0,0 1,0-1,-1 0,-1 1,1-1,-1 1,-2 3,2-4,0 0,-3 0,2-3,-2-3,4-1,-1-2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1353,'12'39,"-10"-36,-1 1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624,'1'15,"-1"-11,-1-1,1 1,0-1,-2 3,2-3,-2 4,2-4,0 1,-2-1,2 0,0 0,3-1,1 1,4-3,-5 0,0 0,0-1,2 1,-2-1,1 0,2 0,-3 0,0 0,-5-3,-1 1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614,'28'5,"-23"-6,-2 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665,'29'-1,"-26"1,0 0,0 1,1 1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621,'-1'17,"0"-6,0-7,1 0,-1-1,1 0,-1 3,1-1,0-2,-1 0,1 5,0-5,0 0,0 0,1 1,0-1,2-1,0-2,1-3,-3 0,-1 0,0-1,-1-1,-1 1,-1-1,0 2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1906 670,'32'-3,"-28"1,7-4,-7 3,-2-1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1982 617,'-12'28,"11"-23,0 0,1-2,-1 0,0 3,0-3,1 0,-1 1,1-1,-1 0,1 0,0 0,0 1,-1 0,1 0,1 3,-2-4,1 3,5-18,-4 8,0-2,0 2,1 0,1 0,0 1,0 6,-2 0,1 3,-1-3,1 0,0 0,4-4,3-4,-6 3,1-1,-1 0,0 0,0 1,1-2,-3 1,1 0,0 0,-2 0,-4 3,1 1,-1 1,2 1,-1 0,1 0,2 4,1-3,0 1,2 0,0-4,0-3,1-2,-1 1,-1 0,0-1,1 1,-1-1,-1 7,-2 0,1 0,0 0,0 1,0-1,-1 1,1-1,0 0,0 0,3-5,-1-4,0 2,0 0,-1 1,0-1,3 2,-2-1,1 2,0 0,0 5,0 16,-3-16,0-1,0 0,0 1,0-1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614,'-22'11,"17"-9,0 2,-1 1,3-2,0 1,2-1,-1 2,1-1,1-1,-1 1,2-1,2 0,0 0,1 0,0-1,-1-2,0 1,1 0,-1 0,0-1,0 2,0 0,-4 1,-3 4,1-2,-1 0,-1 0,0-1,0 0,1-2,0 0,0 1,0 0,0-2,1-1,0 0,0-2,1-2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681,'17'4,"-14"-6,-3-1,0 0,-2 0,0 0,-1 2,0 1,-1 1,0 1,1 0,0 1,1 1,0 0,1 2,1-3,0 1,-1 1,2-2,0 1,1-1,4-2,-1-3,-1 1,-1-1,1-2,-2 1,0-1,-1 1,1-1,1-1,1-1,-1 2,-1 1,0-1,0 1,-1 0,0 0,-4 4,-2 11,4-9,0 2,0-2,1 0,0 0,0 1,0-1,1 0,-1 1,2 2,1-5,1-2,-2-2,2-1,-1 0,5-8,-4 8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670,'-11'11,"11"-8,2 0,2 0,0 1,-1-1,1 0,-2 0,1-1,-3 1,0 0,-3 3,0-3,0-1,0-1,1-4,3-3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681,'18'6,"-14"-7,-1-2,0 1,0 0,-1-1,-7 0,2 3,0-1,0 1,0 0,-1 1,1 0,0 1,-1 2,3 0,0 1,1-1,0-1,0 1,0 0,1 2,-1-1,3-2,-1 0,4-2,-3-3,0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1539,'-19'4,"44"-14,-52 22,24-9,2 0,0 0,-3 2,3-1,0-1,0 3,0-1,0-2,1 6,3 2,-2-5,1 0,0 1,0-2,0 4,1-3,-1-3,1 0,0 0,1 0,-1-1,0 0,2 0,-2-1,1 0,7 2,-2-3,-6-1,2 0,1 0,-3 0,4-2,0 2,-4-1,3-1,-2 2,0-1,3-2,-2 0,-1-2,-3 3,0-1,1-2,0-11,-1 10,-1 3,0-1,0 0,-1-6,1 4,-1-3,-3-3,2 9,0 0,0 0,0-1,-1 0,0-1,-12-11,11 14,-1 1,-3 4,-1 7,5-4,-3 7,-3 0,2-2,5-5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1380,'1'58,"0"-61,1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626,'-31'42,"29"-38,2 1,0-2,3 0,1 0,2 0,-2 0,0-1,0-1,0 2,0-1,0 1,-1-1,-1 1,-2 0,-3 1,0-1,-1-1,0 1,-1 0,0 0,1-1,-1-1,-1-1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583,'-5'13,"4"-9,0-1,-2 5,2-5,0 1,0 0,-1 0,1 2,-2 15,2-17,0 0,0 0,1-1,0 0,-1 1,0-1,1 4,0-4,0 0,1 1,-1 1,1-2,-1 0,0 1,1-1,-1 0,1 2,-1 0,1-1,0-1,-1 1,1 1,0-1,-1 0,0-1,0 0,1 0,-1 2,3-3,0-1,1 0,-1-1,1 1,-1-2,0 0,2-3,-2 1,0 0,0 0,-1 0,0 0,2-2,0 1,-1 0,0 1,0-1,0 1,0 0,-1-1,1 1,0 1,1-2,-2-1,1 1,-2 0,0 0,0 0,0 1,-1-1,0 1,0-2,-1 1,0-4,0 4,0-3,0 4,-2-8,3 8,-3-5,1 5,0 0,0 0,0 0,-3 2,-2 0,1 0,2 1,-1 1,1 0,-1-1,1 0,0 0,1 0,-1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752,'-11'18,"7"-13,0 0,2-2,-3 3,3-2,0-1,0 1,-1 0,0 0,0-3,0-1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821,'-1'24,"1"-21,0 1,-1 5,1-5,-1 0,0-1,0-9,1 0,0 0,-1 2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800,'4'13,"-3"-9,0-1,0 0,0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834,'18'-1,"-12"1,-2-1,-1 1,0 0,0-1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805,'-9'13,"9"-10,-1 2,0-1,0 1,1-2,0 2,0-1,0-1,0 4,0-4,-1 0,1 1,0 0,-1 3,0-3,1 0,-2 0,0-1,-2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850,'21'-2,"-18"3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819,'-5'20,"5"-17,-1 1,0 2,0 0,0-3,1 0,0 0,0 2,0-2,0 0,2 0,1-3,1-3,-1-1,-1-3,-3 3,0-1,0 0,-1 2,-1 0,-2 0,2 1,-1 0,1 0,-2-1,2 3,9 4,-3-3,0 1,1-1,-1 0,0-1,0 0,1-1,-1 0,2-3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813,'-4'20,"3"-17,1 2,-1 2,1-3,0 0,-1 8,1-9,-1 0,3-8,-1 1,0-1,0 2,1 0,-1 0,1 0,1 0,-1 0,1 1,-1 5,-2 0,0 0,0 0,1 0,2 2,0-3,2-1,-2-3,0 0,1-2,-1 1,0 0,0 0,-1 0,0 0,-2 0,0 0,-3 2,-1 2,1 0,1 2,2 1,1-1,1 1,0-1,-1 0,2 0,-1 0,1-3,-2-3,0 0,0-1,0 1,-1 14,0-8,0 2,0-2,0 0,3-4,-1-3,1 0,-2 1,1 0,3-5,0 1,-2 5,-1-1,1 3,-2 4,0 4,-1-3,0-1,0 0,0 0,0-1,-2 2,0-9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1349,'22'130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757,'-2'36,"2"-33,-3 0,0-1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2393 792,'2'21,"-2"-17,0-1,1 0,-1 2,0-1,0 1,0-2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797,'8'17,"-8"-13,0 0,0 0,-1 1,-1-2,-1-7,3 1,-1 6,0 2,1-2,-1 2,1-1,-1 0,0-1,1 3,0-2,0 1,-1 0,1-2,1-7,0-1,0 0,-1 0,1 1,0-1,0 1,0 1,1 0,-2 6,0 2,0-2,0 0,0 2,0-2,2 0,-1-6,-1-1,1 1,-1-1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800,'27'-1,"-24"1,0 0,0-1,-4 8,-5-1,3-4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833,'35'-9,"-32"8,0 0,0 0,2 1,-2 0,-7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830,'14'5,"-13"-8,-4 3,-1-1,-7 3,8-1,-1 1,0 1,1 0,1 1,1-1,1 1,1 12,-1-13,0 0,1 1,2 0,2-3,-1-2,-1 0,1-3,0-2,-3 1,1 1,-1-1,1 1,-1 1,1-4,-2 3,1 1,0 0,0-1,0 1,-1-1,0-1,1 0,0-4,-2 5,2 0,-2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784,'-2'24,"2"-17,0-1,0 0,1-1,-1 0,2 4,-1-3,0-1,0 1,0 0,0-2,0-1,0 2,0-2,2-1,0-4,-2-1,0-1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789,'6'31,"-5"-26,-1-2,2 1,-2 0,1-1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785,'-21'22,"17"-19,2 0,-1-1,5 1,1-2,0 0,0 1,0 3,-2-2,-1 0,0 1,0 0,-1 1,0-2,1 0,-1 4,0-4,1 1,0-1,2-12,-1 5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2510 818,'19'-14,"-14"13,-2 0,4-1,-3 1,-1-1,0 2,0-1,3-1,-3 0,0 1,-7-1,0 1,1 1,-4-2,2 1,1 0,0 1,1-1,0 1,0 0,1 6,1-1,1 0,-1 1,1 3,-1-5,1 0,0-1,-1 1,1 4,0-2,-1-1,1 1,0-3,0 5,0-1,2-20,-2 8,1 1,0 1,-1 0,1 0,0 0,0-1,1 1,-1-1,1 1,1 0,0 1,-1-1,0-1,1 2,0 0,-2 6,0 0,0 0,-1 3,1-4,-1 2,0-2,0 0,0 2,0-2,1 0,-1 2,0-1,0-1,-1 0,1 4,0-4,-4-5,-3-11,5 8,-2-5,2 6,-1 0,2 0,0 1,6 1,-2 1,0 1,0-1,0 1,-5 3,-1-1,0-1,-6 4,5-2,1-1,1 1,2 0,4 0,-1-2,5-1,0-1,-5 1,-15 6,7-3,2-1,0-1,1 2,-1-1,1 1,-1 0,16-2,-4-2,-2 0,10-3,-13 3,3 1,-2-4,-2 2,0-2,2-3,-3 4,-2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1030 1371,'5'21,"-3"-15,0 6,-2-8,1 0,0-1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1365,'6'14,"-4"-11,1 2,-1-2,1-3,-3-3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1356,'1'13,"-4"-8,1-2,0 0,0 0,0 1,-1-1,0 1,1-1,-1-1,0 0,7-3,2-2,-3 2,0-1,0 1,0 0,0-1,0 0,-5 7,0 0,-1-1,1 0,0 0,0-1,-4 3,2-2,2-1,-1-1,2 1,4-2,1-2,-1 0,0 0,0-1,1 1,-1 0,0 1,-6 4,-1 0,-1-2,1 1,2 0,8-3,-2-1,-1 1,2-2,-2 1,0 0,1 0,-1 0,0 1,0 0,-3 3,-4 4,-3 6,6-10,-1 0,0 1,0-1,-1-1,1-9,2 1,-1 1,1 1,0 0,0 0,-1 0,2 1,-1 0,1 12,-1 3,0-6,0 3,-1-4,1-2,-1-7,0-3,1 3,0 0,-1-1,1 2,-2 9,1-2,-1-1,0 2,1-1,0-1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1449,'6'28,"-5"-23,0-2,2 0,0 1,0-3,1 2,3-3,-4-1,0-1,-1-1,5-7,-4 6,-1 1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1635 1421,'8'26,"-8"-22,0-1,-1 4,0-4,1 0,-1 3,1-2,0-1,-1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1412,'4'16,"-3"-12,-1 1,0 0,0 0,0 0,-1 5,1-6,-1-1,1 0,-1 0,1 1,-1-1,1-7,0 0,0 1,1-1,-1 1,1 0,-1 0,1-1,0 0,0-1,-1 2,0 0,2-1,0-1,-1 2,5-4,0 0,-4 4,0 0,4-6,-3 6,0 1,0 3,-1 3,0 10,-2-10,0 0,0-1,0 3,0-3,-1 0,1 0,0 4,-1-3,1 1,0-1,0 1,-1-2,0 2,0-2,-1 0,-1-4,0-1,1-1,0 0,1-1,-1 1,2 0,0 0,-1 0,1 0,0 0,1-1,1 0,-1 1,2 0,2-1,0 2,-1 0,-1 0,0 1,-2-2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1371,'24'-3,"-21"1,0 1,3-1,-7 5,-2-1,-1 0,2 1,0 0,1 1,0 5,1-4,0 8,0-7,0 0,1-1,0 10,-1-8,0 0,1 0,0-1,0 5,0 2,0-6,0-3,-1-1,0 2,-1-11,2 3,-2-6,1 3,0 1,0 0,0-2,0 0,1 0,-1 2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1408,'8'23,"-6"-20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1370,'23'14,"-24"-10,-1-1,-1 1,0-1,0-1,0-8,4 2,-2-1,3 1,0 1,-2 6,-3 4,1-2,1-2,-1 0,2 0,0 0,-1 2,0-2,0 0,0 0,4 0,0-1,0-1,0 0,0 0,0 1,0 1,-2 0,-1 0,0 1,-1-1,1 1,0 1,-1-1,1 0,0 0,0-1,-1 1,0 0,1-1,-1 0,1 1,4-4,-2-3,-1-2,0 2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1383,'11'-13,"-6"12,-2-1,0 1,0 1,0 0,-1 3,-3 0,0 0,-1 2,-1-2,0 0,1 1,0 0,0 1,2-2,3-1,0-3,1 3,-1 2,1 0,-3-1,0 0,-1 2,-2 0,0-1,-1-1,0-1,-1-2,1-3,-1-1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1379,'8'32,"-8"-27,0 0,0-1,0 0,1 0,0 3,-1-3,1 11,-1-11,0-1,0 4,1-3,-1-1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1336,'-11'42,"11"-39,0 2,0-2,0 0,0 0,1 1,-1 1,2-2,0 0,2-5,-1-1,-1 0,0-2,-1 1,1-2,-3 3,-2 1,2 9,3 1,-2-3,2 3,-1 0,-1-5,1 0,-1 3,0-3,0 0,0 2,0 0,-1-2,-2-2,-2 0,2-5,2 1,0 0,1 0,1 0,2 2,1 1,1-1,0 1,-2-1,0 1,1 0,-1 0,0 4,-2 4,-3-5,-3 4,1-1,-1-1,0-1,1 0,1-1,0-1,12-3,-2-2,0-1,-1-2,-2-1,-2 1,-1 0,-1-1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1329,'-16'48,"14"-45,1 0,5-2,1-2,-2 1,2 0,-2-1,0 0,0 2,-3 3,-1-1,-3 8,2-7,-4 6,2-5,0 0,1-2,-2 3,3-10,6-7,-3 8,0 0,0 0,0-1,2-1,0 2,0 0,0 2,1 1,-1-1,1 1,-1 0,-3 3,-2 1,0 0,0 0,1-1,-1 0,-2 3,2-2,-1 1,3-2,3 0,0-2,0-1,0 1,0-1,0 1,0-3,0 2,-5 3,-8 4,7-4,0-1,-1 2,0 0,2-1,0 2,1-2,4-2,2 0,-2-1,5-1,-5 0,0 1,0-1,1-1,-1 1,1-2,0 0,-1-1,2-2,-3 3,-2 0,-2-1,0 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1409,'3'39,"-3"-32,1 0,0-1,-1 6,1-6,-1 0,-1 9,0-8,0-2,0 0,-6 2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1594,'-24'9,"21"-7,-4 5,4-4,1 1,-3 3,2-4,-5 7,4-6,3-1,4 0,3 0,-3-2,7 1,-7-1,6 0,-5 0,0 0,-1-1,0 1,0 1,-1 4,-3-1,0-2,0 0,0 0,-2 0,-2 2,1-3,-3 2,3-1,-4 1,5-3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1617,'-11'24,"9"-21,1 1,0 1,1-1,2 2,-2-3,1 0,0 1,0-1,0 0,1 2,1-2,3 1,-3-3,0 0,1-1,-1-2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1599,'14'47,"-14"-43,0 0,0 14,0-13,0 1,-1-1,-1 3,0-1,-1-2,0-4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1671 1657,'27'-1,"-21"1,-3-1,1 0,0 0,1 0,-2 0,3 1,-1-1,-2 1,1 0,1 2,-3 1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1640,'-11'20,"10"-17,-1 6,2-4,0-1,0-1,1 1,-1-1,2 1,0 0,1 0,9 4,-9-8,1 0,-1 1,0-2,1 1,1-2,0-1,-2-1,4-8,-6 9,1-1,-1-1,0-1,-1 1,0-3,0 0,0 1,-1 4,0-2,0 2,-3-4,1 3,-3 1,2 3,1 0,0 2,0-1,0 1,0 0,-4 3,3-1,2 1,1-1,1 2,1-1,1-1,0-1,1-3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1643,'-4'28,"3"-21,1-1,0-1,1-1,0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1661,'-1'19,"2"-11,-1-4,0-1,1 2,-1-2,0 4,0-3,1 0,-1-1,-1-9,1 1,0 0,0 1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1622,'11'21,"-10"-18,0 0,0 0,1 1,0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226 774,'-27'48,"26"-45,-3 4,3-4,-1 2,-1 2,1 2,0 1,2-6,-1-1,0 0,1 0,-2 0,2 0,-1 0,1 0,-2 2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1888 1674,'22'-3,"-18"3,1 0,1-1,-3 2,-1 2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1633,'-5'27,"5"-22,-1-1,2 3,-1 1,0-4,0 0,0-1,0 2,3 2,-2-2,0-2,-1 0,1 5,0-2,-1-1,0-1,-1-1,1 0,-2 1,-1 0,2-1,-2-1,0 0,0-2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1622,'-7'18,"4"-12,2-3,-2 7,2-7,1 1,-1 1,1-1,0-1,-1 1,1 4,0-4,2-1,-1 1,2-2,0 0,0-1,0 0,-2 2,-2 0,1 0,2 0,1-2,1 1,-1-1,0 1,1-1,-1 0,1 0,0-1,-4-4,-3-1,1 1,0 0,0 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1637,'28'5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1669,'24'-3,"-21"5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1638,'-10'36,"9"-31,-1 3,2-5,-2 2,2-1,0 3,1-4,1 0,1-1,0 0,1-1,-1 1,0-2,0 0,0-2,-1-1,1-1,-3 0,0 1,-3-1,0 2,0 0,-5-2,5 3,0-1,-1 1,1-1,-3-3,3 3,1-1,-1 0,-4-2,5 8,4 4,2-4,2 1,-2-3,-1-1,0 0,2-1,1-1,1-4,-2-2,-4 5,3-3,-1 2,-1-1,0 1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1625,'0'33,"0"-29,0 1,0 0,0-1,0 0,-1 11,0-11,1-1,0 0,0 2,0-2,2-8,-2 1,1 0,-1 0,2-7,-1 5,0 3,0-3,0 1,0 2,2 1,0 0,0 3,1 6,-3-4,-1 1,0-1,1 0,-1 2,0-1,2 1,-1-2,2 1,0-3,0 1,0-2,1 0,-2-3,1 0,-1-2,-1 2,1-2,-1 1,0 0,-1 1,1 0,-2 0,-3 3,1 1,0 1,2 2,-1 0,2 0,2 5,0-5,1 0,-1-1,2-1,0 0,0-3,-4-2,1-2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1662,'-3'17,"2"-12,1-2,0 0,0 1,0-1,-1 0,1 0,-1 0,4-5,3-6,-5 4,1 1,0-1,-2 1,3-3,-2 2,2 16,-3-9,0 0,1 1,-2-1,1 1,3-3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1630,'-17'15,"15"-12,0 0,2 0,1 0,0 1,4 1,-3-2,3 2,-3-2,3 0,1 2,-3-4,0 2,2 1,-3 0,-3 0,-2-2,1 1,-12 3,9-5,-2 0,0-1,-2-1,-1-1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1799,'-10'22,"10"-17,0-1,1 0,-1 0,1 0,0-1,1 3,-1-2,2 0,0 0,2-1,-2-2,0-1,0 0,9 0,-9 0,0-1,1-1,1 0,1-3,-3 2,1-4,-1 0,-2 4,-1-1,1 0,-1-1,0 2,0 0,-1-1,0 0,-1 0,0 0,0 0,0 1,0-2,-2 0,1 2,-1-2,1 4,-2-1,2 2,-3 0,2 1,-1 0,2 1,-1 3,1-1,2-1,4-1,0-2,3 0,-3 1,1-1,0 1,2 1,-3 0,0 0,-3 1,-3 0,-3 2,3-2,-1 0,1-1,12 0,-6-2,0-1,0 1,0 0,0 0,0-1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233 770,'6'18,"-5"-15,0 0,0 1,0 4,-1-3,1-2,-1 1,0 0,0 0,1 1,-1-2,1 2,-1-2,1 0,-1 0,0 1,-2 1,1 0,-2-2,1 1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2322 1715,'8'14,"-4"-7,-1-1,0 0,-1-3,-1 0,1 0,-1 0,2 0,-1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2374 1799,'5'14,"-4"-11,-1 2,2 0,-2-2,1 3,-1-3,1 1,-1 0,-1-7,0-3,0 0,0 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1749,'10'14,"-8"-11,1 1,0 0,-2-1,0 1,1 0,1 2,-1-2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1807,'14'0,"-9"0,-2 0,1 0,0 0,-1-1,0 1,0-1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1769,'-4'14,"3"-7,1-3,0 1,0-1,0-1,0 1,2 3,-2-3,1-1,0 2,-1-2,1 0,0 0,-1 0,1 1,0 0,0 1,-1-2,0 0,-3 0,0 0,0-2,0-2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2460 1821,'17'0,"-14"0,0 0,0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1820,'3'-14,"-6"14,-1 3,2 0,2 7,0-5,1 1,3 3,-1-5,0-4,1-1,-1-1,-1-1,3-2,0-1,-1 0,0 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1792,'-10'6,"7"-2,3-1,1 1,1-1,1 1,0 0,2 1,-2-2,0 1,0-1,-1 2,-1-2,-1 0,0 0,0 0,-2 0,0 0,-1-2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1812,'16'4,"-13"-4,0-1,0 0,0-2,0 1,-2-1,-3 0,-2 1,1 1,-1 2,1 1,0 0,1 1,1 0,1 1,1 2,1-3,0 1,1-1,1 2,-1 1,0-3,0-1,-1 1,0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1753,'1'28,"0"-22,-1 0,1 2,0-4,0 0,-1-1,2 1,-1-1,0 1,1 0,2 9,-2-8,0-2,0 2,-1-2,0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193 832,'18'1,"-15"0,0-1,3-1,0 0,-1 1,-2-1,2 2,-1 0,-1 0,-6-1,0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1834,'7'-14,"-10"12,0 2,0 1,1 3,0 1,1 2,1-4,0 0,1 6,1-4,2 2,-1-3,-2-1,2-1,1 1,-1-3,2-7,-4 4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1787,'0'25,"1"-22,0 4,0-2,-1 0,1 0,-1-1,0 0,1 2,-1-3,2 3,-1-3,2-3,0-2,-1-3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1807,'-12'16,"11"-12,0 0,1-1,0 1,2 2,-1-3,1 0,1 1,0-2,1 1,0-2,-1 0,0 0,-4 2,-2 0,-3 0,3-3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16:2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1961 1834,'18'2,"-16"-5,-2 0,0 0,-1 0,-1 0,0 0,-1 1,-1 2,1 2,0 1,3 0,-2 6,1-5,1 0,-1 0,1-1,1 0,-1 0,2 3,1-2,3 1,-3-4,1-5,-2-3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1386,'-3'21,"3"-13,2-4,-2-1,0 0,2 0,-1 0,0 0,-1 0,3-2,0-4,1-5,-3 5,-1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1345,'7'14,"-6"-9,-1-1,0-1,2 0,-1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1382,'15'-1,"-11"1,0 0,0 0,0 1,-1-1,1 0,-1 0,0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1337,'-14'30,"14"-27,1 1,-1-1,1 0,2 1,1-1,-1 1,-1-1,3 4,-3-3,-1 2,0-3,0 1,-1-1,-1 2,-3 2,1-4,0 1,1 0,1-1,0 0,0 0,-1 1,0-1,-1-1,-1-4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1423,'17'2,"-14"-1,0 0,0 0,1 1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1371,'-9'13,"7"-10,-1 1,2-1,0 0,2 0,4 0,-2-2,1-1,-1 0,0 0,0 1,-2 2,-2 1,-1-1,1 0,0 1,-2-1,2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273 826,'24'-1,"-21"1,0 0,0 1,0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1348,'-2'38,"1"-35,1 1,-1 2,1-2,0 1,0-2,-1 1,1 0,5-3,-1-1,0-1,-1-2,0-1,-1 1,0 0,-2 0,1 0,-2-1,-4 0,2 3,-4-1,3 1,1-1,0 1,-1-1,0 0,1 0,7 3,2 1,-1-1,0-1,0 0,0 0,1 0,-2 1,0 2,-2 0,-3 1,-2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499 1326,'-7'19,"7"-16,-1 0,0 5,0-4,0-1,0 1,1 0,-1 0,1-1,0 1,2 1,-2-2,2 2,-1-2,1 2,0-1,2 0,-1 0,0-1,0 1,0-1,0 1,1 2,-1-2,1 0,-1 1,1 1,0-3,0 0,0 0,-1 0,0-1,1-1,-1 2,0-1,1 0,0 0,-1-1,1 0,-1 0,1 1,-1-2,2 1,0 0,-1-1,0 1,0-1,-1-1,1 1,5 0,-5 0,0 0,0 0,-1 0,2 0,-2-1,2 2,-2-2,0 1,2 0,-1 0,-1 0,2 0,1-1,-2 0,1 1,0-1,0 0,3 1,-5-1,3 0,1-1,-2 0,-1 1,-1 0,1-1,-1 1,0-1,2-1,3 0,-4 0,0 0,-1 0,0 0,0-1,-2 1,2 0,-1-2,-1-2,0 3,-1 1,1-1,-1 0,0 1,0-1,0-3,-1 4,1 0,0 0,-1 0,0 0,-3-6,3 6,-1 0,-1-3,1 3,0-1,-1 1,0 0,0-1,-1 1,1 1,0 0,0 1,-1-3,-1 0,0 1,0 0,-3 0,5 1,-1 1,-4 0,3 1,1-1,0 0,0 1,1 0,-1-1,1 1,-2 0,-2-1,3 1,0 1,0-1,0-1,0 1,-2 0,3 0,-2 0,2 0,-2 0,2 1,-1 0,-1 0,2-1,-6 1,3-2,1 1,0 1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1493,'-14'20,"11"-15,1-1,-1-2,2 1,-1 0,-1 2,2-2,-2 2,3-1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266 798,'18'19,"-17"-16,3-1,-2 1,1 0,-1 1,1-2,0 0,1 2,-1-1,0 0,0-1,0 0,0-1,-1 2,1-2,0-1,-3-3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678 792,'25'35,"-19"-29,-2-3,-1 0,0 0,0 0,1 0,-1 1,1 1,-2-2,-1 0,3 1,-6-9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446 798,'-16'25,"15"-22,-1 1,1-1,1 0,0 0,2 0,1 0,0-1,1 0,-1-3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613 825,'2'0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614 825,'3'16,"-4"-11,0-1,-2-3,0-3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394 793,'16'24,"-14"-21,1 1,1-1,1 0,-1-1,1 0,-2-2,0 1,1 0,-1 0,4 1,-4 0,1 1,0-1,0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609 832,'2'0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269 845,'15'0,"-12"0,0 0,1-1,-1 1,0 0,1 0,-1 0,2 0,-2 0,-6-5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601 824,'14'10,"-7"-3,-4-3,0 0,-1 1,-1-2,1 0,0 2,-2-2,3 1,1-1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430 1559,'-1'16,"3"-11,-1-1,-1-1,0 0,0 0,0 0,0 0,-2 6,2-4,-1-2,1 0,0 0,-1 1,0 2,1-3,0 0,0 0,3-1,0-2,0 1,2 0,-2-1,0 1,0-1,0 1,0 0,0-1,0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1567,'14'-12,"-11"11,0 1,0 0,0 0,0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1596,'16'0,"-12"-1,0 1,-1-1,0 1,0 0,5 0,-5 2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1581,'3'17,"-3"-13,0 0,0 1,1 0,-1 0,-1-1,2 0,-1-1,-1 2,1-2,-1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1554,'14'-4,"-10"6,-1 0,-1 1,0 0,-1 0,0 1,-2 1,1-2,0 0,-4 6,3-5,-2 0,1-1,-1 0,1 0,6-5,1 1,-2 0,0 0,2 0,-2 1,0 2,0-1,-1 3,-1 0,-1 0,0-1,-1 0,0 2,-1 0,-1-2,-1 3,1-3,0-1,0-4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1598,'11'22,"-7"-12,-2-7,0 0,0 1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1593,'-7'20,"5"-11,1-6,1 0,-1 1,1 0,-1-1,1 0,3-1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1592,'8'48,"-7"-45,0 3,-1-2,2 1,-2-9,0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531 1599,'14'-6,"-11"6,1 0,-1 0,-4 3,-1 2,1-1,0 0,-2 3,0-9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300 800,'36'14,"-34"-11,-2 2,-1-1,-3 1,1-1,0-2,-4 5,3-3,1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1472,'4'18,"-2"-15,0 0,-1 0,3 5,-2-3,0-1,0 0,0-1,5 6,-5-6,-1 0,1 0,0 2,0 0,-1-2,0 3,0-3,-1 0,0 0,1 2,-1-1,1 0,1-1,0 0,1-2,-5-7,1 3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1585,'-15'6,"12"-5,0 1,0 0,1 1,2 0,0 0,2 1,0-1,-1 0,0 0,1 0,-1 0,3 2,-1-2,0-1,0-1,0 1,2 1,-3 0,-2 0,0 0,-2 2,-2-2,1-1,-1 0,1-1,-2 2,2-2,0 0,-2-2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1430,'15'13,"-10"-9,-1 0,1-1,-1 1,2 1,-2-2,0 0,-1-2,1 2,3 1,-4-2,0-1,2 1,-1-1,-1 1,4 1,-3-1,-1-1,3 4,-2-2,-1 0,1-1,0 2,-1-1,0-1,2 2,-2-1,0-2,2 2,-2-1,0 0,0 0,1 0,-1 1,0-1,1 0,-1 1,0 0,1 1,-1 0,0-2,-1 1,0 0,1-1,-1 1,0 0,1 0,-2 0,2-2,-1 2,1-1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1566,'-18'13,"15"-10,0 0,0 0,1 0,-1 1,2-1,-1 1,2-1,3-1,1 0,0-1,0 0,0-1,-1 2,1 1,0 0,-1 0,0 2,-1-2,-2 1,0-1,0 0,-2 0,0 0,-2 0,1 0,-2-1,2-1,0-1,-1-2,1 0,-1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1658,'13'-3,"-10"2,-1-2,-3 0,-2 0,0 1,0 1,0 0,2 8,1-3,2 3,-1-4,-1 0,1 0,-1 0,0 2,2 2,-2-3,1-1,2-1,0-4,-2-1,1-2,0-1,0-2,0 5,1-4,-1 4,2-3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1082 1624,'-3'24,"3"-21,3 0,-1 0,1 0,1-2,-1-3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1641,'11'11,"-8"-7,-2-1,-1 0,-1 0,-3 4,3-4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1641,'24'3,"-21"-4,-2-2,-1 0,-4 0,-2 2,2 1,1 4,3 2,0-3,1 0,4 4,-2-4,-1 0,1 0,0-1,1-1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1636,'2'0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1658,'14'3,"-11"-4,-3-2,-2-1,-3 1,2 2,0 1,1 3,0 3,2-3,1 1,-1-1,1 2,0 0,1-2,-1 1,0-1,1 0,1-2,0-2,0-3,0-1,-1 0,0-5,0 4,-1 3,0-5,0 4,1 0,-5 8,2 2,0-2,1-1,0 0,1 5,-1-4,0-1,1 4,1-3,-1 0,1-1,2-3,-1-3,0-2,-2 1,0 0,-1 0,1 0,-1 1,2-4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1513,'1'14,"0"-10,1-1,1 0,0-2,1-2,0 1,-1-2,1 0,-1-2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416 796,'-14'10,"9"-3,1-3,0-1,1 1,-3 2,5-3,0 1,1-1,2 0,1-2,3 0,-3-1,1-1,-1 0,2 0,-2 0,-6 5,-1-1,-2 2,2 0,2-1,0 1,1 0,1-2,0 0,0 0,2 0,2 1,0-2,-1-2,0 0,2-4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1642,'-5'13,"6"-10,0 0,2-2,0 0,0 0,0-1,0 1,-1 2,-2 0,0 1,-1-1,1 0,-1 1,0-1,-1 0,3-11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1656,'14'6,"-11"-4,0-4,-1-1,-2 0,0 0,-1 0,1 0,-3 1,-2 4,-1 3,4-2,-3 5,4-5,1 1,1-1,0 3,8 4,-3-6,-2-2,0 1,1-3,-2 1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1267,'-10'26,"9"-22,1-1,-1 1,0-1,0 0,-3 5,3-5,0 1,-1 9,1-8,1 1,-2 5,2-7,-1 0,0 0,1-1,-1 5,1-5,0 2,0-1,0-1,0-7,0 0,0 1,0-1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 1278,'6'20,"-5"-16,1 0,0 1,0-1,-1 0,1 0,-1-1,0 3,0-3,-1 0,0 1,1-1,-1 1,1 0,-1-1,0 0,-2 0,0 0,-1-2,0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1364,'5'-6,"1"6,-3-1,0 0,3-1,-3 0,-1-1,0 0,0 0,-1-1,0 1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1297,'-10'14,"9"-11,0 0,0 0,1 1,0-1,3 2,-2-1,2 0,-1-1,1 0,-1 0,0 0,1-1,-2 1,0 0,0 0,-2 0,0 0,-1 0,-1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1324,'21'-3,"-18"2,0 0,2-2,-2 2,0 0,0 1,0 0,0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1322,'3'30,"-3"-26,1 3,0 4,-1-3,0-5,-2 0,-1-2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 1337,'2'0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1337,'4'2,"0"7,1 1,-4-7,2 6,-2-5,2-1,-2 0,1 1,-1 0,1 1,1-4,-4-4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88 805,'1'37,"2"-36,2-1,2-1,-4 1,0 0,2-3,1 1,1-2,0-3,-4 5,-1-1,2-3,-2 2,0 1,-1-1,2-2,-2 1,1 1,-3-2,2 3,-4-1,2 1,-3-4,0 4,-4-4,5 8,0-1,-8 9,8-7,-1 0,0 2,-2 1,4 0,-1-2,1 2,2 1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1654,'18'12,"-12"-7,-3-4,0 0,1 1,0 0,0 0,-1-1,1-1,0 2,0-1,-1-1,1 1,4 0,-4-2,1 1,-1 0,1 0,-1-2,7 1,-6 0,-2 0,1 2,-1-1,0 2,0 1,0 1,1-1,-1-1,-8-4,1-1,2-1,0-1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1732,'-5'14,"5"-11,0 1,0 1,0 0,1-2,-1 1,0 3,0-4,0 0,0 0,0 1,0-1,2 1,1-2,0-2,0-1,-1-3,0-1,-1 2,-2-1,0 1,-3-3,0 0,0 3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1749,'17'4,"-13"-6,0 1,0 0,-1 0,0 0,1 0,-1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1706,'5'57,"-5"-53,0 1,1 10,-1-11,0 0,0 1,0-1,-1-8,1-2,0-2,1 1,-1 0,-1-1,2 3,0 2,0 0,0 0,0-1,0 0,1 1,-1 0,1 7,-2 1,1 1,-1-3,0 2,-1 1,1-1,1 0,-1 0,1 0,0-2,2 1,0-5,0-1,0-2,-1 0,0 0,-1 1,2 0,-1 0,1-1,-2 0,-1 1,-1 0,-1 0,-1 1,0 1,0 0,1 4,2 0,0 0,2 1,0 0,4 4,-2-4,0-1,1-1,0-3,-2-1,-1-1,0-1,0 1,-1-1,0 1,0 0,-1 0,2 6,-1 0,0 0,0 0,-1 0,1 0,-1 0,0 0,1 2,-1-2,1 1,0-21,0 8,-1 6,0 0,0 0,1 0,1 0,1 6,-1 0,1 1,-1 0,0 0,0 1,-1-1,1 0,2 4,-3-5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1701,'8'15,"-6"-11,-1-1,1 1,0-1,1 0,0 0,0-1,0-2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1720,'-14'13,"11"-11,2 1,-1 0,1 0,2 0,1-6,0 0,1 1,-1-1,-2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1710,'1'20,"-1"-15,0-2,0 0,1 4,-1-4,0 0,0 1,0-1,1 1,-1-1,0 2,0-1,-1 0,1 0,0 1,-1-1,1-1,2-12,-2 3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1713,'3'17,"-2"-14,0 2,0-2,1 1,1 5,-1-5,0 0,-1 0,-1-7,0 0,-1 0,0-7,1 6,0-1,0-1,0 1,0-8,0 10,0 0,1-2,-1 1,1 1,3 17,-3-10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1193 1708,'-1'20,"1"-17,0 2,0-1,1-1,-1 1,1-1,1 0,0 0,1-2,0-1,0 0,0-2,0 0,-1-3,-2 1,0 0,-1 0,1 0,-1 1,1 0,-1-1,0-1,0 2,1-1,-2 0,2 1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1699,'6'21,"-5"-15,-1-3,1 0,-1 4,0-4,0 3,0-3,0 1,0-1,0 1,0-1,3-3,0-1,3-2,-3 2,0-1,0 0,2-2,-3 0,1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119 778,'2'0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1756,'3'26,"-3"-22,0-1,-1 0,0 0,1 1,-3 2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1683,'2'17,"-1"-14,0 0,0 2,0-1,0 5,0-5,0 5,0-5,0-1,2 7,-3-6,1 0,0-1,-1 5,1-2,0-1,0-2,0 1,2-3,1-2,-2-2,4-5,-4 4,1 2,-1-2,0 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1763,'1'43,"-2"-40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1690,'-13'8,"10"-6,4 1,2-3,-4 3,0 1,1-1,1 2,2 0,2 4,-1-6,-1 0,0-1,0 0,0 1,-2 0,-1 0,-1 0,0 0,-2 1,1-1,-1 1,-2 1,2-2,0 0,0-3,1-4,1 0,2 0,-1 1,0-1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1695,'2'0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1415 1714,'-2'16,"2"-12,0 0,1-1,-1 0,0 0,0 2,1 0,0-2,0 0,2 3,-2-2,1-1,1-1,-1-7,-1 0,-1 0,0 2,-1 0,-4-2,0 0,-11-1,12 5,-1 1,2 0,8-1,-1 0,7 0,-6-2,-1 3,-1-1,0 0,0 1,1 5,-3-2,0 4,0-2,0-1,-1 0,1 1,-1-1,0-1,1 1,1-9,-1 1,-1 0,1 1,0 0,0 0,1 0,1 3,-2 3,1 1,-1-1,0 0,0 0,1 0,1-5,-1-2,0 1,-1-1,0 0,-1 1,1 0,-1 0,1 6,0 0,1 3,-1-2,0 0,-1-1,1 0,-1 0,1 4,0-3,2-17,-3 7,1 1,-1 1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1685,'1'51,"0"-47,-1 0,1-1,1 2,-1-2,1 0,-1 0,3 4,-3-4,2-1,0-2,0 0,1-4,-3 1,0 0,-2-2,0 2,-2-1,0 0,-1 0,2 1,-2 0,0-1,1 2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1732,'6'-2,"-4"-1,3-1,0-1,-1 2,-1 0,0 2,-6-1,0 1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1649,'3'18,"-3"-12,0 0,0 0,0-1,-1-1,1 1,-1 0,1 1,-1 9,-1-6,1-1,1-1,-2 10,2-7,-1-1,1 0,-1-1,1-1,0 1,0 0,0 2,2 5,-1-9,0 0,0-2,-1 0,0-1,-3-2,-2-5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547 839,'1'21,"-1"-16,0-2,-2-6,2-1,0-2,0 1,0 2,-1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583 701,'-26'35,"14"-21,7-9,1-1,0 1,0-1,1-1,-5 4,5-4,0-1,8-3,0-1,6-4,2 1,-9 3,3-4,-5 3,2 0,-2 0,0 0,-4 0,-1 0,-1-2,1 1,0 1,0 0,0 1,0 0,0 1,0 1,2 7,1-3,0 3,0 0,-1 1,1-1,0 1,0-2,0 1,0 0,0 2,-1 0,0 8,1-8,-1-6,3-7,2-10,-3 3,-1 7,0 1,0 0,-1 0,2 6,3 3,0-2,-1 1,0-3,1 2,-2-1,1-2,0 1,2-3,-2 1,0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1053,'18'0,"-15"0,0 2,0 1,-3 0,-1 0,-1 1,0-1,-1-1,2 1,1 0,3-3,1 0,-1 0,0 1,0 0,0 0,0 0,0-1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812 721,'4'47,"-4"-44,2 1,-5-5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830,'11'13,"-12"-9,-1-1,-1-1,3 1,3-2,0 1,3 0,-1 0,-2-1,1 0,-1 0,-1 2,-1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1027,'13'6,"-10"-4,-5 1,0 0,-1 1,0-1,0 0,0 0,2 0,4-3,1 1,-1 0,0-1,0 2,-1 1,-1 0,0 0,-2 0,0 1,-2 0,1 0,0-1,-1 0,1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1031,'-5'13,"3"-10,-1 0,0-1,2 1,-1 0,-1-2,6 0,2-2,-2 1,0-1,2 0,-2 1,0-1,0 0,1 1,-1 0,0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1032,'-1'26,"1"-21,-1 2,1-2,0-2,0 1,-1 1,-1-9,0 0,1-1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631,'10'14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649,'14'-2,"-9"0,-2 0,0-1,1 0,-1 2,0 0,0 0,-6 3,-1-2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1644 606,'4'20,"-3"-17,-1 4,0 0,0-2,0-1,0 0,0 0,0 6,0-7,0 0,0 0,-1 0,1 0,-1 1,1-1,-3-7,1 1,1 0,-2-4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1623 662,'9'13,"-13"-10,2 0,7-3,4-5,-2 0,-4 3,3-4,-2 1,-1 2,0 1,1-1,-1 1,0 1,-5 9,0-4,-1 1,3-2,1 1,1-1,1-2,0-1,0-2,-2-1,1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637 756,'-11'22,"11"-18,0 0,1 3,2-4,0-2,0-1,0-2,0 1,1-1,0-1,-1-1,0 1,-1-1,-1 1,2-8,-2 6,0-4,-1 6,0-4,-6 5,-6 3,1 4,3 0,4-1,0 0,0-1,1-2,-1 1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578,'6'31,"-6"-28,2 1,-3-1,2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614,'-3'26,"3"-22,0 0,-1 0,0 0,0 0,1-1,0 1,-1 0,1 1,0-1,1-1,-1 0,1 0,2-2,0 0,4-1,-1 0,-3 0,0 0,2-2,-1 1,0-1,-1 0,-1-1,1 0,-4-1,0 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609,'2'0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1725 641,'32'-4,"-30"7,-1 0,0 1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664,'2'0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1787 664,'4'10,"-4"-6,0-1,0 1,0 1,0-1,0 2,-3 1,-1-6,-2-2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606,'2'0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606,'1'5,"2"-5,2-1,0 0,0 1,2-1,-4 1,2-1,-1 1,2-1,-2 2,-1-1,0 1,0-1,0 2,-2 1,-5-1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696,'34'11,"-31"-11,3 2,-3-2,5 2,-2-2,-3 0,0 1,0 0,0-2,1 1,1 1,0-1,0-1,1 1,-1 0,-1-1,-1 0,1 0,0 1,4-1,-4 1,0 0,1 0,0-1,0 1,-1 0,5-1,-5 0,-1 1,1-1,0 1,0-1,1 1,0 0,0-1,6 0,-7 1,0-1,0 0,-1 1,1 0,-1-1,0 1,0 0,1 0,-1 0,1 0,0 1,-1-1,0 0,4 1,-2 0,0 1,0-2,-1 0,-1 0,0 1,1-1,0 0,-1 0,1 1,-11 3,4-3,-1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806,'0'18,"0"-15,0 4,0-4,0 0,0 1,0 0,1 7,-1-5,0-2,0-1,-1-9,1-1,-1 1,1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120 773,'8'37,"-6"-30,0-3,-1-1,1 0,-4 0,-1 0,-1-4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775,'7'26,"-5"-20,-2-1,2-2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831,'39'-5,"-36"5,0 0,-2-4,-1-1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775,'-10'17,"10"-12,0-1,0 0,0 6,0-7,0 1,0 0,0 0,-1-1,1 0,0 1,0 0,0 1,-1 0,1 1,-1-1,1 0,0-1,-1-1,0 0,0 0,-1 4,0-4,-1 1,0 0,0 0,0-1,0 0,0-3,-1-6,3 3,0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619,'14'4,"-10"-4,0 1,-1 0,4-1,-4 0,0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645,'2'0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645,'7'7,"-4"-6,0 0,0 0,2-1,-2 0,2 1,-1-1,0 1,1-1,-2-1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624,'-13'-6,"9"11,3-1,0 0,1-1,0 0,0 1,-1 0,1 3,1-3,-1-1,3-1,0-5,0-3,0 0,0 2,-2-1,0 2,1 0,-1 0,-1 6,0 0,1 4,-1-1,1-2,-1 2,0-3,1 1,-1-1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598,'-7'20,"3"-16,1 0,-3 1,2-1,2-1,-2 2,0 0,0-1,3-1,-3 1,-1-1,1 0,4-6,2 0,0-1,0 0,-1 0,3-5,-1 4,0 1,-1 0,0 1,1-1,-1 1,-1 0,1 0,1-3,-3 3,-3 0,1 0,-1 1,0 0,0 2,2 3,0 2,1-2,0 1,1 2,0-3,0 0,-1 0,1 0,0 0,-1 0,2 4,-1-3,0 4,0-5,0 0,-1 1,1 0,-1-1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2045 605,'-8'16,"5"-12,0-1,-1 1,2-1,0 0,1 0,-1 0,-2-1,1-2,1-4,2 1,0-2,2 0,-1 2,1 0,1 0,0 0,0 0,1 1,0-1,-1 1,0 0,0-2,1 0,-2 0,0 0,-2 1,0 0,-1-1,-2 0,0 1,0 1,0 0,0 2,0-1,0 2,2 3,0 3,2 0,0 5,1-2,-2-6,1 1,0 0,1-1,-1 1,0 7,-1-7,0-1,1 5,0-5,-1-1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576,'-1'30,"1"-27,-1 0,1 0,0 0,0 1,0-1,0 0,3-12,0 4,-1 2,1 2,2 3,-2-1,0 2,-3 0,-1 0,-3 1,1-2,0 0,0 1,-1 0,-2-1,1-6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120 989,'13'-8,"-9"6,0 1,-1 2,3 2,-3-1,-2 2,-4-1,1 0,-1-2,0 3,-1-3,1 0,0 1,0 0,0 1,0-2,8 0,-2 0,0-1,0 1,0-1,3 2,-2-1,0 0,1-1,-4-4,-2 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809,'-11'13,"8"-10,0 2,2-1,0-1,0 0,0 9,1-9,-1 1,1 0,0-1,1 0,0 0,2-3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829,'-13'0,"10"1,1 2,0 0,1 0,1 0,0 1,0-1,3-2,0-3,2-1,1-2,-3 2,0 0,0 0,0 3,-3 4,0 1,0-2,0 0,1 0,-1 0,1 1,-1 0,1 2,-1-3,2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794,'11'14,"-5"-8,-3-2,-2-1,1 1,-1 0,-1 0,-1 0,0 0,0 1,0-2,-1 0,1 1,-1-1,0 0,0 0,-1-1,-2 1,2-3,-2-1,2-4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813,'-12'4,"9"-1,0 0,0 0,2 0,0 0,2 0,2-2,6-2,-6-1,0 0,0 1,0-2,0 1,-5 7,2-1,0-1,1 1,0-1,0 1,0-1,-1 0,0 4,0-4,0 1,-2 0,-1-2,0 0,0-1,0 0,2-7,6-7,-3 7,3-1,-3 4,1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822,'2'16,"-1"-13,2-1,0-3,1 0,0-2,-1 0,0-1,-7 2,1 1,0-1,10 0,-2 2,0-1,0 2,-1-1,-1-1,0 0,0 1,1-2,1 2,-2-1,1 1,-1 0,-6 1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2074 792,'-2'46,"2"-43,0 0,3-3,2-6,-2 3,2-2,-2 2,0 0,0 1,0 1,0 0,-1 5,-4 0,1 0,0-1,1 0,-1 0,4 0,1-3,-1-1,0 1,1-1,-1-1,0-1,-1 0,-2 0,-2 0,-1 2,0 0,0 0,0 1,-1 1,1-2,0 1,3-3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770,'1'22,"0"-14,-2-4,1 2,1-2,-1 12,0-13,0 0,0 0,0 0,0 1,0-1,-1 7,1-7,1-10,0 4,-1-2,1 2,1-1,1 0,0 0,-1 1,1-1,-1 1,1 1,1 3,-1 2,-2 0,1 3,-2-2,-1-1,-1 1,-1 1,0-3,-1-2,-1-1,1 0,1-1,-1 0,1 1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742,'2'19,"-2"-15,1 1,0 1,-1-3,-1 0,1 0,0 0,0 0,0 5,0-3,0 0,0 0,0 2,0 0,-1-2,0 0,1-1,-1-1,0 0,4-3,1-2,-1 1,0 1,0-1,0-1,0 1,0 1,0 0,-6-1,0 0,0-1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953,'-15'-3,"11"3,0 0,0 1,1 1,1 1,1 1,1 0,1-1,0 3,1-3,1-4,0 0,1-4,-2 2,1 1,0 2,-1 5,-1-1,0-1,-1 0,0 0,0 1,-1-1,0 1,-1 0,-3 0,1 0,0-1,0-1,2 1,-1-1,3-7,2 1,0 0,0 1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973,'8'19,"-5"-22,-1 0,-1 0,-1 0,-1-1,-1 0,0 1,-1 1,6 1,3 1,-3 1,0-1,2 3,-2-3,0 1,2 0,-1-1,0 0,-1 0,0 0,-7 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99 951,'-9'52,"10"-49,0 0,-1 2,2-2,1 5,-1 0,2-3,-3-2,2-1,2 1,0 1,-2-2,1 0,4 2,-2-4,-1 0,1-1,0 0,2-3,-1 1,0-2,-3 0,-1 3,-1-2,0 1,2-9,-3 9,0-6,0 5,-2 0,0 1,-1-1,0-1,-2 0,0 1,0-1,-1 1,0 2,0 1,1 2,0-1,-1 2,2 0,0 2,0 2,3-2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1791 943,'-2'18,"1"-4,0-11,0 4,0-4,0 0,0 0,6-3,0-3,-1 1,0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976,'4'6,"-5"-2,0-1,3 0,1-1,0-2,0-1,0-1,1-1,-1-3,-3 3,-1-3,0 2,-1 1,0 0,-2 2,1 1,0 1,-5 4,4-2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1715 1073,'2'0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1043,'18'17,"-15"-15,0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1741 1075,'2'0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1050,'-9'10,"9"-6,0-1,0 1,0 0,0 1,0-1,0 0,0 0,0 0,1 1,0 1,-1-3,0 2,1-2,-1 4,0-3,-1 1,1-2,-1 0,1 0,-2 0,-1-2,0-1,-1-2,3-2,0 1,0-5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1065,'-2'16,"1"-13,1 0,-1 1,0 1,0-2,1 0,0 0,0 0,1 1,0-1,1 0,2 1,2 1,1-6,-6-3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1747 1079,'15'-1,"-11"0,-1 0,1 0,0 1,-1 0,0 0,0 2,-1 1,0 0,1-4,-2-3,0 1,-1-1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1049,'-7'19,"6"-16,0 1,0 0,0-1,0 0,-1 2,1-1,0 4,1-4,1-1,1 0,0 1,1 0,0-2,0 2,0-1,0-5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1840 1048,'0'51,"0"-48,0 0,1 1,-1 0,0-1,0 0,1-8,0 0,0 2,0 0,1-1,0 1,2-3,-2 3,0 0,1 1,0 9,-3-2,-1 1,0-3,0 0,0 0,0 0,0 0,-2-1,2-5,0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249 974,'-11'15,"9"-12,-1 1,-1 2,1 1,0-3,1 2,-1 0,-2 6,2-8,-1 6,-2 6,2 2,3-14,0-1,0 3,1-3,2-6,-1 0,1-1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1055,'20'14,"-19"-10,-1 0,1 3,-1-3,-1 1,0-2,0 0,-1 2,1-2,-1 0,-2 5,3-5,0 0,-1 4,2-4,-1 0,1 0,-1 0,0 1,0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1066,'-14'-14,"11"15,0 0,0 2,0 0,1 3,2-3,0 1,2 3,-1-4,0 0,5-2,-3-3,1-2,0-2,-2 2,-1 1,1 0,-4 7,2-1,0 6,0-6,1 6,0 0,-2-2,0-3,-1 0,0 3,1-3,-2 1,1-1,0 0,0-1,-1-1,4-8,2-1,-1 1,1-3,-2 5,0 1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1077,'14'14,"-13"-19,-1-3,-2 2,1 3,-2 1,0 0,0 2,7-1,2 1,-2 0,1-2,1 2,-3 0,0-1,1 1,2-1,-1 1,2 0,-3 1,-1 2,-6-8,2 1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1028,'-4'25,"3"-18,1-3,0-1,0 1,0 0,0 0,0 0,0-1,0 0,1 0,-1 0,3-3,0-2,2-6,-3 5,-1 0,1 0,1 0,-1 0,-1 8,-1-2,1 2,-1-1,1-1,1 0,1-1,1 1,-1-3,1-3,0-2,-3 1,-1 0,1 0,-1 1,-1-7,0 6,-1 0,0 1,0 0,-2 2,0-1,1 2,-1-1,1 2,-2-1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1008,'-2'16,"2"-12,0 0,-1-1,0 4,1-3,-1 0,1 0,-1 0,1 1,0 0,0 1,0 0,-1-1,0 3,0-5,1 0,-1 1,1-1,5-2,-2-1,0 0,0 0,1-2,1 1,0 0,-2 0,0 1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1012,'-12'12,"10"-9,1 0,-1 0,1 0,1 1,-1-1,1 0,1 3,2-3,3 1,-2-1,-1-1,0 1,-1 0,0 0,0 1,-1 0,0 1,-1-2,-2 4,0-4,1 0,-3 1,1-1,0-1,0 0,0-2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1071,'20'2,"-17"-1,-3 2,-1 3,0-3,-1 1,0-1,-2 1,1-1,2 0,3 0,2-2,2 0,-3-1,1 0,-1 0,0 0,0 0,-7 1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1213,'-17'-5,"14"6,0 0,-1 1,4 1,5 1,-2-3,2 0,-2-1,0-2,0 0,-1-2,1 1,-2 0,-1 6,0 2,1 3,0-5,-1 0,0 0,0 1,0 0,1 0,-2 0,1-1,-1 8,0-8,-1 1,-1-1,0 0,0 0,0 0,-1-1,0-1,0 0,1-1,1-3,3-2,1 2,0 0,5-6,-4 5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1213,'2'27,"-1"-24,2-2,0-3,1-2,-2 0,2-2,-3 3,0 0,-2 0,-1 0,-2 2,1-1,6 1,2 1,0 1,0-1,-2 1,0-1,0 0,2 0,-1 0,-1 0,0 0,0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1186,'2'28,"-4"-21,2-4,-2 5,2-2,0 2,0-5,2 0,1-3,0-3,-1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237 985,'8'13,"-7"-10,0 0,1 0,-1 0,0 4,0 1,-1-3,1-2,0 4,-2-2,1 0,-1-1,2 0,-1 0,-1 2,1-2,-1-1,-3-6,-2-6,3 7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1218,'1'15,"0"-9,0-3,2-1,2-5,-2-1,-1 0,0 0,-1 0,-2 1,0 0,-2 0,-1 2,0-1,-1 0,-1 1,2-1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903,'-1'14,"0"-11,1 0,0 0,0 0,-1 1,0 1,-1-1,2 0,-1 1,1 0,-1-1,1-1,0 3,0-3,-1 0,1 1,0-1,2 0,1-1,0-1,0-1,1-1,-1 1,0 0,0-1,0 1,4-1,-4 1,2-1,0 0,-2 1,0 0,0 0,0 0,0 1,0 0,0-1,-6 2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929,'-14'1,"11"0,-1 0,0 1,-1 0,2-1,0 2,0 0,2 0,1 0,2 1,0-1,-1 0,1 0,4 2,-3-2,0-1,0-1,0 1,-2 1,-1 0,-2 0,-1 0,0-2,0 1,0 0,0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964,'-2'13,"1"-10,1 0,0 0,0 0,0 3,-1-3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2047 983,'16'2,"-12"-3,-1 0,0 0,0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953,'-2'15,"2"-12,-1 0,1 0,0 0,0 1,3-1,0-2,0-2,0-1,-2-1,0 0,-2 0,-2-4,3 4,0 0,-2 0,6 0,0 1,0 1,0 0,-1 1,0-1,0 1,0 0,-2 3,-2 2,0 1,0-3,1 0,0 0,0 0,-1 0,4-1,0-4,1-3,-3 2,0 0,0-1,0 0,1 0,-1 1,0 0,1 6,-2 2,1-1,-1-1,0 3,1-3,0 0,1 0,0-6,2-14,-4 12,1 1,-1 1,1 0,1-5,-1 5,0-2,-1 2,1 0,1-3,-1 2,1 0,-1 1,0 0,-1 6,0 2,-1 0,1 0,0-1,0-1,-1 2,0 0,2-1,-1 0,-1-1,2 0,-1 2,1 0,-1-2,0 0,1 0,-1 0,3-6,-1-1,-1-2,-1 3,-1 0,0 0,0-1,-2 1,1 0,-1 0,0 1,0 2,0-1,6 1,18 0,-17-1,0 1,-1-1,1-1,0 1,-1-2,-1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1201,'-5'14,"3"-10,1 0,-1 5,2-6,-1 1,1 0,-1 2,1-2,3-1,0-4,2-2,-2 2,1-2,0 2,0-1,-1 1,0 0,0 1,1 0,-1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1241,'15'7,"-12"-7,0 1,1-1,-1 0,3 0,-3 0,0 0,-6 0,0-1,0-1,1-2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1195,'-20'20,"19"-17,1 0,1 0,1 0,1 0,0 0,0-1,0 1,0-1,-1 2,0-1,-1 0,-1 1,-1-1,-1 0,-2 1,1-1,1 0,4-7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1233,'0'33,"0"-30,-1 2,1-2,-1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1487,'-31'45,"28"-44,-4 1,3 1,-1 0,1-1,1 1,0 0,0 1,2-1,2 0,3-2,0-1,-1-1,2-2,-2 0,3 0,-1-1,-2 3,3-1,-1-1,2 0,-2 2,0 0,-2 0,-5 4,-1 0,-1 0,0 0,1-1,1 1,-1 0,-2 3,3-2,0-1,-3 4,3-4,2 0,4-3,4-1,-3-1,-2 1,0-1,4-3,-3 3,-1 1,-5 4,-2 2,-3 1,3-2,1-2,-1 0,0 1,1 0,6-2,2-1,-1 0,-1 0,0-1,0 0,2-1,-1 1,-1 0,1 0,1 0,8-2,-10 3,0 1,-3 8,-1-6,-1 2,0 1,1-1,-1 1,0-1,-1 2,1-4,-1 1,0-2,0 1,0-2,1-4,1-2,0-1,1-1,-2-10,1 12,1 1,-1-3,1 4,-1-11,1 10,0 1,0 0,0 0,1 9,-1 0,0-1,2 4,-2-6,0 0,1 4,-1-4,0 1,1-1,-1 9,0-9,0 0,0 0,0 0,-2-7,0-1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1042,'15'1,"-12"-1,1-1,-1 0,1 2,0-2,6 2,-7-1,1 1,0-1,0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1276,'22'-3,"-18"3,2 0,-3 0,0-1,0-1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1253,'10'13,"-9"-16,-2 0,0 0,5 0,-1 2,0 0,0 1,0 2,-2 1,0 3,-1-3,1 0,2-1,0-3,1-1,0-3,-1 0,0 1,-2 7,-2 1,1 0,0-1,1 0,2-3,0-3,-2-1,1-2,-1 3,-1 0,1-1,-1 0,1 0,1-8,-2 9,1-3,0 3,0-1,1 0,-1 7,-1 1,0 3,0-3,0-1,0 0,0 1,0-1,0 4,0-4,2 2,-2-1,1-1,1 0,1-1,2-2,-2 0,-4-6,-1 3,-9-11,9 11,-1 0,0 0,0 0,0 1,0 1,0 0,6 1,1 1,-1-1,1 0,-1 0,1 0,-1-1,0 1,0 0,-7 1,1 0,-2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1248,'3'18,"-1"-15,1-3,2-3,-3 0,0-1,-1 1,-1-1,-1 1,0-1,-2-1,2 2,-2 1,0 2,1 3,0 0,0 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786,'-3'30,"2"-27,1 0,-1 4,0-3,0-1,1 2,0 1,-1 1,1 0,-1 0,1 1,0 0,0 0,-1 1,1 2,0 0,-1-2,1 1,0 3,0-1,0 0,1 0,-1 1,1 1,0 9,1-12,-1 2,0-2,-1-1,1 0,0-2,0 0,-1 2,1 8,-1-11,1 1,-1-1,0 2,1-1,-1 2,1 6,-1-10,1 15,0-14,-1 0,0 0,0 2,0 0,0-5,0 0,0 0,0 0,0 1,0 0,0-1,-1 3,1-4,-1 0,1 0,0 3,-1-3,2 0,1 0,0 0,1-2,0 0,1 0,1-1,-2 1,2 0,-2-1,0 0,1 1,2 0,-3-1,0 1,0-1,0 0,1 0,0 0,1 0,1 0,-1 1,0-1,0 0,0 0,11-1,-10 1,0 0,0 0,7 0,-8 0,7-1,2 1,-7-1,1 1,-1 0,-1 0,6-1,-6 1,0-1,1 1,1-1,-1 1,-2 0,7 0,-6-1,1 1,1 1,0-1,0 1,-2-1,1 1,14 0,-12 0,-1-1,11 3,-13-2,0-1,1 0,13 2,-14-1,-1-1,6 1,-6-1,1 1,1 0,0 0,-2-1,1 1,-1 0,0 0,0-1,-1 1,1 1,1-1,0 0,0 0,-1 1,0-1,-1-1,-1 1,2 1,-1-2,-1 1,4 1,-4-1,1-1,4 1,-5 0,0-1,1 0,-1 0,0 1,2-1,-1 0,-1 0,0 1,1-2,-1 1,0-1,1 2,-1-2,0 1,1 0,-1-1,1 0,-1 1,1-3,-2 0,1-3,-2 2,0 0,0 1,0-1,1-1,0 1,0 1,1-2,-1 2,-1-1,1 0,-1-2,-1 2,1 0,0-2,-1-1,0 2,0 0,0 0,0 1,0-1,1 0,-1-1,0-2,0 0,0 1,1 1,-1-1,0 1,0 0,0-2,1-7,0 9,0-9,0 10,0 1,0 0,1-6,-1 4,-1 0,0 2,1 0,-1 0,-1 0,1 0,-1 1,1-1,-1-1,0 0,0-8,0 6,1 1,-1 1,0 0,0 0,0 0,0 0,1-1,-1-1,1 0,-1 2,0-6,0 7,1-1,-1 0,0-2,0-1,1 1,-1 0,-1 1,1 0,0 0,0-2,-2-11,2 11,-2-8,2 9,-1 0,1-2,0-1,-1 3,0 0,-1-5,2 6,-1-1,0 0,0-1,0 3,0 0,0 1,-1-1,2 2,-1 0,-1-3,2 3,-4-8,4 8,1-1,-1 0,0 1,0-1,0 1,-1-5,0 1,1 3,-1 0,1 1,-1 0,-1 3,-3-2,3 2,0-1,-3 0,2 1,-1-2,2 1,0 0,-5-2,5 2,0 0,-1 0,1 1,-1 0,-1 0,-1-1,-1 1,1 0,1 0,-1 0,0 0,0 1,-26 1,25-2,0 1,-31 2,29 0,1-2,0 0,-2 0,0 0,1 0,-14 0,15 0,-1-1,1 0,0 0,1 0,0 0,-15 1,15-2,-1 1,1 1,1 0,0-1,-6 2,4-1,2 0,-1-1,1 2,0-1,1 0,-5 2,5-2,1 0,0 0,-1-1,0 1,2 0,-5 0,5 0,-2 0,1 1,0-1,1 0,-4 1,4-2,-2 1,2 0,0-1,0 1,-3 0,1 0,1 0,-2 0,1-1,-2 2,1-1,3 0,0-1,-1 1,-1 1,1 1,-3 3,3-3,1 1,1-1,-1 0,1 0,-2 0,0-1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1359,'-6'21,"5"-17,0 0,-1 6,2-7,-1 0,1 1,1 0,-2 0,2-1,0 1,1 0,0-1,2-2,-1-1,1-1,-1 0,2-1,-1 1,-1 0,0 0,0 1,0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1377,'-8'15,"7"-12,-1 0,1 0,-3 2,2-1,-1 0,1-1,2 0,2 0,2-1,1 0,-1 0,-1-1,0 0,0 0,1 1,-1 0,0 1,-2 1,-1-1,-1 4,-2-1,0-3,0 0,0-2,0 1,0-2,-1 2,0-2,1 1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1721 1429,'16'2,"-13"-1,0 0,0 1,-2 1,-1 1,0-1,-1 0,-1 4,1-3,0-1,-2 2,-1-1,0-1,0 0,0 1,7-3,0-1,1-2,-1 1,2 0,-2-1,0 1,0 0,0 1,0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1424,'20'21,"-18"-18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1472,'2'0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812,'19'29,"-15"-25,0 0,-1-1,0 0,1-3,0-4,-2 1,1-3,0 2,-1 0,3-5,-3 3,1 0,0 0,0 0,0 1,0 2,0-1,1 1,-1-1,0 0,0 2,7-7,-5 4,-4 1,0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1016,'18'1,"-15"-1,0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1369,'3'25,"-2"-20,-1 0,1-1,-1-1,0 0,0 0,0 1,0-1,1-11,-1 2,0-1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1304,'21'26,"-19"-23,0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1367,'46'1,"-42"-1,-1 0,-1-3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1313,'-6'22,"5"-16,-1 12,1-13,1-1,-2 5,2-4,-1-1,0 9,1 0,-1-8,1-1,0-1,0 3,-1-3,2 1,-1 0,1-1,-1 1,1-1,0 2,-1-1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1383,'-9'20,"8"-17,1 0,-1 2,0-1,1 0,-1 0,2 2,0-1,0-2,1 0,2-2,-1-2,0-1,0 0,0 0,0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1393,'-21'10,"20"-2,1-5,0 0,-1 5,1-4,1-1,0 0,2-3,0-1,0-1,2-4,-3 3,1 0,-1 0,0 7,-1 0,0 0,1 0,1 2,1-4,0-6,-3 1,1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1367,'9'38,"-9"-33,-1-2,1 0,-3 9,1-9,1 0,1 0,-4 7,3-7,0 0,-1 0,1 0,0 1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1400,'-14'-4,"10"5,1 0,0 3,2 0,0-1,0 1,1 1,0-2,1 1,2-3,0 1,0-3,0 1,0-2,0-1,-1 0,-1 6,0 1,0-1,-1 1,0 0,-1 0,0 0,0-1,0 8,0-6,1-2,-1 1,0-1,3-8,0 0,0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2917 1417,'3'15,"-2"-12,2 0,1-2,-1 0,0-1,0 0,1-1,-1-1,1-1,-2 0,-2 0,-1 0,-3-1,2 1,-1 2,0-1,7 0,1-1,-2 0,4 0,-4 2,3-2,-3 2,1 1,-1-1,1 0,3-1,-4 2,0 0,0 0,-7-4,2 1,-1-1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2984 1370,'1'64,"-1"-61,2 1,1-4,1-4,0-1,-1 1,0 0,-1 1,0 6,-3 0,1 0,1 1,-1-1,2 0,1-1,0-3,0 1,0-1,0 0,2-3,-1 2,-2-2,-3 1,-3-1,0 1,0 2,0-1,0 2,1-1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1042,'18'-1,"-13"0,-1 0,-1 0,1 1,-1-1,1 0,-1 1,-3-3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1342,'8'27,"-9"-19,0-4,0-1,1 0,-1 0,1 0,-1 1,0 4,0-3,0 0,0-2,0 0,0 1,-1-1,1 0,5-2,3-1,-2 0,-2-1,1 0,1-1,-2 1,0 0,0 1,0 0,-6 1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1382,'2'44,"-2"-41,-1 0,1 1,-1 1,1-2,0 5,0-5,0 2,-1-2,1 1,1-10,-1 3,0 0,2 0,-1-1,1 1,2 1,-1 1,1 1,-1 2,0 2,-2 0,0 0,-2 0,-1 0,0 0,-2-1,-1 0,0-3,-7-2,7 0,0-2,0-1,0-1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1547,'-13'-5,"12"9,1-1,0 4,0-3,1 1,-1-2,2 0,1-4,1-7,-2 5,0-3,-1 3,0 0,0 7,1 2,-1-1,1 10,-1-12,-1 2,1-1,-1 0,-1-1,1 1,-2-1,0 1,0 2,-1-2,-1 1,1-1,0-2,3-7,0-5,1 6,-1 0,2 1,-1 0,0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1562,'14'19,"-13"-16,1 0,1 0,0-1,0-1,0-1,0-1,1 0,-1-2,1 0,-1 0,-1 0,0-1,-1 0,-1-1,-2 0,-1 2,-1 1,1 1,-1 1,1-1,9 1,10 0,-10 0,-2 0,0 0,0-1,-1 1,0 1,0-1,0-1,2 1,-2-1,0 1,1 0,-1 1,-6 3,-1-3,0-2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1523,'5'59,"-5"-54,-1-2,2 0,1 1,1-3,1-1,-1 1,3-1,-3 0,0 0,0 0,1-1,1 1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1550,'-3'29,"3"-26,0 1,2 2,0-3,1-1,1-1,2-4,-3 3,1-3,-1-1,-1-1,0 0,-2 1,0-5,0 6,-1-1,1 1,-2 0,-1 0,0 0,-5 0,4 4,0 0,0 3,2-1,0 0,0 2,1 0,0 0,-1-2,1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1018,'9'17,"-9"-13,0-1,-1 0,1 2,-2 5,2-6,0 1,0 2,0-2,1-2,0 1,2-2,1-2,1-1,-2 0,0 0,5-5,-4 2,0 1,0 1,2 0,-3 1,0 1,-3-3,-1 0,0-2,1 2,3 1,-3 9,1-1,0-2,0 12,-1-13,0 2,0-2,1 0,0 0,2-5,-1-1,1 2,1 0,-1 1,0 2,-1 1,-1 1,-1-1,0 0,-1 0,-1 0,-4 2,3-3,0-1,0-3,1-3,1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1633 1100,'0'11,"0"-6,0 0,1 0,0-2,0-9,-1 3,-1-1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691,'21'-2,"-18"2,3 0,-2 0,1 0,0 0,-2 0,0-1,1 1,0 0,0-1,-1 1,0-1,0 0,1 1,8-2,-9 2,0-1,0 0,1 1,0 0,1 0,3-2,-4 2,-1 0,1-1,-1 0,1 1,7-3,-8 3,2 0,0-1,0 0,0 0,-1-1,1 1,-1 0,-1 1,4-1,-4 0,1 1,-1 0,1 0,0-1,0 1,4 1,-4-1,0 0,2 1,-2 0,0 0,0-1,0 1,0-1,0 0,1-1,-2 1,0 0,1-1,0 0,0 1,-1-1,0 1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1351,'-38'36,"39"-33,-1 0,1 0,-1 4,1-4,0 1,2-1,0-2,0-1,2-1,-1-1,-1 0,0-1,3-6,-4 6,1-2,0 1,-1 0,0 1,0-3,0 3,-2 6,0 0,0 1,1-1,0 0,0 1,0-1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288 994,'31'7,"-27"-6,-1-1,5 0,-5 1,-1 2,-2 2,-3 5,-1-1,2-4,-2-1,1-1,0-1,-1 1,2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3359 1355,'7'-12,"-6"8,0 1,0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3382 1318,'-17'26,"13"-12,2-10,0 0,0-1,0 0,-1 0,0 3,-1 0,0 4,3-6,0-1,0 0,-1 1,1-1,-2-4,2-2,-1 0,1 0,0 0,0 0,0 0,0 0,0-2,1 2,-1-1,2 1,0 0,1 0,1 2,1-2,1 0,0-1,1 1,6-6,-10 6,2-1,-2 1,2-2,-3 2,-2 0,-3 1,-1 0,2 1,0 0,-1 1,1-1,-1 0,-1 0,2 1,0-1,0 1,0 0,0 2,4 3,0-1,2 11,-1-4,1 5,1 2,-2-8,1 2,-1-8,1-2,3-17,-6 11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3420 1320,'-35'56,"31"-55,1 0,-4-1,3 0,5-3,2 0,0-1,3 1,0 1,-2-2,-1-7,-1 4,-1 0,-1 3,-1-2,0 2,1 1,-2 0,0 0,-2-2,1 3,2 5,1 0,-2 2,1-1,0 0,1 0,0 4,0 10,0-13,0 0,0 0,3 4,-2-6,2 1,0-1,1-1,-1-1,0-1,0 0,1 0,-1-1,1 0,-1-1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1291,'0'65,"-1"-59,1-2,0 0,0 0,-1-1,1 1,-2-7,3 0,-1 0,1 0,1-4,-1 3,1-2,-1 3,3-3,1 0,-1 4,2 2,-3 1,0 1,-1 7,-1-5,-1-1,-1 5,-4 4,-3-3,5-7,-3 3,1 0,-2 0,3-3,1-2,0 0,-1 0,0-2,-1 0,0-1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1441,'20'-4,"-12"3,-4 1,0-1,7-1,-4 1,0-1,2 1,0-1,7-1,4 0,-10 1,-1 0,0 0,0 1,1-1,0 0,0 0,-1 0,-1 1,-1 0,0 0,1 0,5 1,-7 0,-1 0,-1 0,-1 1,6 0,-13-7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1525,'-1'19,"1"-15,-1 1,1 1,-1 0,0 0,1-1,-2 4,1-5,0 0,1 0,-1-1,0 4,1-4,-1 2,1-2,4-2,-1-2,0 0,0 0,0-1,0 1,0 0,1-1,0 1,0-1,-1 2,3-1,-2 0,-1 1,0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1601,'14'2,"-11"-3,0 0,0 0,-4-2,-2 1,0-1,0 2,0 0,0-1,0 2,1 3,1 1,1-1,0 1,-1 1,1-1,0 8,0-9,0 1,1 2,2-4,3-2,-3-1,2-1,1 0,-3 1,1-1,-1-1,1 0,-2-1,0-4,-1 5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1560,'-5'39,"4"-34,1-1,1 3,-2-2,1 2,1-4,-1 0,1 1,2-2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1583,'-15'25,"18"-22,-1 1,0-1,1 3,0-3,0 0,-1 0,0 0,-2 1,-1-1,-2 1,0-1,0-1,0-1,1-5,2 1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1608,'18'12,"-14"-17,-1 2,0-1,-1 1,-1 0,0 0,0 0,-2 0,-2 0,0 2,0 1,0-1,0 1,-2 1,2-1,-1 2,0 2,2 0,-1 2,2-2,2 11,0-11,0 3,0-4,1 1,5-5,-3-6,-3-1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1006,'-14'-3,"11"3,-3 0,3 0,-1 3,-1 1,3 1,-1 1,0 1,0 3,2-4,1-2,0-1,1 2,0-1,1-1,2-3,-1-2,0 1,2-3,0 0,0 0,1-2,-2 2,-2 1,0-1,2 5,1 6,-4-4,1 3,0 1,-1-4,2 5,-2-4,0 0,2-6,-3-3,0 1,0 1,0-2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35:5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869,'9'17,"-5"-13,7-2,-8-2,3 1,0-1,3-2,-6 2,0 0,4-1,-3 1,0 0,1-1,0 1,-1 0,1-1,-1 0,0 0,6-1,2-2,-8 3,1 0,-1-1,5-3,-2-1,-2-1,1 2,-3 0,1 2,-2 0,-1 0,-1 0,-2-2,-1 1,2 1,-1 0,-1-1,1-1,0 2,1 0,-2-1,-4-2,4 5,-1 0,0 0,1 1,-1 0,-1 0,-2 0,-4 1,6 0,-1-1,-1 1,0 0,-19 2,22-3,0 0,0 0,-1 0,1 1,0-1,-1 0,1 0,-1 2,2-2,-2 3,0 2,1-2,1-1,1 1,-1 0,-3 3,-2 0,3-4,1 0,0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552,'20'3,"-16"-3,1 0,-2 0,0 0,1 1,-1-1,0 1,0-1,2 0,-2 0,0 0,0 0,0 0,0 0,2 0,-1 0,0 0,-1 0,0 0,1 0,-1 0,7-1,-5 1,-2 0,6 0,-6 0,2 0,-2 0,1 0,-1 0,1 1,1-1,1 0,2 1,0-1,0 0,-5 1,3-1,0 0,-1 0,-2 0,2 0,-2 1,0-1,0 0,7 1,-6-1,8 1,-9-1,0 0,1 0,1 1,-2-1,1 0,-1 0,1 0,-1 0,4 1,-4-1,0 0,0 0,1 0,1 0,-1 0,-1 0,1 0,-1 0,3-1,-2 1,3 0,-4 0,0 0,0 0,2 0,2 0,-3 0,1 0,-1 1,1-1,0 0,0 0,-1 0,-1 0,9 0,-8 0,-1 0,1 0,-1 0,6 0,-6-1,0 1,1 0,5-1,-5 1,5 0,-6 0,0-1,0 1,0 0,0 0,1-1,4 0,-4 1,-1 0,5 0,-4-1,6 1,-7-1,2 0,-1 2,1-2,-2 1,2 0,-1 0,-1 0,0 0,0 0,1 0,-1 0,-9 1,-2-2,1 0,1-1,0-3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342 188,'-9'15,"9"-11,-1-1,1 4,0-4,1 4,0-3,1 0,1-1,-1 0,2-2,0 0,2-2,-2-1,0 1,1-1,0 0,-2 2,0-1,0 0,0 0,1-1,-1-1,1 1,0-2,0-5,-3 6,1-2,-1 2,0 0,1-8,-4 8,1 0,-5-1,2 2,-4 0,3 2,2-1,-2 1,-1 0,2-1,0 1,-2 1,3-1,0 1,0 0,0 1,0 1,3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348 184,'2'0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349 184,'5'8,"-5"-5,0 0,0 2,0 0,0 0,0 2,1-4,-2-7,1 1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2987 400,'-1'13,"1"-9,0 9,0-9,0-1,0 1,0 0,0 1,0-2,2 0,-1 0,3 0,-2 0,2-2,0 0,0-1,-1 0,4-1,-4 0,2 1,-1-1,-1 0,1 1,1-2,-2 2,0-1,-6-4,0 4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2977 407,'38'-7,"-34"7,0 0,-1 0,0 0,0 0,0 0,0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435,'19'5,"-15"-6,-1 1,0-1,1 1,0 0,-1 0,0 0,0 0,0 1,0-1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486,'2'0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3005 486,'3'9,"-5"-6,0 0,-2 0,2 1,-1-1,1 0,-1 1,1-1,-1 2,-9 11,9-11,0-2,0 1,-1 0,0 2,-1-2,2-1,-2 3,4-3,-2 0,2-10,1 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592 952,'-16'19,"12"-14,1-1,-1 1,0-1,1 0,0-1,-6 4,3-2,-1 2,5-4,-3 4,3-4,1 0,5-3,2-5,-2 2,0 1,3-3,-4 4,1-1,0 1,1-1,-2 2,-3-3,-3 0,-1-4,3 4,1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491,'31'20,"-28"-18,2 0,-1 2,-1-2,0 0,-1 1,4 2,-3-1,0-1,1 0,2 1,-3-3,1 2,0-2,-1 0,-1 2,-16-1,7-3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575,'0'18,"-1"-15,0 2,0-2,-1 2,1-2,0 2,1 0,-2 0,2-2,0 3,0-3,2 3,-1-2,1-1,2-1,-1-1,0-1,0 0,0 0,0 0,1-1,-1 0,2-1,-2 0,1-1,1-2,-1 2,-1 2,1-1,-13-1,5 1,1 1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594,'23'-1,"-18"-1,-1 1,1-1,-2 2,0-1,0-1,0 1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2908 621,'27'-4,"-24"2,1 1,0 0,-1 0,2 0,-2 0,0 1,-6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520,'8'14,"-7"-11,0 4,-1-4,0 0,0 6,0-6,0 2,0-2,-1 6,1-5,0-1,0 0,0 1,0 0,0-1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2994 634,'21'2,"-16"-4,-2 1,1 0,0 1,1-1,-2 1,0 0,-7 0,-1 0,0 0,1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617,'3'14,"-3"-11,0 1,0-1,0 9,0-9,-1 4,1-4,0 0,0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600,'19'1,"-15"-2,-1 1,1 0,-1 0,0 0,0 0,-6 1,-4 0,4-2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609,'5'28,"-6"-24,1 0,1 0,-1 0,-1 0,1 2,0-2,0 0,-2 0,-1-1,1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387,'-12'13,"11"-9,0 3,1-4,1 0,0 0,2 1,1 0,-1-2,0 0,2 2,-2-3,1 0,2 0,1-2,-4 0,0-2,2 0,-2-1,-1 0,2 1,-1-2,2-1,-4 3,1-2,-2 2,0 0,-2 0,-1 1,-1-2,-3-5,2 2,2 3,0 2,0-1,0 2,-2-1,2 2,0 1,0 0,0 0,0 2,0 0,2 0,0 1,0 0,0 1,1-2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541 946,'-6'83,"6"-77,0-1,-1 0,1-1,0 0,1 0,-1-1,0 0,1 1,0 0,1 5,1-3,0-5,1-3,2-6,-3 2,-2 0,1 0,-1 1,-1 2,0 0,0-1,1-4,-1 5,0 0,2 6,0 0,1 2,-1 0,1-1,0 1,0-3,0 0,1-2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370,'0'19,"-1"-15,0 1,0 1,0-1,0-2,1 0,0 0,0-6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573 187,'-7'18,"8"-11,0-4,0 1,0 0,2 0,0-1,0-1,3 1,-2-3,3 0,-4 0,3-2,-3 0,0 0,-1-1,4-2,-2-1,-3 2,0 1,-1 0,0-1,0 0,-1 0,-2 0,1 1,-1 2,-1-1,1 1,0-2,-1 2,-3 0,4 0,-4 1,4 0,0 0,0 1,0-1,-2 2,2 1,6-1,0-2,2 0,-2 0,0-1,0 1,0 0,-1 3,-4 0,0 0,0 0,1 0,-2 1,2-1,4 0,4 2,-2-5,-1 2,1-5,-1 1,-1-3,0 2,-1 0,2-1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2950 365,'-10'16,"9"-13,-10 10,8-10,0 0,0 0,0 0,-3 3,4-1,0 0,0 1,0-1,0-1,1 0,-1 0,0 1,-1 4,2-5,0 2,0 0,-1-2,1 2,0-1,-1 2,0-4,1 1,0-1,0 0,0 0,0 0,0 0,0 0,-1 1,1 0,0 0,-1 0,1 0,-2 6,2-7,-1 2,2-2,-1 0,0 2,0 1,1-3,-1 0,1 0,-2 6,2-6,-1 3,1-2,0-1,0 0,2 0,0 1,1 0,-1 0,-1 0,0-1,1 3,-1-2,-1-1,1 0,1 2,-1-1,1 0,0-1,-1 0,1 0,0 0,2 1,-1-2,3 2,-3-2,0 0,6 2,-6-3,3 1,-3-1,0 0,0 0,0 1,0-1,2 0,-2 1,1 0,2 0,-3-1,0-1,1 0,0 1,0 0,1-1,0 0,3 1,-4-1,-1 0,1 1,0-1,-1 0,1 0,4 1,-4-1,1 0,1 1,-2-1,0 0,0 0,0 1,0-1,-1-1,5 1,-4-1,1 0,0 0,2 0,4-3,-6 0,0 1,0 0,0-1,-1 1,1-1,0 1,0 1,0 0,0-1,0 1,-2 0,1 0,0-1,0 0,-1 0,4-2,-4 1,1 1,-1-1,1-1,0 1,0 0,-1 0,0 0,0 1,-1 0,0-1,2-3,-2 4,0-1,-1 0,1 0,0-5,-1-1,-1 7,-1-4,1 4,0 0,-1 0,0 0,0-1,0-1,-1-8,1 7,-1 1,-2-10,2 10,1 1,0 0,-1-1,0 0,0-1,1 1,-1 1,0 1,-1 0,-2-3,2 3,-2-2,2 1,1 1,-1-1,-2-5,2 5,0 0,0 0,0 0,-1 2,0-1,0 0,-1-1,1 2,0-1,-1 0,0 1,1-2,0 1,-1 1,1-1,-1 1,-2-1,-6 0,7 2,0-1,0 2,0 0,1 0,-7 1,6-1,0 0,1-1,0 2,1-1,1 1,-1-1,0 1,-3 1,4-2,-2 2,1-1,-1 1,1 0,-5 0,4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845,'-2'35,"0"-30,1-2,1 0,-1 0,0 3,1-2,1-1,1 0,1-2,2 0,-2 0,0 0,0-2,0 2,1-1,3 0,-4-1,1 1,-1 0,2-2,-1 2,1-1,-2 1,0-1,0 1,-3-3,-3 2,0 0,-1-4,1 2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2955 836,'25'-9,"-21"8,-1 1,0 0,0 1,-7 2,1-2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846,'21'4,"-17"-4,-1 0,1 0,-1 0,0 0,0 0,1 0,-1-1,-1-2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840,'2'0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3035 840,'8'6,"-4"-6,-1-1,0 1,2 0,-1 0,-1 0,0 0,0-1,-7 2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3034 873,'34'-5,"-31"5,-4-3,0-1,-1 1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830,'17'0,"-12"0,-2 0,0 0,0 0,5 2,-3-1,1-1,-2 1,0-1,-2 3,-4 5,0-4,0 0,-3 9,3-9,1 1,-1-2,-1 2,-1 0,1-2,0 0,0-3,1-3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661 941,'-4'85,"3"-78,0 6,1-1,0-6,0 0,-1 0,1-1,0-1,0-1,-1 1,-4 0,1-3,-2-2,3-1,0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3139 828,'34'-2,"-30"1,0 0,2 0,-3 1,2 0,-2 0,-7 1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3165 831,'5'26,"-5"-21,1 1,-1-2,0 0,0-1,0 1,0 0,0-1,-1 1,-2-2,0-2,0-1,0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973,'3'26,"-4"-23,1 2,-1-2,1 7,-1-6,1-1,1 0,-1 1,0-1,3-1,0-1,2-1,3-1,-4 0,6-1,-7 1,0 0,2 0,-1 0,0 1,0-1,-18-1,3-6,9 5,1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952,'27'1,"-24"-1,1 1,-1-1,0 0,-8 1,2 0,-2 3,2-3,-1 2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3155 984,'27'1,"-20"-2,-4 0,0 1,-3 3,-4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1057,'-3'31,"2"-28,1 3,0-2,-1 3,2-3,-1 4,0-4,1 4,-1-5,0 0,0 0,-1 0,0 0,-2-1,-1-2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1171,'26'1,"-22"-2,-1 1,2-1,-2 0,0 0,3 1,-3 0,0-1,1 1,0-1,-1 1,0 0,-4 3,-1 0,-1-1,0-1,0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3183 1175,'4'15,"-3"-10,-1-1,1-1,-1 0,1 4,-1-4,0 0,0 0,0 1,0 0,0 1,0-2,-1 1,-1 1,-2-8,1-5,2 4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938,'-15'25,"14"-18,0-1,-1 6,2-7,-2 1,1 0,0 2,0 1,-2 6,2-8,-2 7,2-7,0 2,-1 1,2-2,-1-2,0 0,1 1,-1-1,1 1,0 2,-1 6,1-9,-1 0,1 0,0 0,0 1,1 8,-1-9,1-1,-1 3,1-5,-1 1,1-1,0 3,0-2,0 0,-1 0,1-1,0 0,0 3,1-2,0 2,1-3,-1 0,1-1,-1 1,1-1,0 0,2 0,-2 0,1 0,1 0,-2-1,0 0,4 2,0-2,-1 0,-3-2,2 0,-2 0,0 0,2-1,-2 0,1 1,-1-1,9-2,-4 2,-4 1,1-1,-2 1,0 0,1-1,1 0,-2 1,2-3,-2 2,0 0,0-1,8-8,-8 7,-1 0,0 0,0 0,0 1,-1 0,3-4,-3 3,1 1,-1-1,1-1,0-1,-1 0,0 0,3-7,-2 9,-1 0,0 1,1-1,-1 0,-1 0,1-1,0 0,0-1,0 0,0 1,-1 1,1-4,-1 3,1 1,-1-8,0 6,0 0,0 1,-1 0,1 1,-1 1,1-1,-2 1,2-1,0 0,-1 0,-1-1,1 0,0 0,0 0,-1-3,2 5,-3-6,3 6,-1 0,-1-7,0 1,1 0,-1 6,-1-6,2 5,-1 0,0 0,-1 0,0 1,1-1,0 0,-2 0,0 1,-1-1,1 1,-1 0,2 1,0 0,0 1,0-1,0 1,-1-2,0 1,0 2,-2 0,3 0,-5 0,4 0,0 1,1 0,-9 2,-2 8,9-6,-2 1,-1-1,3-1,0-2,-1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823,'4'19,"-3"-16,-1 2,1-1,1 0,-1-1,2 0,-1 0,1-2,3 2,-1-2,0 0,3-1,-4 0,-1-1,1 1,-1-1,1-2,1-1,-1-1,-1 3,1-2,-1 1,0 0,-1 0,1-1,-2 1,-2-1,1 0,-2-1,2 2,-2-5,2 5,-2-3,1 2,-3-4,2 5,-1 0,0 0,0 1,-1 1,1 0,-3 0,1 0,-6 1,8 1,0-1,0 0,0 1,0 1,0 0,1 1,1 0,4-2,0 0,0 0,1-1,0 0,-1 0,0 0,1 0,-1 1,0 1,-3 2,-1-1,-1 0,-1 0,0 0,-2 2,1-1,-3 1,4-2,0 1,0-1,1 0,3 0,3-2,13 0,-12-2,-1 1,1-1,-1 0,-1 1,1-1,-1 0,0 0,2 0,-1-1,-1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1184,'18'-3,"-14"2,1 1,-2 0,0 0,0 0,0 2,-3 4,0-3,-2 0,1 0,-1 0,-3 1,1-1,-2-1,3 0,0 0,0-1,-2 2,2-2,6 1,0-1,0-1,0 0,1 0,2 1,-3 0,0-1,1 2,-2 1,-1 5,-1 1,0-5,-2 1,-3 2,2-5,0 0,0-1,-1 1,1-1,0 0,0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1336,'-13'16,"10"-6,2-6,-1 0,2 0,0 0,0 0,1 1,-1-2,2 1,0 1,3 0,-2-3,4 0,-2-2,0-1,-2 1,3-1,-2 0,-1 0,1 1,-1-1,1-1,-1 0,1 0,-1 0,0-1,0 1,1-1,-2 0,0 0,0-1,1-2,-1 2,-2 1,0 0,0 0,-1-2,0 0,1 2,-1-1,0 1,0 0,-1 0,1 0,-1 0,-2 0,0 1,0 0,-5 0,6 2,0-1,-1 1,0 1,-2-1,-3 0,6 1,0-1,0 1,-1 1,1-1,1 2,0 0,5-3,0 0,0-1,1 1,0-2,-1 1,1 0,-1 1,0-1,0 0,0 2,-4 2,-3 1,1-1,1 1,-1 0,2 0,-1 0,1 0,3-1,2-3,1 0,2-1,-4 1,4 0,-4 1,-3 2,-6 6,-1-3,4-5,-2 3,0-1,0 0,1-2,0-2,1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1324,'-5'15,"3"-7,-1-1,2-3,-2 5,2-6,0 0,0 0,0 0,0 1,0 0,-1 5,2-4,-1-1,0 5,1-6,3-1,1-1,-1-2,0 1,1 1,-1-2,2 1,0-1,-1 0,0 0,-1 0,2 0,-1 1,-1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3135 1330,'26'-6,"-22"6,-1-1,0 1,0-1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3141 1365,'16'1,"-13"-2,1 1,-1-1,0 2,1-1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1363,'18'-2,"-13"2,2-2,-4 2,2-2,-1 2,0-1,-1 0,0 1,0 0,-3 3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1325,'20'5,"-16"-5,-1 0,0 0,0 0,1 1,-2 2,0 0,-3 3,0 1,0-4,-1 0,0 2,-3 3,2-4,1 0,-1 1,0-3,1 1,-1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1374,'14'3,"-11"-3,0 0,1 0,0-1,0 0,6-2,-7 2,1-1,2-1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1290,'-4'14,"2"-10,0 1,0-1,1 0,1-1,3-1,1-3,1 1,7-3,-9 2,2 0,-2 1,0 0,1-2,0 2,-1-1,0 1,-6 1,-2-1,1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1348,'17'-1,"-14"0,4-1,-3 1,0-1,-1 0,-1-1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1289,'4'40,"-4"-35,0-1,-1 3,1 0,-1-1,0-1,1 0,-1 0,-1 3,1-1,0-3,-1 3,2-4,-1 1,1-11,1 1,-1 1,0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 1168,'-5'87,"6"-84,2 7,-1-3,0-3,0 0,-2-1,2 2,2 3,-3-4,5 1,1-2,-3-2,1-2,2 0,2-3,-5 2,-1-1,0-2,0 1,-1 0,1-1,5-7,-5 9,-1-1,1 0,-1-1,0 0,4-11,-5 12,1-1,-1 1,1 0,-1-2,0 1,1-2,-2-1,0 0,0 1,-1 1,0 2,0-1,-1 2,1-1,-5-5,4 6,-2-2,-3 2,-1 5,1 4,-4 1,4-1,4-3,-4 2,5-2,0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3359 1354,'12'29,"-9"-33,-3-2,0 0,1 1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3381 1307,'2'15,"-2"-12,-1 4,1-3,0 0,2-7,0-1,-1 1,2 0,0 0,-1 0,4 0,-3 2,0 0,1 0,-1 1,-2 5,-3 1,-1 4,2-7,0 0,-2-5,3-1,-1-1,-1 0,2 0,-1 1,-2 6,-1 3,2-3,0 3,2-3,-1 0,0 1,1 0,-1-1,0 2,0 0,0-2,4-7,2-5,-4 5,1 1,1 2,0 1,-2 3,4 4,-2-3,0-1,0-1,-1-7,0-2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1269,'-13'33,"12"-30,-1 2,1-1,-1 0,1 0,0-1,4-3,1-1,-1-1,0 1,0-1,0 1,0 0,0 1,0 1,0 2,-2 2,-1-2,-2 3,2-3,-2 4,1-3,0-1,0 1,0 0,-4 7,3-8,-1 1,0-2,0-1,0-3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1344,'38'19,"-35"-18,0 1,-2 1,-6-2,0-2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1476,'0'17,"0"-11,-1-3,2 0,-1 0,2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1477,'33'-6,"-30"6,-3 3,-3 1,0-2,-3 3,4-2,-1 0,6-2,1-2,0-1,-1 2,1-2,-7 5,0-2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1524,'21'5,"-14"-12,-4 3,-1 1,1-2,1 1,2 0,0 1,-1 2,-2 0,0 1,-3 3,-5 3,3-2,-1 0,2-1,-1 0,-4 4,2-4,1 1,2-1,-4 0,2-1,0-2,7 0,0-2,2 0,-3 0,0 1,0-1,0 0,2 0,-1-2,1 1,-2 1,1-1,-1 0,0 0,-5 0,-2 1,1 0,0 0,0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1444,'13'20,"-12"-11,0-1,-1-4,0 2,1 0,-1 1,0 1,0 1,0-1,0-1,0 0,0 11,0-10,0 0,1-2,-1-1,0-1,0 2,0-2,0-10,0 3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1488,'5'25,"-5"-21,0 0,0 1,1-1,-1 0,2 0,-1-1,2-2,0-3,0-2,-1-1,-1 1,0 0,0-7,1 2,-2 6,1-3,0 0,0 3,-1 6,1 2,2 12,-2-11,0-3,0 0,2-2,3-12,-5 6,1 0,0 0,-1 1,0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1443,'-15'60,"14"-53,0 6,0-8,0-1,-1 1,1 0,-1-1,1-1,2-7,0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1613,'-14'9,"12"-4,0-2,2 0,4-3,-3-3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1219,'-19'41,"17"-37,1-1,-2 5,2-4,0 1,-1 12,2-13,-1 0,1 0,-1 1,1 1,3-5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1492,'10'17,"-8"-12,0 0,-1-1,1 0,-2-1,3 2,-2-1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3361 1435,'10'13,"-9"-9,0-1,0 0,-1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1463,'13'16,"-10"-15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3404 1458,'16'-2,"-13"2,0 0,0 0,1 2,-1-1,-2 2,1 0,-2 0,0 1,-1-1,-1 1,0 0,-1-1,-2 1,1-1,0-1,0-1,0 1,1-1,8-2,-2 0,0 0,4-2,-3 1,0 1,1 1,-1-1,0 2,0 0,-1 2,-4 2,0 1,0-2,0 0,0-1,-1 1,0 0,0 0,0-1,-1-1,0 0,0-1,0-1,0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3470 1426,'-2'14,"2"-11,0 0,1 0,0 2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1420,'-2'23,"2"-19,-3-11,2 4,0-2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344 650,'-9'22,"9"-19,-1 0,2 1,0 4,-1-3,2 6,-2-7,1 5,0-6,0 0,1 3,-1-2,0 0,1 0,-1 6,0-6,0 1,-1-1,1 0,0-1,-1 1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321 810,'1'13,"-2"-9,1-1,-1 1,1 0,0-1,1 2,0 2,-1-4,1 1,-1-1,1 0,1-6,-2 0,0-2,0 0,0 0,-1 2,0-1,-2-3,1 3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306 776,'19'10,"-16"-7,0 0,0 0,1 4,-3-4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372 819,'-15'-11,"12"10,0 1,0 2,0 1,1 1,1-1,1 1,0 5,2-5,3 6,-2-6,1-1,-1-2,4-7,-5 3,0 0,0 0,3-7,-3 6,1-9,-2 8,1-5,-2 6,2-3,-2 3,0 0,2-7,-1 0,-1 8,1-1,-1 10,0 0,1-1,-1 0,0 0,0-1,0 0,1 8,0-8,0 1,-1 0,1 0,3 11,-1-11,-2-2,1 0,1 3,-1-2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1211,'8'26,"-7"-20,1 4,-1-7,2 4,-2-3,1 1,1 5,-1-4,-1-3,-1 0,1 7,0-7,-5-3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436 797,'16'-2,"-13"2,0 0,0-1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451 769,'35'5,"-31"-5,-1 0,0 0,0 0,-1 9,-2-4,-1 1,0-1,-1 7,-2 3,3-12,-3 4,-2 0,2-5,1-3,0 0,-2-1,2-3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402 579,'-16'-3,"13"2,-1 1,-1 1,2 0,0 1,-1 3,3-2,-1 0,1 1,1-1,-2 3,1-3,1 1,1 3,1-4,1 0,3-1,-3-3,0 0,2-2,-2-1,0 1,0-1,2-5,-4 6,1-2,-1 1,1 1,-1-1,0 0,-1 0,1 1,1-4,-1 3,-1-8,0 7,1-2,-1 4,-1 0,1 0,-1 7,1 3,0 0,0-2,0 0,0 1,-1-3,1 0,0 0,1 1,0-1,-1 0,1 1,0 1,0 0,-1 1,1 0,0-2,0 1,1 3,-1-4,0-1,3 3,-4-9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555 754,'-20'2,"14"4,3-1,0-1,2 2,0-3,1 1,1-1,0 0,0 0,1 1,1-2,0-2,0-1,1-2,0-2,-2 2,0-3,0 3,-1 0,0 0,0 0,2 8,-2-2,-1 0,1 0,0 0,-1 0,2 3,1 0,0-5,-2-5,-2 0,1 1,1-1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575 708,'2'19,"-1"-8,0-8,-1 2,0 0,1 0,-1 0,1-1,-1 1,1 3,0-4,-1 0,3 5,-2-4,1 1,-1-1,0-1,0-1,-1 0,1 1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613 710,'2'40,"-2"-36,0 0,0 5,0-6,0 0,2-6,0-5,-1 3,0 2,0-1,-1 1,1 0,0 0,2 4,-2 2,-1 1,0 0,1-1,-1 0,1 1,-1 1,-1-1,0-1,-1 0,-1-1,1 1,-1-3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642 691,'9'69,"-8"-64,-1 0,1 5,0-7,0 5,-1-5,-1-8,1 2,0-1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687 723,'-14'6,"11"-3,0 3,2-1,0-2,1 0,0 1,1-1,-1 0,2 5,2-3,-1-4,4 0,-2-2,0 1,-1 0,1 0,-2 1,-4 3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537 880,'2'23,"-1"-18,0 5,0-4,0-1,1 9,0-6,0 3,-1-7,-1 0,1 1,0-2,-1-7,-1-1,1-1,0 2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567 914,'2'0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1271,'24'0,"-21"0,0 1,3-2,-3 1,5-2,-4-1,-1 2,0-3,-2 1,-1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568 914,'35'-15,"-32"17,0-1,0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625 905,'2'0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645 865,'10'49,"-9"-45,0 0,-1 0,1-1,0 1,0 2,2-6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677 856,'26'-4,"-23"3,3-2,-3 2,0-1,-2 7,-5 8,1-2,2-7,0-1,0 0,-2 4,2-3,0-1,-1 1,1 0,0 1,0-1,-1 4,1-3,-1-2,2 0,4-3,-1 0,10-1,-9-1,-1 1,0-1,2-1,-1 1,-2-1,-1 0,-6-4,2 5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687 882,'28'4,"-24"-4,-1 1,0-1,1 1,-1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729 177,'-8'16,"9"-13,0 0,-1 3,2-2,-1 0,0 0,1-1,-1 0,3 1,-1-2,1-2,1 0,-1 0,-1-1,5-1,-5 0,1 1,0-4,0 3,-1-2,0 2,-1-1,0 0,2-3,-2 2,-1 0,0 1,0-2,-1 2,0-3,-2 1,0 1,-2-2,1 3,0 1,0 0,-1-1,1 2,-1-1,1 2,0-1,-1 0,1 1,-2 0,1 0,1 1,0 0,-1 1,2 1,-1 0,3 0,3-3,0 0,1-1,0 1,-1-1,0 1,1 0,0 0,-1 0,-4 4,-1-1,0 0,-3 4,3-3,-1 0,0-1,0 0,0-1,9-3,1-1,-4 1,2 0,-2 1,0-1,0 1,-6 2,7-3,-5 4,-2 1,0-1,0 1,-1 1,-1 0,3-1,0 0,-2 0,2-1,-1-4,1-3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815 246,'2'0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816 246,'3'3,"0"-4,0 1,0 1,0-1,0-1,0-1,-1-1,-1 0,0 0,-7 0,3 1,0 2,-1 0,-6 6,4 1,3-3,1 0,2 0,-1 0,2 0,-1-1,1 0,-1 0,4 3,-1-5,3-2,-1-3,-1 1,-2-3,1 3,-2 0,1-1,0 1,2 0,-3 0,0 6,1 2,1 8,-2-10,-1 1,1 0,0 0,-1-8,-1-1,1 1,2-8,-2 9,0 0,3-2,-1 1,1 3,0 1,0-2,0 1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888 215,'8'32,"-8"-28,0 2,0 5,0-7,1-1,-2 0,1-6,0-4,0-5,1 6,-2 2,2-1,0 0,0 1,0 0,0 0,2 1,0 5,0 0,-1 1,1-2,0 0,0-3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939 231,'11'17,"-11"-21,-1 1,-1 0,-2 1,1 2,6-4,2 1,-1 0,1 2,-2 1,0 0,0 2,1 0,-2 1,-1 2,-1 4,-1-6,1 3,0-3,-1-8,1 0,0 2,0 0,5-5,-2 5,0 0,-1 0,2 2,-2-2,-3-4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 1220,'17'1,"-14"-1,0 0,2 1,1-1,-3 1,0-1,0 1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942 225,'-7'14,"5"-11,2 1,0-1,0 1,0 0,0 0,1-1,3-1,-1-2,1-1,-1-2,1 0,-3 0,2 2,0-2,-1 0,-1 0,-2 0,-3-2,3 2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687,'2'0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443,'-2'15,"2"-11,0 1,0-2,-1 3,1-2,0 0,0 0,-1 3,1 1,0-5,0 1,0-1,0 0,1 0,-1 1,1-1,-1 0,0 0,2 2,2-2,0-1,3-1,-4-2,1 1,2-2,-3-1,0 1,3 0,-3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451,'15'0,"-7"-1,-5 0,0 1,0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495,'18'-2,"-15"2,0-1,0 1,2-1,-2 0,0 2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2822 498,'16'-11,"-14"8,2-1,0 0,4-1,-5 4,6-4,-4 3,1-1,-2 2,-1-2,0 2,0-1,1 1,0-1,0 0,0 0,0 1,0-1,1 1,-18 2,9-1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506,'17'9,"-13"-4,-3-2,2 1,0-1,-2 1,3 4,-1-3,-1-2,0 1,0 0,4 2,3 4,-7-6,0-1,0 2,0-2,1 3,1 1,-2-4,-3-7,-1 1,0-1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410,'-5'15,"5"-12,1 3,0-3,0 0,1 0,0 0,2-1,1 2,-1-3,-1 0,0-1,0 0,1-1,-1 0,1-2,4-2,-4 1,-2 1,3-1,-2-2,0 2,0-1,0 0,-3 1,0 1,0 0,0 0,-2-1,-2 0,0 1,-4 0,1 1,-2 1,4 2,0 0,1 1,-4 4,5-5,-2 3,-1 1,3-1,-1 0,2-1,1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386,'-6'38,"6"-35,0 2,-1 1,1-3,0 0,-1 0,-2-1,1-5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492,'14'8,"-11"-7,0 0,1 1,-1-1,1 1,0 0,-1-1,0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1252,'37'-31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498,'13'2,"-8"0,-2-1,0 0,-3 3,-3-1,-1 1,1-2,-1 1,1-1,0 1,0 0,0-1,4 1,4-3,-2 0,1 2,1-2,-2 1,3-2,-7-3,-4-2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497,'-7'12,"7"-9,-1 3,2-2,-1 0,0-1,2 4,-2-4,1 0,-1 0,1 0,1 0,1 2,0-2,2-2,-2 0,0-2,1 1,1-1,-1-1,0 0,-2-1,1 1,-2-2,0 0,0 0,-1 1,2-8,-1 8,-1 0,0 0,1 0,-1 0,1-4,-1 3,0 1,-1 0,0 0,-3 0,-1 2,1 0,1 2,-1 1,-3 1,4-1,0 1,1 0,-3 1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598,'-4'35,"4"-31,0-1,1 0,0 4,1-2,1-4,0 0,1-3,-1 1,5-4,-4 2,0 0,0 0,1 0,-2 0,1-3,-1 1,-2 0,0 2,-2-2,1 1,-1-3,-2-3,2 6,-2 0,-3 2,-1 2,2 1,-3 3,5-1,0-1,1 1,2 0,3-1,0-1,0-1,1 0,0 0,-1 1,0-1,-5 3,-1 0,0-2,0 1,-1 0,2 1,5-2,0 1,0-1,0-1,3 2,-3 1,-6 0,-2 0,2-1,0 0,-4 3,4-2,0-1,1-6,2 0,0 1,1-1,-1 0,1-1,0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394,'-2'22,"2"-11,-1-6,1-1,0 3,0-3,-1-1,2 0,2-1,0-2,0 0,0-1,0 1,1-1,-1 0,0 0,1-1,-1 0,-3-1,0 0,-3-7,1 7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380,'17'4,"-14"-4,0 0,-2 3,-4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412,'16'3,"-12"-3,-1 0,2 0,0-3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402,'16'1,"-13"-1,-4-3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389,'6'18,"-6"-15,0 0,1 4,-1-2,0-2,-1 3,1-3,2-6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3079 379,'27'-1,"-24"1,3 0,-2 0,-1-1,1 2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379,'-3'19,"4"-13,0 0,-1-3,-1 0,1 6,1-5,-2 0,0 3,0-3,-2-1,0-5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1180,'22'13,"-18"-12,-1 1,1 0,0 1,0 1,-1-1,-1 1,-2-1,-2 2,0-1,0 0,1-1,-1 1,0 0,0 3,-1-2,1-2,0 1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507,'19'-3,"-16"3,2-1,0 0,0 0,-1 0,-1 2,1-2,1 1,-2 0,-6 0,-3 0,2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499,'-1'16,"1"-12,0 2,0 2,0-3,-1 3,1-5,-1 2,0-2,-2-3,1-5,2 1,-1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611,'7'-13,"-11"13,1 0,0 2,0 1,0-1,0 0,0 0,2 1,2 0,0 1,1 0,0 0,0-1,1-2,1 0,-1-2,1 0,-1 0,0-2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595,'3'17,"-3"-14,0 0,0 0,0 0,1 0,-2-6,1 0,1 0,-1 0,0 0,1 0,0-2,0 1,1 1,-2 0,2-1,1 2,2 0,-4 5,-2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593,'2'14,"-1"-11,-1 0,0 1,0-1,0 0,1-7,2-4,-1 4,1 0,-1 1,0-1,0 1,0 0,1 1,0 2,1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3099 598,'-13'20,"16"-17,0-2,0 0,0 0,0-2,-3-2,-1 0,0-1,-1 1,1 0,1 0,3 2,0 1,0 0,0 0,0 3,-2 0,0 0,-1 0,1 1,-1-1,0 1,-1-1,1 0,-1-9,1 3,0 0,0-1,1 1,0-1,2-4,-2 5,0 0,2 2,0-2,0 1,3 0,-3 2,-6-3,-1 2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2752 731,'-3'19,"2"-16,1 0,0 1,-1 0,0 1,-1 0,1-1,1 1,0-2,0 0,5-3,2-2,-3 0,-1 1,-1-2,-1 0,0-1,0-9,0 3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2755 674,'8'14,"-5"-10,-2-1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515,'21'3,"-18"-4,1 0,-1-2,-3-1,-1 1,-1-2,1 2,0 0,1 0,-1 0,3-2,0 2,2-3,-1 3,0 0,0 0,0 3,0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506,'3'47,"-3"-43,-1 4,1-4,-1-1,1 1,0-1,0 1,0-1,0 12,0-12,-1 0,2 0,-1 3,0-1,0 0,0-2,0 1,0-1,0 2,0 0,0-1,0 7,0-8,0 2,0-2,0 1,-1 0,1 2,0-3,0 2,-1-2,0 7,1-7,0 1,0 0,0 0,0 0,1-1,0 1,0-1,-1 0,0 0,1 1,-1 0,1-1,-1 0,0 1,0-1,0 1,1-1,2 0,0-2,2 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1230,'-21'-2,"17"6,2-1,-1 2,2-2,0 1,-1 8,2-6,0-3,1 0,0 0,0 0,-1 1,1-1,6-7,-5 1,1 0,-1 0,0 0,0 0,-1 0,4-4,-3 2,1-2,-3 4,3 9,-3-2,1 0,-1-1,3 7,-3-7,1 2,0-1,0-1,1 1,-1 0,0-1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901,'-3'14,"1"-5,2-6,0 1,-2-1,1 2,0 0,1-2,-1 0,0 2,1-2,0 6,0-4,1-2,1 0,1-1,1 0,1-1,0 1,-1-2,-1 0,1 0,-1 0,0 0,0 0,0 0,0 0,-4-3,-2-5,1 4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2757 894,'25'-3,"-20"3,-1-1,0 0,-1 0,0 1,0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929,'31'-3,"-28"2,0 1,0 0,0 2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936,'16'0,"-11"1,-2-1,0 1,0-1,0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946,'20'1,"-16"-2,-1 1,0-1,0 2,0-1,0 0,0-2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906,'26'6,"-21"-3,1 2,-2-2,-2 0,0 0,-1 0,-1 0,-2 3,-2 0,2-1,-3 4,3-6,1 0,-2 2,1-1,-1-2,-2-2,2-2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845,'-7'16,"7"-13,-1 2,0 0,1 1,0-2,1-1,0 0,3 0,-1-2,0 1,1-1,0-1,1 1,-2-2,0 1,0-1,0 0,0-1,0 0,1-5,-3 4,0-5,-1 5,0 0,0 0,0 0,-1-8,0 5,-2 0,0 4,-7 0,5 2,2 0,0 1,-1-1,0 2,0 0,1 1,-1 2,1-1,1-1,5-4,2-1,-2 1,0 0,0-1,0 2,0 0,0-1,1 2,-1 0,-2 2,0 0,-3 2,-3 0,2-2,0 0,0-1,6 0,1-1,0 0,0 0,-1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901,'23'1,"-20"-1,0 0,1-1,-1 1,0-1,0 1,0-1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915,'8'39,"-8"-35,0 0,0 1,0 0,0 12,-1-14,1 0,0 2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931,'17'2,"-13"-2,0 0,-1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1190,'1'17,"-1"-12,0-1,1 0,-1 0,0 1,0 0,1-1,-1 1,0-2,0 0,0 0,0 0,0 1,-1 0,1-7,-1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945,'30'0,"-27"0,-1-3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905,'20'8,"-17"-6,0 0,0 0,-1 1,-2 0,0 0,-1 2,-1 0,1-1,-1-1,-1 5,3-5,-1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931,'9'20,"-9"-17,0 5,1 0,-2-5,2 0,0 1,2-4,0-2,-2-1,1-2,-1 1,-1 1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880,'14'21,"-15"-17,-1-1,-1-4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1055,'-1'16,"1"-13,0 0,0 0,-1 7,2-6,-2 0,2-1,0 0,2-2,1-1,-1-1,1 0,-3-2,-1 0,-1-7,1 6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1011,'10'13,"-8"-10,-1 0,2-2,-2-4,-1-1,0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3184 1049,'16'1,"-12"-1,-1 0,0 0,0 0,0-1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1015,'0'15,"0"-10,0-1,0-1,-1 1,1-1,-1 3,0-3,0 5,1-5,-1 1,1 0,0 0,-1-1,1 0,-1 2,1 1,-2-3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1035,'17'-5,"-14"5,-4 3,0 2,-1-1,1-1,0 0,0 0,-1 1,1 1,0 1,2-2,0-1,0 0,2-1,-1-5,0 0,0-2,-2 2,2-1,-2 1,1-3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991,'2'0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1184,'28'-12,"-25"12,0 2,0 0,-3 7,-1-5,-2 3,2-4,-1 0,0 0,-1 0,0-1,0 0,6-2,1 0,-1 0,0 0,0 1,0 0,0 0,1 0,-1 1,0-1,0 2,-3 0,-1 0,-3 1,0-2,1 0,-1-1,0 2,1-2,0 0,-2 3,1-5,2-3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994,'10'31,"-7"-23,-3-5,2 2,-1-2,1 0,-1 1,0-1,1 1,-1 0,0-1,-1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996,'-14'14,"12"-11,0 0,-1 6,1-5,0 0,0 1,0-2,-2 3,-1 0,1-1,-1-1,2-1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1009,'16'-1,"-13"0,0 1,1 0,-4 4,-3 6,1 1,2-7,-1 0,0-1,1 0,0 0,3-1,0-2,2-1,-2-1,-2-1,1-1,-1 1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968,'16'28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3303 1022,'2'0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996,'7'13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1113,'18'11,"-13"-9,5 1,-6-4,-1 2,0-1,2 0,0-1,-2 1,4-1,-4 1,0 0,1-1,0 0,0 1,0-1,-1 1,0-1,5 0,-4 0,-1 1,0 0,0-1,1 1,0-1,16 0,-16 1,0-1,0 0,0 1,-1 0,0-1,1 0,0 1,0-1,5 0,1 0,-6 1,0-1,2 1,-3-1,0 1,0 0,1 0,-1-1,1 2,-1-1,1 0,0 1,0 0,-1-1,-6 0,0 0,-1 0,0 0,1 1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1046,'13'-12,"-9"12,1-1,-1 0,-1 1,-1 3,-2 1,-1 0,0 2,0 1,1-2,0 0,0-2,0 8,-1-7,1 0,0 3,-2-4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1120,'2'0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1152,'-2'16,"1"-13,1 0,0 0,-1 0,1 1,-1 1,1 0,0-2,0 0,0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1521,'1'16,"-1"-13,1 0,-1 0,1 8,-1-7,1 6,-1-6,0-1,0 1,0 0,-1-8,0-13,0 13,1 0,-1 1,1 0,-1-4,0 4,1 0,0 0,1-2,0 0,1 1,0 1,0 0,-1 0,3 1,1-2,-2 5,0-1,0 1,3 2,-3-3,2 1,-2 0,0-1,0 1,-3 2,0 2,-5 0,0-1,1-3,-2 2,2-1,1-2,0 2,-1-1,1 0,6-2,1 0,1 2,-1-1,-1 1,0 0,0 0,2 3,0 2,-1-2,-3-1,-4-1,-4 2,4-2,0-1,-2 2,1-1,1 0,0 0,0-1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1165,'22'0,"-18"-1,-1 1,-8 4,2-3,-3 4,0 0,3 1,0-3,0 0,2 0,0 0,4-3,0-1,1 1,2-2,-3 1,0 1,0-1,-6 4,-1 0,0 0,-1 1,2-1,-1-2,2 2,6-3,0-2,0 1,-1-1,0 0,-1-1,-4 0,-1 2,0 1,2 4,1-1,0 1,1 0,-1 0,0 0,1-1,0 0,0 0,1 0,1-4,5-7,-5 3,1 0,-2 1,-1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1169,'27'2,"-24"-3,0 0,0 1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1159,'6'27,"-6"-23,1-7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1135,'-3'18,"3"-14,-2-1,1 0,-4 9,4-8,-1-1,1 0,1 1,-1 0,0 1,0-2,0 0,0 0,1 0,3-4,2-3,-2 1,-1 0,1 1,0-1,0 1,0-1,-6 7,0-1,-1 1,1-1,0 0,2 0,-2 2,2-1,0-1,1 0,-1 1,1-1,0 0,3-5,0-1,0-1,0 1,0 0,0 1,0 0,4-1,-4 2,0 3,-2 1,0 0,-1 0,0 5,0-5,0 0,-1 0,1 0,-1 0,0 0,-1 1,-1-1,-1 0,1-3,0-2,0-2,2 1,2-1,0 0,0 1,1 0,0 0,0 0,-1 0,-2-1,-2 2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1259,'-13'4,"10"-4,0 0,0 1,0-1,-1 0,1 0,-2 0,-1 0,1 0,1 0,1-1,-5 2,5-2,0 1,-1 1,1-1,-4 0,3 0,1 0,-1 0,0 1,-2-1,2-1,0 1,1-1,-1 0,1 0,0 0,-1 0,-2-2,3 0,0 1,1-3,1 2,-1 0,1 0,-1-1,1 0,-1 0,0-2,-1 2,1 0,1 1,0 0,0 0,0-3,0 0,0 3,0 0,0 0,1 0,-1 0,0 0,0 0,0 0,0 0,0 0,1 0,-1 0,1-3,-2 1,2 2,-1-1,1 0,-1 0,1 1,-1 0,0 0,0 0,-1-2,2 2,-1 0,-1-1,1 1,0-2,0 2,1 0,-2-4,2 3,-1 1,0 0,1 0,-1 0,0 0,0 0,0 0,0 0,0 0,1 0,-3 2,0 8,2-3,0 0,0 7,0-5,1-2,-1 0,1-1,0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1042,'20'13,"-17"-12,1 1,-1 0,0-1,0 1,-1 1,-1 0,-2 0,1 0,0 1,-1 0,-1 0,-2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2922 723,'-1'20,"2"-16,1-1,0 3,2-2,-1 0,1-3,0-1,-1 0,0-1,3-1,-2-1,-1-2,2 1,-3 1,4-3,-3 3,-1 0,0 0,-2 0,0 0,-5 0,2 1,0 1,0 0,-1 0,-3 0,3 0,1 1,0 0,0 3,3 1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2951 715,'-5'24,"5"-21,3-3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776,'4'14,"-6"-11,0 0,0 0,1 0,3 0,1-1,0-2,0 0,0 1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777,'-8'17,"6"-14,2 2,0 3,-1-4,2-1,1 1,1-2,0-1,1-1,-1 0,3-1,0-2,1-3,-4 0,-1 3,1-2,-3 1,0 1,-3-1,-4-1,4 4,0-1,-1 2,1 1,0 1,0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1597,'2'55,"0"-51,0 1,2-1,0 0,1-2,0-1,-2 0,0-1,4-3,-2 0,1-1,-3 2,2-2,1 0,1 0,0 1,-3 2,-1 0,0-1,2-1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1547,'21'-4,"-18"4,0 0,0 0,1 0,-6-3,-2-1,0 0,0 2,1 0,0 1,9 0,1 2,-4-1,3 0,0 0,-1 2,-2 0,0 0,-1 2,-1-1,-2 0,-1 0,0 1,0-1,-1-1,0 0,-1 2,1-2,-1 0,1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826,'2'17,"-5"-15,6 0,0-1,0 1,-1 1,-1 0,-2 0,-1 0,1 0,-2-1,0 0,0 1,0-3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824,'-9'16,"8"-12,0-1,0 2,0 1,1-3,0 3,2 1,-1-4,2 0,0-2,1 1,-1-3,1 0,-1 0,1-2,-1 1,1-3,-3 1,2-2,1-1,-2 4,0 0,-2 0,0 0,-2-1,-1 1,-1-1,0 2,1 1,-1 1,1 1,0 0,0 2,0 0,1 1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786,'15'11,"-12"-8,-1 0,0 0,-1 0,0 0,2-3,-1-4,-1 1,1-1,-1 0,2 0,-2 1,0 0,2-1,0-1,1 0,-3 2,2 1,-2-1,5-6,-4 6,-1 0,2-1,0-1,-4 10,-3 1,-4 5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707,'2'0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707,'0'4,"0"1,0-2,0 0,1 11,0-10,-1 2,0 1,0-1,0-1,0 1,-1 9,0 0,1-9,0 0,0-1,0-1,-1 1,1-1,0-1,1 0,-1 4,0-3,1-1,0 1,-1 0,1 1,-1-2,1 0,-1 1,1 0,0 2,0-3,0 0,-2 0,2 1,-2 0,0 4,1-5,0 0,0 0,1 0,2-5,1 1,0 0,2-1,-2 0,-1 1,0 0,2-1,4-2,-4 2,-2 1,1 0,-1 0,4-1,-2 2,-1-1,1-1,-1 2,-1-1,0-1,0 1,2-2,0 1,1-1,-2 1,-1 1,0-1,0 1,-3-2,-1-2,0 2,1-1,0 1,0 0,0 0,1 0,-1-3,1 1,0 2,-1 0,1 0,0-1,0-1,0 0,0 0,0 0,0 0,1-4,-1 6,0-1,1 1,-1-1,1-2,-1 3,0-1,0 0,0-4,0 4,-1 1,1-2,0 2,-1 0,0 0,1 0,-1 0,0 0,0 0,0 0,0 0,0-1,0 1,0 0,-1 0,0 0,0-1,0 0,-2 1,0 1,-2 1,2 0,0 1,0 0,-1-1,-3 0,4 1,0 0,0 0,-1 0,0 0,-5 0,3 0,1 0,0 1,1-1,-1 0,1 1,0-1,0 1,1-1,-1 1,0 0,-17 5,17-4,-1 0,1 1,1-1,-3 0,2-2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935,'18'-5,"-14"5,1-1,-2 0,0 1,5-1,-4 0,-1 0,1 0,-1 0,-13 1,6 1,-5 0,3 1,3-1,-3 1,2-1,1 1,-2-1,9-3,-1 1,0-1,7-3,-7 4,0-2,1 1,-1 1,0-2,2-1,-1 2,-2-1,1 2,0-2,0 2,-6 2,0 1,-2 0,-8 3,9-3,-1 1,-3 1,5-1,-6 2,5-3,1 0,0-1,6-2,2-1,-1 1,1-1,0 1,0-1,-2 1,0 0,0 0,0 0,0 0,1 0,-1-1,1 2,-7 0,-2 2,0 0,-5 0,7-1,0-1,-7 3,7-2,-2 1,2-1,0 1,6-2,3-1,-2-1,-1 1,0-1,1 2,-1-1,3-2,-3 3,1-1,-1 0,1-2,0 3,-1-3,-2 6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1366,'15'-1,"-11"0,0 0,1 0,-1 0,-1 1,1-1,-1 1,0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1372,'23'-3,"-20"3,0-1,1 1,-1-1,2 1,-2 2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1324,'13'3,"-9"-1,0-2,-1 1,0 0,1 0,0 1,-2 2,0 1,-1 0,-1-2,0 0,-1 0,-2 5,1-4,-2 2,1-2,0-1,-2 4,4-4,-3 1,1-2,-1-2,1-1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1311,'2'16,"-2"-13,0 0,0 1,0 0,0 14,0-15,0 1,0 2,0-3,1 0,2-1,0-2,0 0,4-1,1 0,-4 0,-1-1,0 2,0-1,0 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1534,'-16'-2,"13"3,0-1,0 2,-1-2,1 2,0 0,0 0,1 3,-1 4,2-4,1 0,-1 8,0-10,1 3,0-3,3-2,1-2,2-3,-3 2,0-1,0 0,0 0,-1-1,1-1,-3 2,2-2,-1 2,0 0,0-1,0 1,2 2,-1-2,0 0,0 0,-1 0,2 7,-2 0,-1-1,1 0,1 3,-1-1,0 0,3 7,-2-8,-1-1,1 1,0 0,1 0,-4-8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1315,'15'-1,"-5"0,-6 0,1 0,-2 0,1 0,-1 2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1339,'34'-2,"-23"1,-8 0,0 0,3-1,-2 1,-1 0,1 0,0 0,-1 1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1284,'1'28,"-1"-24,0 0,0 3,0 4,0-5,-1 14,1-15,0 0,0 1,0 12,0-10,-1-2,1-1,0-1,0-1,-1 0,1 0,0 1,1-1,-1 0,1 0,-1 2,1 0,-1 2,0-4,0 0,3-9,-2 1,0 0,-1 1,0-4,0 5,0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1293,'14'-10,"-11"9,0 1,1-1,4-2,1 2,-6 1,2-1,-1 1,-1-1,6 1,-5-1,-1 1,0 0,0 0,0 1,-2 6,1 8,-2-10,1-2,1 8,-1-1,0-6,-1 1,1 9,-1 2,0-7,1-5,-1 1,0 1,0 9,1 6,-2 6,0-20,1-1,0-1,0-2,-1 0,-2-6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1474,'16'-1,"-12"0,0 0,-1 1,0 0,2-1,0 0,4-2,-6 2,0 1,0 0,-7 3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1364,'-3'16,"5"-13,-1 0,2 1,0-1,0-2,0 0,0 0,0-2,1-1,1-1,-1 0,-1 0,1-1,-2 1,1 0,-3 0,0 0,-1 0,-1 0,0 0,-3-5,2 3,-1 2,1 2,0 0,0 1,-4 5,3-2,0 1,2-1,1 0,2 1,2-1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1363,'-1'13,"-2"-12,6 0,1-2,-1 0,0 0,0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1330,'20'21,"-19"-18,4 6,-2-6,-2 0,1 0,1-2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1324,'-15'30,"11"-23,-1 0,2-5,-1 0,1 0,-1 2,1-2,-1 1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1305,'6'14,"-3"-10,2-2,-2-2,0 1,2-1,-1-1,0-2,-1 0,1-1,-2 1,-2 0,0 0,0-1,0 1,0-3,0 3,-1 0,0 0,0 0,-5 2,3 0,-1 2,0 0,1 0,0 0,-2 3,2 4,2-3,0-1,1-1,0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194 467,'-4'15,"-1"-4,3-6,1-1,0 0,-1 1,1-1,-1 2,0 0,1 1,-1 0,1 0,-1-2,1 0,-1 0,0 5,-1-2,3-4,-1-1,-1 4,3-4,-4-1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3038 1284,'1'16,"0"-12,-1 1,0 0,-1-2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1428,'-4'27,"4"-24,0 2,0-2,0 0,0 0,1 1,2 2,-1-3,1-2,0 0,0-1,1-1,-1 0,1-1,-1 0,0-2,0 1,-1-2,-1 2,-1-1,0-1,0-1,0 2,-1 0,0 1,-1-3,-2 0,1 3,-1 0,1 1,0 2,-1 0,1 0,0 3,6 0,0-3,0 0,0 1,-2 2,-4 1,2-1,-3 1,7-4,0 0,0 1,0 0,-3 3,-1-1,-1 0,-2 2,2-2,-1 3,0-4,0-1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1288,'15'7,"-10"-7,6 0,-8 0,2 0,1 1,-3-1,3 0,-2 1,1-1,0-1,-2 1,2 0,1-1,-3 0,0 1,0 0,0 0,0 0,0-1,0 2,0-1,-3-3,-1-2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1275,'14'9,"-11"-9,1 1,-1-1,2 1,-2 1,-1 2,-2-1,-5 4,0-2,2-3,-1 1,1-1,-1 1,1-1,0 0,0-2,2-3,-1-1,0-2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1281,'-2'33,"1"-29,1-1,-2 1,2-1,-1 3,1-2,-1 0,1 1,0 1,-1-2,1 0,0-1,0 1,0 0,1-1,2-2,3-1,-2 0,2-1,-3 1,0-1,2 0,2-1,-4 0,0 1,0-1,0 1,-3-2,-2-1,-1 0,1-1,1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1294,'14'-6,"-11"6,2-2,-2 1,2 0,-2 0,0 1,-3 3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1326,'18'2,"-14"-2,-1 0,0 1,0-2,0 1,0 0,0 0,0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1318,'20'0,"-17"-1,2 0,-1 1,-1 0,0-1,0 1,0 1,0 1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1306,'7'2,"-4"-2,5-1,-4 0,0 1,1-1,-2 0,0 1,-4 3,-3-1,1-1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1319,'3'24,"-3"-19,-1 3,1-4,0-1,0 0,-1 2,1-2,0 0,0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183 479,'7'51,"-6"-45,-1 6,1-8,-1 0,0 0,0 1,1-1,-1-1,0 0,1 0,-1 0,0 2,0-2,0 0,-2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1325,'30'2,"-27"-2,0 0,0-1,0 1,-2-3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1291,'2'0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3273 1334,'13'2,"-10"-2,0 0,0 0,-6-2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1321,'-1'16,"1"-7,0-4,0-1,0 0,0-1,0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1347,'29'7,"-26"-7,0 0,-3-3,-1-2,0 2,0-3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1306,'15'12,"-9"-9,-3-1,1-1,-1 0,1 1,0-1,-1 0,0 0,0 1,-4 1,-3 4,1-2,-1 0,1-1,-2 3,0-2,3-2,-2 0,0 0,0-3,0-5,2 2,0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1158,'3'18,"-3"-12,1-3,-1 1,0 3,1-4,-1 0,0 2,0-2,1 3,0 2,0-4,-1 0,1 2,-1-3,1 1,-1 0,-1 0,1 0,0-1,-1 0,2-6,-1-5,0 1,0 1,-1 1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3265 1166,'14'0,"-10"-1,0 1,3-1,-4 1,1 0,0 0,-1 1,0-1,0 0,0-1,0 1,0-1,0 1,-2 3,0 0,0 0,0 9,-1-8,0 0,1 0,-1 2,0-3,0 3,1-3,-1 0,-1 0,1 1,0 0,0 1,0 6,0-7,0-1,0 0,0 1,0-1,-3-4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1263,'31'-2,"-25"2,-3 0,2 0,-2 0,1 1,-1 0,0 0,0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1166,'1'14,"-1"-11,1 0,-1 0,1 0,0 0,0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162 544,'33'3,"-30"-2,0-1,0 0,1 1,0 0,0-1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1206,'14'0,"-11"3,0-2,0 0,-1 2,-2 0,-5-2,2 0,-1 1,1-1,0 0,6 2,0-2,2 0,-2 0,0 0,0 0,0-2,-2-2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1239,'2'0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1239,'6'4,"-3"-3,1 1,0 1,-1-1,-6 1,-1-1,1-1,0 0,0 0,5 3,1-4,0 2,1-1,-1-1,0 2,-4 1,-8 1,3-4,3 0,0 0,-1-5,3 2,0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1902,'16'-3,"-12"1,0 0,0 1,-1 1,0-2,1 0,-1 2,2-4,-1 3,0-1,2 0,-2 0,0 1,-1 0,5-1,-5 0,-1-1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1864,'25'-7,"-19"4,-3 2,1-1,-1 1,0 0,0 0,4-2,-2 2,-2-1,0 1,-2-2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1810,'1'20,"-1"-11,0 10,0-15,-1 7,1-6,0 1,-1 8,1-8,0-2,0 0,-1 0,1-1,0 0,0 4,0-4,0 1,0-1,0-6,1-1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1906,'27'-28,"-24"24,0 3,-3 5,-1 1,1-1,1 2,-1-3,1 0,0 0,2 0,0-1,0-2,1-6,-3 3,1-3,1-6,-2 7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1799,'13'13,"-11"-9,-1-1,2 1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1804,'-9'15,"8"-11,-2 3,2-3,0-1,0 0,4-4,2-2,-2 1,1 0,-1-2,0 2,0 1,-5 5,0 0,-3 7,0-5,4-3,-1 0,5-2,1-1,-1-1,0 1,1 0,-5 4,-4 2,3-3,1 0,-2 0,7-5,-1 2,1-3,-1 2,1 0,-1 0,2-1,-2 2,1-1,0 0,-1 0,-1 4,-2 1,0 2,0-3,-1 5,0-5,0 3,0-3,-2-3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1863,'3'21,"-3"-17,-1 0,2 1,-2-1,1-1,1 0,-3-8,2 0,-1-4,0 5,-2 7,2 0,0 0,0 0,-1 1,0-1,-1-1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230 529,'26'1,"-23"-1,0 1,4 3,-4-2,-2 1,-4-8,-5-5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1870,'0'21,"0"-17,0 0,0-1,1 1,0 0,0-1,2 0,0 0,2-3,-1 0,4-3,-4 2,-1 0,1 0,-1-1,1 0,0 1,-1-2,0 0,4-8,-5 5,-1 3,0-2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1844,'4'21,"-3"-16,-1-2,0 0,0 1,1 5,-1-5,0 5,1-3,-1-3,2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1825,'8'15,"-8"-11,1 0,-2 0,1 0,0-1,-1 3,0-1,1-2,-1 1,1 0,0-1,0 2,-1 3,0 0,-2-8,1-4,-1-4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1871,'26'-17,"-23"16,0 1,0 0,1 2,-1-1,0 3,-1-1,-1 2,-2 2,0-4,-1 4,0-2,1-1,-1 0,-1 0,-1 2,1-3,0-2,2-4,3-3,0 2,-1 0,1 1,0 0,-1 0,1 0,1-1,-1 0,1-4,-2 3,-1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1854,'-3'-15,"3"10,0 0,0 2,0 0,-1 0,0 0,1 0,0 0,0 0,3 3,0 1,0 3,-1-1,1 2,-3-1,1-1,0 1,0 0,0 0,0 3,-2-3,2 0,-2 3,1-4,-1 1,-1 0,1 6,0-7,0 1,0 1,0 3,0-5,-1 3,0-2,1 0,-1 1,0-1,-1-1,1 0,2-6,-1-1,1 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1852,'-1'10,"1"-5,-1 2,1-3,0 0,0 0,-1 2,1-2,4-10,0-6,-3 7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1876,'15'-2,"-11"0,2 0,-3 1,0 1,-6 5,-3 3,2 1,2-6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1924,'14'-7,"-11"4,2 1,-1 1,3-1,-4 1,0 1,0-1,0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544 522,'-9'13,"9"-10,-1 0,1 1,1-1,-1 0,0 1,3 2,0-3,0 0,0-3,0 0,1 0,2-2,-2 1,0-4,-1 1,-3 0,-1-4,1 5,0 0,-2-5,0 5,-1 0,0 3,0 0,-1 0,1 2,0 0,0 2,1-1,0 1,-3 7,5-8,1 0,1 0,1-2,6 3,-3-3,-3-1,1 0,-1-2,2-4,-1-14,-3 15,-1 1,0-6,-2 7,-2 3,-3 1,2 4,2-3,1 2,-1 1,-1 6,0-2,-2 6,5-12,0 4,2-4,0 5,-1-5,1 0,0 0,0 0,3 0,0-2,1 0,0-2,-2 0,2-5,-2-7,-3 9,1 1,-1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567 386,'8'16,"-8"-10,-2-2,-1 3,-1-1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250 500,'21'12,"-17"-10,-1 0,0-1,-1 2,1 0,-3 0,-1 0,1 1,-1 0,-1 0,0 0,0-1,-1 0,1 0,-2 2,1-3,0 0,0 1,0-1,0-1,4-5,2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561 432,'15'-8,"-9"4,-1 1,-2 1,4 0,-4 1,-7 3,-2 2,3-1,0-1,0 2,1-1,0 1,0 1,0 0,1 0,0-2,-3 5,3-5,0 0,1 1,-1 1,0 0,-1 6,1-6,0-1,0-1,1 0,-1 0,0 2,1-2,0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578 447,'32'-18,"-27"12,-2 4,0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606 445,'-9'39,"8"-32,2-4,0 0,2-3,3-5,-3 0,-2 2,1 0,0-2,0 2,1 0,-2 0,-3 0,-1 3,-2-1,2 0,6-1,0 0,0 0,0 0,2-2,0 0,-2 1,0 1,1-2,1 1,-8 1,-2 2,1 0,1-1,0-1,0 0,1 7,2-2,0 1,0-1,0 0,1 1,-1 1,2-1,0 0,0-1,2 3,-2-3,2-1,0 0,-1-2,1-1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623 489,'2'0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715 516,'-7'20,"6"-6,1-11,0 0,1 3,2-2,0-2,0-1,0-1,0 0,0-2,1-3,-1-2,-2 1,0-1,-1 3,-3-3,0 6,-4 0,2 3,1 3,2 0,0 3,1 1,4-2,-2-4,2 0,-1 0,1-2,1-2,0-1,0 0,-2-1,1 0,-1-2,0 0,0 1,-2 0,-1-2,-1 2,0 1,-1 2,-4 3,1 6,-1 2,4-6,1 1,2 0,2-2,1 0,0 0,4-3,-4-2,2-2,-2 0,0-2,-1 0,-1 0,-1-1,0 0,-1 2,-1-1,-4 3,3 3,-4 4,1 5,3-5,2 1,-1 0,1-1,-1-1,0 7,3-6,0-1,2 0,2-1,-2-2,0-2,-1-1,1-1,-2 1,0-2,0 2,-1-1,0 1,0-3,-1-1,0 3,-1 1,-1 2,-3 7,2 4,5-13,-5 15,4-6,-1-2,3-1,0 0,2-2,-1-1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733 419,'2'14,"-1"-6,-1-5,0 0,0 0,0 4,1-4,-1 0,0 2,0-2,0-10,0 4,0 0,4-1,-1 2,2-2,-2 3,0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704 498,'37'-14,"-34"13,5-1,2-1,-4 0,-3 2,3-4,-1 0,-4 2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888 287,'2'0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760,'-4'13,"3"-9,1-1,-1 0,0 1,0 11,1-9,0 0,-1 4,0-5,1-1,0 0,-1 4,1-4,0 1,0 0,1 8,0-9,0 0,0 0,0-1,0 0,0 1,0-1,1 1,-1 0,0 0,1 0,-1-1,0 0,1 1,1 1,0-2,0-1,1-1,0-1,0 1,-1-2,0 0,0 1,2 0,-2-1,1 1,0 0,1 0,-1 0,-1 1,1-1,-1 0,4 0,-1-1,-3 1,2 0,0-1,0 1,0-1,-2 1,1-1,-1 1,1-1,0 1,0-1,-1 1,0-1,3 0,-3 1,0 0,0 0,0-1,0 1,4 0,-3 0,1 0,-1 0,1 0,-1 0,0 0,-1 0,3 0,-3 0,3-1,-3 2,0-1,2 0,-2 0,1 0,-1 0,1 0,0 0,-1 1,0-1,0 0,0 1,2-1,-2-1,2 1,-2 0,0-1,0 1,0 0,1-1,0 1,0 0,0 0,0-1,0 1,-1 0,0 0,0 0,0 0,1 1,-1-1,0 1,8 2,-6-3,0 0,0 1,-2-1,1 0,0 0,2 1,-3-2,3 0,-3 1,0-1,1 0,0 1,-1-1,1 0,1 0,-2 0,0 0,0 0,2-2,2-1,-4 3,1 0,0-1,1 0,1 1,-1 0,-1 0,0 0,-1 1,0-2,0 1,-1-2,0 0,0 0,-1-2,-1 0,-1 1,1 0,0 1,-1-1,0-12,0 13,0-3,0 3,0-1,0 1,0-1,-1 0,1 1,-4-5,1 2,2 3,0 0,-1 0,-1-1,1 2,-2-2,1 2,-2-1,2 1,1 1,-2-1,0 1,-1-1,-12-2,14 2,0 0,-4-1,4 1,-1 0,-4-1,3 0,0 1,-1 0,0 0,1 1,-17-4,14 5,1-1,-9 0,9 0,-1 1,-13 0,15 0,0 0,-2 0,-1 1,-9 0,10 0,1 0,0 1,0-1,-11 3,11-2,3 0,-2 0,3-1,0 0,-1 0,-1-1,-2 0,1 0,2-2,-6-5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319 554,'-12'-17,"9"19,1 1,0 0,1 2,1-1,0 0,0 3,0-4,2 0,2-4,-1-1,0 0,3-3,-3 3,-2 5,-1 3,1-3,2-2,-1 2,-1 1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698 620,'-14'4,"11"-1,-1 2,2-2,-1 4,1-3,1 0,-3 3,2-3,0-1,0 0,-3 2,3-2,0 0,-2 4,1-3,1 0,0 2,0-2,0 0,0 0,-1 1,1-2,-2 5,-2 3,3-2,1-4,0 0,1-1,0 0,-1 3,0 2,2-6,0 0,0 2,0-2,1 4,-1-3,0 1,1 5,-1-7,1 0,-1 0,0 0,1 1,3 3,-2-3,-1 0,1 1,0 0,0-1,-1-1,3 3,-1-3,0 0,2 2,-2-2,2 0,-2-2,1 3,9 1,-8-3,-1-2,-1 1,1 0,-1 0,3 1,5 2,-5-3,-1 1,1-1,-1-2,-2 1,2-1,3 0,-5 0,0 0,0 1,0-2,0 2,1-1,-1 0,0 0,0 0,1 0,5-1,-6 1,0 0,6-2,-5 2,-1-1,2 0,1-1,-2-1,-1 2,2-2,-2 1,1-3,-2 3,1-1,-1 0,0 0,0 1,-1 0,3-2,-1 2,5-6,-6 6,-1 0,2-2,-2 1,0 0,1-2,-2 2,2-8,-2 9,0-1,1 1,-1-1,1 1,-1-1,1 0,-1 1,0-2,0 0,0 0,0 1,-1 0,1 1,-1 0,0 0,0 0,-1-3,0 3,0-1,0-1,0 1,-1-2,1 1,0 1,0 0,0-1,0 2,0 0,-2-3,3 3,-5-6,4 5,0 1,-2-2,0 0,1 2,-2-1,-1 0,3 3,-5-4,5 4,0-1,-2-1,0 1,-1 0,3 1,-1-1,0 1,-2 1,1-2,1 1,-1 0,1 2,0-2,0 0,-7 2,6-1,0 0,0 2,0-1,-1 0,1 0,0 1,0 1,-1 0,2 0,1-1,0 1,0-1,1 2,-1-1,1 3,1-1,0 0,1 0,0-1,0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1362 946,'-17'0,"13"2,1-1,-1 2,1-1,-1 1,2 1,0-1,0 0,0 0,0 2,-1-1,1 0,0-1,-1 1,-1 1,3-1,-2 0,2-1,1 2,-1-2,1 3,0-2,0 4,0-5,0 0,0 1,0-1,1 0,-1 1,1-1,-1 1,3 4,-3-4,1 0,-1 0,0 0,1-1,0 0,-1 0,0 6,1-5,0 0,1 0,-1 0,1 1,0-2,-1 1,1 3,-1-4,1 0,1 0,-1 1,0 0,2 0,1-1,-2-1,1 0,4 3,-5-2,0 0,2 2,-3-2,1-1,0 1,0 1,1-2,0 1,-1-1,1-1,2 1,-2-1,0 1,3-1,-4 0,1 0,0 0,-1-1,0 1,1-1,2 1,-3-1,0 1,1-2,0 1,0 0,-1 0,0 0,1-1,0 0,0 1,-1-1,3-2,-2 1,-1-1,0 0,3-5,-3 4,-2 1,3-1,4-3,-4 4,-1 0,2-1,-2 1,0 0,-2 0,1 0,0 0,0-5,-1 4,1-6,-1 7,0-1,-1 1,2-6,-1 5,0-1,0 2,-1 0,0-1,1-4,-1 2,0 2,0 0,-1 0,2-2,-2 3,1 0,0 0,-1 0,-1-11,1 8,0 0,0 0,-1 0,1 2,-5-12,2 5,2 6,0 1,-4-5,3 7,-7-4,6 4,1 0,-1 1,1 1,0-1,0 1,-6 0,5 0,0 0,-2 1,1-1,-3 2,4-2,1 1,0 0,-2 0,2 0,0 0,0 0,-2 0,2 0,0-1,0 0,-1 0,1 0,0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1115 651,'-20'13,"18"-10,0 0,0 1,-1 2,2-3,1 0,-2 13,1-11,1 5,0-2,0-4,0 1,0 0,1 2,-1 0,1 0,-1-1,1-2,-1 2,0-2,0 1,0-1,0 1,0 0,1 0,-1 16,0-18,1 0,-1 0,3 4,-2-4,0 0,1 2,-2-2,2 2,-1-1,1 1,0 1,0-2,0 0,-1-1,1 0,0 0,0 0,-1 0,2-1,0 1,0-2,1 0,0 1,0-1,0 1,0-2,-1 1,0 0,0 0,3 0,-3 0,0 0,0-1,2 1,-1-1,-1 0,2 0,-2 0,2 0,-2 0,2 0,-1-1,1 1,-1-2,0 2,-1-2,1 0,0 0,-1 0,1 0,1 0,-1 0,0-2,-1 2,1-1,-1 1,3-3,-2 2,0 0,-3 0,3-1,-1 0,0 1,-2 0,1 0,0 0,3-4,-2 5,1-1,1-1,-1 2,-1-2,1 0,1-4,-3 5,0-4,-1 3,0 1,-1-1,0 1,1 0,-1 0,0-4,0 4,0 0,-1-9,1 7,-1 0,1-1,-1 1,-1-5,1 6,0 0,-2-7,2 7,-1 0,0 0,1-1,-1 1,0 0,0 1,-1 0,1 0,-1 1,-2-3,2 3,-2-2,0-1,1 0,2 2,0 0,-1 0,-2-5,3 5,-1 0,0 0,0 0,-1 1,1-1,-1 1,1-1,0 1,0 0,-3-1,3 2,0 0,0 0,-1 0,1 1,0 0,-1 1,-1 0,-5 2,4-1,1 1,0 0,0 1,0 0,1 0,0 1,-9 10,10-12,-1-1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1559 938,'1'27,"-3"-22,1-1,0 1,0-1,-1 0,1 0,0 0,1 1,0 0,0-1,0 0,0 7,0-6,0 0,0 7,0-9,1 2,-1-2,0 5,2 1,-2 4,1-10,-1 1,0-1,0 1,2 5,-2-5,1 0,-1 0,0 2,1 3,-1-5,0 1,0-2,2 6,-2-4,2-1,0 3,0-3,0 1,0 0,-1-1,1 0,0 0,0-1,0 0,1 0,-1 0,1-1,0 0,0 0,0 0,1 0,-1-1,1-1,-1 1,1 0,1-1,-1 1,2 0,0-1,-3 0,0 0,0-1,0 1,0 0,1 0,-1-1,2 1,2 0,-4 0,1-1,-1 1,4-2,-3 1,1-2,-2 2,1 0,-1 0,2-3,-2 2,0 0,0-1,1-2,-3 2,0-1,1 0,1-4,-1 4,-1 0,0 1,1-2,-1 2,0 0,2-4,-3 4,1-1,-1 0,1 0,0-1,-1-4,0 6,1 0,-1-9,0 8,0 1,0-1,0 0,1-1,-1 0,0 0,0 1,1 1,-2-2,1 2,0-1,-1-1,0 1,0 0,-1-1,0 1,1 1,-1-1,0 0,-2-2,1 2,-2-1,2 3,-1-2,1 2,0-1,1 0,-3-1,1-2,-2-1,3 4,2-1,-2 1,0 0,0 1,-4-4,2 3,1 0,-1 0,-1-1,-1 0,0 2,4 2,0-1,0 1,-7 0,7 1,-7 2,7-1,-3 1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1265,'-10'23,"10"-19,-1 0,0 1,0-2,0 0,-1 2,0-1,0 0,0 1,1-2,-1 1,1 1,1-2,-1 3,0 5,1-8,-2 3,1 6,1-8,0 1,1-2,-1 1,0 1,0-1,0 0,1 4,0-5,-1 0,1 2,1 0,-1 0,0-1,0 0,-1-1,1 1,2 9,-3-10,1 0,1 4,0-3,0-1,3 4,-1-1,-2-1,0-2,2 4,1 1,-1-3,-1-2,3 2,-3-2,1 0,-1-1,1 0,0 1,1-1,0-1,-1-1,0 0,0 0,1 0,-2 0,2-1,-1 1,0-1,-1 0,1-1,2-1,-1 0,-2 1,1 0,-1 2,9-4,-9 4,0-1,0 0,1-2,-1 2,1-2,0 0,-1-1,-1 1,1-2,1-2,-1 2,3-3,-3 4,-1 1,0 0,2-4,-2 4,3-14,-4 13,1-3,-1 4,2-4,0 2,-2-1,0 3,0 0,0-4,0 3,-1-3,1-1,-1 2,0 3,-1 0,1-1,-1 0,1-2,-2-6,1 7,-3-14,2 11,0 4,1-1,0-1,-1-1,1 2,0 0,-1 1,-2-2,1 2,1 1,-4-2,4 2,-3-2,3 2,0 0,-4-3,2 1,1 2,-4-2,3 3,-1 0,-1 1,1-1,-2 0,4 1,-6-1,6 1,0 0,-1 0,-14 0,5 2,7 0,1 1,1 0,-2 0,0 0,0 1,0 1,-15 15,17-14,-4 6,6-7,0 0,0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759,'-14'13,"13"-10,-1 0,1 1,-1-1,0 1,1-1,1 0,-1 0,0 0,1 0,-1 0,0 3,0-3,0 0,0 0,1 0,-1 2,2-2,-1 0,1 2,-1-2,0 1,1 1,-1 0,0-2,0 0,1 1,-1-1,0 1,1-1,2-1,-1 1,2-1,0-1,-1 1,0 0,0-1,0 1,0-1,0 0,0-2,0 0,0-2,0 1,1-1,0 1,1 0,0-2,-3 1,0-1,-1 0,-1 1,1-1,0 1,0 0,0 0,1-1,-1 1,0-1,0 1,1 0,-2 0,-2-1,2 1,-3-1,2 1,-2-5,1 5,1 0,-1 0,-2 0,-3-2,2 3,-1 0,1 2,2 0,-3 2,3-1,-2-1,1 1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1174 91,'-1'43,"1"-40,0 0,1-6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85,'0'30,"0"-25,-2 0,2-2,-1 6,1-6,-1 0,1 2,-2 6,1-7,0-1,0 0,0 3,-1-3,1 0,0 0,3-8,-1 1,3-15,-4 14,1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1219 99,'25'8,"-25"-5,1 0,0 2,-1-1,1 0,-1 0,1 0,-1 0,0 0,0 0,0-1,-1 0,0 0,-4 0,-1-1,1-1,2-2,0-1,0-4,2 2,1 1,3-4,1 5,-1 0,0 1,0 0,0 0,-1-2,1-2,0-2,-1 1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1287 62,'-2'33,"6"-32,-3 2,-4 4,0 1,1-5,0 1,-1 0,1-1,-1 0,9-3,-3 0,1-2,4 1,-5 1,0 0,-5 4,0-1,0 1,-2 4,3-3,-1 0,1-1,0 0,1-1,-2 2,1-10,1 2,1-12,-1 11,1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373 486,'-31'103,"34"-106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1327 58,'0'37,"3"-38,0 1,1 0,-1 2,0-1,3 3,-4-1,0 0,-1 5,0-3,-1-2,-1 2,1-2,-2 1,0-1,-1-1,0 1,0-1,-1 0,1 0,0 0,0 0,-2-1,2-1,0-1,2-3,3-3,-1 3,1 1,1 2,0 1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1399 106,'42'-10,"-38"9,-1 1,0 0,-6-2,-2-1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126,'48'-5,"-45"5,-5-4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86,'49'-4,"-46"4,1 1,-1 0,0-1,0 1,-3 2,-3 3,0 2,0-1,-3 5,4-8,-1 0,-2 1,3-2,-1 1,0-2,0 1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1887,'8'42,"-7"-35,0-2,0 0,-1-2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1897,'24'-19,"-21"18,2 0,-2 1,0 0,1-1,-1 1,1 0,-1 0,-6 6,-2 0,0-2,-2 2,4-3,-1 0,1 1,1-1,0 0,8-4,-2 0,-1 0,0 1,4-2,-2 2,-1-1,0 1,-1-1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1854,'4'13,"0"2,-3-8,0-1,1 1,2 9,-1-10,-1 0,0 1,3 6,-3-7,1 6,-2-9,0 0,0 2,0-2,0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1938,'17'21,"-13"-21,0-2,-1 1,-1-2,1 1,-2-1,1 0,0-1,-1 1,0 0,-3 0,-2 0,-1 1,1 1,0 0,0 1,1 0,-1 1,1-1,0 2,0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1907,'21'-7,"-17"7,-1-1,0 0,0 0,0-1,1 2,0-2,-1 2,2 0,-2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1867,'19'1,"-16"-1,1 0,0-1,0 1,0 0,-1 1,0 1,-2 1,0 1,-1 1,0 0,0 0,0 5,0-6,-1-1,1 0,-1 2,0 1,1-2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363 507,'13'-2,"-12"5,0 1,-1 0,1 0,-1 1,0 2,1 0,-1-1,0-1,0 10,0-7,0-4,0-1,0 0,0 2,0 0,-6-12,3 2,-2-3,4 5,-1-2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817 1907,'19'-11,"-16"9,0-2,-1 1,-4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1865,'10'14,"-9"-10,2 10,-1-5,-1-6,1 2,0 0,0 0,-1-1,0 4,-1-5,0 0,-2 0,1 0,-2-1,-2 0,2-2,0-1,0-1,4-1,1 0,-2 0,3 0,-1-2,3 0,-2 0,0 1,-1 1,-1-1,2-2,-3 3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857 1907,'16'-17,"-14"11,1 4,-2-1,1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856 1859,'2'15,"1"-9,7 14,-8-16,0 1,3 3,-1 1,-1-3,0 0,-1 0,2 6,-2-7,-1-2,2 1,-1 0,-2-7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1894,'-15'54,"14"-50,-1-1,1 1,-1-1,1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1817,'2'0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1827,'14'17,"-12"-13,0-1,1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1861,'19'-11,"-16"10,0 0,0 0,0 1,0-1,4-2,-4 2,0-1,0 1,0-1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941 1818,'4'21,"-4"-18,1 3,0-1,1 2,-2-4,1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1814,'12'25,"-9"-18,-1-3,-2-1,1 0,2 1,-1 0,-1-1,0 1,0-1,-2 0,-2 1,0-3,0 2,0-3,0-2,1-1,-1-1,1-1,1 2,2 0,2 1,0 0,0 1,0 0,0 1,-3 3,-4 7,2-7,-1 5,1-5,1 1,-1 1,0 2,-3 0,3-1,0-3,6-4,3-4,-4 2,0 1,0 1,-1-2,3-1,-2 3,-1-2,-1 0,3 1,-2-2,1 2,0-1,-4 0,-3 1,-1 0,1 0,1 1,5 6,-1 0,1 0,0 5,-1-4,0-1,0-2,0 0,-1 0,1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1204,'27'0,"-24"0,-3-3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1572,'4'26,"-4"-23,-1 3,2 1,-1-3,0-1,0 1,0-1,-1 1,4-6,-2-2,0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350 543,'31'6,"-27"-7,-1 2,0 1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980 1897,'2'0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1903,'28'4,"-25"-1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1859,'-3'10,"3"-7,0 0,3-4,3-3,3-1,-4 2,-1 1,-1 1,0 0,0 0,0-1,2 0,-2-1,0 0,0 2,0-1,0 1,-3 4,-1 1,-1-1,-2 0,1-2,-3 1,2 0,1-1,1 2,1 1,2 2,0 3,0-6,2 16,-2-16,1 1,-1-1,0 0,0 0,0 0,0 1,0 0,1 7,0-2,0-1,-1-5,0 0,1 1,-1 0,0-1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1089 1824,'-6'16,"4"-13,-2 2,3-2,-1 0,5-4,0 1,2-1,-2-1,4-2,-5 1,1-1,0-1,-1 2,-5 10,1-2,-5 7,4-8,1-1,-1 1,6-4,0-1,0 1,1-3,-1 0,0 1,0-1,-7 8,2-2,0 0,-1 2,2-2,-2 1,0 2,1-2,2-1,-1 0,-1 1,6-6,-1-1,-1 0,1 0,0-1,-2 1,3-2,-1 2,0 1,0 0,0 0,0 1,-6 4,0-1,0-1,0 0,-1 3,3-1,1 1,0-1,0 1,0-1,0 0,0 0,0 3,0-2,0-1,0 0,0 1,0 0,1 2,0-2,-1-1,1 0,-1 2,3-3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1147 1822,'-4'35,"2"-31,2 0,-1-1,0 0,-2 0,3 0,1 0,2-2,2 1,-1-1,0-3,-2-1,1 0,1-1,-1 0,-1 1,0 0,-4-1,0 1,-1 1,1 5,1 0,1 1,1 2,3 5,-3-6,0-1,-1 2,1-3,0 3,-1-1,0 0,0-2,-3-1,0-2,1-3,3 0,0 0,0 0,1 0,1 0,0 1,3 0,-3 1,0 2,-3 3,0-1,-2 0,1 0,-3 4,2-4,-1 2,0-1,1 1,-1 0,1-2,-1 0,6-7,-1 1,0 0,1-1,0 2,0-1,1 2,1-1,0 1,-2 0,1 0,-1 0,0 0,1 0,-1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1873,'24'-7,"-20"7,-1-1,0 2,1-1,-1 2,-3 1,-3 4,2-4,-1 0,0 0,-2 4,0-2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1915,'10'-13,"-7"10,-1 0,0 0,-1 7,-2 1,0-2,0 0,0 0,-1 0,1 0,0 1,-1-1,1 1,-2 2,3-2,-1-1,1 0,0 0,3-4,0 0,0-1,1-1,2 1,-2-1,1 1,-1-3,-1 3,-1-1,-1 0,-1 0,-1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1222 1861,'4'5,"3"3,-2-3,-1 1,0 1,3 6,-4-7,0-2,0 1,0 0,0 0,-1 1,1 2,-1-2,0-1,0-1,0 0,0 0,0 1,-5-14,0 0,1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1236 1818,'26'33,"-23"-29,-1-1,0 0,-1 0,2 0,-2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1850,'-9'24,"6"-19,2 4,0-6,0 1,0 1,0 3,1-5,0 0,1 0,0 0,2-1,0-1,0-1,-1-4,-1 1,0-2,0 2,2-8,-2 7,0 1,0 0,1-1,0 0,0 1,1 0,0 4,-1 3,0-1,-1 1,0 1,-1-1,0 0,0 1,0-1,-1-1,0 0,-1 0,-1 0,0-3,0-4,2-4,1 5,1 0,-1 0,2-7,-1 7,-1 0,0 0,1 0,0-2,1 1,0 1,0 0,0-1,1 2,0 3,-2 2,-1 0,0 1,0-1,-1 0,5 0,-1-2,0 0,1 0,0 1,-1-2,0 2,0 2,0 2,-1-2,0 1,-2-2,1 0,-1 1,0 2,0-3,-1 0,1 2,-2-2,1 2,0-2,0 1,0-1,-1-7,-3-7,3 7,-1-1,2 0,2 0,1 1,1 1,0 1,0 1,0 1,0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423 489,'-7'55,"7"-49,-1 1,1-1,0 0,0 0,-1 1,0 11,1-13,-1 1,0-1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1383 1870,'33'-10,"-26"8,-4 1,0 1,2 0,-2 1,0 0,0 1,0-1,-2 2,-4-4,-4-4,5 2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1835,'2'19,"-2"-16,0 0,0 1,0-1,0 0,-1 0,1 0,0 3,0-1,-1 6,1-5,-1-2,1 0,0 3,-1-4,0 2,1-2,0 0,-1 1,3-9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1872,'6'53,"-6"-50,0-10,0 4,0-1,0 1,0-2,1 1,1 0,-2 1,2 0,2 1,-1 2,0-1,0 2,0 1,-1 2,-1 0,0-1,0 0,-1 1,0-1,-2 2,-1-2,-2 0,2-2,-2 1,2-2,0-1,7-1,-1 1,1-1,-1 2,1 0,1 0,-2 0,0 0,0-1,0-3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1826,'9'29,"-10"-25,-1-1,-1 1,0-1,1 0,5-4,2-2,0 0,-1 2,10-3,-11 3,1 1,0-1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1498 1866,'6'22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1853,'-4'36,"3"-33,-2 3,0 0,-1-3,0 2,0-3,0 1,1-2,0 1,0-1,8-4,1-1,-2 1,0 1,3-2,-4 0,1 0,-1 1,-2-1,2 1,0 1,-4 6,0-1,-1 2,-1 1,1-2,-3 4,3-3,1-2,1 1,2-1,0 0,3-1,-2-3,-1-2,0-1,-1 0,-1 1,-2 0,1 0,0 0,0-1,1 1,-1-1,1 0,1 1,-1 0,2-5,0 5,0-1,0 1,0 0,1 1,-1-1,1 2,0-1,1 1,-1-1,0 2,0-1,-6 4,0 0,1 0,3 0,2-2,1-1,-1 1,4 1,-4-1,0 0,-2 2,-1 5,0-5,0 0,-1 6,-1-6,1 0,0 0,-2 1,0-2,0-2,0-1,0-2,0-1,2-1,0 0,0 2,0-1,1-2,-1 3,1 0,0 0,2 18,1-6,-2-3,1 0,1-1,-2 1,1-2,-1 2,1 3,-1-2,1-1,1 6,-3-9,-1 1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1386,'46'-10,"-43"10,0 0,0 0,0 0,0 1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1387,'4'45,"-4"-42,1 0,-2 0,2 4,-1-2,-1-1,2 4,-2-4,1-1,0 0,0 0,-2 8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 1421,'16'1,"-13"-1,0 0,0-1,0 0,0 1,0-1,0 1,0-1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1394,'20'0,"-17"-1,2 1,2-1,-2 0,-2 2,-1 2,-1 0,-1 2,-1 3,1-4,-1-1,0 0,-1 1,2-1,-2 3,1-1,0-2,1 0,0 0,-1 1,1-1,-1 0,1 0,0 1,0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495 521,'-13'2,"8"-1,1 0,1 0,0 2,0-1,1 1,1 0,-1 1,0 1,0 4,2-4,0-2,3-2,2-1,-2-1,2 1,-8 2,-1 0,-1 0,2 1,-1 0,1 1,2-1,-1 2,1 0,0-1,1-1,2 0,3-3,0 0,-2 0,0 0,1-1,0 0,-1 0,3 1,-3 0,-7-5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1370,'6'42,"-6"-38,0 1,1-1,-1-1,0 1,1-1,-1 0,0 0,-1 3,2-2,-1 1,-1-1,0-1,2-6,-1-3,0 0,0 2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 1369,'16'-2,"-13"2,1 0,0-2,-1 2,1-2,-1 0,0 0,0 0,0 1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 1396,'25'-8,"-20"5,-2 1,0 0,0 1,0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1328,'-10'15,"8"-10,1-1,0-1,0 2,0-2,0 3,0 0,1-3,0 0,0 0,-1 0,1 0,0 1,0-1,0 2,0-1,0 0,0-1,-1 1,2 3,-1-4,0 0,1 3,-1-1,1 0,-1-2,0 0,1 4,0 1,0-5,0 0,4 7,-2-6,1 0,-1-1,-1 0,1-1,0-1,2-1,-1-2,-1 1,0-2,0 0,0 0,0 1,-1-1,1-1,1-2,-2 3,0-1,0-1,0 1,0 0,1-4,-1 4,-1 1,2-2,-2 2,-1 0,0-3,0 3,0-2,-1-1,0 0,-1 1,-3-8,3 9,0 0,0 0,-1 0,1-1,0 0,-5-12,5 14,-1-1,0 1,1 0,-3-1,0 2,2 1,-8 1,8 3,1 1,1 0,0 0,0 0,-1 7,0-6,1-1,-1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1497,'-2'15,"2"-11,-1 0,0 0,0-1,-1 1,-2 3,2-4,-1 0,0-1,-1 1,1 0,-2 0,1-1,1 0,-2 0,2-2,0 1,-4 0,4 0,-3-2,2-1,1 0,-1-2,0 1,0-1,0 1,1-1,-1 1,1 0,1 0,0 0,1 0,0-1,0 1,0-1,2 1,1 17,-1-11,-1 1,1-1,1 6,-1-6,0 3,0 6,-1-9,1 0,0 1,-1-1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1493,'34'25,"-31"-25,1 2,-1-2,4 0,-3-1,0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894,'0'17,"0"-13,0 0,-1 3,1-4,-1 2,0-2,0 1,-1 3,2-4,-1 0,1 2,-1 4,1-2,-1-4,2 0,2 0,2-1,-2-1,1-1,-1 0,0 0,0-1,0 1,0-1,0 0,0 1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3250 896,'14'-2,"-11"2,0-1,0 1,0 0,0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934,'15'1,"-12"-1,1 1,-1 0,0 2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937,'15'1,"-11"-1,-1 0,0 0,2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1142,'-6'73,"5"-65,0 0,0 1,1 5,-1-9,0 1,1-2,0-1,-1 1,1 0,-1 1,1 0,0 0,0 3,-1-5,4-7,-1-2,-2 1,2-4,-2 2,1 4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900,'1'13,"-1"-3,0-6,0 0,0 1,0 2,0-4,0 0,0 0,0 1,0 0,0-1,0-6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883,'19'-2,"-16"2,0-1,5 0,2-1,-7 2,1-1,1 1,-2 1,0-1,-4 3,-3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885,'2'20,"-2"-15,1 7,-1-9,0 1,0 2,0-3,1 0,-1 0,1 0,-1 0,0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878,'10'16,"-7"-12,-1 0,0-1,-1 1,1-1,0 3,0-3,-1 0,0 1,2-1,-1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870,'-11'26,"10"-22,0 0,-4 6,4-5,-1 0,-1 2,-1 0,3-4,-2 1,1-1,-3 0,2-3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905,'24'-2,"-20"0,1 2,2-3,-4 2,0 1,2-3,5-5,-7 7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3502 881,'11'-3,"-8"3,0 0,0 1,-1 2,-3 0,-2 2,-2 3,1-3,3-2,-1 4,2-4,-2 4,4-4,1-2,0-1,1 0,-1-1,0-3,0-1,-2 2,0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3516 829,'11'15,"-10"-12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1010,'14'0,"-10"0,-1 0,5 0,-3 0,-1-1,-1 1,0 0,1 0,1-1,0 1,0-1,0 0,-1 0,0 1,0-1,-1 1,0-1,0 1,0-1,1 0,0 0,-1 1,1-1,-1 1,0-1,2 0,-1 0,-1 1,3-1,-3 0,0 1,2-1,0 0,-2 1,0-1,0 0,0 0,0 1,0-1,0 1,0-1,0 1,0-1,0 1,0 0,-6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1101,'-4'13,"4"-10,-1 0,1 1,-1 0,1 0,-1 0,1 0,-1 0,0 0,1 0,-1-1,2 0,2-2,0 0,0 0,1-1,-1 0,0 0,0-1,-2-2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1189,'16'5,"-14"1,0-1,-1 0,3 3,-2-4,-1 1,1 0,-1 0,0 2,0-3,0 0,2 7,-2-6,0-2,0 0,-1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1099,'13'-5,"-10"4,1-1,-1 0,0 1,0 0,0 0,0 1,1 0,-1 3,-6 1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3244 1129,'37'-12,"-34"12,1-1,0 0,-1 1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3319 1138,'20'-10,"-16"9,0-1,-1 1,1 0,-1 0,1 0,-1 1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1106,'4'13,"-3"-7,-1 0,0 0,0-1,0-2,0 0,1 3,0-2,2-4,0-3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1098,'21'-4,"-14"2,2-1,-6 3,0-1,1 4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1096,'6'24,"-6"-18,0-3,0 0,0 2,0 1,0-3,1-6,0-2,0-1,-1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1063,'13'15,"-9"-9,-2-2,2 1,-3-2,1 0,1 1,-1-1,0 1,0-1,-1-7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1053,'-12'38,"11"-34,-1-1,1 0,-3 2,2-1,0-1,-3 1,2-4,0-3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3442 1102,'14'-2,"-9"2,0-1,-2 0,0 1,0-1,0-1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1075,'15'-5,"-12"3,1 1,-2 5,-3 0,0 1,0-1,0 0,1-1,-1 1,2 0,1-1,2-1,1-1,-2-1,1 0,-1-3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1227,'32'15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3524 1017,'7'20,"-5"-16,-2-1,1 1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3369 1048,'-3'19,"3"-15,0 0,0 0,0 0,0 0,0-1,0 2,0-2,0 3,1-2,-1-1,1 0,-1 1,1 0,-1 2,1 0,-1-3,0 0,0 0,1 1,-1-1,0 0,1 0,-1 0,3-2,0-3,0 1,0-1,0 1,0-1,2-1,0 1,-2 1,2-2,-2 3,1-2,-1 0,1 0,-1 1,-3-2,0 0,0-4,0 1,0 2,0 0,-1 0,1 0,-1 0,1-1,0 2,-1-1,1 0,0 0,0-1,-1 1,0 0,1 1,-1 0,-2 1,0 1,0 0,0 1,-1-1,0 2,0 0,0 1,1-1,0 0,-1 1,0 0,0 0,1-1,-1 0,-1 0,-3 0,3 0,1-1,0-1,1-1,0 1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3253 772,'-20'4,"17"0,-1 1,2-1,1 0,-1 1,2-1,-1-1,-1 3,2-3,-1 0,1 0,2 0,2 0,0-2,0 1,0-1,0-1,0 0,4 0,-5 0,2 0,-2 0,0-1,1-1,-1 1,1-1,0 1,-1-2,1-1,1-3,-3 3,0 0,-2 1,2 0,-3 0,1 0,-1 0,0 0,-2 0,-1 0,-4-1,5 1,0 3,0-1,-1 0,-1 2,0-1,-1 1,3-1,0 1,0 0,0 0,-1 0,-2 3,3-1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768,'-3'25,"3"-20,0 1,-1-3,1 0,0 0,-1 0,1 0,-1 0,0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3199 1042,'-13'13,"12"-10,0 1,1 0,-1-1,1 1,0 0,-1 0,1-1,0 0,-1 1,1-1,0 0,0 0,3 0,0 0,3-1,-2-2,-1 0,0 1,0-2,0 0,0-1,0 0,0 0,-1-1,-1 0,0 0,0-3,0 2,-1-1,1 1,-1 0,0 1,1-2,0 0,-1 2,1 0,-1 0,0 0,-1 0,-2 0,1 0,-1 1,0 1,-5 1,5 3,-1-1,0 0,1 0,0 0,0 0,6-1,0 0,0-1,0 0,0 1,0 0,0 0,-3 2,-1 1,-1-1,0 0,2 0,3-2,0 1,0-1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1222,'-14'11,"13"-8,0 2,0 0,-1-1,2-1,-1 1,0 0,1-1,-1 1,1-1,0 0,0 0,2 0,0 1,1-1,1 1,1 0,-1-1,1-1,-1-1,2 0,-3-2,0-1,1 0,0 0,-2-2,2 0,-1 1,-1 0,-1 0,0 0,-1 0,0 0,-1-1,1 0,-1 0,1-1,-1 1,0 1,0-2,-1-1,0 2,1 1,-1 0,-3-2,2 4,0 0,0 1,0 0,0 0,-1 0,1 0,0 1,7 0,-1 1,0-2,0 0,0 1,0 0,-1 2,-3 0,0 0,0 0,-1 0,1 0,-1 0,1 0,4 0,0-1,0 1,-4 1,-2 0,-2 1,2-2,-3 1,1-2,2-1,-1-1,-4-9,4 4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3277 1333,'0'14,"0"-9,0-2,-1 5,1-5,0 1,-1 3,1-2,-1-1,1-1,0 3,0-3,0 1,0-1,4-2,-1 0,0-1,0 0,5 2,-5-2,1 0,-1 0,0-1,1 1,-1 0,1 0,-1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1333,'13'-2,"-9"1,0 0,-1 1,1-1,-1 1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3282 1362,'18'1,"-15"-1,0-1,2 0,-2 0,0 1,0 0,0 1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1363,'14'1,"-8"-2,-3 0,0-1,0 2,0-2,0 1,0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1384,'14'-1,"-11"0,0 1,0-1,1 1,0 0,-1 0,0 1,-3 2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3363 1321,'6'19,"-6"-15,0 1,1 0,-1-1,-1 0,1-1,1 0,-1 0,-1 0,1 2,0-1,1 1,-2-1,2 1,1-10,-1 2,-1-1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1313,'15'-2,"-12"2,0-1,0 1,2-2,-1 1,-1 0,0 0,0 0,0 1,-3 6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3418 1316,'1'23,"-1"-18,1-2,-1 6,0-6,0 1,0-1,0 0,0 0,0 0,0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3458 1303,'12'14,"-9"-11,-1 1,1-1,-1 1,-1-1,1 2,-1-2,0 0,0 0,0-6,0-2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1291,'-8'16,"5"-10,0-1,0 0,2-2,-2-1,2 2,-1-1,0 0,-1 1,2-1,-1 0,1 0,-3 4,2-3,-1-3,3-12,0 6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3445 1325,'25'-9,"-22"9,1-1,-1 0,0 0,0-1,1 0,-1 0,0 1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3498 1303,'15'-10,"-12"9,0-1,-2 5,0 0,-1 0,0 1,0 0,-1 2,0-2,1-1,-1 1,2-1,-1 0,3 1,0-3,0-1,0-1,-1-2,1-2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3521 1258,'11'10,"-10"-7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3502 1217,'0'20,"0"-15,0-1,-1 8,0-7,0-1,1-1,-1 2,1-1,0-1,0 0,-1 1,1-1,0 4,-1-4,2 0,-1 2,1-1,0-1,0 0,-1 0,0 0,0 1,1 2,-1-3,1 0,0 0,1 0,1-2,0 0,-1 2,1-2,0 0,1-1,-1-2,0-2,0 1,-1 0,0 0,1 0,0 0,0 2,0-2,0 0,0 1,0 1,-3-3,-1 1,1-1,-1-2,1 2,-1 0,1-5,0 5,-1 1,1-1,-1 0,1 1,-1 0,0-6,1 6,0 0,0-1,-1 1,1-1,0 1,-1-2,1 2,0-1,-1 1,-1 0,2 0,-3 1,0 1,-1 1,0 1,0-1,1 1,0-1,-2 0,2 1,0-1,0 1,0-1,-1 1,-1 1,1 0,0-1,1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800,'14'-8,"-10"6,-1 1,0-1,2 0,-2 1,0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1410,'39'-7,"-34"7,-1 0,-1 0,0 1,0-2,-7-4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821,'13'-6,"-8"3,-2 0,2-2,-2 2,0 1,-1-1,0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773,'14'-3,"-11"2,5-3,-4 3,-1 0,1-1,-1 1,0 1,0 3,-3 1,0-1,-1 2,1-2,-1 1,0 1,0-2,0 0,0 0,0 2,1-1,0-1,-1 1,1-1,-1 4,1-4,0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736,'4'9,"-4"-4,1 1,-1-1,0-2,-1 10,1-10,0 2,-1-1,1-1,0 0,0 0,3-1,0-3,0 1,2-3,-2 2,0 0,2-2,-2 2,0-1,-4-2,0 1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738,'20'-11,"-17"10,0 0,0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755,'24'-11,"-21"10,0-1,1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3468 723,'18'21,"-15"-18,0 5,-2-4,1-1,-2 0,0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720,'-4'15,"4"-12,-3 3,2-2,-1 0,1 0,-1-1,1 0,-1 0,0 0,-1-1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3460 747,'23'-9,"-20"7,0 1,0-1,0-2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3496 729,'14'-3,"-7"3,-4-1,0 1,-4 3,1 0,-1 1,0-1,1 3,0 0,1-3,0 1,2-2,1-2,-1 0,0-1,0-1,-2-1,1 0,0 0,-1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700,'12'14,"-9"-11,-2 0,0 1,-1-1,-1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1336,'22'11,"-18"-9,3 2,-2-2,-2 0,0 1,0 0,-1 0,-2 3,0-2,-1-1,0 0,0 0,-2 10,2-9,1-1,-1 1,-2 1,2-1,-1-1,-1-1,-1-1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3217 1168,'15'0,"-12"1,1-1,-1 0,2 1,-2-1,2 1,-2-1,1 0,0 0,0-1,0 1,3-1,-3 1,1 0,-2 0,3-1,-3 1,0 0,4 0,-3 0,0 0,0 0,0-1,1 0,-1 1,4-1,-5 1,3-1,-3 0,0 1,3-1,-2 1,0-1,0 1,4-2,-4 2,0 0,1-1,1 0,-3 1,1 0,1 0,4-3,-2 2,-3 0,-1 1,1-1,1 0,-2 1,0-1,0 1,1 0,-1-1,0 1,0 0,0 0,1-2,0 2,0-1,-1 1,0-1,2 1,-1-1,0 2,-1-1,0-1,4 1,-3 1,-1-1,0 0,-10-2,0 0,0-1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3214 1180,'-11'21,"9"-18,-1 0,0 0,1 0,0 0,-1 1,0 1,1-2,1 1,0 0,1 0,-2 5,2-5,-1-1,0 0,1 1,-1-1,0 3,1-3,-1 1,1 12,0-10,-1-1,1-1,0 0,-1 0,1 2,0-3,0 1,0-1,-1 1,1 1,0 0,0-1,0 0,0 5,0-6,0 3,1-3,-1 1,0-1,0 1,1 0,-1 1,0 1,1 4,-1-6,0-1,0 1,0-1,0 0,0 0,0 0,0 5,1 2,-1-4,0-2,0 0,0 0,0-1,0 0,0 0,0 0,0 0,1 9,-1-9,0 5,0-5,0 4,1-4,-1 1,0-1,0 1,1 1,-1 0,1 0,0 5,-1-4,0 1,1-1,0-2,-1 1,0-1,0 0,1-1,-1 0,1 0,0 3,-1-2,1-1,-1 1,1 1,0-1,0-1,-7-8,1 2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1647,'-4'15,"4"-11,0 0,0 0,0-1,0 4,0-4,-1 1,1-1,0 3,0-3,1 0,-1 0,0 0,2 0,1-1,0-2,1-1,-1 1,0-1,2-1,-2 2,0-2,0 2,0-1,0 1,0-1,0 0,0-2,-3 0,0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1643,'23'-11,"-20"10,1 0,-1 0,0-1,0 1,-2 5,-1-1,-1 0,0 1,-2-1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1668,'19'0,"-16"-1,0-1,0 0,0 0,0 0,0 1,0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3230 1666,'19'-3,"-15"2,-1 0,1-1,-1 1,0 0,0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1638,'5'15,"-5"-12,1 3,-1-2,1 0,0 10,-1-11,0 1,1-1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1637,'2'14,"-3"-9,2-1,-1-1,0 1,1-1,-1 2,0 1,1-3,3-3,0 0,-1 0,0-1,0 1,1-1,-1-1,0 0,0-1,0 0,-2 0,2 0,-2 0,-1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1623,'25'-13,"-26"17,1-1,-1 1,-1 0,0-1,0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1648,'18'-6,"-14"5,0-1,1 0,-2-1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1413,'-13'-12,"9"12,1 0,0 0,-2 1,2 0,0 1,1 1,0 0,-1-1,1 1,1 0,1 0,0 1,0-1,0 1,0 0,0-1,3-3,1 1,-1-1,1-1,-1 1,1-2,-1 1,-2-2,3-3,-3 3,-1 0,0 0,0 0,1 0,1-2,1 9,-2-1,0 0,0 0,1 0,-1 0,1 2,-1-2,7 14,-5-9,-3-12,0 1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1613,'9'16,"-7"-12,1 2,0-3,-1 0,2 3,-1-3,-1 0,1-3,-2-3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1601,'-5'29,"5"-26,0 1,-1 0,1 0,-1-1,0 1,0 1,1-1,-1 5,1-6,-1 0,-1-7,2 1,-3-7,3 7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1635,'14'-3,"-9"1,-2 0,1-1,1-2,-2 3,1-1,-1 1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1622,'14'14,"-14"-11,0 1,-1-1,0 3,1-2,-1 0,1 1,-1-2,2 1,0-1,2 0,0-4,0-1,0-5,-1 4,0-1,0 1,0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1571,'7'14,"-6"-11,1 2,-1-2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1444,'23'-3,"-20"2,2 0,0 0,-1 0,0 1,0-1,0 1,-1-1,2 0,-1 0,-1 0,14-5,-12 5,1 0,0-1,-1 1,1-1,5-1,-6 2,4-3,-3 2,1-1,0 1,4-2,-6 2,9-3,-10 4,1 0,0-1,5 0,-6 1,1 0,-2 0,0 1,0-1,0 0,0 0,0 0,5 0,-5 0,-9 3,2 0,1-1,-2 1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1410,'-2'16,"2"-8,0-5,-2 2,2-1,0 2,0-1,0 1,0-3,-1 4,1-3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3380 1471,'-5'13,"4"-10,0 0,0 0,1 0,-1 0,1 0,-1 0,1 0,0 0,0 0,0 0,1 0,-1 0,0 0,0 0,2 0,1-2,0 0,0-2,0 1,0-1,0 0,0 0,0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3374 1466,'13'-1,"-10"2,0 0,0 2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1488,'17'2,"-14"-1,0-1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1563,'5'14,"-5"-11,2 4,-2-3,0-1,0 3,0-3,-1 1,0 0,-1 5,0 0,0-2,0-3,1-1,-1 0,1 1,0-1,0 1,0 0,-1 3,1-3,1-1,1-14,0 5,0 1,0 0,0-1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1397,'-17'-4,"14"5,-1 2,1 2,1-2,1 0,-1 2,1-1,0 0,0 0,1 0,0-1,1 0,0 0,2-2,5-2,-3-1,0-1,1-3,-1 0,-1-2,-2 2,1-1,-1 3,-1 7,0 2,-1-2,0 0,0 1,0 0,1-1,0 0,1 0,1 0,-1 0,2 0,1 1,-12-2,3-2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1495,'15'-2,"-12"2,0-1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3433 1479,'1'15,"-1"-11,0 0,0-1,0 5,0-4,0 0,0-1,0 2,0 0,1-2,0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1476,'19'-2,"-15"2,-1 0,0 0,0-1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3471 1478,'1'20,"-1"-16,0-1,1 2,-2-1,1 0,1-1,-1 0,-1 0,1 0,0 1,0-1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1482,'8'16,"-7"-13,0 1,1 4,-2-4,2 0,0 1,-1-1,1-1,0 0,-1 0,-2-6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3520 1480,'-7'15,"2"-6,5-6,-1 0,0 0,-1 3,0-3,1 0,-2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1496,'14'-2,"-10"1,-1 1,0 0,0 0,0 0,0 0,0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1473,'2'15,"-2"-12,0 5,0-4,0 0,0 0,0 12,-1-11,1-2,0 0,1 2,-1-2,-1-9,0 2,1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1475,'14'-2,"-11"0,0 1,0 0,0 0,-4 4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1508,'14'-1,"-11"-1,0 1,0 0,1-1,-7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1326,'-5'20,"3"-13,0-1,0-1,0 0,-1 0,1-1,-2 5,1 4,0 0,1-7,1 0,0 0,1 0,-1-1,0 2,0-1,1 0,0 2,-1-3,0-1,4-9,-2 0,0-2,0-6,0 5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3299 1706,'14'2,"-11"-1,1-1,-1 0,0 0,0 0,0-1,1 1,-1-1,0 1,2 0,-2-1,0 1,0 0,1-1,-1 0,1 1,0 0,-1 0,0 0,1-1,-1 1,0 0,0-1,0 1,0 0,0 0,0 0,0 0,-7-3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1:52:21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3350 1533,'13'7,"-8"-6,-2-1,2 0,0 1,-1 0,0-1,0 1,-1 0,0-2,2 2,2-1,-4 0,1 0,-1 1,0-1,1 0,-1 0,0 0,2 1,-1-1,0 0,-1 1,1-1,-1 0,0 0,1 1,1-2,-2 2,0 0,0-1,0 0,0 0,0 0,0 0,0 0,0 1,0-1,0 0,0 0,3 0,-3 0,0 0,0 0,1 1,-1-1,0 0,0 0,0 0,0 0,0 0,0 0,0 0,1 0,-1 0,0 0,0 0,0 0,0 0,0 0,0 0,0 0,1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313,'-2'11,"2"-7,0 0,-1 0,-1 2,1-3,0 0,0 1,0 5,0-5,1 2,-1 0,0 0,0-1,1-2,-1 5,0-5,1 0,-1 0,1 1,0 0,0-1,2 2,-1-2,1 0,0 0,1 0,1-2,0 0,1 0,0-2,2 0,-4 0,0-1,0 1,1-1,-1-1,0 1,0 1,-3-2,-1-2,0 2,-1-1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1812 329,'19'-5,"-16"5,0-1,0-1,1 1,1 0,-1 1,-1 3,-3 2,-1 1,1-3,-1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1807 384,'23'-9,"-17"8,-3 1,0 0,0 0,0 0,0 1,1-3,0-2,0 0,-1 1,0 1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1910 368,'27'-1,"-23"1,0 0,0 0,-1 0,0 1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1933 338,'5'16,"-5"-10,1 7,0-6,-1-1,1 4,-1-6,0 2,1-2,0-1,-1-7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2020 301,'13'1,"-9"-1,-1 0,1 0,-1 0,1 0,-1 0,3 0,-2 0,0 1,-1-2,0 2,0-1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2057 315,'0'16,"-1"-11,1 2,-1-3,-1 10,2-9,-2 3,1 3,0-6,1 0,-1-1,1-1,0 0,-1 0,2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1665 1015,'-1'17,"1"-13,0-1,1 0,-1 1,0 2,0-3,0 1,1 0,-1 2,0 1,1 0,0 5,-1-7,1 0,-1-1,0 2,1-2,-1 1,0-1,0-1,0 0,0 4,0-4,0 0,1 0,3-5,-3-1,0-1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509 1331,'12'35,"-11"-31,0 0,-1 0,1 0,0 1,-1 1,1 4,0-5,-1 0,1-2,-1 0,0 2,1-2,0 1,-1-1,1 0,0 0,-1 0,-3-2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1036,'22'-4,"-12"1,-5 2,4 0,1 0,-5 0,-1 1,-3 3,-6 2,2-2,0-1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1688 1075,'18'-4,"-15"3,0 1,1-1,-1 1,0 3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1699 1196,'1'14,"1"-10,-1 2,0-1,-1-1,1-1,-1 1,0 0,0 4,0-4,0 0,0 0,0-1,0 2,0-2,1 2,-1-2,0 1,1 6,-1-5,1 1,-1-1,0 0,0 0,0-1,0 0,0 1,0 1,0-1,0 1,0 0,-1 3,1-6,0 1,-1 10,2-10,-1 0,0 2,0 0,0 4,0-1,0-5,0 1,1 4,-1-4,0 1,1 0,0 0,0 3,-1-5,0 0,1 4,-1-4,1 1,0 1,-1-1,1 8,-1-8,1-1,-1 1,1 0,0 0,-1 0,1 8,-1-2,0-7,0 1,1-1,-1 0,0 0,0-1,1 1,-1 0,-1 4,1-5,0 1,0 2,0-3,0 1,-1-1,1 1,0-1,0 1,0 0,0 0,1 0,0 1,-2-2,1 1,1-1,-1 0,0 4,0-4,0 0,1 0,-1 2,0-2,-3-4,2-2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1694 1807,'18'-3,"-14"4,-1-1,0 0,-4 3,-1 4,0-1,1-3,0 1,0 0,0 1,0 1,0-2,1 0,-1-1,2 0,0 0,1 0,1-2,3 1,-3-2,1 0,-1 0,0 0,1-6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1708 1739,'9'13,"-7"-10,-1 0,-5-10,1 4,2 0,5 6,-1-3,0 0,-1-3,-3-1,0-1,0 2,0 0,-2 2,0 0,0 1,2 4,2 1,0 2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2128 332,'12'20,"-9"-14,-2-2,0-1,2 4,-2-4,0 0,0 1,0-1,0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2154 322,'-8'31,"7"-28,0 0,0 1,-1 11,1-12,0 0,1 0,-2 2,1-2,-2-1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353,'14'-1,"-8"1,-2-1,0 1,0 0,-1 0,1 1,-1-1,0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2206 343,'17'-3,"-14"3,0 0,0 0,0 0,-2 4,-2-1,-1 1,0 0,1 0,-1 0,1 0,0 0,1 3,-1-3,1-1,3-1,0-1,0 0,1-2,1 0,-1 0,1-4,-2 0,-1 2,0 0,-1-1,0-2,-1 2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2240 280,'11'14,"-10"-10,0-1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1393,'30'-5,"-24"5,1-1,-3 1,-1-3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1720 501,'17'-2,"-11"1,-3 1,3-1,-1 2,-2-2,2 1,-2 0,0-1,1 1,0 1,0-1,0-1,0 1,0 1,3-2,-3 0,0 2,-1-1,1-1,0 1,0 1,17-3,-11 0,-6 0,0 2,0-1,3-2,3 2,-5 0,0-1,0 2,0-1,-2 0,1 1,0-1,0 1,0 0,4 0,-3 0,4 1,-3-1,-1 1,-2-2,1 1,1 0,-1 0,0 0,0-1,0 1,1 0,0-1,0 1,0 0,0-1,-1 0,0 1,5-1,-6 0,1 0,1 1,0-1,0 0,7 0,-8 1,5-2,-5 2,1-1,-1 1,0 0,0-1,2 1,10-1,-12 1,0 0,1 0,4-1,-5 1,11-1,-9 1,-1-1,0 0,-1 1,5-1,-5 1,0 0,0 0,10-2,-9 2,0 0,4-1,-5 1,8-1,-8 1,0 0,1 0,1 0,-1 0,9 0,-9 0,-1 0,0 0,5 0,-4-1,0 1,1 0,-1-1,9 1,-11 0,4 0,-4 0,0-1,0 1,0 0,0 0,5 1,-4-1,-1 1,-7-1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2203 285,'-2'11,"2"-7,0-1,0 1,0 0,0 8,0-6,-1-2,1 8,0-9,0 0,0 0,1 2,1-1,-1-1,1 1,0 2,-1-3,3 2,0-1,1 0,-1-2,0 0,0 1,-1-1,0-1,0 0,0 1,0 0,0-2,0 1,3-3,-3 0,0 1,1-3,2-3,-5 4,0 0,0-1,1-5,-1 5,-1 0,2-1,-1 2,0 0,0-2,0 1,1-1,-1 2,-1 0,1-1,-1 0,0-1,0-5,0 7,-1-2,1 2,-1-2,0 2,1 0,0 0,-1-2,0 2,-1-4,-1 2,0 3,-7-4,-3 3,9 2,0 1,0 0,-11 5,-3 7,13-7,-5 7,5-6,1 0,-6 9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2047 451,'-1'16,"1"-13,0 0,1 0,-1 1,0 0,0-1,1 1,-2 4,2-5,-1 0,0 0,0 1,0 0,0-1,0 1,0 0,0 1,0 0,0 0,0-1,0 0,-1 1,1-1,0-1,0 0,0 0,0 0,1 2,-1-2,1 3,-1 2,0-4,0-1,0 0,0 1,0-1,0 0,1 7,-1-5,0-1,0-1,0 1,0-1,0 0,-1 3,1-1,0-2,0 0,0 0,-3-2,0-4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2017 682,'14'-2,"-10"2,0 1,1-1,1 0,-2 0,-1 0,0 0,0-1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2045 683,'4'31,"-4"-27,0 5,1-5,-1 4,0-3,0 4,0-5,0 0,-1-1,-2-4,0-3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2143 405,'8'22,"-7"-19,0 0,0 0,0 0,1 1,-1-1,0 2,3 1,-2-2,1 2,-1-1,-1 0,0-2,2 9,-2-7,0-2,0 0,-1 0,0 2,1-1,0-1,-1 0,0 3,0-2,1 0,-1 0,0 0,0 0,1 1,0-1,0 1,0-1,0-1,0 0,0 1,1 5,-2-6,1 0,-1 1,0 0,0-1,0 1,0 6,-1-7,1 1,0-1,1 0,-1 0,0 0,0 0,0 1,0-1,0 1,0 0,-3-1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2158 634,'5'15,"-4"-11,0-1,0 1,2-1,-1 3,-1-3,1 2,0-2,1-4,1-1,-1 0,1-2,1-2,-3 3,2 0,-2 0,3-4,-3 3,-1 1,1 0,-6 3,1 2,1 1,0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697,'10'18,"-8"-14,2 1,-1 2,-2-4,0 2,0-2,1 5,-2-5,1 0,-1 0,1 1,0 0,0 0,-1-1,0 2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2207 694,'-3'20,"2"-16,0 1,-1 0,2-1,-2-1,1 0,0 0,0 1,0-1,0 0,0 0,0 0,-1 0,0 0,1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2172 721,'18'2,"-15"-2,0 0,0 0,0 1,2-1,0 1,0-1,-1 1,0-1,-1 2,1 1,-7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1533,'18'-4,"-14"2,2 1,-2 0,-1 0,3 0,-3 0,0 0,1 0,-1 0,0 0,-4 5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2748 331,'-1'14,"1"-9,-1 3,0 5,1-8,-1 0,0 5,0-6,1 0,-1 0,0 0,1-1,0 0,-1 0,1 1,-1-1,2 0,0 0,0 1,0-1,2 0,1-1,0 0,-1-1,0-1,0 1,2-1,-2 0,5 0,-5 0,1 0,0-1,-1-1,-1-2,-3-9,1 9,-1 1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2742 347,'15'-3,"-12"2,0 1,1-1,-1 1,1-1,-1 1,0 0,0 2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383,'15'4,"-11"-4,-1 0,1 0,-1 0,1-1,-1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2824 371,'24'4,"-21"-4,2-1,-2 1,1-1,-1-2,-6-1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2841 351,'14'2,"-10"-2,0 0,-1 0,7 2,-6-1,0 0,-1-1,0 1,1 0,-1 0,-2 2,-2 2,1-2,-4 11,3-10,-2 5,1-6,1 2,-3 2,2-4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2925 342,'-4'17,"3"-13,1-1,-2 7,1-6,0 1,1 0,-1-1,1-1,-1 6,1-5,1 0,0-1,2 1,1-1,0-2,0 0,0-2,0 1,-1-2,1 1,0-2,-1 2,1-2,-1 0,0-1,-4-2,0 2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346,'30'-1,"-27"1,0 0,0 0,-3 3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2916 389,'29'0,"-22"-3,-3 2,3-4,-3-2,-1 3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3005 358,'22'-1,"-19"1,0 0,1-1,0 0,-1 1,0-1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3019 337,'6'14,"-6"-11,0 0,0 3,0 3,0-4,-1 0,1 4,0-6,-1 2,2-2,0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1546,'32'-4,"-28"4,-1-1,0 0,3 1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316,'42'2,"-37"-3,-1 2,-1-2,0 1,-4 3,-2 1,-1 0,1-4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3096 329,'0'16,"0"-13,0 0,0 1,0-1,0 10,0-7,0 0,-1-2,0 1,0-1,0 1,0-1,-2 2,2-3,-2-1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274,'-1'13,"1"-6,0 6,-1-4,0 14,-1-11,1 1,-2 14,2-16,0 0,0 0,0-2,1-1,-1-3,0-1,1 0,0 1,0-2,2-6,-1-6,0 0,1-6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335,'45'-9,"-39"9,-3 0,0 0,2 1,-1-1,-1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3213 348,'1'59,"-2"-54,1-1,-1 1,0 0,0 0,1 0,-1-1,-1-1,0 2,-1-3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2777 554,'15'2,"-12"-2,3 0,-2 0,0 0,0 0,0 0,-1-1,0 0,2 1,-2-1,0 1,-3 4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2821 559,'-3'15,"3"-10,-1 0,0 6,0 0,1-6,-1-1,1 0,-1 1,0-1,0 1,0 0,1 2,0-2,-1 0,0-1,0 2,-1-2,-1-5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587,'34'0,"-31"0,2-1,-2 1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2866 566,'31'2,"-28"-1,0 1,-1 1,-3 1,1 0,-1 1,-2 8,2-10,0 0,-1 0,0 2,-1 1,2-3,0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2929 556,'35'0,"-30"0,-1 0,1 0,-2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1480,'21'3,"-16"-2,-1 0,1 0,-1 1,0 1,-1 0,-3 0,1 0,-2 1,1 0,-2 6,0-5,1-1,0 0,-1 0,-3 7,3-3,1-3,0-1,-1 4,0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2951 561,'3'27,"-3"-23,0 1,0-1,0 0,0-1,0 1,0-1,0 1,-1 2,1-2,0 1,-1-8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2999 549,'13'34,"-12"-31,0 1,-1 0,2 2,-1-2,0-1,0 0,0 0,-4-10,1-5,2 6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3024 553,'-3'15,"2"-12,-5 8,5-8,-2 1,2 0,-3 1,0-1,-1-2,2-1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2988 591,'21'-16,"-16"16,0-2,-2 1,0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3052 524,'1'49,"-1"-46,0 1,0-1,0 1,0 0,0-1,0 1,0 2,1-2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3057 528,'25'0,"-22"0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3049 567,'27'-3,"-24"3,2-2,-1 1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3113 510,'-2'55,"3"-48,-1-4,0 1,0 0,0 0,0 0,0 1,-1-1,0 6,0-7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511,'0'32,"0"-26,0-1,0 0,0-2,0 2,0 2,0-3,0 0,0 0,0-1,0 1,0 6,0-5,0-2,0 0,0-7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511,'13'1,"-10"-1,7 2,-6-2,-1 0,0-1,0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404 1529,'-28'26,"30"-23,-1 0,3 2,-1-2,0-2,2-2,-3-4,0 2,-1-1,0 1,3-7,-2 5,-1 2,0-1,1 1,-1 9,-1 0,0-3,0 1,1-1,-1 0,2 6,-2-6,1 0,0 3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558,'32'-2,"-29"1,0 1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2826 703,'8'29,"-7"-25,-1 8,0-5,1 0,-1-1,0-1,1 19,-1-18,0 3,0-6,0 0,0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702,'26'1,"-22"-1,0 0,-1 2,-3 2,-2-1,-3 1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2842 748,'33'6,"-30"-4,0 1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772,'18'1,"-15"-1,0 0,2 0,1-1,-3 1,1 0,-1 0,0 0,0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2915 747,'34'2,"-31"-1,0 1,0 7,-3-6,0 2,-1-1,0-1,0 1,0 0,0 0,0 1,0-1,1 0,0-7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744,'-3'32,"2"-27,1 1,1-3,0 0,0 0,0 1,2 1,-1-1,2-2,0-3,2-7,-4 3,-1 2,-1 0,0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3003 689,'11'18,"-8"-12,0-2,-3-1,1 0,-1 2,-4-1,-1-4,4-3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2237 1008,'-1'34,"0"-31,1 1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2245 978,'31'-13,"-28"15,0 1,-1 0,0 6,-2-2,-1-3,1-1,-1 0,-2 3,2-3,-2 1,0-1,-1 1,1-3,0-1,-1-3,0 0,2 0,1 0,1 0,0 0,1 0,3-2,5-4,-4 6,-1-1,1 1,-2 4,-3 7,-2-1,0-4,0 1,0-1,-1 1,-1 0,1 0,0 0,0-1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1535,'-28'-2,"25"6,3-1,0 0,2 1,1 0,1 0,-1-2,0 0,2-1,-2-4,-1 0,1-1,-1 1,-1-1,1 1,1 4,-1 3,1-1,-1 1,1 1,-1 1,1-1,-1-1,2 3,-1-3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2199 1049,'55'-18,"-51"17,1-1,0 1,0-1,5-2,-7 3,4-3,-3 2,5-1,-6 2,0 1,-8 4,2-1,-2 0,-1 1,1-2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2235 1046,'6'39,"-7"-35,1-1,0 1,0-1,0 0,0-7,1 1,0-6,0 1,0 1,0 1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2260 1025,'1'41,"-1"-35,-1-1,1 1,0 0,-1-2,1-1,-1 4,0-4,1 2,-1-1,0-1,-3-8,3 0,-2-2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2233 1058,'30'-16,"-26"16,-1 2,-3 3,-2-2,-1 1,1 0,-1 0,0 0,1 1,-1 0,1-1,-1 1,0-1,0 0,1-1,-3 2,2-2,-1 0,1-1,-1 0,8-4,3-3,-3 2,-1 1,0 0,1-2,1 0,-3 1,4-3,-3 3,0 0,0 0,1 0,-1 1,3-1,-2 0,1 0,-2 3,-2 5,-1-2,0 0,-1 3,1 0,-1-1,0-1,-2 5,2-6,-2 0,0-1,-1-1,1-1,-1-2,2-2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2281 1075,'34'8,"-32"-12,-1-1,1 1,0 1,-1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1028,'33'-15,"-30"13,0 0,0 1,2-2,0 1,1 0,-2 1,-1 0,0 1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955,'-10'80,"7"-60,2-14,0 2,0 0,1 4,-1-7,0-1,1-1,-1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1039,'18'-2,"-15"2,-5 4,0 0,0-1,-1 2,0-1,2-1,0 0,1 0,3-5,0 1,0-1,0-1,1 1,-1 0,0-1,1 1,-1 0,2-2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2396 1020,'20'-8,"-16"7,-1 0,0 0,-3-2,-2-1,1 1,-1 0,1 0,-2 1,1 8,2-2,0-1,0 0,0 3,0-2,0-1,0 2,0-1,0 3,0-3,-1 3,0 0,1-3,-1 0,1 0,-1-1,1 1,-1-1,1 2,-1-1,-2-2,-1-3,1-1,2-1,-1 0,1 0,1-2,0 2,0-2,1 2,1-1,0 0,0 1,3-3,-4 3,1 0,1 0,-1 0,0-1,0-1,0 1,1 0,2-2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2460 953,'-18'26,"17"-23,-8 7,6-7,1 1,1 0,0 0,4-3,1-1,-1 0,0 2,-1 1,-1 1,0 1,0 4,-1-1,0-5,1 4,-2-4,1 1,0 0,0 0,0 1,-1 8,1-7,0-2,0-11,1-1,0-5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1487,'-19'20,"15"-15,0 0,1-1,0-2,0 1,-1 0,1-2,-6 9,7-7,6-4,1 1,-1-1,8-3,-7 4,-1-2,1 1,-2-1,4 1,-4 0,-2-2,-2-1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946,'-12'25,"11"-22,0 0,0 1,0 0,0-1,4-2,0-3,0 0,0 2,0-1,0 1,-2 3,-1 0,0 3,0-3,-1 1,1 0,-1-1,1 9,-1-8,1 0,0 0,0-1,-3 5,2-4,-2-3,0-3,-1-1,1-1,2 0,1-2,0 3,0 0,1-1,2 0,-3 1,3 1,0 1,1-1,-1 1,-5 5,0 1,1-2,0 2,0-1,2 0,2-2,0-2,2 0,-2 0,1 0,-1 0,0 0,-8 6,2-3,0-1,-1 1,2 0,-1-2,1 2,5-2,2 0,7-1,-7-1,-2 1,0-1,0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1226,'2'14,"-2"-8,-1-2,0 1,0 3,0-4,0 0,-1 7,0 3,1-7,1-2,-2 5,1-5,0 3,1-4,-1-1,1 0,0 0,0 0,0 0,1 0,3-1,0-1,-1-2,0 1,1-1,-1 0,0 1,2-2,-2 0,1 1,0-1,1 0,-2 1,0-1,-1-1,-3-1,0 0,-2 0,2 1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2280 1215,'26'-4,"-22"3,0 0,1 0,-2 1,2-1,-2 1,-4 3,-2-2,-1 2,1-2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2272 1264,'40'-12,"-37"12,1 0,0 0,-1 1,0-1,0 1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2253 1473,'14'-7,"-14"10,-2 1,0 2,1-3,0 0,1 0,-1 1,1 0,-2 7,2-6,0-1,-1 3,1-2,0-2,3-2,1-1,-1-1,2 0,-2 0,2-3,-2 1,-1-1,0-1,0-2,-1 4,-1-1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2269 1396,'14'23,"-13"-19,-1-1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2362 1220,'41'-3,"-38"3,1 0,-1-1,1 1,1 0,-1 0,1-1,-2 1,0 0,-8 2,-5 2,6-3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2375 1244,'37'-4,"-34"4,1 1,-1-1,0 0,1-1,-1-1,0 0,-2-2,0-1,-2 1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1174,'37'14,"-34"-12,4 5,-3-5,-1-1,1-1,-2 4,-4 2,0-2,0 1,0 0,0 2,0-1,-2 8,2-8,-2 3,2-6,0 0,-1 0,-1-2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1161,'-6'36,"5"-32,0 0,0 0,0-1,-1 5,1 1,0-3,1-1,-2 4,2-4,0-2,0 0,9-2,-4-2,3 1,-5-1,5-1,-4 0,0 1,0-1,0-1,-1 1,-2-1,0 0,-2-2,0 2,1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1552,'27'20,"-25"-16,-1 0,1-1,-1 1,0-1,-1 0,2 2,-2-2,0 9,-1-7,1 3,-1-5,-1 1,0-1,-3 1,2-2,-2-1,1-1,1 0,0 0,-3 0,3-1,1-2,2 0,0-2,1 1,0 1,-1 0,1 0,1 0,2-2,0 2,0 2,1-1,0 0,2-1,-1-3,-4 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1473,'-4'29,"2"-14,1-9,0-1,-1 5,2-5,0 1,1 1,-1 2,0-2,4 9,-3-12,0-1,2 2,0-1,0-2,0-4,-1-3,0 2,0-4,-2 4,1-1,0 0,0 0,-1-2,0 1,1-7,0 7,-1 1,2 9,0 1,-1 1,0-2,0 0,1 2,1 0,0-4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2546 1143,'30'2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2544 1191,'41'-4,"-33"1,-4 2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2614 1197,'43'-6,"-40"6,0 0,0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2645 1162,'1'59,"-1"-55,-1 0,1 1,-1 0,0-1,1 0,0-1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2672 1157,'32'-5,"-27"4,4 0,-6 0,0 1,1-2,0 2,-1-1,0 1,0 0,-5 3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1161,'0'45,"-1"-40,1 0,0 0,-1 0,-2 18,2-17,-1 0,0-1,-1-1,1-1,0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1435,'-3'18,"2"-14,1-1,0 1,0 3,-1-4,2 1,1-1,0 0,0 0,-1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2548 1388,'6'-14,"-10"9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2517 1102,'-1'14,"1"-9,0 0,0 1,0-1,-1-1,0 5,1-5,-1-1,0 1,0 0,1 0,-1 1,0 13,1-13,-1-1,0 1,0-1,1-1,-1 1,1 0,0 5,0-3,-1 1,1-2,0 8,0-9,-1 0,1 0,1-1,-1 1,0-1,0 0,-1 4,2-3,-1-1,1 0,0 0,-1 0,3-2,1-1,-1 0,0 0,2 0,0 1,0-1,1 0,-2-1,1 0,-1 0,-1-1,-1-1,2-1,-2 1,0 0,1 0,0-1,0 2,0 0,0 0,0-1,-1 0,0 0,-1-2,-2 2,1 0,0-1,0 1,0 0,1 0,-1-2,1 2,0-1,0 1,0-1,0-2,-1 3,0 0,1 0,-1-1,1 0,0 0,0 1,-1 0,0-5,0 5,0-1,0 1,-2-3,2 3,-1-2,1 2,0 0,-2-1,1 1,-1-5,1 5,0 0,0-1,0 1,0-2,-3-1,2 3,-2 0,0-1,1 3,0-1,-1 1,0 1,-1 0,1 1,1-1,-1-1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2779 1197,'14'-6,"-11"5,1 0,-1-1,3 1,0-1,-3 1,-2-2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1491,'17'-1,"-14"2,0 1,0 2,-3 0,-2 7,1-5,0-1,-2 2,-1 0,1-3,2 0,-1 0,1-1,0 0,3 0,2-2,1 0,4-2,-6 1,3-1,1 0,-4 1,0 1,-16 1,5-4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2781 1204,'35'-1,"-32"1,0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2802 1155,'35'3,"-32"-3,1 1,-1 1,0-1,0 2,-2 0,0 2,-1-2,0 1,0 0,-1 0,0 0,1-1,-3 2,2-2,-2 2,1-1,-1 0,-1 2,2-3,-1 0,2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1140,'0'13,"0"-10,-1 1,1-1,-1 1,1 0,-1 0,1 2,0 0,-1-1,-1 4,2-5,-1-1,0 2,1-2,0 0,4 0,-1-1,-1 1,-5-7,2 1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1113,'19'6,"-15"-6,0 1,0 0,0 0,0 1,-1 0,-2 1,-1 0,-1 0,0 1,-2-3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2909 1129,'-2'27,"2"-11,-1-9,1 2,0 5,-1 5,1-13,-1 2,0 6,1-10,-1 6,0-7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2955 1168,'14'2,"-11"-2,0 0,3 0,-3 1,0-1,0 0,0 0,0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2983 1144,'1'50,"-2"-45,1 0,-1-1,1-1,0 1,0-1,-1 0,3-9,-1 3,0-1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3006 1133,'31'2,"-27"-1,-1-2,0 1,4 0,-3 0,0 1,2 0,-2-1,-1 1,0 0,-4 2,-2 0,-1-1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1150,'-3'22,"2"-19,1 7,0-5,-1 4,0-1,0-4,1 0,-3 5,0-1,2-4,-1-1,0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2913 1326,'1'24,"-1"-18,-1 0,1-2,-1 0,1-1,-1 3,0-3,1 1,-1 0,1 1,-1-8,0-1,1 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1762,'-16'-6,"12"6,1-1,-2 1,-1 0,3 1,-1 2,0 0,3 0,-2 3,3-1,-1 1,0 13,2-15,-1 2,1-3,-1 0,2 2,1-2,0-4,6-3,-6 2,2-4,0 0,-3 3,1-4,1-8,-2 10,-1 2,1-4,0 3,0 1,1 3,-3 5,1 0,0 0,0 0,-1 3,2-3,-2-2,0 0,1 0,2-1,0-1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2878 1473,'17'-15,"-16"19,-1 0,0-1,0 0,0 1,-1 3,1-3,0 0,0-1,2 0,1-2,-1-4,-1-2,-1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2884 1409,'11'13,"-8"-10,-6-2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2048 1602,'0'15,"1"-8,-1-2,1 1,1 6,-1-5,0-3,0 0,-1-1,0 1,2-1,0-7,0 0,-1 0,0 0,0-1,1-1,0 2,-2 0,1-2,0 0,0-1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2080 1593,'11'19,"-10"-16,-1 1,1-1,-1 3,1-3,-1 0,0 0,0 1,-1 2,0-3,1 0,-1 0,1 2,-1-1,1-1,-2 7,1-6,0 0,-1 2,0-1,-1-1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2103 1607,'23'-6,"-20"4,0 1,1-1,-1 1,1 4,-4 0,1 1,-1 9,0-9,0 6,0-7,-1 2,0-1,-1 1,2 0,-1-2,0 2,-1 1,-1-3,0-3,1-3,-1-4,1 4,0-2,-1 2,2 0,-1 0,5 0,0 0,1 0,1-1,-2 1,0 0,0 1,0 3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1557,'-2'22,"0"-17,2-1,0-1,-1 0,2 0,1 0,1-2,0 0,0 0,-4 2,1 0,-1 0,0 3,0-3,1 0,-1 0,1 0,1 0,2-1,0 1,-2 0,-1 0,-1 0,-1 2,2-2,-1 2,0 0,0-2,1 0,-1 0,1-6,0-1,1-2,0-5,0 6,0 0,-1-1,1 0,0-2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2205 1549,'-3'25,"3"-22,-1 1,1-1,-1 0,2 2,-1-2,1 0,1 0,1-3,0 0,0 1,0 0,3 1,-2 0,-1 0,0 1,-1 0,-2 0,1 4,0-2,-1 0,0 0,-1-1,1-1,0 2,-1-1,0-1,0 0,-2-2,0-2,0 0,0-1,-2-1,2 1,0 0,0-1,1 0,2-1,0 1,1-2,1-1,0 3,0 0,2 2,-1 1,0 1,1 1,-1-1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2344 1693,'8'17,"-9"-13,0 0,0 8,0-7,0-1,0 0,1-1,-1 1,-1 0,2-1,3-3,2 0,-2-1,0 1,0 0,0 0,-2-3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2349 1639,'2'0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2345 1629,'8'16,"-7"-13,0-6,-2-1,0 1,0 0,1 0,-1 0,0 0,3 12,-1-5,0 1,-2-8,-1-1,4 9,0-2,0 0,0 5,-1-2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 1757,'-21'-8,"18"7,0 1,-1 1,1 2,0 0,-3 9,6-9,-1 2,1 6,0-6,0 0,0-1,2 4,-1-2,2-2,0-1,0-3,0-2,0-2,2 0,1-4,-2 2,1-2,-3 3,-1 1,2-1,-2 1,0 1,1 0,0 8,0 4,0 0,0 0,0-5,0-1,1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2405 1705,'15'-1,"-10"0,-2 1,2 0,-2 0,1 0,0-1,-1 1,0 0,0 0,0 0,0 0,0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2430 1658,'2'18,"-2"-10,0-4,0 1,0-2,0 0,1 0,-1 0,1 5,-1-3,0-1,0 2,-1-3,2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2315 1785,'14'-3,"-9"1,-2 1,3-1,-3 2,1-1,0 1,0-1,0 1,-1-1,2 3,0-2,-1 1,-1-1,0 1,0-1,-6 0,-2 1,0 0,1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2324 1798,'13'2,"-10"-2,0 0,0 0,0 1,2-1,-2 0,1 1,1-1,-1 0,1 1,-1-1,-1 0,0 2,-2 2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2528 1693,'17'2,"-11"-3,-2 1,0-1,0 1,0-1,-1 1,0 0,0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2527 1708,'20'1,"-15"0,1 0,-3 0,1 0,-1 0,1 0,-1-1,0 1,0-1,0-1,-2-2,-1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2559 1653,'31'9,"-27"-7,-1 0,0 0,2 1,-1 2,-1-2,1 1,-1-3,-2 2,-1 0,-2 1,0 3,1-4,-2 1,1 1,1-2,-1 1,1-1,0 0,0 1,0 0,-1 5,2-5,1-1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2651 1657,'3'15,"-2"-9,-1-3,-1 9,0-9,1 0,-1 2,0 0,0-1,1 0,0 0,-1 3,1-2,-1-1,1 0,-1-1,0 0,0 0,1 0,6-3,-3 0,1 0,-1 0,2-1,-1 0,0 0,0 0,0 0,-1 1,1-1,1-1,-1 1,-1 0,-1-2,0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2652 1638,'15'0,"-11"-1,-1 1,1-1,2 0,0 0,-3 0,0 2,0-1,-3 3,-8 2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1669,'14'5,"-11"-5,1 0,-1 0,0 0,0 1,1-1,-1-3,-4-4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387 1762,'26'1,"-23"-2,0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2757 1678,'21'-4,"-18"3,4-1,0 0,-4 1,1-1,3 0,-4 1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2785 1638,'2'24,"-2"-18,0-1,0-1,-1 0,0 2,1 0,0-3,0 0,1 3,0-1,-1-2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2834 1649,'2'0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2499 1655,'-3'15,"2"-8,1-2,0 0,0 0,-1-1,1 0,-1 0,1 0,-1 0,1 0,-1 11,1-12,-2 4,2-4,-1 0,1 1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1612,'8'14,"-4"-9,-1-1,0-2,-1 1,0 0,-1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1647,'-6'26,"5"-20,1-3,0 2,1-2,-1 0,3 0,0 0,0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1594,'11'26,"-10"-22,0-1,3 6,-1-6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2928 1612,'6'17,"-5"-13,3 5,-2-5,0 0,1 1,-2-2,1 0,-1 0,2 12,-3-12,1 0,0 0,1 3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1615,'-3'20,"2"-16,0 0,1-1,-2 2,1-2,0 1,0 0,0 1,0 0,0-1,-1 7,2-7,-1-1,1 1,-1-1,1 0,-1 1,0-1,0-6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2936 1638,'35'2,"-30"-3,-1 1,-1-1,0 0,-1-2,-7 1,2 1,-1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1751,'22'3,"-16"-2,-2-1,0 1,2-1,-2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2515 1714,'6'15,"-5"-11,0-1,1 2,1 1,-1-3,0 1,3 4,-3-3,1 2,0-1,0-1,-2 0,1-1,0-1,1 1,-2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2554 1734,'-3'15,"2"-12,0 0,-1 0,-3 3,3-3,0 0,-1 0,0-2,1-4,0 0,-1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2520 1756,'22'-7,"-19"6,0 0,3 1,-2-1,-1 1,2 0,0 0,-1 1,-1 0,3 1,-2-1,0-1,0 1,-1-1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2753 1628,'-14'12,"13"-9,-2 2,2-2,0 0,0 3,0-3,0 1,1 0,-1 0,1-1,-1 4,1-3,-1 2,1-3,1 0,-1 0,0 0,1 0,-1 0,1 1,1 5,-1-5,-1-1,0 0,2 0,-1 0,1 0,1-1,0 0,0-1,0 0,0-1,1 2,-1-2,1 0,-1-1,2-1,-2 1,1-1,-1 0,0-1,0-1,-1 1,-1 0,0 0,0-1,0 0,0 1,0-1,2 1,-2 0,2 0,0 0,0 0,0 1,-1-1,0 0,-2 0,1 0,-1 0,0-2,-1 1,1 1,-1-1,1 1,-1 0,0 0,1 0,-1 0,1 0,0 0,0 0,-1 0,1 0,-1 0,0 0,0-1,0 1,0 0,-1 0,0-1,-1 3,0-2,0 1,0 1,0 0,0 1,-1 2,0 2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2684 1767,'0'16,"0"-5,0-8,0 3,1-3,-1 4,0-2,1 0,-1 1,0 0,0-1,0-1,0 0,-1-1,4-3,1-3,-1 2,0-2,1 1,-1-1,0 0,0-1,-1 1,2-1,-2 1,3-1,-2 1,0 1,4-1,-4 2,0 0,0 1,1 0,1-1,-2 1,1-1,-1 0,0 0,0 0,0-1,0 1,0 0,-4-3,0 1,0-5,1 3,-1-1,0 1,0 2,1-2,-1 1,1-1,0 1,0 1,0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2637 1749,'12'-4,"-7"4,-2-1,0 1,1-1,-1 1,0 2,0-1,0-1,0 1,0-1,0 1,0 1,0-2,0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1766,'4'-14,"-3"11,2-1,0 3,0 3,0 0,0 0,0 0,0 2,0-2,0 0,0-2,0-2,0-1,1-2,-2 2,3-3,-2 3,-1 0,1 4,-1 2,2 0,2 0,-3-2,0 0,0 0,0 0,0-1,0-1,0 3,0 0,-1 1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1643,'18'-1,"-15"1,4-1,-3 1,-1-1,1 1,-1-1,0 1,0 1,-7 0,-1 1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3029 1670,'33'-4,"-30"3,1 1,0-1,2 2,-3 0,0 0,-6-3,-1-2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3053 1612,'21'6,"-16"-5,-2 0,0 0,0 0,2 0,1 3,-3-1,0-1,-1 1,1 0,-2 0,0 1,-2-1,-1 1,1 0,-1-1,0 0,0 2,1-1,-7 13,5-15,-1 1,1 1,-1-1,0-1,1 1,0-1,-2 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1749,'-30'-4,"28"7,0 3,2-2,0 1,0-1,1 1,0-2,0 0,2 0,0-2,0-1,5-5,-5 3,5-6,-5 3,-1 2,0-1,1-2,-1 10,-1-1,0 0,0 1,0-1,1 6,-1-5,1-1,-1 1,0-1,-1 0,0 1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3143 1584,'17'3,"-14"-3,1-1,-1 1,1-1,-1 1,2-1,-2 0,6 1,-6-1,2 1,-2 0,0 0,0 0,-6 3,-1-1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3174 1593,'5'14,"-5"-8,0 0,0 0,0-1,0 0,0 0,0 0,0-1,0 13,1-11,-1 1,0 4,1-8,-1 2,0-1,-1-8,0 1,1-1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1637,'13'-2,"-10"2,0-1,1 0,-1 1,0-1,0 1,0 2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3256 1595,'2'18,"-2"-10,0-4,0 3,0-4,0 0,0 0,-1 4,1-1,0-3,0-6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3335 1583,'-2'15,"1"-1,1-9,-1 0,1-1,-1 0,1-1,-1 2,1-2,-1 0,3-6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3337 1524,'3'21,"-2"-18,0 2,0 2,-1-4,1 0,-1 4,1-4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3376 1545,'10'21,"-9"-17,1-1,-1 0,3 4,0-1,-2-3,2 3,-1-2,-2-1,1 1,-1 0,1 0,0-10,-2 3,0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3422 1533,'-10'51,"9"-48,0 0,-1 0,1 2,0-2,0 0,0 0,-1 1,1 0,0 0,-1-1,1 0,-2-1,0-3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3371 1586,'18'1,"-14"-1,-1 0,2 0,-2-1,0 0,1 1,2-3,-3 2,2-1,-2 2,0 1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1580,'23'-3,"-21"6,-2 1,0-1,0 1,-1-1,1 0,0 2,-1 0,1-2,0 11,1-11,-1 0,1 0,2-1,0-2,0-1,-1-2,1-9,-2 8,-1 0,0 1,0 0,1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616 1690,'-14'54,"12"-48,-3 7,3-5,0 0,0 0,0 0,1-2,0 0,-1 0,1-1,1 0,-1 0,0 8,1-9,0-7,1-2,0 0,-1-1,1 2,0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3471 1512,'9'19,"-7"-15,-1-1,0 3,-1-3,-1 2,-1-2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1795,'15'1,"-12"-2,1 1,-1-1,0 1,0 1,0-1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1832,'15'2,"-11"-3,2 2,-3-1,0 0,1 0,0 0,-1-1,0 1,0 0,0 0,0 0,-1-3,-2 0,0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1761,'17'0,"-13"0,0 1,2-1,-1 1,-1-1,0 1,0 0,-1-1,0 2,-2 1,-1 2,-1 0,1 0,0 0,-1-2,0 0,0 0,-1 3,0 1,0-3,1 0,0 0,-1 2,1 1,0-1,1-1,-1-1,0 0,0 2,1-2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3127 1760,'1'13,"-1"-8,0 0,-1 9,1-11,0 0,0 1,-1 1,2-1,-2 0,2-1,-2 1,2 0,-1 2,2-1,-1-2,1 0,1-2,0 1,1-1,0-1,-1 0,0 0,1-2,1-1,-3 0,0-1,0 1,-1-1,-1 1,-1 0,0 0,-1 0,-1-1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3123 1746,'17'1,"-14"-2,0 1,0-1,0 1,0-2,0 1,0 0,-1 5,-5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1794,'18'-2,"-15"2,0-1,0 0,0 0,0 0,0 0,0-2,0 3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1797,'30'-5,"-26"5,-1-1,1-1,-1-2,-3 1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3207 1753,'3'14,"-2"-7,0 6,0-8,1 9,-2-10,1 0,0 0,0 0,-3 1,-1-4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3297 1778,'-2'23,"2"-16,0-3,0-1,0 4,0-3,0-1,0 0,3-3,1-2,-1-2,0-3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1686,'9'16,"-7"-12,-1 0,1 1,-1 1,0 1,3 3,-3-6,0 1,1-1,-1-1,1 2,-1 0,0-1,0-1,-1 1,1-1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1728,'18'31,"-16"-26,-1-2,0 0,1 1,-1-1,0 1,-1-1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3326 1783,'15'15,"-12"-13,2 1,2 2,-4-3,1 0,0 2,-1-3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3363 1752,'-8'28,"7"-19,0-5,0-1,0 0,-2 3,1-1,0-1,0 2,0-3,-1-2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3322 1784,'13'0,"-10"0,0 0,1 1,0-1,0-1,-1 1,0-1,1 0,0 1,-1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3389 1762,'14'0,"-11"0,0 0,0 0,0 1,-3 2,0 2,-1 1,0 1,1-2,0-1,0 1,1-1,-1-1,1 0,0 0,2 0,1-2,-1-2,1-3,-2 1,0-2,-1 2,-1 0,0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3398 1687,'21'19,"-18"-17,-2 1,0 1,-1 0,1 0,-1 1,-1 7,-1-8,-1-2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3328 1745,'4'18,"-4"-15,1 0,1 3,-2-2,0-1,1 0,-1 0,1 2,-1 0,2 3,-1-5,0 1,-1-1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1922,'19'-2,"-16"2,1 0,1-2,-1 2,0-3,-1 3,0-1,0 0,0 1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3010 1956,'36'-9,"-33"7,1 0,-1-1,0 2,0-2,0 3,0-2,-2-3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1867,'19'4,"-15"-2,0-1,3 2,-4-2,5 2,-4-3,0 3,-1-1,-1 2,-2 1,0-1,-1-1,0 4,0-4,-1 2,1-1,-1-1,1 0,-3 10,1-5,0-1,-1-3,0-2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1750,'24'3,"-21"-3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3128 1879,'1'14,"-2"-9,1-2,-1 0,1 0,-2 4,2-4,-1 0,1 0,-1 0,0 3,1-2,-1 2,0 0,1-3,0 0,-1 2,2-2,6 0,-3-3,1 0,-2 0,1 0,0-1,-1 0,2-1,-2-1,-3-1,0 1,0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3121 1880,'15'-3,"-10"2,-1 1,0-1,-1-1,0 2,0-2,0 1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3137 1920,'32'-8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3206 1913,'16'1,"-13"-1,0-1,0 1,0 0,0-1,0 2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3214 1884,'3'25,"-3"-22,0 5,-1-5,1 0,1 4,0-4,-1 3,1-1,0 9,0-11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3281 1931,'14'-9,"-13"12,-2 3,0-2,0 2,0-2,2 0,-2 6,1-7,0 0,3-1,2-2,-2 1,0-2,0 0,0-1,3-7,-6 6,1-3,-1 2,-1 0,1 1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3291 1867,'13'15,"-12"-11,1 0,0 1,1-5,-3-5,0 2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1874,'19'31,"-16"-27,-1-1,0 0,1 1,-1 0,0 0,0-1,-1 0,-1 0,1 0,0 3,0-1,0 3,-1-4,2-1,-1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3375 1868,'-2'21,"2"-10,-1-8,0 1,1 0,-1 0,0-1,0 0,0 3,0-2,1 0,-1 1,0-2,0 0,0 1,0-1,-4 4,2-5,0-3,-3-3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3330 1921,'17'-4,"-14"4,0-1,1 2,2-1,1-1,-3 0,0 1,-1-1,0 1,0-1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1497,'11'43,"-12"-39,-3 0,-2-3,3-2,-1 1,1 0,-2-1,2 0,0 1,2 3,1 0,0 1,0 0,1 4,-2-3,2-2,-2 0,1 0,9-7,-4 1,-2 1,1-1,2-1,-1 0,-1 2,-1 1,0-1,-5 8,0 0,0 0,-2 2,0-2,2-3,0 0,6-1,0-3,0 0,1 0,-2 0,-5 6,-1 1,0-1,2-2,0 0,1 0,-1 3,0-2,2-1,2-2,0 0,-1 2,-4 0,-1 1,0-1,0 0,2 0,2 0,2-1,0-2,0 1,1 0,4 0,-2-1,-1-1,0 0,-1-3,-2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1809,'2'36,"-2"-31,-1 3,1-4,0 0,0 1,1 3,-1-2,0 1,0-3,0 5,0-6,0 0,0-7,0-6,-1 5,1 1,0 0,0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3329 1975,'14'3,"-10"-3,-1 0,0 0,1 0,0 0,-1-1,1 0,-1 1,2-1,-2 0,2 1,-2 1,0-1,2 0,-2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3333 2004,'2'0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2012 229,'3'17,"-3"-14,0 5,0-2,1-1,-2 1,1-2,0 1,0 0,-1-1,1 0,0 2,-2 14,2-15,0 1,-1 0,0 4,0-5,1 0,-1-1,1 1,0 1,-1-1,1-1,0-1,0 4,-1-3,2-1,-1 1,0-1,1 0,0 1,0 1,1-2,-2 0,1 0,0 0,0 0,0 0,0 0,1 0,0 0,1 0,0-2,0 0,0 0,0 0,1 0,-1-1,4 0,-4 1,3-1,3 0,-6 0,3-1,-3 1,1-1,0 1,4 0,-5 0,0-1,1 1,1 0,-1 0,7-1,-6-1,1 2,-1-1,0 1,-1-1,-1 1,0 0,1 0,-1 0,0 0,3 1,-3-1,1 0,0 0,-1 1,1 0,-1-1,0 0,0 0,-6-2,-2 0,0-1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2033 222,'19'-1,"-15"1,0 0,-1-1,1 1,-1 0,0 0,1-2,-1 2,0 0,0 0,3 0,-3 1,5-1,-4 0,0 0,5 1,-5-1,-1 0,1 1,-1-1,0 1,0 0,0 1,-3 1,2 1,1 1,-2-1,1 1,2 3,-3-3,1 3,-1-3,1-1,-1 3,1-1,0-1,0-2,-2 0,3 4,-2-4,0 2,0-2,-1 0,2 3,-2-3,1 1,0 1,0-1,0 1,0-1,-1 1,0-2,1 4,0-2,-1-1,1 0,-1 4,1-5,-1 0,2 5,-1-3,0 0,-1-1,1-1,-1 0,1 2,-1-1,0 1,0-2,0 0,0 7,0-6,-1 0,0 0,1 0,-1 0,1 0,0-1,-1 0,1 1,-2 4,-2-9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2322 123,'14'2,"-10"-1,-1-1,0 0,0 0,1 0,0 0,0 0,0 0,-1 0,0-1,0 1,2-1,-2 1,0 0,-4 3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2358 126,'4'19,"-4"-6,1-6,-1-2,0 0,0 5,0-5,0-1,1-1,-1 0,1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2431 100,'19'43,"-18"-40,0 0,0 1,0 0,0-1,0 2,1 0,-2-2,3 1,-2-1,0 0,1 0,-1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2474 118,'-10'29,"9"-26,0 2,-1-1,1 0,-3 6,3-7,-1 1,0 0,0-1,-1-1,-1-3,1-2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149,'34'-7,"-30"6,0 0,1 1,-1-1,0 0,-1 0,1-1,-1 1,0-1,0 1,3-2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2540 86,'1'62,"-1"-56,0 0,0 0,1-1,-1-2,0 1,0-1,1 2,-1-2,0 0,-1 0,0 0,0 1,-2 0,2-1,0 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1790,'-2'16,"0"-7,1-3,0-3,0 0,1 2,-1 0,1 0,0 6,1-6,1-2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2543 93,'15'-1,"-7"1,-4 1,0-1,-1 1,0-1,0 1,-1 2,-2 1,-3 2,2-2,-2-1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2558 130,'2'0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226,'14'-5,"-10"4,1 2,-1-2,3 1,-3 0,-1-1,1 0,2 2,2-3,-5 3,1-1,4-1,-3 0,0 1,12-3,-12 0,-1 4,1-4,-2 2,-7 5,0 0,0-1,1-1,0-2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2363 236,'14'1,"-9"-1,0-1,-2 1,1 0,-1-1,3-1,-3 2,0-1,1 0,0 1,0-1,6 0,-5 1,0-1,-1 1,0-1,4 1,-5 0,2 1,-2-1,0 4,-5 2,1-2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130,'18'8,"-15"-8,0 0,0 0,1 0,-1 0,5-1,-3 2,-1-2,-1 0,-6 2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2513 76,'1'17,"-1"-10,0-1,0 0,0 0,0-1,0-1,-1 10,1-9,0 0,1 2,-1-1,1-2,-1 0,1 0,-1 0,1 0,0-1,0 0,0 1,-1-1,0 2,1-1,-1 1,1-1,0 0,-1 0,0-1,2 2,-1-2,1 0,-1 0,2-2,0 0,0 0,3-1,-1 0,-2 0,1-3,-1 2,1 0,-1 0,12-5,-9 3,-3 2,6-4,-2 2,-4 0,0-1,0 1,1-2,-1 2,1-1,0 0,0 0,2-5,-5 6,0 0,-1-2,0 2,-1-1,0-4,1 4,0 0,-3-5,2 5,0 1,1 0,-1-1,0 0,0-1,0 1,0-1,0 1,0 1,-1 0,0 0,1 0,-2-1,0 3,0-2,-7-1,6 3,1 0,-5 0,5 1,0 0,0 0,0 2,0-1,-2 3,1-1,-1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2526 367,'13'-9,"-7"6,-3 1,0 2,-1 4,-3-1,1 12,0-11,-1-1,1 0,0 2,0 0,0 0,2-2,1-4,1-1,-2-2,-1 1,0 0,-1 0,1 0,-1-1,0-1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307,'9'17,"-7"-13,-2-1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2586 251,'3'15,"-3"-9,0-2,0 0,0-1,1 2,-1 2,1-4,-2-6,0-2,0 2,1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2596 237,'-9'16,"8"-13,-2 3,3-2,-1-1,-1 2,0 1,1-3,-1-10,3 1,0 1,0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1802,'36'43,"-40"-46,-7-8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2587 238,'24'21,"-22"-18,3 3,-4-3,2 1,0 2,-7-5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108,'0'13,"-1"-8,0-2,0 1,-1-1,2 0,0 0,3-2,0 0,2-1,-1 1,0-1,0 0,-1 0,0-1,0 0,0 1,0 0,0 0,1 0,-1 0,0 0,-8 6,1-2,1 0,1 0,-3 1,3-2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1252 183,'15'-6,"-11"4,-1 0,1 2,-1-2,0 1,1 2,0 2,-1-2,0 1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1280 150,'-4'18,"4"-13,-1-1,0-1,-1 4,2-3,-1 0,-2 9,2-7,0-2,1 0,-1-1,1 0,0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1274 198,'15'6,"-12"-4,0-1,0-3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168,'2'16,"-1"-13,-1 0,2 0,1-4,-2-9,-1 6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1323 154,'19'11,"-22"-7,0 0,1-1,-1 0,1 0,7 0,-1-2,-1-1,3-1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1369 119,'2'21,"-2"-18,-1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1378 128,'14'-15,"-12"11,0 1,2-3,-1 2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1408 91,'-9'17,"8"-14,-4 6,2-3,0-2,1-1,-2 1,7-3,0-1,1-3,-8 4,1 1,0 1,1 1,0-1,1 0,0 0,0 0,-1 4,1-3,-1 2,1-3,-3 3,2-3,0 0,5-3,0-4,1-3,-3 4,0 0,2-4,-1 4,-1 0,0 0,0 0,1 0,0 0,1 0,0 1,0 0,1 1,0 1,-1-1,1 1,-1-1,0 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395,'18'31,"-17"-26,0-2,0 0,-4-1,0 0,-3-1,3-1,-1 1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149,'-6'40,"6"-34,1-2,-2 0,1-1,0 0,1 1,-1 0,0 0,0 0,0-1,0 0,1-10,0-1,0-5,0 6,-2 4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1393 186,'19'-6,"-15"10,-3-1,-1 0,0 1,-1 0,1-1,-1 3,0-2,1 0,-1-1,-1 4,0-3,0-1,-1-6,2-3,0 1,0-1,1 2,0 1,0-3,0 3,2 0,2-1,-1 1,0 1,-3 5,-4 6,3-5,0 0,0-1,-2 4,1-3,1 0,4-5,3-2,-3-1,-1 1,-5 1,0 1,0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1362 206,'3'17,"-2"-13,0 3,1-2,1-1,2 0,-1-4,-1 0,2-1,-2 1,1-1,3 0,-3 0,-1 0,1 0,-1 0,0 0,0 1,1-1,-1 1,0-1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1181 287,'35'-3,"-32"3,3-1,-3 1,0-1,1 1,4 1,2-3,-6 3,1-2,1 1,0-1,18-2,-15 2,-1 0,0 0,2-2,0 2,0 0,10-3,-10 4,-1 0,2-1,1 0,-2 1,-1 1,1-1,9-1,-11 1,-1 0,-2-1,0 1,-1 1,3-4,-4 4,0 0,1-3,0 3,-1-2,-8 1,0 0,1 0,1-2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1483 116,'25'0,"-21"0,1-1,0 1,-1-1,-1 1,0 0,0 1,-2 2,-2 0,-3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128,'-1'28,"1"-22,-1-1,1 1,-1-1,1 0,-1-1,-1-1,2 2,-1 0,0-1,1-1,-1 0,1 2,-1-2,1 0,0 0,1-12,-1 3,1 1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132,'-11'15,"8"-10,2 2,0-4,0 0,-1 4,2-4,3-5,1-5,-2 4,1 1,3-2,3-1,-5 2,-1 2,0 0,0 2,-1 4,-2-2,0 0,-1 6,1-5,-3 3,1-4,0 0,-1-2,0-1,0 1,0-2,0 1,5-3,0-1,1 2,0-1,0 3,-2 3,0 1,-1 1,0-1,0-1,0 0,0 0,1 2,-1 0,0 0,-1 0,1-1,0-1,0 1,-3-3,0-3,-4-6,5 5,-2-8,2 7,1 1,-1 0,-1 5,0 2,2-1,-1 2,-1 11,2-12,-1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1500 212,'30'1,"-24"2,-3-2,0-4,-2-1,0 1,0 0,0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1558 145,'3'51,"-4"-40,0-7,1 0,0 4,-1-5,0-6,0-5,0 1,0 2,1 1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1567 130,'37'-11,"-34"12,0 3,0 6,-3-5,0-2,0 3,0 1,0 0,0-1,1 1,-1 4,0-7,0 2,1 1,-3-4,-5 4,2-8,1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464,'32'-4,"-25"2,-4 1,1 0,1-1,-2 0,-4 6,0-1,-1 0,1 1,0-1,0 1,1-1,-1 1,1 7,0-5,1-3,-1 1,1-1,2 2,2-15,-2 2,-1 0,1-4,0 4,-2 4,2-3,-1 4,-1-2,0 1,0 0,-1-1,0-1,0 3,-1 0,0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1561 184,'33'-10,"-31"7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1588 147,'2'24,"-3"-21,-2 1,2-1,-1 0,0 0,0 0,5-2,1-1,1 0,-2 0,-1 3,-4 1,-2 0,1-1,1 0,-1-1,6-1,0 0,0 0,2 1,-2-1,2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1672 126,'13'-4,"-10"3,0-1,1 0,0 1,-1 0,0 0,-3 4,0 0,0 1,-1 1,0-2,1 0,-1 0,0 2,-2 2,2-4,0 6,0-6,0 0,0 1,0 0,-2-1,0-2,0-2,0-1,-1-1,2 0,0 0,8 0,-3 1,-1-1,1 0,0 2,-6 5,1-1,-2 1,1-1,0 3,1-2,-1 0,2-1,3-8,-1 0,-1-1,1 0,-1 0,0 1,0 1,-1 1,1 0,-1 0,0-1,0 1,-2 5,0 7,1-1,1 0,0-1,-1-1,2 0,-1-2,0 1,1 0,-1 11,1-11,-1-1,1-1,1 0,2-2,1-6,-2 2,1-3,-1 0,0 3,1 1,1 2,-1 1,0 2,-1 3,-1-2,-1 0,1 1,-1-2,0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1700 184,'27'-8,"-24"8,-1 3,-2 0,-2 1,0-1,0 1,-1-2,0 0,0-1,0-2,0-2,1 0,1 10,2 0,-1 12,-1-14,1-1,0 7,0-7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1738 140,'42'-4,"-39"4,-6 2,-2 0,2 0,0-1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1749 158,'10'16,"-9"-13,-1 1,-1 2,1-3,0 1,-1-1,5-9,-2-1,0 2,-1 1,1-2,-1 3,0 0,1 7,0 2,1-1,1 2,-1-2,-1-1,0 0,-2-1,0 0,-1 0,-3 1,3-1,-3-1,1 0,-1 0,1-2,0 1,-1-1,-5-2,4 1,0 0,-3-1,0 0,-6-1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1758 172,'-3'14,"5"-10,0-1,0 0,1-2,0-2,0-1,0 0,0-1,-1 0,-1 0,-1 0,0 0,-1-1,-1 0,1 1,1 0,-2-1,0 0,-2 2,1 1,0 3,1 1,-1 1,1 0,0 1,-2 4,3-5,-1 0,0-1,0 0,-2 1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1786 143,'10'19,"-10"-15,0 0,0 0,1-1,-3 1,2 0,-1 0,1-1,-1 0,0 0,1 0,0 0,-3-2,-2-3,-1 0,2 0,0 0,0 1,0 0,0 1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1737 137,'14'-1,"-11"1,1 0,1 0,0 0,-2 0,4 0,-3 0,0-1,4 1,-5 0,4-1,-4 1,4-2,-3 2,1-1,-2 0,-7 4,-1-1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1490 247,'15'4,"-11"-3,-1-2,0 2,5-1,-5 1,1-3,-1 2,1 0,0 0,-1 0,0-1,0 2,1-2,0 1,0 0,-1 1,7 0,-5 0,-2-1,1 1,0-1,0 2,0-3,0 1,-1 0,3 0,-3 1,5-3,-4 3,-1-1,3-1,-1 2,-2-1,0-2,1 3,-1-1,5-1,-1 0,-3 1,-1 0,1 0,0-2,3 2,-2-2,-2 2,0 0,2-2,0 1,0 0,-1 1,-1 0,1 0,0-1,-1 1,0 1,4-2,-4 1,0 0,0-1,0 0,0 1,0 0,0-1,1 0,2 1,-2 0,0-1,-1 1,6-1,-6 1,1 0,-1 0,0 0,6 1,-6-1,1 0,-1 1,0-1,-8 2,-1-1,1-2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398,'58'-2,"-55"1,0 2,-7 0,1 0,-1-1,-1 0,-1 0,1 0,1 0,1 0,1 5,4-2,-1 1,0 2,-1-1,0 2,0 0,0-4,-1 6,-1-5,1 0,0-1,-2-3,0-2,-1 0,-1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1213 333,'21'4,"-17"-3,-1-1,-6 6,-4 3,0 5,4-5,2-4,-1 0,-3 5,3-7,0 0,5-3,1-2,-2-1,3-2,-3 2,0 0,0 8,-1-1,-2 3,1-4,0 0,0 0,0 4,0-4,-1 0,2 1,-2-8,1 1,1-6,-1 6,0-2,0 2,0 0,1 0,0 0,2 1,0 2,0 4,-1-1,-1 0,1 1,0-1,1-1,0-1,0-2,0-3,-3 1,1-2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1271 352,'1'24,"0"-19,-2-1,1 0,0-1,0 0,0 4,0-4,0 1,-1 1,1-2,0 0,0 2,0-11,0 1,0 2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1277 344,'27'-4,"-23"2,-1 0,0 0,1 2,-1 2,-1 2,0 0,-1 2,0-3,-1 1,1 0,0 0,-1 1,1 0,0 2,0 3,1 4,-1-11,-1 0,1 6,-6-9,1-3,1 0,-1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392,'26'-5,"-23"4,0 0,2 0,-2 0,0 1,-5 3,-2 1,-1 0,2-1,0-1,0-1,0 1,0-2,5 3,3-3,-2 1,2-1,-1-1,-1 0,-2-2,-2-2,1 1,-1 0,1-1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1312 354,'-2'13,"2"-5,1-2,0 6,1-4,-2-4,1 0,-1 1,1 0,0 1,-1 1,0-3,0 0,0 1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1358 344,'16'-2,"-13"2,0-1,0 1,0 0,-3 4,-2-1,0 1,-1 0,1 1,0-1,-2 11,3-11,-1 0,0 2,0-2,1-1,4-5,3-7,-5 6,1 0,1 5,-3 2,1 1,-1 2,0-4,1 0,-1 0,0-6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394,'14'-16,"-8"17,-3 1,-4 1,0 1,-1-1,-1 2,-1 2,1-4,0-1,5-7,2-1,-2 2,-1-1,1 1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1409 334,'29'-9,"-26"8,0-1,-4 5,-1 2,0-2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1423 348,'0'29,"0"-25,-1 1,2-8,0-1,-1-1,1 1,0-2,0 3,2 1,0 0,0 2,0-1,0 1,1 0,-1 3,-3 0,-2 3,1-3,0 1,1-1,-2 0,1 1,-1-1,1 0,-1-6,1 0,0-7,1 7,0 0,0-3,1 2,1-5,-1 5,0 1,2 5,-2 2,-1 0,0 0,-1 4,1-4,0 1,-1 5,0-5,1-2,0 1,-1 0,0-1,0 1,1-1,-1 0,0 0,1 0,-1 0,0 1,0-1,-2 1,1-1,0 0,-2 0,-1-7,4 0,0 1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1414 411,'22'0,"-18"3,-1 1,1 0,0 0,-1-1,2 0,-2-2,1-10,-3 4,-2 2,0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442,'26'-8,"-23"7,0 1,0-1,19-5,-18 5,-1 0,1 1,0 0,-1 1,-15 10,8-7,-1-2,1 1,0-1,0-1,0 1,1 0,-1-1,-3 3,3-2,-4 1,-4 2,7-2,2 0,14-3,-6-1,-1 0,0 0,3-2,-3 2,0 0,-1 1,3-2,6 0,-4 0,-4 1,2 0,-2 0,0 0,-11 3,1 0,1 0,-5 1,6-2,-1 3,2-1,0-1,0 2,1-1,-2 5,1 0,2-4,3-1,1-3,2-1,2-1,-1-1,-3 1,0 0,0 0,3-2,-2 0,-1 0,0 0,-4 1,-4 0,-2 0,4 1,0 1,-1-2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1493 309,'3'38,"-3"-35,1 2,-1-2,-1 0,1 0,-3-4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1473 333,'16'-4,"-15"7,-2 0,-1 2,0-2,-1 3,1-3,1 0,-1 0,5-5,0 0,1-2,-2 1,2 0,-1-1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1530 294,'-9'25,"9"-21,0 3,0-4,1 7,1-4,-1-3,3-3,0-2,0-2,-1-1,-1 2,-1 0,1-2,-1 2,0 0,-7 4,-2 5,5-3,1 0,-1 0,-3 5,4-5,0 0,-2 3,2-2,1 1,-1 1,0 5,0-2,0 2,0-8,2 0,-1 0,1 0,0 1,0-1,-1 1,2 0,-1-1,0 1,3-11,-3-4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1522 363,'10'11,"-10"-7,1 3,0-1,-1-2,1 1,-1 0,0-2,0 1,0-1,-1 0,1 0,-1 0,-2-3,-4-9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1509 381,'21'14,"-19"-11,2-1,-1-2,0-2,-2-1,-5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1513 413,'14'3,"-11"-3,0 0,0 0,0 0,1 0,-1 0,-3-3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826,'15'15,"-13"-10,-1-1,-1-1,0 1,0-1,0 0,-1 4,-1-3,1-1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2049 915,'28'-11,"-26"8,2-2,-3 2,5-5,-3 3,0 1,-1 0,0 1,-1 0,-1 0,2-2,0 1,-1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2127 831,'46'1,"-51"2,0 1,0-1,0 0,-3 4,4-2,0 0,1-1,-1 0,1-1,0 0,-1 1,1-2,0 0,6-1,1-1,1-1,-1 0,0 0,-1 0,4-1,2 0,0 0,0-1,-6 2,0-1,0 0,1 0,-1 0,-2-2,-4 1,0 1,-7-4,7 4,0 0,0 0,0-1,-3-2,3 2,1 0,-3-4,2-1,1 3,0-1,-1 1,1 1,5 9,-1 0,1 6,-2-6,0-1,0 0,-1 0,0 0,1 0,-1 0,0 1,0 2,0 7,-1-7,1-1,0 0,-1-1,1 1,-1-1,1 1,0 0,-1 0,1-3,-1 0,1 1,0-7,1-4,0 0,0 1,0 0,-1 3,1 0,0-1,1 1,1 2,1 3,-1 1,2 0,-1 1,-1 1,0 0,0-1,0-1,0 0,1-4,-3-2,0-3,-1 0,0 2,0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2229 772,'4'45,"-7"-43,-2-5,2 0,0-1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2810 385,'-11'21,"6"-18,1-1,0 1,0-2,1 2,7-2,2-2,-1 0,-1 1,5-3,-2 2,1-1,0 1,-5 0,0 0,1 0,-7 2,0 1,0-1,-13 5,11-4,1-1,1 1,0 0,-3 3,0 2,3-5,0 1,6-2,6-1,4-1,-8 0,-1 0,3 0,-4 0,4-3,-3 2,-1 2,-7 1,1 2,-7 3,5-4,1 0,-4 2,5-2,-3 1,2-1,1 1,9-3,4-2,0 1,-7 0,3-1,-1 2,-2-1,-6 3,0 0,0 1,-1-1,-1 2,1 1,-1 1,3-3,0 2,0 0,1-1,0-1,0 0,-2 3,7-8,1-4,-2 4,1-1,-1 1,1-1,1-1,-1 3,-1-1,0 0,2 0,-9 13,0-7,1-1,-4 6,6-6,6-5,1-1,-1 1,-2-1,0 1,0-2,-1-1,-1 2,-1-1,1 1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2204 795,'19'25,"-16"-27,0 0,1 0,-1-1,1 2,0 0,0 1,-1 0,0 2,0 0,-8 4,1-3,1-1,0-1,-1 1,0 1,-1 0,2-1,7 1,-1-3,0 1,0-1,1-1,2 1,-3 0,-7 3,-1 1,2-1,-3 4,3-3,0 0,2-1,4-3,0 1,3-1,-3 0,5-2,-5 2,0 0,-2 3,-4 2,0-1,1-1,-1 0,-1 2,0-1,1-2,1 1,-1-2,6 0,2-1,3-1,-4 1,-1 0,2-1,3-1,-5 1,0 0,1-3,-1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2317 815,'10'37,"-9"-31,-1-2,0-1,0 0,0 1,1-1,-1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2353 792,'4'17,"-4"-11,0 2,0-4,-1 4,1-4,0 1,-1 1,1 0,-1 0,1 1,-2 4,1-8,-1 3,1-3,-1 0,0 0,0-6,3-3,-1 1,1-2,0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2390 789,'24'12,"-24"-5,0-4,0 0,0 0,0 1,-1 1,1-1,0 0,-1 1,1-2,0 2,-1 3,0-4,0-1,-2-1,-1-2,1-2,-1-2,1 1,1 0,0-1,1 1,3 0,2 0,-1 0,0 1,0-2,0 0,-1 1,0 0,-1-1,6-13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2450 761,'-16'24,"18"-21,1 0,0 1,1-1,-1-1,0 0,0 0,0 0,0-1,-3 2,-3 1,0-2,-1 3,0-2,1 0,0-1,0 1,4 0,6 3,-4-4,1 1,0 0,-2 0,1-1,-3 2,1 0,-2 0,0 1,0-2,-1 0,-3 5,-1-3,3-2,0-3,2-10,3 1,-1 1,1-1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2497 742,'-14'36,"10"-31,2-2,1 0,6-2,3 0,-4-1,-1-1,7-1,-7 2,0 0,0 0,1 1,0 3,-2-1,-1 1,0 6,-1-6,0 1,0-2,-1 1,1 1,0-2,-1 0,0 6,0-5,0 0,0 11,0-8,0-3,-2-1,0-4,-1-1,2-1,0 0,-1-2,1 0,1 0,-1 1,-1 1,2 0,-2-1,0 1,1 0,6 2,-1 0,2 0,-2 1,2-1,-2 1,0 1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734,'14'13,"-13"-8,0 2,-2-1,0-3,0 1,-1-1,-1-1,1 1,-2-1,1-1,0-1,6-1,0 0,0 0,0 1,-2 3,1 1,1 1,-3-2,0 0,0 2,0-2,0 7,0-7,-1 0,0 0,0 2,5-9,0-4,-3 3,1 1,-1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2582 742,'10'35,"-10"-32,0 1,0 1,0 0,0 1,0-2,-1 1,1-2,0-7,0 0,-1-8,1 9,-1-1,0-3,0 3,1 1,-1-1,2-2,-1 1,0 2,1 0,1-1,1 2,-1-1,2 2,-1 0,0 1,3 0,-3 0,0 2,0 1,-2 0,-1 3,-1-3,-1 8,0-8,1 0,-1 1,0-1,0 0,-2 4,-2 5,3-7,1-1,1-1,11-19,-7 12,-1 0,1-1,-1 0,0 2,0-2,-1 2,0 0,0-2,-1 0,1 0,1-4,-1 6,-1 0,1-1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725,'31'5,"-28"-5,0 0,-1 6,-2 0,0 1,1 0,-1 4,0-6,1 13,-1-13,1 1,-1-1,1 0,-1 0,1-1,-1-1,0 1,0-1,0 0,-1 0,-2-1,-1-2,1 0,0 0,0-2,-5 0,5 0,0 1,0-1,-1-2,2 1,-1-2,1 2,-1-2,1 2,0-1,7-1,0 2,0 0,0 0,-2 2,5-1,-5 1,-11 6,4-3,1 1,-2 1,3-1,1 0,-2 4,2-4,0 0,1 0,0 0,3-4,1-2,-1 1,0-1,-1 0,0 0,4-4,-4 3,1-4,-2 4,-1 1,-4-5,2 4,0 1,-2-2,3 2,-2-2,1 2,1 0,1 13,0-6,0 1,1-1,0 0,-1 0,1 1,-1-1,1 2,-1 7,-1-7,1-1,0 0,-1 0,1-1,-1-1,1 0,-1 1,0 0,0-12,2 3,-1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2693 734,'12'17,"-18"-10,2-3,3-1,2 0,2-1,1 1,2-1,-3-1,1 1,0-1,-1 1,0 0,-1 1,-2 0,-1 0,-1 0,1 0,-4 5,3-5,0 1,-1-1,-2 0,0-1,1 0,0-2,1-1,0-6,2 3,1-1,-1 1,1 0,0 0,0-4,-1 5,1 0,0 0,1 6,0 1,0 2,-1 0,0 13,0-15,-1 1,0 0,0 3,0-5,1 0,-1 0,1 0,0 0,-1 2,1-1,0-1,0 0,0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419,'-3'70,"3"-66,-1-1,2 0,5-1,-3-1,0-2,2 1,-1 0,1-1,-1 0,1 1,-2-1,4-2,2-1,-3 1,-1 1,-1-1,0 1,-1 0,-7 0,0 0,0 0,1 1,-2-1,1-1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694,'-1'20,"-2"-18,-4 4,3-3,-1 2,0 0,3-2,0 0,-1 2,1-2,2 0,-2 1,3-1,7-3,-5 0,1-1,1 0,1-1,-1-1,9-2,-11 4,1-1,3 0,-4 1,0 0,1 0,5 1,-6-1,1 1,-1 0,-6 1,-3 0,2 0,1-1,-2 0,2 0,0-1,-1 0,1 4,2 1,0 7,1-6,0-1,0 0,0 0,0 0,0 0,0 11,0-7,0 1,0-1,-1-1,0 11,1-6,-1-2,0-1,0-1,0 1,-1 0,1 0,0 0,-2 3,2-7,-3-1,1-2,-5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999,'16'17,"-15"-14,0 1,0 0,-1-1,1 1,0-1,0 0,-1 0,-4-6,0 2,0-2,0 1,0 0,-1 1,-3-2,5 5,0-1,0 3,1 0,5-3,1 0,0-1,0 0,13-4,-14 2,1 1,-1-1,0 0,4-2,-4 2,1-1,-3 7,-3 0,0-1,-1-2,-1 3,0-2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2106 1043,'3'26,"-3"-23,0 3,-1-3,3-13,-1 6,1 0,-1-2,2 2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2141 1036,'-20'29,"14"-22,3-4,-1 1,0 0,1-1,-11 7,10-7,1-1,0-1,6-1,2-3,0 0,-1 0,6-2,-7 4,7-2,-3-1,-3 1,1-1,1 2,-2-2,2 1,-2 0,-1 2,-9 5,3-1,-3 2,3-3,1 1,0 0,-3 3,2-3,1 0,0 0,-1 0,0-1,-1 3,2-2,1 0,0 2,1-1,0 0,2 5,-1-5,6 2,-3-6,-1-2,2-6,-3 5,0-1,-1 1,2-2,-1 0,-1 2,2 0,-3 0,1-2,0 1,0-2,-1 0,0 3,-1 0,0 0,1 0,-1 0,-1 0,0 0,1 0,6-3,-1 3,0 2,-1 0,1-1,0 1,0 0,0-1,-1 1,0 1,1-1,2-1,-1 1,-1-1,-1 3,0-2,-3 4,-3 1,0 0,1-1,0 0,4 0,4 2,-3-3,1 0,0 1,-1 0,-1 1,-1 1,-1 0,0-2,-1 0,0 1,-2-1,0 0,0 0,0 0,0-2,1-4,-1-5,2 3,1 0,-2-9,2 10,-1 1,1 0,0 0,-5 20,4-8,0-3,-1 6,1-9,1 0,-1 2,0 0,0 2,1-3,0 0,-1 5,1-6,0 1,1-1,7-18,-6 7,0 1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2252 1007,'-8'24,"5"-20,0 0,0-1,1 0,7-1,-2-2,0-1,0 1,1-1,0 0,-1 0,2-1,-1 1,0 0,8-5,-9 4,0 0,3-2,-1 1,-6 6,-1 0,0 0,-1-1,-3 5,3-5,-1 0,0 0,-1 0,1 0,-3 2,2 0,2-2,0 1,7-3,0-1,1 0,0 0,3 0,-4 1,5 0,-6 0,1 1,-1-1,1 2,0-1,-1 2,-2 2,-1-2,-1 0,1 2,-3 4,2-5,-1 0,1 0,-5 6,3-5,0-1,0-1,-2-3,2-5,0-9,3 10,0 1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2278 1068,'-11'36,"3"-15,6-13,-1 0,-3 5,3-6,0 0,-3 9,2-9,-1-2,-2-1,1-1,1-1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1574,'2'0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1531,'-22'-5,"17"6,2 0,-2 1,-2 2,3-2,0 2,-1 0,0 0,2-1,-3 5,3-3,1 0,-1 0,-2 3,3-4,1 1,-1-1,1 1,0 9,1 13,0-21,1 1,1 1,-2 1,1 1,1-2,0-2,2 10,-2-7,0-1,0 1,1-2,-1 0,0 0,0 0,0-1,0 2,2 7,-3-12,0 0,2 1,0-2,2 1,3-2,-4 0,0 0,1 0,5-1,-6 1,0-1,0 0,0 0,16-2,-15 1,7-1,-7 0,4-3,-4 2,-1 1,5-7,-1 0,-3 3,13-21,-15 19,-2-1,1 0,0-15,-2 14,1-1,-2 2,1 0,-1 2,0-3,-1-9,-1 10,1 0,-1 1,-1 0,-1-1,0-1,0 1,-5-7,1 4,4 6,-6-6,4 8,1 0,-10-3,12 5,-1 2,-3-1,5 1,-1 1,-1 1,1-1,1 2,0 0,0 2,1-1,1 0,0 0,1 0,3 6,-2-7,4 2,-1-3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1649 1497,'44'-5,"-40"5,-1-1,0 1,1-1,0 0,1 1,7-2,-6 0,5-1,-6 1,1-1,0 0,1-1,0 0,1-1,-1 0,15-10,-15 11,2 0,1 0,-2 0,0 0,0 0,18-10,-9 5,-9 6,0 0,22-6,-22 7,1 0,1 1,0-2,11-2,-11 2,30-13,-31 12,0 0,-1 1,2-1,0 0,-1 1,0 0,-1-1,0 1,1-1,10-4,-11 3,-1 1,0 0,1 0,1 0,0 1,-2 1,1-1,13-4,-13 5,1-1,-1 1,-1-1,0 1,5-4,-5 3,0-1,1 1,-2 1,0 0,8-4,-9 5,-1-1,1 0,0 1,5-2,-1 0,4-3,-10 4,1 0,-1 0,4-2,-4 1,1 1,0-1,-1 0,0 0,0 1,0 0,4-3,-4 3,-6-3,0 2,0-1,-1 1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2507 1053,'21'26,"-20"-22,1 1,1-2,-1 0,9 8,-6-6,-1 0,-2-2,0 2,1 0,-3-2,1 1,1 0,-1 2,-1-3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414,'28'-5,"-24"4,-1 0,0 1,1-1,-1 0,2-1,-1 2,-1 0,-7 2,-1-1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1050,'-16'48,"15"-44,-1-1,0 0,-4 6,0 3,4-8,0 0,1 0,0-1,-2 1,2 0,-2-3,0-10,2 2,-1 0,1 2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2503 1099,'39'0,"-35"0,-1-1,1 1,-1 0,0 0,2 0,0-1,-1 1,-1 0,-6 0,0 1,0-1,0-1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2502 1027,'2'0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2464 1090,'7'73,"2"-56,-6-11,1-2,5 4,-5-6,-1-1,5 2,0-3,-3 0,0-1,0 0,2 0,-1 0,4-3,0-4,-5 3,-1 1,0 0,0 0,1 1,0-1,0 1,3-3,-5 2,2-4,-3 3,1-5,-2 5,0 2,0-1,-1 1,0 0,1 0,-4-8,2 6,-1 0,1-2,-2 0,-2-4,-4 1,0 0,5 4,0 1,1 0,0 1,1 1,-8-3,5 5,2 1,0 1,-6 2,5 1,0 1,0 0,-2 5,3-7,1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2440 1307,'13'-1,"-10"-1,1-1,-1 0,3-3,-2 3,-1 1,0 1,2-2,-2 2,0 0,1 0,2-1,-3 1,-6 1,-1 1,0 0,1-1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2480 1313,'4'14,"-4"-11,1 4,0-4,0 1,-1 1,2 5,-2-7,2 3,-1 0,1 2,-2-4,1 0,2-7,-2-2,0-5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2536 1233,'-18'44,"13"-40,11-3,-2-2,1 0,1-1,-1 1,-1 0,0 1,0-1,-4 4,-6 6,2-3,-2 3,3-6,1 0,-1 0,-1 1,2-1,-2 1,2-1,-1 1,1 0,0 0,2-1,0 0,5-5,-1-1,-2 0,1 1,0 0,0-1,1 0,3-3,-4 5,-5 5,-1-1,-1 1,2-1,2 0,-1 0,3 2,2-1,2 0,-1-2,1-2,-3-1,2-3,-3 1,2-2,-1 2,1-2,-3 2,1 0,3-8,-4 7,-1-2,0 1,0 1,0 1,-1-1,-1 0,-1 2,0 1,-1 2,0 3,-2 5,4-5,1 0,0-1,-1 1,1-1,1 0,2 2,0-1,1 0,1-2,-1-1,2 0,0-1,0-2,0-1,-2 2,1-1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2600 1267,'2'0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2622 1228,'2'16,"-1"-10,-1-1,1 0,-1 0,1-2,-1 0,1 0,-1 1,0 0,0 0,1 1,-1 0,0-1,0 7,0-1,0-5,0-2,-4-3,1-2,0 0,0 1,1-2,0 0,2-2,0 1,0 0,1-4,1 3,-1 1,0 1,2-5,-2 5,1 0,0 0,0 0,0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2664 1233,'24'4,"-20"-3,-1-1,0 1,-1 3,-2-1,-2 1,0-1,-2 0,1 1,0-2,0 1,0-1,-1 1,1-1,0-1,2-4,1 0,0 6,-1 3,-1 11,1-10,1-1,-1-1,0-1,1 0,0 0,-1 4,0 1,1-4,-1 0,1-1,0-1,-1 0,0-14,0-1,1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1583,'16'7,"-7"-23,-9 19,0 0,0 0,0 3,0 1,-1-4,0 3,1-1,-1 0,-1 19,1-21,0 3,1-1,-3-1,1 0,0 0,0 0,0-1,-3 0,1-3,1-2,0-2,1 0,1 1,0-3,1 3,1 0,1-1,0 1,1 0,3-1,-3 3,2-1,4 3,-2 0,-4 0,1 0,1 0,0 3,-2-1,-22-13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452,'22'2,"-17"-2,-2 0,4 0,-2 0,0 0,-2 0,-8-2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2661 1310,'30'-11,"-27"10,0 1,0 0,0-1,0 0,0 0,2 0,1 0,-3-1,0 0,-4-2,-1 1,-2 0,0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1262,'7'40,"-7"-35,1-1,0 0,-1-1,-1 5,1-5,-1 1,0-1,1 0,-1 0,0 0,-1-7,3-1,-1 1,2 1,4-2,-1 3,-2 1,0 0,0 1,0 0,-10 7,4-4,4 0,2-1,0-2,0-1,-2-3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2606 1267,'19'-6,"-14"4,-1 0,0 0,-1 1,1-2,0 1,0-1,-4 8,-3-3,-2 0,1-2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1913 1044,'23'-9,"-19"6,1 0,-1 0,5-4,-5 4,0 0,-1 0,1 1,0 0,0 0,1 0,0 0,0 0,1 0,3-1,-5 2,-1-1,1 1,-1 0,3-1,-3 2,2-1,-1 0,-1 1,0-1,1 2,0 0,-1-1,-3 3,-3-1,0-2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2138 849,'5'42,"-5"-37,0-2,0 0,0 0,-1 0,1 1,0 0,-1 5,0-5,0-1,-1 0,-1 0,0 0,1 0,0 0,1 0,4-1,1-2,0-1,-1-1,1 1,0 0,-1 0,0 1,0 0,-2 4,-2 2,0 0,0-1,0 1,-2 3,2-5,-3 2,2-2,-1 1,-3 6,3-7,1-1,-2 1,1-6,3-2,0 1,0 0,0 0,1-4,0 4,2-1,0 2,1 1,-1 2,1 1,-1 1,0 1,0 0,-1-1,0 1,0 0,1-1,-2 0,2-5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2200 908,'3'63,"-3"-57,0 0,0 5,0-6,-1 6,1-5,1-1,-2 4,1-5,0 1,-1-2,2-7,-1-11,0 10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2214 947,'49'-16,"-45"15,-1 1,0 0,-5 3,-1-1,0-2,0 1,0 0,0-2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2244 908,'2'37,"-3"-34,0 0,-2 6,2-4,0 0,0 0,-1 0,1 0,0-2,-1 0,-1 2,2-2,5-3,4-4,-5 2,1 0,0-2,0 1,1 0,-1-1,0 1,-1 1,0 1,-5 5,-3 3,2-4,1 0,0 0,-2 1,2-1,0 0,-1 3,1 1,1-3,0 1,0 0,0-1,1-1,-1 0,1 0,0 0,1 0,2-3,3-5,-2 0,-2 1,0 1,2-6,-2 5,1 1,-1 0,0 0,0 0,1 0,0 1,0 1,-2 7,-1-1,0 1,0 0,-1 1,1-3,-1 1,0-2,0 0,-1 0,-4-2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2320 922,'45'-15,"-42"14,0 1,-6-1,0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2354 887,'-15'68,"12"-57,2-4,-1-1,0-1,1-1,-3 2,3-3,0 0,-1 0,2 0,1-6,2-1,0-1,0 0,-1 0,-1 0,1 0,-1 0,2-3,-2 5,0 0,1-1,0 1,-1 7,-1 1,0 1,0 0,0 0,0 3,-1-5,1 0,0-1,-1 0,1 0,-1 7,1-3,0-3,0-1,-1 0,1 2,1-10,0-7,0 8,-1 0,1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518,'-40'112,"37"-109,0-3,0-3,0 2,0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2352 975,'25'-39,"-22"38,0 1,0 3,-2 0,0 3,-1-2,0-1,0 1,0 1,0 0,0 7,-1-7,-1 11,1-12,1-1,-1 1,0 6,0-6,0 3,-1-1,-2-8,-1-5,3 3,1 0,-3-5,1 5,2 1,-1-1,1 0,-1-2,0 1,1-1,1 3,0 0,4-3,-2 3,2 0,-1 1,0 1,1 1,-1 0,-2 3,-5 7,3-7,-1 1,0-1,-1 1,0 0,1-1,0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2413 917,'2'0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2417 999,'2'18,"-3"-22,1-1,0 0,0 1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2478 904,'22'34,"-22"-30,-2 4,1-5,-4 15,4-14,-1 0,-1 1,0-1,0 0,0-1,0 0,0-2,0-1,-1-5,1 0,1 1,1 1,0 0,0 0,0 0,1-2,-1 1,0 1,0 0,0 0,0 0,-2-1,2 1,1 7,0 2,0-2,0-1,0 4,0-3,-1-1,0 0,2-8,0-5,-1 6,1 1,0 0,2-3,-1 3,0 0,1 2,-3 4,0 2,0-1,0-1,0 0,0 3,-1-2,0 0,0-7,1-1,0 1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2514 882,'4'41,"-4"-37,0-1,0 0,1-8,-1 0,0 0,1 1,-1-3,4-3,-2 7,2 0,3 3,-4 0,0 1,0-1,-1 3,-2 2,-1-2,-1 1,0 1,0-1,0 0,0-1,0 0,0 0,-2 0,1 0,2-6,2 0,1-1,-1 1,0 0,1-2,1 2,0 3,-4 5,0-2,0 0,-1 1,-2 2,1-2,1-1,1 0,5-2,1 1,-2-1,0 0,-5 2,-2 1,0 1,0 2,3-4,0 2,0-2,0 1,1 0,-1-1,2 0,3 0,2-1,-2-1,1 0,8 0,-5 0,-1-2,-3 2,-1-1,0 0,0 0,1 0,0 0,4 0,-5 0,1-1,3 0,-2 0,-2 0,-7 0,0-2,1 1,-10-6,9 1,2 1,-2-1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2572 885,'7'17,"-9"-11,1-1,-2 7,2-8,-1 0,0 0,0-1,1 0,-1 1,0-1,1 0,-1 0,5-6,1-2,-1 2,-1 0,1 0,0 0,0 0,0 1,1 0,-1 2,0 0,0 1,-1 2,-3 1,0 0,-2 0,0 0,0-1,1 1,-2 2,1-2,0-3,1-6,2 2,-1-3,1 2,1 1,-2 7,1 0,-1 0,-1 1,1 0,0-1,-1 2,1-1,-1 0,1-2,-1 0,8-13,-3 7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2577 974,'2'0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2155 1177,'-1'63,"0"-54,1-5,0-1,-1 1,1 1,-1-1,0-8,1 1,-1-1,0 1,1 0,-2-3,1 3,0-2,0 2,-2 0,-1-1,-1 3,-2 2,1 4,4-2,-4 6,4-6,-2 2,1 3,2-3,1-2,0 2,3 1,-2-3,2 1,1-2,0-1,1-1,-1 0,0-2,0 0,-1 1,1-1,0 0,0-1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2199 1235,'-6'13,"5"-9,1-1,0 0,1 0,1 1,1-1,-1 0,2 0,2 0,-2 0,0-2,1 1,-2 0,-1 1,-3 0,-2 2,-3 3,3-6,-3 1,3-1,-1-1,-1 1,1-2,0 0,1-2,1-1,1-1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1228,'31'3,"-27"-4,-1 1,0-1,1 1,1-2,-2 1,-8 3,2-1,0 1,0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652,'15'-9,"-12"8,0 0,0 1,1 0,0 1,1 1,-2 1,-3 0,0 0,-5 4,2-3,-2 0,1 0,-2 1,2-2,1-1,-1 0,1 0,0 0,6-2,0 0,4 1,-3-1,1 2,-2-1,3 5,-5-2,-1-1,-3 5,1-5,-2 2,0-1,1-1,0-1,0-1,-1-2,3-2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2258 1255,'24'0,"-20"-1,-1 1,1-1,-1 0,2 0,-2 1,0 0,0 0,0 1,-3-4,-1 0,-3-5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2294 1174,'28'35,"-22"-34,3 1,-4-2,0 1,-1 0,0-1,-1 3,-4 2,0-2,-1 1,-1 5,1-4,0-2,1 1,-4 4,1-3,0 0,0-3,0 0,0-1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1132,'1'31,"-1"-28,-1 0,1 0,-1 2,1 0,0 1,-1-1,0 5,0-6,1-1,-1 4,0-3,1-1,0 0,0 3,0-3,4-6,-3 0,-2 0,1-2,-1 1,0 0,0 1,-1 0,-1 2,-6 1,6 0,0 1,-2 1,1 0,0 1,1 0,1 4,2-2,0-2,2 8,1-6,0-2,2-2,-1 0,-1-1,0 0,2-1,-2-2,-3-2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1161,'13'-2,"-4"2,-3-1,-2 1,-1 0,0-1,0 1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2541 1176,'29'1,"-25"-2,-1 1,1-1,-1 0,1 1,-1-1,0 0,0 1,-6 2,-1-2,1-1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1120,'33'19,"-29"-18,-1 1,0-1,1-1,-1 1,-3 2,-1 1,0-1,-1 1,1-1,0 1,0 0,-1 0,1 1,-1 7,1-7,0-1,0-1,0 2,-1-2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2662 1150,'19'-2,"-16"-1,-2-1,1 0,-2-1,0 2,0-2,-2-2,1 3,0 1,-1 0,1-1,-2 0,2 0,-1 0,1-1,1 1,0-3,2 1,0 1,1 3,0-1,0 2,0 0,3-1,-3 2,3-1,-2 2,1-1,-2 2,-1 1,-2 1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2683 1168,'3'22,"-4"-11,1-8,0 1,0 0,0 0,-1 0,1 1,0 2,-1 0,1 0,0 0,0 3,-1 4,2-10,-1-1,1 1,1-1,1-1,-1-8,-1 3,-1-1,0 1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1083,'11'24,"-6"-25,-2 0,0 0,0-2,-1 0,-1 0,0-2,-1 0,0 2,-1 0,-1-3,0 3,-1 1,0 1,0 0,-1 1,1 1,-1 0,1 2,1 2,1 1,1-2,0-1,0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2774 1139,'3'15,"-3"-12,0 0,0 0,0 0,0 0,0 0,0 2,-1 10,1-12,0 0,-1 4,1-4,1 0,-1 0,0 0,0 0,0 0,1 0,-6-7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2700 613,'-27'52,"24"-47,0-1,0-1,1 0,3 0,7-2,-5-1,0 0,0-1,1-1,1 0,0 1,0-1,-1 0,1-2,-8 1,-4 0,4 2,0 0,0 0,2 5,1-1,1 7,0-6,-1 0,-1-1,1 5,-1-3,0 4,0-2,0-4,0 3,0-3,1 0,-1 1,-6-4,4-1,0-1,4-1,4-4,-2 3,0 1,-1 0,3-3,-2 3,0-1,0 0,0 1,1 1,-1-1,0 1,-1-1,2 1,0-1,-3 6,-1 1,-2 5,2-6,0 0,-1 0,0 0,3-7,-1 0,0 0,1 0,-1 1,2 0,3-2,-2 4,-1-1,0 1,0 0,1 1,-1-2,-2 5,-9 6,2-2,1-1,2-3,-1 0,1 0,0 0,0-2,0 1,7-2,5-3,-4 1,-1 1,-1-1,0 1,1-1,-1 0,6-3,-6 4,0-1,0 0,-5-2,-1 2,-2-2,2 2,0 0,-5-3,3 1,3 1,-1 0,3 7,1 1,-1 6,0-3,0-1,-2 15,1-19,1 1,-2 0,1 0,1-1,0 1,-1 0,1-1,0 1,0 0,0 1,0 3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2780 1273,'-15'-4,"12"6,2 1,-1 0,2 0,0 1,1 1,1-2,1-2,0-1,3-6,-2 1,-1 1,-2 0,1 1,1 1,-3 6,-2 10,1 0,1-8,0-2,-1 6,0-4,-2 25,2-26,-1-1,-2 4,2-5,-1-1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2118 1403,'-1'57,"1"-51,0 1,0-2,0 0,1 0,-1 0,1 3,-1-5,0 0,-1 1,2-7,-2-1,1 1,-1 0,-1 0,0 0,-4-2,1 2,-1 0,-2 0,5 3,-2-1,1 3,0 1,1 1,2-1,1 1,0 4,0-4,0 2,1-1,0-1,1 2,0-1,4-1,-2-2,4-3,-5 0,5-2,0 1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2167 1476,'-18'9,"17"-5,2 0,2 0,1-1,2 1,-1-1,-1 0,-1-1,0 1,0 0,0 0,-1 0,-1 0,-1 0,-1 0,-2 1,0-1,0 0,-1-1,0 0,1-1,-3 0,3-3,2-2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2203 1477,'24'3,"-21"-3,2 1,-2-1,2 1,-2-1,0 0,-6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2202 1504,'30'-1,"-27"0,0 1,1 0,-1 0,0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2236 1450,'25'15,"-21"-14,1 1,1 0,-2 1,-1-1,-3 1,-1 0,-1 0,-3 3,3-2,0-1,0 1,0-1,0 2,0-1,-2 5,1-4,2-2,-1 1,1-1,0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1410,'2'44,"-3"-38,1-1,0 0,0-1,0 0,0 0,0-1,0 4,1-11,-2-1,-1 0,0 2,-1 2,-1-1,0 1,-4 3,5-2,-2 2,2-1,-1 5,3-2,1-1,0 0,1 0,0 0,0 0,0 1,0 1,0-2,1 0,2 1,0-3,1-2,0-4,-2 1,-1 0,-1 0,1 0,0 1,0 0,1 0,-2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2375 1457,'-8'20,"9"-17,2 0,0 0,0-1,2 0,-2 1,0 0,-3 0,-3 5,1-5,0 2,0-2,-1 0,0 1,-1-2,-1-1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2460 1379,'5'33,"-5"-28,0 5,-1-6,1 0,0 1,0 0,0 1,0 0,0 0,0-2,0 0,0 3,0-4,0 0,0-7,-1-2,1 3,-2-2,1 2,-1 0,0 0,-1 0,0 5,2 1,0 0,0 0,1 0,0 1,1 1,-1-2,1 0,0 1,0-1,1 0,-1 0,1 0,1-4,0-1,-1-1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1474,'2'0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614,'-4'20,"4"-16,-1 1,0 1,-1-1,0 2,1-1,-2-1,6-6,0-1,2-2,-1 2,3-3,-2 2,-1-1,-1 2,0 0,-8 4,2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1496,'41'-5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1452,'27'8,"-23"-5,-2 0,0 0,-1 0,-2 2,1-2,-1 2,0-2,0 0,0 1,0-1,0 0,0 0,1 0,-1 1,0 0,-1 2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2660 1401,'5'49,"-5"-43,1-1,-1-1,0 4,-1-5,1 0,0 4,0-4,-4-5,1 0,-1-1,-4-2,4 5,1 1,0-1,0 2,2 1,4 3,1-2,0 2,0-2,-1-2,0 0,1-5,-3-2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2744 1409,'7'14,"-6"-9,1 2,-1-4,-1 0,1 1,0 5,0-4,-1-1,1 2,-1 1,0-4,1 0,-5-8,2 1,0 0,1 0,0 0,0 1,0-1,0 1,-1-1,1 1,-1 0,-1 1,0 3,0 2,0 1,2 3,1-3,0-1,0 1,1 0,1-1,0 2,1 0,2-1,3-2,-2-5,-1-2,-4 1,-5-2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2616 1593,'0'46,"1"-37,0-3,-1 1,0 12,1-12,-1 0,0-1,0 3,0 1,0-1,-1 8,1-10,0 1,0 2,0 8,-1 7,2-19,-1 0,-1 2,1-2,0-1,0-1,0 1,0-2,1 2,0-1,0-1,1-6,-2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2621 1580,'22'-5,"-11"3,-5 0,3 0,-6 1,1 1,-1 1,0 2,-1 0,1-2,-3 2,1 0,0 6,0-5,-1 0,0 1,2 25,0-16,-1-5,-1 3,1-2,1 9,1 25,-2-35,0-1,-1 0,0 0,0-1,-1 4,1-7,0-1,0 0,-1 1,2-1,-2 1,3 1,0 2,-1-3,0 1,0 0,-1-2,1 0,0 2,-1-2,0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2630 1842,'43'-16,"-37"16,-2 0,-1 0,2 0,0 1,-2-1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2647 1588,'-1'30,"2"-18,-1-7,1-2,4-2,-2-2,0 1,0-1,-1-2,0 0,0-1,-1 0,0 1,0-5,-1 5,-1 0,-1 0,-1 1,0 0,0 2,-3 1,3 0,-1 4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2650 1664,'16'13,"-14"-10,-1 0,-3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1697,'13'8,"-10"-7,-1 2,-3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666,'2'0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2656 1725,'2'0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2674 1787,'-1'-20,"0"17,-2 1,0 2,1 3,1 1,0 0,2 0,-1 1,0 4,0-5,2-1,1-3,1-6,-2 1,0 1,2-4,-3 5,-1 8,0 1,-1-1,1 7,0-4,0-2,0-3,0 0,2 14,-2-13,-1-1,1 1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2759 1568,'10'65,"-10"-60,0-1,1 4,-1-3,1 1,-1 0,0 0,0 1,0 0,0-2,0 0,1 10,0-6,-1 0,0 7,0-9,1 0,-1 2,0 0,0-1,0-2,0 0,0 3,0-5,0-1,-1 3,1-3,0 0,0 1,0 0,0-1,0 0,0 1,0 0,0 6,0-7,1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2755 1533,'22'-2,"-19"3,1-1,1 0,-1 0,0 0,1 0,-2 0,1-1,0 1,3 1,-4-1,2 0,-1-1,-1 2,3-1,-3 1,0 1,-1 2,0-1,-1 2,-1-2,1 0,-1 1,0 1,0 0,1-1,-1 1,0 3,1-3,0-1,0 1,-1 1,1 2,1 7,-2-8,2 5,-1-6,0 2,1 12,-2-13,1 0,0 0,1 15,-1-12,1 9,-1 3,0-12,-1-1,0-2,0-1,1 3,-1-1,0-4,0 1,1-1,-1-1,-1 3,2-3,-5-4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1832,'48'-1,"-45"1,4-1,-3 1,0 0,0 1,2-1,-14-7,5 5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1565,'-4'23,"4"-20,1 1,0 1,0-2,2-1,1-4,1 0,2-2,-4 1,3-3,-3 3,-3 0,0 0,-2-1,0 1,-1-1,-2 1,1 1,1 2,-1 1,0 1,2 1,1 0,-2 1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2806 1639,'18'17,"-20"-14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2800 1678,'19'23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2812 1723,'14'28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2842 1778,'-14'-8,"11"11,2 1,-1 0,1 0,0 0,0 0,0 0,1 0,0 0,3-4,1-1,3-6,-5 3,1-1,0-3,-1 5,-1 7,0 3,-1-1,0 3,0-6,1 1,-1 0,0 0,1 8,0-5,-1 0,0 12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612,'-18'31,"16"-28,9-5,-2 0,2 1,-3 0,-4 4,-3 0,1 0,-3 4,2-4,-1 1,2-1,11-3,-6 0,-3 3,-3-1,-6 4,4-2,-1 1,-1 1,3-3,-5 5,-2 1,8-8,7 0,-1-2,-6-6,1 1,1 1,1 1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2884 1425,'16'2,"-13"-2,2-1,-1 1,3 0,-4-1,0 1,2 0,-1 0,0 0,0 1,0-1,0 0,-1 0,2 0,-1-1,0 1,-1 0,0 0,-6 0,-1 0,-1-1,2 1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2910 1450,'32'2,"-25"0,-3-1,6 2,-6-2,-1 1,0-2,0 2,0-1,-6-3,0-1,-1-2,1 1,0 0,1 1,0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2950 1392,'39'23,"-35"-20,0 0,-1-1,2 2,-1-1,-3 0,-1 1,-1-1,1 1,-2 1,1 1,-1 0,0-1,0 0,-2 6,0-6,3-2,-1 2,1-2,-1 2,0-2,3-14,0 8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3068 1407,'-6'18,"6"-14,0 0,0 0,1-1,0 0,2-1,0-2,0-1,0-1,0 1,0 0,0-1,1 0,-1-1,0 0,0-2,-2 2,-1 0,-1-1,-1 1,-2-1,-1 0,1 1,-1 0,2 1,-1 0,1 3,2 2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1387,'-7'28,"7"-25,0 0,0 0,1 0,5-3,-3-1,1 0,1-1,-2-1,-1-2,-3 2,0-2,-4-6,2 7,1 1,-1 1,0 0,0 1,-1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3197 1364,'4'19,"-3"-15,1 2,-1-3,-1 1,0-1,1 1,0-1,0 0,0 2,3-2,-1-3,0-2,1-8,-2 4,0 0,4-10,-4 12,0 1,0-1,1 0,1-2,-1 2,-1-1,0 1,-1 1,1 0,0-1,0 0,1 1,-2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3087 1516,'4'17,"-2"-14,1-2,0 1,0-4,0 0,0-1,1-3,-3 2,-1 0,0 0,1-1,-2 2,1 0,-2-4,1 2,-2 3,0 2,-6 7,7-4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1474,'0'33,"0"-23,0-6,0-1,0 2,0-2,0 0,-4-5,0-1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1586,'0'25,"0"-22,1 2,0-1,0-1,1 0,1-2,6 0,-5-2,0-2,-1-1,-1 1,0-1,-1-1,1 1,-2 1,0 0,-1-1,-1 0,1 1,-2 0,-3-2,3 4,0 1,-1 0,1 1,2 2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3133 1580,'29'-1,"-26"2,-3 2,-2 1,-1 1,0-2,0 0,1 0,0 0,1 0,2 0,2-1,0-1,0-1,1 1,0-3,1 1,-2-1,0 1,0 1,0-4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668,'15'15,"-16"-20,0 0,0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3103 1701,'0'14,"-1"-6,1 0,0-5,-1 0,1 0,0 0,-1 0,1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3159 1692,'-7'24,"8"-21,1 0,2-2,-1-1,0-1,0-1,0 0,0-2,-3 1,0 0,-2-1,-1 2,0 0,0 2,-1-1,1-1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3209 1661,'3'13,"-2"-8,-1-2,2 0,-1 0,2 1,-2 1,1-2,-1 0,3-4,0-2,1-2,-2 2,0 0,1-3,-1 1,-1 1,0 0,2-3,-2 3,0 1,1 0,-3 0,-3 3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3104 1805,'1'25,"-1"-21,0-1,0 0,0 1,0 2,0-1,0-2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1794,'2'15,"-3"-6,1-6,0 0,0 3,0-2,0 0,0 0,0 0,0 0,0-1,-4-14,2 4,0 1,1 1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3100 1899,'-13'3,"10"-1,0 2,2-1,0 0,2 1,-1-1,3-2,1-1,-1 0,0-1,0 0,0-3,0 1,0 1,-3 5,-1 8,1-7,0 1,-1 3,1 1,0-5,-1 1,1 1,0-2,1-1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3178 1895,'-10'-13,"7"11,1 5,0 0,0 0,0 0,2 2,-1-2,-1 6,2-5,0-1,2 0,2-4,-1 0,1-2,-1 0,-1-1,1 0,-1-1,0 2,-2 10,-1 7,1-10,0-1,0 0,0 6,-1 2,1-6,-1-1,1 0,-3 1,0-4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3052 1319,'-2'40,"3"-35,-1-2,-1 1,1-1,0 1,0 7,0-4,0 1,0 0,0-2,-1 13,0-13,0 14,1-16,0 0,0 3,-1-4,1 1,0-1,0 2,0 0,0 1,0 1,0-1,0-1,-1 5,1-6,-1 4,1-4,-1 8,1-5,-1 5,0-9,0 5,-1 1,2-6,0 0,0 0,-1 0,2 0,-2 1,1-1,0 0,0 0,0 0,1 0,1 0,0 0,1-1,0 0,2-3,-2 0,0 0,0 1,3 0,-2 0,-1 0,0-1,0 1,1 0,-1 0,2-1,0 0,-1-1,1 1,-2 1,1-2,1 2,3-2,-4 2,-1-1,5 0,-5 0,0 1,0-1,2-1,0-1,-1 1,-1-1,3 0,-2 0,0 2,1-1,0 1,0-1,-1 1,0 0,0 0,-1 0,1 0,-1 0,1 1,-1-1,1 0,0 1,1 0,-1-1,1 0,-1 1,-1-1,3-1,-1-1,-1 2,0-2,-1 0,-1 0,0-1,-1-1,0 1,0-1,0-4,0 6,0 0,0-1,-1 1,1 0,0-1,1 1,-1-1,1-1,0 0,0-1,0 1,0 1,-1 0,1 1,0-1,0 1,-1 0,3-8,-3 6,0-1,-1-1,1 2,-1 0,1-4,-2 1,1-2,-1 5,1-2,-1 1,0 1,0 1,-2-7,2 8,0-1,-5-11,5 8,-4-5,4 7,-1 0,1 1,-1-1,0 0,1 0,-3-11,3 12,0 1,0 0,-1-1,-1 1,-2 0,2 1,-2 1,2 1,0-1,-1 0,-2 1,1 0,1-1,-2 1,1 0,0 0,0-1,0 1,0 1,-9-1,7 0,1 1,0-1,0 1,-7 0,6 1,0-1,-1 1,-9 2,9 0,-2 0,0 1,0 0,1-1,0 0,0-1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990 1437,'25'-2,"-21"1,-1 0,0 0,2 0,-2-1,0 2,-9 3,3-1,-1 0,1 0,-1 1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1001 1457,'0'22,"4"-26,-1 3,1-3,-2 1,3-2,4-2,-6 6,4-4,-1 2,-3 3,0-1,0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697,'2'0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1375,'8'33,"-7"-27,0 0,0-1,0 1,0 1,-1 0,1 2,-1-2,0-1,-3 10,2-12,-1-1,-1 8,2-7,-1 0,1-1,1 0,-3 3,3-20,0 8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1036 1443,'12'51,"-12"-47,1-1,1 1,-1-11,-2 2,1 0,0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1057 1380,'-2'63,"2"-60,0 1,-1 1,1-1,0-7,1-2,-1 0,0 1,0 0,1 0,0 1,1-5,0 4,-1 0,2 0,0-1,0 3,0 3,-1 2,-1 0,1 0,-1 2,-1-2,1 0,-1 2,0 1,0-2,0-1,-3 1,3-1,-2 0,0 0,-2-2,0-6,3 1,1 0,0-1,2 2,1 3,-1 3,0 3,-1 0,-1-1,0 1,0-2,0 0,-1-1,1 0,-2 0,0 3,-1 2,2-12,2 0,0 0,0 0,-1 1,1 0,0-1,0 0,0 1,0-1,0 1,-1 0,0 0,1 0,2 1,-3 6,0 2,0 1,1-1,-2 0,1-2,1-1,-1 1,0-1,0 1,1-1,0 0,-1 1,3 2,-2-3,0 0,2-1,0-4,1-4,-2 2,2 0,-1-1,2-1,-5 3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1193 1396,'5'63,"-5"-57,0 0,0-1,0-1,0 0,0 4,-1-5,0-7,2 1,0-4,0 4,-1 0,1-2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1216 1452,'11'-19,"-8"17,0-1,0 1,0 1,2 3,-2 1,0 1,0-1,-1 0,1 1,0 1,0-2,0-3,-1-3,1-2,0 0,-1 0,0 0,0 1,-1 0,0-1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1316 1399,'-2'-23,"-1"22,-1 1,1 0,-1 1,0 2,2 0,1 2,1-1,1 0,0-1,0 0,1 5,-1-5,3 2,1-2,-1-7,-2-1,-1 2,-1 0,5-9,-1 11,-3 11,0-4,0 9,-1-11,0 0,0 1,0 0,1 1,-1 0,0 7,0-2,1-7,-1 1,1 0,0-1,-1 2,1-1,1 2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1386 1376,'24'-9,"-20"8,-1 1,0 0,-4 3,-2 2,0-2,-3 2,1 0,3-2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1408,'13'1,"-10"-3,0 0,5-2,-5 2,1-1,1 0,-2 2,0-1,1 1,-1 2,-3 2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1406 1376,'17'65,"-17"-60,0 0,0-1,-1 0,0 3,-2-7,1-12,2 6,-1 2,1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1426 1367,'10'71,"-9"-65,-1-3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707,'-2'34,"2"-30,-1 0,1 1,0 0,-1-1,1-1,-2 4,2-4,0-8,0-1,0-2,0-5,0 9,0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1460 1345,'17'14,"-19"-11,0 0,-2 2,1-3,2 1,0 0,4 0,1-3,-1-1,0 0,0-1,0 1,0 0,-3 4,-3 3,0-3,1 1,-1 3,2-3,-1 0,1 0,-3 2,1-1,-1-2,2 0,6-4,-1-1,6-3,-7 2,3-4,-4 4,2 0,-1 0,2-3,-1 3,-1 0,5-1,-4 2,1 0,0 0,5-1,-4 1,0 1,-2 0,0 1,-7-2,1 1,-2-3,2 2,0 0,1-1,-1 1,1-1,-2-1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1501 1338,'1'17,"-1"-12,0-1,0 3,-1-3,1-1,0 2,-1 1,1 0,-1 1,-1 12,1-10,1-5,-1-1,0 2,1-2,-1-8,2 2,-1 0,1-1,1-6,-1 7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1510 1397,'38'35,"-31"-32,-4-2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1644 1412,'2'0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781 1377,'-11'14,"8"-4,2-5,0-1,0 0,0 0,0 0,-1-1,1 0,0 1,0-1,-1 1,1-1,0 1,0 1,0-1,1 0,-1-1,0 0,0 1,0-1,5-7,3-4,-4 3,2-2,-3 4,0 0,2-2,0 1,-1 2,0 1,-4 5,0 1,0 0,-2 7,1-3,1-6,-1 1,0 0,-1 1,-2 6,2-6,1-1,0 0,-1-4,1-4,0 1,0-2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750 1470,'34'19,"-32"-12,-1-3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791 1487,'-2'15,"1"-12,0 4,0-3,0-1,0 1,1-1,-1 0,4-4,2-2,-2 1,0 1,1-1,-1 2,0 2,-2 1,1 0,-2 0,-1 1,1-1,0 0,-4 8,4-7,-1 0,-3 7,2-8,-1 0,-1-2,-1-7,4 2,-1-1,-1 1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779 1540,'24'27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836 1422,'3'26,"-3"-23,-1 0,0 0,0 0,0 0,0 0,-2 3,1-2,1-1,0 0,-1 0,1 0,0 0,4-1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833 1485,'5'18,"-4"-12,-1 0,1-1,0-2,-1 1,1 0,0 0,0-1,0 3,0-2,-1-9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1547,'-47'2,"42"0,1-1,-1 2,1 0,2 0,-2 3,1 1,2-4,-1 0,0 2,2-2,-1 0,1 2,1-2,0 5,0-4,2 7,4 1,-3-7,2 0,-1-1,-1-4,-1 0,0 0,0 0,5-3,-4 1,1-2,0-1,-2 1,0 1,-1-1,0 1,-1 0,1 7,-1-1,1 5,-1-4,0-1,0 1,0-1,1 0,-2 0,1 0,1 0,-4-7,0 1,0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720,'28'-6,"-23"4,-2 1,0-1,0 0,2-1,-2 2,3-3,-3 3,0 0,0-1,0 1,-7 1,0 0,0-1,-3-1,2 0,2 1,-1-1,5 5,0 2,1-1,-2 0,-5-3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847 1417,'5'21,"-6"-18,-1 2,0-2,0 0,1 0,8-7,-4 2,0-1,0 4,-2 2,-2 0,-2 0,1 0,0 2,1-2,1 0,0 0,3 1,-2-1,2-1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871 1472,'-18'37,"16"-30,2-4,-1 1,1 2,3-5,0-2,1-1,0 1,0-1,0 0,-1 1,-1-2,0 0,-1 0,0 0,0 0,1-6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882 1410,'9'29,"-8"-26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907 1400,'-11'42,"6"-29,4-10,-1 0,0 2,-1-2,2 0,6-4,4-7,-5 3,-2 2,2-2,-2 1,-2 1,0-1,-1 0,1 1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893 1392,'2'36,"0"-29,-2-4,1 0,1 5,-1-3,0-1,0 4,-1-5,0 0,-1 2,1-1,-2-1,-1-1,0 1,0-1,6-9,-1 4,0-2,0 2,0 0,1 2,-2 5,-1-1,0 0,0 0,0 0,0 0,0 0,0 5,1-5,0 5,0-5,-1 0,2 2,1-2,2-4,-3-8,-1 5,0-1,1-5,-2 7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922 1476,'-3'41,"3"-38,-1 1,0 2,-1-2,0-1,-1 1,0 0,1-1,-1-2,0-1,1-3,2-2,0 2,0-1,2-4,-2 4,4-18,-3 18,0 0,1-4,0 4,0 0,2-4,-2 3,0 0,0 0,-1 2,1 0,1-2,-1 2,1 0,-1 12,-2-4,0 0,-1 0,1-1,0-1,-1 1,0-1,2 0,3-2,-1-1,2 1,-3 2,1 2,-2-1,-1 0,0 1,0 0,1 5,-2-5,1 3,-1-4,-1 0,-1-2,0-3,0-2,2 0,1 0,1-1,1 1,2 2,0 1,1 2,-1-1,2 1,-2-1,-1-1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555 1600,'-3'20,"2"-17,1 0,-1 0,1 0,0 0,-1 2,1-2,0 2,0-2,0 5,0-3,0 0,0 1,-1 0,1-1,0-1,-1 4,1-3,0-1,0 0,0 8,-1-7,1 4,0-1,-1-4,3-8,-1 1,-1-2,0 1,0-4,0 2,0 1,-1 2,0-1,0 0,0 1,-1 0,-2 1,1 1,0-1,0 1,0 0,0 1,-1 1,1 0,0 1,0 2,0-2,1 2,1 0,-1 3,1-4,1 0,0 1,-1-1,1 0,0 0,-1 1,1 0,3 0,1-2,0-1,0 0,0 0,1 0,0-1,-1-1,-1 2,3-2,-3 1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596 1692,'23'0,"-20"-1,0 0,1 1,-1 0,1 0,-1 0,0 1,1-1,0 1,-1 0,0-1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1655,'29'5,"-26"-2,0 0,-2 0,-1 3,0-2,-1 0,-1 4,0-4,1-1,0 0,0 0,1 0,-1 0,0 1,-1 3,1-3,1 0,-2-1,0 3,0-1,2-1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708 1694,'-10'21,"9"-17,2 5,0-5,0-1,2 0,1-1,1-2,-2-2,-1-1,0-1,-1 0,0-3,-1 3,0 1,0 0,-3 0,1 0,-2-1,1 1,0 0,0 1,0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711,'2'0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765 1699,'20'-13,"-16"15,-1 1,0 0,-1 0,1 0,0-2,0-1,1 0,-1 0,0-1,1 0,1-1,-2 0,0 0,1-1,0 0,-2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883 1645,'-13'-5,"10"6,0 1,0 0,1 1,1 0,1 0,0 1,0-1,1 1,0 2,2 0,0-4,1-2,0-6,-3 3,1-3,0 2,-2 1,2 0,-1 0,0 0,2 1,-2 5,2 17,-3-12,1-1,-1-1,0 4,1-5,-1 0,0 1,0-1,-1 1,-3 12,2-15,-2-1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538 1820,'-2'13,"3"-8,-1-1,0 1,0-2,1 0,0 0,-1 1,1 0,0-1,-1 0,2 11,-2-8,1-1,-1-1,0-1,0 2,0-2,-3-6,1-1,1 0,-4-11,4 11,-1 1,0-2,-1 3,0-1,0 1,0 2,-1 1,0 4,2-2,0 2,1 2,0-4,0 0,0 1,0 1,1-2,0 0,0 1,3 3,-1-4,1-2,0-1,0 0,2-1,1-2,-1 1,0 1,-2 0,0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577 1890,'0'17,"0"-11,0-3,1 2,-1-2,0 0,0 0,0 4,1-3,-1-1,0 0,0 1,0-1,0 2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609 1859,'15'1,"-12"0,1-1,1 0,-2 0,1-1,-1 2,0-1,-6-1,-1-1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630 1839,'17'3,"-13"-2,0 0,-1 0,0 0,1 0,-1 0,0 0,-3 2,-2 0,-1 2,2-1,0 2,1-3,0 0,-1 2,1 0,-1-1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714 1809,'1'36,"-1"-32,0 1,0-1,0 0,0-1,0 1,0 0,0-1,1 8,-1-8,0 0,1 1,-1-1,1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744 1858,'16'-10,"-13"9,0 0,0 2,1 1,-1 0,-2 1,2-1,1 0,-1-1,0 0,0-1,0-1,0 0,5-2,-5 1,0 0,5-8,-6 4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871 1810,'-13'-9,"10"8,0 2,0 0,1 2,-1 1,2 1,1 0,0-1,0-1,0 2,1 1,0-3,0 0,2-2,0-2,0-3,0 1,-1 0,1 0,-2 0,1 0,0-1,-1 1,1 0,-1 0,2 1,-3 6,1 3,0 9,0-8,-1-2,1-1,-1 0,1 0,0 1,0 0,0 3,0-1,0-1,0 3,-2-7,-2 1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1156 1596,'1'27,"-1"-23,0 2,-1 0,1-3,0 0,0 4,0-4,-1 1,1 0,0 1,0-1,-1 9,0-9,0-11,0 2,-1-2,1 4,-1-1,-1 0,1 1,-1 1,0 1,-1 0,-1 1,1 1,1 2,-3 2,2 3,2-3,1-1,-1 2,1-3,1 0,-1 0,1 2,0-2,2 6,0-6,-1 1,2-3,0-1,0-2,0 0,0 1,0-1,1-1,-1 1,5-3,-5 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711,'6'6,"20"-9,-23 2,0 0,0 1,0-1,2-1,-2 2,0-1,1-1,2 1,-3-1,0 2,-8 3,2-2,-1 0,1 0,0 1,-2-2,1 0,0-2,0 0,1 1,1-2,0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1205 1657,'-9'13,"7"-10,1 1,0-1,-2 1,-1 1,1 0,4-2,5 0,-1-2,-2 0,3 1,-3-1,3 0,-3 0,0 1,-4 2,0-1,0 0,-2 4,2-4,-1 2,1-1,-2 0,0-2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1253 1672,'13'0,"-10"0,0 0,1-1,0 0,-1 1,0 0,3 0,-3 0,3 2,-3 0,-7-6,1 1,0 1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1644,'16'1,"-13"-1,1 0,0 0,0 0,-1 0,0 1,1 1,-1-1,-1 2,-1 0,-2 4,1-3,-1-1,-1 10,0-9,1 0,0-1,-1 0,-1 2,1 0,0-2,-1 0,-1-3,0-1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1413 1588,'-1'18,"1"-8,0-5,0 0,-1-1,1 0,-1-1,0 11,1-11,-1 1,1 2,0-1,0-1,0 1,-1 1,1 0,-1 3,2-6,0 0,-4-6,-1 0,1 0,0 1,0 0,0 0,-1-3,1 4,-1 1,1 0,0 3,1 0,1 2,1-1,1 1,2 0,-2-2,1 0,1 1,0-2,0 0,1-3,3-2,-4 0,-1 0,-3-4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1501 1561,'2'20,"-2"-15,1-2,-1 3,0-3,0 4,0-2,1 0,-1 7,1-2,-1-5,1 5,-1-5,1 2,-1 2,0-2,1-1,-2 5,1-7,0 1,-1-1,0 2,1-1,-1 0,-1 11,2-13,-1 0,0 0,0 3,1-2,-1 0,0 0,1-1,1 1,-1-1,1 3,0-2,2-2,0-6,-3-1,-2-1,0 1,0 2,1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1578 1563,'-1'18,"1"-14,-1 1,1-2,0 6,0-4,0 1,1 0,-1 5,1-6,-1-1,0 1,0-1,1 4,-1-4,1-1,-1 1,0-1,-1 1,1 0,-1-7,0 0,1-1,-1 1,-1-1,1 1,-2 0,1 0,-1 1,0 0,0 1,0 0,-1 1,-1 2,2 0,1 1,1 0,1 0,0 1,0-1,0 0,2 0,-1 0,0 0,1 0,1-1,1 1,-1-3,1 1,3-1,-4 1,1 0,1 0,-2 0,0 1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1617 1668,'0'21,"0"-18,1 1,-1 0,2 2,-1-2,-2 1,-6-2,4-4,0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1690 1603,'-4'51,"4"-48,1 0,-1-6,-1 0,0 0,0 0,-2 0,-2 0,1 1,0 2,1 0,-1 2,1 0,0 0,1 1,2 0,0 3,2-2,-2-1,1 0,1 2,0-2,1-3,4-1,-4 1,2-2,-1 0,1-1,-2 2,0-1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1731 1648,'-14'1,"11"3,1 1,2-2,3 0,1-1,-1-1,3 0,-3 0,4 0,-4-1,0 3,1 1,-3-1,1 0,-2 0,-2 0,-3-3,1 0,-2-2,0 0,0-1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1778 1585,'-2'16,"1"-12,0 0,0 0,0 0,-1 4,1-5,1 0,-1 0,-4-9,3-2,0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680,'-28'64,"42"-66,-8 0,0 1,0-1,-2 1,-1-1,0 1,1-1,0 0,-1 1,12-4,-10 4,3-1,-3 1,-1 0,-1 0,-8 3,-1 1,-1-1,1 0,-3 3,4-3,-2 2,3-1,0-1,1 1,0 0,0 0,-1-1,1 1,0-1,-2 2,8-3,7-3,-3-1,-2 0,2-1,2 0,-4 2,-1 1,-1-1,0 2,6-2,-14-1,-1 0,3 1,-1-1,0 2,1-1,0 1,1 4,2 1,0 1,0 1,0-1,0 0,0 1,0-2,-1 0,1-1,-4 9,2-4,1-5,-2-2,0-1,-1-2,0 0,3-1,6-1,-2 0,-1 1,3-1,-4 1,6-7,-6 6,1 1,-1-1,2 0,-1-1,1 2,-1 0,1 0,0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1171 1815,'1'18,"-1"-12,0-2,1 0,0-1,0 4,0-4,0 1,-1 1,1 0,-1-2,0 1,0-1,0 0,0 0,0 0,-1-6,-1-1,1-2,0 1,0 2,-2-2,1 0,-1 2,1 0,-1 2,-1 3,1 0,1 1,-4 3,4-3,0 1,2 0,0-1,0 0,2 0,3 4,-2-3,0-2,1 0,3-2,-3-1,-1 0,0-1,-1-1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1852,'-12'21,"12"-18,0 1,0 0,3-2,1 0,0 0,-1-1,0 1,0-1,0 1,-1 3,-2-1,-1-1,0 1,-3 1,1-3,1-6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1228 1779,'6'37,"-6"-34,1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1267 1855,'22'3,"-18"-3,1 0,-1 0,-1 1,0-1,-4-7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1291 1823,'20'10,"-17"-8,0 0,-1 2,1 0,-2-1,-1 0,-1 1,0-1,0 1,-1-1,1 0,-1 0,2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1386 1803,'-2'13,"3"-10,-1 1,1 0,0 1,-1 0,0 0,0-1,1 0,-1-1,0 1,1-1,-1 0,2 6,-1-6,-1 0,0 1,0-1,0 2,1-8,-2 0,0 0,0 0,0-1,-1 0,0 1,0 0,0 0,-1 1,0 0,-2 4,2 1,1 0,0 0,2 0,1 1,0-1,0 0,0 0,1 3,1-2,0-3,0-1,1-1,0-1,-1 2,0-4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1435 1789,'1'22,"0"-17,-1-2,0 2,0 12,1-12,-1-1,0 0,0 1,1-1,-1 1,1-1,0 3,-1-1,1-1,-1 0,1 0,-1-2,0 0,2 2,0 0,-5-3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1519 1816,'0'15,"0"-10,0 0,0-2,0 0,0 3,0-3,0 2,0-2,0 0,1 4,0-1,-1-3,-3-10,2 4,-1 0,1 0,-2 0,0 2,0-1,-2-1,2 2,-5 3,6 1,-1 0,1 1,2 0,2-1,2 1,-1-2,4 1,-4-3,0 0,5-2,-5 1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1548 1847,'-10'17,"12"-14,2 0,0 0,-1-1,0 0,-1 1,0 0,-1 0,-1 3,-1-1,0-2,-2 0,1 0,-1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1556 1803,'4'21,"-4"-18,1 0,-1 1,0-1,0 0,1 1,-1 0,2-1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668,'-12'24,"10"-21,0 3,-1-1,-1 1,1-3,0 0,7-2,0-1,-1 0,0-1,0 2,0 0,0 2,-1 3,-2-3,0 0,0 3,0-3,-1 0,1 0,-1 1,0-1,0 0,1 0,-1 0,0 1,0-10,2-3,-1 1,0 1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1630 1793,'-2'23,"3"-14,0 9,-1-13,1 4,-1-5,0 0,1-1,0 9,-1-7,1-1,-1 0,0 0,1-7,-1 0,-1 0,1-4,0 4,-3-3,-1 1,-1 2,2 1,0 1,0 0,0 1,0 0,-2 3,2 0,1 4,1-3,0-1,1 1,0 0,0-1,0 0,1 1,0-1,2-1,4 2,-3-3,1 1,0-1,6 0,-7-1,0-1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1550 1728,'15'2,"-12"-3,1 1,-1 0,2 0,5 0,-7 1,0-1,0 0,5 0,-5-1,1 0,-1 1,0-1,2 0,-1 0,1-1,-2 1,-1 4,-2 3,-2-3,-1-3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1550 1739,'16'7,"-12"-7,0 1,0 0,4 1,-4-3,0 1,5-1,-5 0,1 0,-2 1,2-1,1-1,-3 2,3 0,-3 1,0 0,1 1,-8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1336 1950,'12'-4,"-9"3,1 0,-1 2,5-3,-5 0,1 2,0-2,1 1,-2 0,2 0,-1 0,0 0,-1 1,6-1,-5 0,2 1,-3 0,0 0,1 1,-1-1,0 1,1-1,-1 1,2 0,0-1,0 0,0 1,3-1,-4 0,7 2,-8-2,0 0,1 1,0-2,1 1,0 0,0 1,-1-1,-1-1,1 2,-1-1,3-1,-3 2,0 0,2-2,-2 1,0 1,4-2,-4 1,1 1,0-1,-1 0,1 0,-1 2,0-2,0 0,3 2,-3-2,0 0,1 1,-1 0,1-1,4-1,-3 1,3-3,-5 3,1 0,-1-2,0 1,0 0,0 1,2-2,-2 1,0 1,1-1,0-1,8 0,-9 1,4 1,-4-1,0 0,4 0,-4 0,1 0,-1 0,0 1,3-1,-3 1,0-1,1 0,-1 0,3 0,-4-3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1767 1865,'22'-6,"-19"5,1 0,-1 0,0 0,0 0,1 0,1-1,-1 1,4-1,1 0,-6 2,2-1,2-1,-2 2,-2-1,6-7,-4 0,-1 2,-2 2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1931 1810,'2'22,"-1"-18,0-1,2 0,1-1,-1-1,5-3,-3-3,-3 1,-1-1,0 2,0-2,-1 2,0 0,-1 0,-2 0,-3 0,1 2,1 0,-2 1,3 0,4 4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1984 1814,'15'-13,"-12"11,0 0,1 1,-1-1,2 0,-2 2,0 1,0 1,0-2,0-1,-1-2,0-2,-1 1,1 0,-1 1,1-2,-1 1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2074 1741,'-1'-16,"-1"13,-2 2,1 1,0 2,-2 4,3 3,2-5,0-1,1 0,0 1,1 0,2-1,0-1,-1-1,0-2,0 0,0-1,-1-1,1 1,-3 6,2 8,-2-3,0-2,0 0,0-1,0-1,0 1,-1 0,1 1,2 19,-1-19,-1 0,1 1,0 17,-2-17,1-4,-1-1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1762,'2'17,"-2"-10,2 4,-1-7,0 0,0 1,0 1,0 2,1 0,2 15,-3-18,1 9,-2-9,1 1,-1 5,0-7,0-1,1 3,-1-2,1-1,0 0,3-2,-1-2,0 1,0-1,0 1,2-1,-1 1,0-1,1 0,0 1,-1 0,0-1,0 0,0 1,0-1,-1 1,0-1,8-1,-7 1,-1 1,6-1,-3 1,10-1,-11 1,-1-1,0 1,0-1,0-1,4 1,0-3,0 2,-4-1,2 0,1 0,-2 3,-1-2,2 2,0-2,-2 0,3-3,-2-1,-2 2,0-2,-1 3,1-4,-1 2,-1 1,2-7,-1 3,0 5,0-1,0 1,0 0,-1 0,1-1,-1 0,1-1,2-12,-2 13,-1-1,0 1,0-1,0 2,0-1,-1-10,0 7,-1 1,0 1,0 1,0 0,-1 1,1 0,-1 0,1-1,-3-4,2 3,0 0,-3-5,3 6,0 0,-1 0,-1 1,1 1,-1 0,-1 0,1 0,0 1,1 0,-1 1,-7-2,7 1,1 1,-1 0,0 0,-2 1,0-1,1 1,-1 0,0 0,1 0,1 0,0 0,-1 0,0 1,0-1,-9 3,7-2,1 0,0 1,-6 3,5-3,-1 0,0 1,1-2,1 1,0-1,0 1,0-1,0-1,-1 1,-4 3,7-3,-4 1,5-1,-1 0,1 1,7-4,-1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2149 1661,'5'16,"-4"-10,-1-1,1-1,0 0,1 4,-1-3,2 21,-2-21,0 1,0 4,0-5,0 2,0 0,0 1,0-2,-1 0,2 5,-2-7,1 1,-1 0,1 6,-1-5,1-1,-1-1,0 1,0-1,0-1,-1 1,1-1,-1 0,1 0,3-1,0-1,0 0,0-1,0 0,6-1,-6 0,0 1,5 0,1-2,3 1,-7 0,5-1,-7 2,0-1,0 1,0-1,0 0,4 0,-4 0,8 0,-8 0,0 1,0-1,0-4,-2 1,0-1,0 0,0 1,0 0,0 1,1-4,0 2,1 0,1 0,2 0,-3 2,0 0,0 0,2-7,-3 6,3-8,-2 8,-1 1,1-1,1-4,0 2,-2 1,-1 2,1-2,-1 2,-1 0,1-1,-1 0,0 1,-3-4,2 4,-2-1,0 0,-1-2,2 3,1-1,-2 0,1-1,0 1,-1 1,-1 0,-5-2,4 2,-4-2,5 3,-1 0,1-1,-1 1,0 1,0-1,-2 1,1-1,1 1,-5-1,2 1,3 0,0 1,0 0,0 0,-1 1,0-1,1 1,0 0,1 0,0 0,0 0,1 0,-3 2,3-2,0-1,-2 2,1-2,-1 0,2 1,0-1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654,'-9'35,"12"-35,1-1,-1 0,1-1,0 1,-1 0,1 1,0-2,1 1,-1 0,0 0,1 0,-2 1,0-1,2 0,-1-1,-11 2,2 2,-4 0,3-1,-3 1,5 0,1-2,0 1,0 1,1 1,0 11,2-9,1 3,-1-4,0 0,0 4,0-4,0 6,0 1,0-6,0 1,0-2,-1 1,0 0,3-12,0-11,0 4,-2 9,1 1,0-1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1706,'2'35,"-1"-30,-2-2,1 1,0-1,1 0,0 2,2-2,0-2,1 0,-1-1,0-3,0-1,-1-1,-2 0,1 2,-2 0,-2-2,2 2,0 0,-1-1,-1-1,1 2,-2 0,1 0,0 0,1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2205 1731,'22'-21,"-19"20,1 4,-1 0,0 2,-2-2,0 2,0-2,1 0,0 2,0-2,1-3,-1-3,-1-2,1 0,-1 0,0 1,1 1,-1 0,0 0,1-1,0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2276 1693,'-14'-5,"11"3,0 2,0 1,0 0,0 4,2-1,1 1,-1-2,2 1,2 4,-2-4,1-1,0 0,5-5,-3-1,0-1,-1 1,0 0,1 0,-1 2,0 7,-1-1,-2 0,1 1,-1 0,1-2,0 7,-1-7,2 5,-2-4,1 2,-1 1,1-1,-1-2,0-1,-1 0,0-1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1356 351,'-13'-9,"10"9,0 0,0 1,0-1,-1 3,-2 4,3-3,2-1,0 2,1-1,0 0,0 0,0-1,0 4,1-4,-1 0,2 0,1-3,1-2,-1-1,0 1,-1-2,-1 1,1-1,0-2,0 3,0-1,1 1,0 1,0 5,-3 1,0-1,1 0,-1 3,1-2,-2-1,1 2,0-2,2 1,-2-1,3-3,-2-3,1-1,-1-1,0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313,'-3'50,"3"-46,-1 3,1-4,-1 1,1-1,-1 0,1 0,2-6,-1-2,1-5,2 0,1 5,-2 3,1 0,0 1,2 0,-3 1,1 1,-1 3,0 3,-3-2,-3-1,-1 0,-1 0,-2-1,3-1,-1 2,0-2,-1 0,3-1,0-3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463,'-14'-7,"10"9,-1 0,0 1,1 1,0 4,3 0,1-1,1 0,2-2,0-3,1-3,-1-1,1-3,-1 0,0-2,-1 3,1 0,-1 1,-1 0,2 0,-1 6,-1 1,0 7,-1-7,1-1,-1 0,0 0,1 0,0 1,2-4,1-6,-2 0,0 0,0 1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1388 434,'-15'13,"13"-10,-1 2,3-2,2 2,1-1,0-2,0 0,1 0,3 3,-3-2,-2 0,-1 0,-3 1,-4 3,3-4,0 0,-4 1,4-3,0 1,0 0,0-1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1435 407,'0'46,"0"-43,0 1,-1 2,1-2,0 6,-1-4,1-2,-3-19,4 12,0 0,0-1,0 0,3-1,-2 2,1 0,0 0,0 2,0 0,1 1,0-1,-1 2,0 2,-2 0,-1 1,-1 0,-1-1,-1 2,0 0,0-1,-1 1,-3 2,4-6,0 1,0-1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1495 442,'22'-1,"-19"1,0-1,1 2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1488 460,'14'0,"-11"0,0 0,0 0,3 0,-2 0,-1 0,0 0,0 0,1 0,-1 0,-7-4,2 1,-1 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694,'19'79,"-20"-75,0 0,1-1,2-7,-1-3,1-1,-1 0,0-5,0 8,0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1522 411,'38'27,"-35"-24,0-2,-1 2,-3 0,-3 1,-1 0,2-1,0-1,1 1,-1 0,-2 1,-1 0,3-2,0 0,-5-2,4-1,-1-1,-1-1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1235 364,'41'-6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1229 393,'27'-8,"-23"7,-1 0,0 1,0 0,-4-5,0 1,0 1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1252 341,'26'7,"-23"-6,2 1,-2-1,-2 3,-4 3,1-3,1-1,-1 4,0-4,0 2,-1-1,1-1,-1 0,0-2,-1 1,1-2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1168 325,'-19'27,"18"-24,-1 0,2 1,0 0,0 0,2-1,-1 0,2 0,0 0,0 1,0-3,0 1,4 2,-4-1,-1 0,-2 0,-1 0,-1 0,1 0,-5 5,4-4,-1 0,0-2,1 1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1159 475,'-13'3,"13"1,2 0,1 1,0-3,0 0,1 1,-1-2,-2 2,1 0,-1 0,-1 0,0 0,-5 4,2-5,0-1,0 1,2-5,1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1197 468,'26'3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1197 497,'2'0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1211 441,'30'17,"-24"-15,-3-2,0 1,0-1,0 2,-3 1,-2 3,1-2,-2 5,2-6,-1 0,-2 2,-7 2,7-5,0 1,0-1,0 0,-3 0,4-2,-1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1105 437,'14'1,"-2"-1,-4 0,-5 0,3-1,-2 0,-1 1,0 0,0-1,0 0,0 1,2-1,-2 1,5-1,-4 1,-1 0,5 0,-4-1,-1 1,0 0,1-1,-1 1,0 1,3-2,3 1,2-1,-7 1,1-2,-2 2,0 0,6-1,-4 2,-2-2,2 1,-2 0,3 0,-3 0,5 0,-4 0,-1 0,2-1,-2 1,0 0,0-1,2-2,-2 3,8-2,-4 0,-3 2,-1-1,4 0,-3 0,4-1,-5 2,2-2,2 1,3-2,1 2,-5 0,-2 0,-1 1,2-1,1 0,-3 0,0 1,0 0,0 0,1-1,-1 0,2 1,4-1,-2 0,-3 1,-1-1,0 0,1 1,-1 0,1-1,0 0,6 1,-5-1,0 0,0 1,-1-1,0 0,8-1,-8 2,0-1,1 0,1 1,-1-1,0 0,1 1,-2-1,1 0,7-1,-7 2,0-1,0 0,6 0,-5 0,3 0,-5 0,0 0,0 0,0 1,-1-1,1 0,1 1,-1-1,4 1,-4-1,0 0,1 0,-2 1,1 0,-1 0,1-1,-1 1,0 0,-7 1,-5-2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573,'-23'23,"21"-16,0-1,2-3,-1 1,0 5,0-5,1 1,2 26,-1-28,0 2,3 1,-1-3,1-1,-1-5,-1-1,-1 1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1644 454,'2'0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1645 454,'3'3,"-6"-6,0 0,0 2,0 1,-1 1,1-1,0 1,-6 2,3 0,3 0,0 0,0 3,2-1,1-2,0 9,0-9,1 3,-1-3,1 0,1 0,0 0,1-3,0-1,2 0,3-6,-3 3,-4 1,0 0,1 0,-1 0,0-1,0 1,0-1,3-5,-4 6,1 8,-1-1,1 1,-1 5,0-6,1 1,-1-2,1 1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1686 513,'23'-5,"-17"4,-3 0,0 0,9 0,-8 0,-1 0,1 0,2 0,-1 0,-2 1,0 0,2 0,1-1,-3 2,1-1,-1 0,-6 1,-2-1,-5-3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1702 439,'2'0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1703 439,'-10'3,"7"-2,1 2,-1 0,2 0,1 0,2 3,-2-3,2 1,0 0,-1-1,2-3,-1-3,3-3,-4 3,1 0,-1-1,0 1,1 0,-2 0,1 0,-1 6,0 0,1 4,-1-3,1-1,-1 0,1 0,0 2,0-2,1-6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1733 427,'8'6,"-6"-10,1-2,0 3,0 3,-2 3,1 2,-1-2,-1 0,0 2,0-1,-1 0,0-1,-1 3,-2-2,1-3,0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1733 391,'6'49,"-6"-44,0-2,1 1,-1 1,0-1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1775 389,'3'39,"-3"-35,0 0,0 0,0-1,0 0,0 2,-1-2,-1-8,2 1,0 0,1 0,-1 0,2 0,-1-1,2 1,-1 1,1 1,1 0,-1 1,1 1,-1 0,4 4,-4-1,0 4,-3-4,-1 2,-4 5,4-7,-3 2,-4 2,4-6,0 1,1-1,0 0,-1 0,1-1,2-3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1816 414,'2'0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1817 414,'8'8,"-5"-8,3-2,-1 1,0 1,-2-1,0 1,0-1,0 1,0 0,0 0,0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536,'-5'42,"2"-40,-2 2,0-1,2 1,1-1,7-4,-2 0,2-2,-1 2,-1-1,0 1,0 2,-3 3,0 1,0-1,-1 0,1-1,0 0,-2 4,2-2,-1 0,0 3,1-5,0 0,0 0,3-12,-3 4,1-1,-1-4,1 0,-1 4,0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441,'2'0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1824 441,'8'6,"-5"-6,0 0,0 0,1-1,-1 1,0-1,1 0,-1 1,0-1,2 1,-2 0,0-1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422,'2'0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1917 422,'-2'-4,"-1"3,0 0,0 2,0 1,-1 4,3-1,0-2,1 0,0 2,0-2,0 0,1 2,-1-2,1 2,0-1,0 0,0-1,2-2,0-4,0-1,1 0,-2-1,2-1,-1 2,-2 1,1 0,1 7,-3-1,0 0,0 0,1 0,-1 0,0 2,0-2,1 1,-1 2,1-2,-1 0,1-1,-3-11,1 3,0 1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1927 351,'20'6,"-15"-5,-2-1,0 1,0 0,-4 3,0 0,0-1,0 1,-6 6,5-7,-1-1,0 1,0-1,0 0,6-1,2 1,0-1,-2-1,2 0,-2 0,0-1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1997 354,'4'64,"-4"-59,0 0,0 0,1 0,-1-1,0-1,0 1,0 0,-1-1,-2-4,1-2,2 0,0-1,2-1,-1 2,0 0,2-4,1 2,-1 3,0-2,1 3,-1 1,0 0,-2 3,-1 1,-1 3,0-3,1 0,-1-1,-3 9,2-9,-1-3,0-3,1 0,-1 1,0-4,2 2,1 0,0 0,0 1,1-1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2031 346,'22'1,"-19"0,0 1,-5 2,-2 1,0-2,2 0,-1 1,2-1,0 0,4-1,3-1,-3-1,1 0,2-1,-3 0,-13 4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399,'2'0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399,'2'0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2845 394,'-16'7,"10"-3,3-3,0 0,-3 1,-4 2,7-2,1 1,-2 1,2 0,-1 3,1-4,0 0,-2 3,3-3,-2 1,0 1,1-1,-4 10,5-11,0 0,0 1,0 1,0-2,1 0,-2 2,1-1,0-1,0 0,0 0,0 0,1 1,0 0,0 0,1-1,-1 0,0 0,2 0,-1 0,1 3,2-2,-1-1,0-1,2 1,-2-1,2 0,-2 0,1-1,1 1,6 1,-3-2,-4 0,-1 0,0 0,6 1,-3-1,-3-1,9 1,-8-1,0-1,1 0,0 1,-1 0,0-1,3-1,3-1,-6 2,-1 1,0-1,1 0,1 0,-1 0,0 1,0-2,0 0,-1 0,6-4,-4 0,-2 3,0-1,0 1,-1-2,3-3,-3 5,1 0,-1 0,0 0,1-2,1 0,-3 2,1-4,-2 3,1 0,-1-1,1-4,-1 6,0 0,0 0,0 0,0-2,-1 0,0-4,1 6,-1-1,0-5,0 5,-1 1,-1-3,1 3,-2-2,-1 1,-2-1,4 3,-3-2,-2 0,4 2,-1 0,-2 0,0 0,1 1,0-1,0 1,0 0,0 1,-1 0,0 1,-1 0,1 0,1 1,-1 1,1 0,0 0,-1 0,-1 1,1-1,1 0,0 0,1 1,-1 1,2 0,-1 1,-5 8,5-8,0 0,-5 6,6-5,1 2,-1 2,2-3,0-1,-1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540,'32'6,"-32"-2,0 0,0-1,-2 3,0 1,2-4,-4 11,0-8,1-2,-2-1,-2-1,3-2,1 0,-1-2,3-2,-1 0,2 0,0 0,1-1,1 2,7-1,-6 3,0 0,3 0,-3 1,0-1,0 1,0-1,1-1,0 1,-1 1,0-1,0 1,2-1,-2 1,-8 2,1 0,-4 2,5-2,-1 1,1-1,-5 3,4-2,1 0,0 1,0-2,1 1,-1 0,1 0,3 0,10-4,-7 0,8-3,-9 4,0-2,1 0,1 1,-2-1,0 1,-5 4,-8 5,6-4,0-1,-4 2,4-3,-1 2,2-1,-1 2,3-1,4-1,1-2,5-1,-4-1,-1-1,0-1,-1 1,0 0,0-1,-5-1,-1 0,0 1,0 2,0 1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2828 564,'3'14,"-4"-3,1-5,-1 5,1-6,-1-1,0 1,1 1,0 1,-1 0,1 11,-1-11,1-1,-1 0,1-2,-1 1,1-2,0 4,1-3,-1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2772 730,'8'23,"-8"-19,0 1,0-2,-1 1,0 2,0-3,1 0,-2 1,0 4,1-3,0-2,0 2,0-2,1-7,1-1,0-1,3-7,-2 9,-1 1,2-5,-2 4,2-4,1 1,-3 4,2 0,1-2,-1 3,2-1,-2 0,0 2,0 0,2 1,-2-1,1 3,-2 1,-1 0,-1 0,0 18,0-15,0-1,-1-1,0 0,-3 7,3-7,-1 0,2 0,-3 5,1-2,1-4,3-10,-1 4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2853 729,'40'6,"-37"-5,0-1,1 1,-3 2,-3 0,1 0,-4 4,2-2,0-1,0-1,2 0,0 0,-2-1,1 1,0 0,-1 0,1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2880 819,'17'-26,"-15"23,2-1,-1 2,0-1,0 1,0 1,0 1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681,'7'38,"-8"-29,1-6,0 0,-1 4,1-2,-1 0,1 1,0-2,0 0,-1 0,0 0,1 0,0-1,-1 0,1 2,-1-1,0-1,-1 0,-1-3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905,'16'-4,"-12"4,1-1,-2 1,0 0,1-1,-1 1,0 0,-6 3,-2 0,1 1,2-1,0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2701 943,'39'-7,"-34"6,0-2,-2 3,2-2,-2 2,-7-5,1 2,0 1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874,'1'46,"-1"-41,-2 4,1-5,1 0,-1-1,0 1,1-1,0 0,-1 0,0 0,1 1,-2 4,3-5,-4-2,6-3,-3-1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2744 934,'9'25,"-6"-27,-1-1,-1 0,1 0,-1 0,1-3,-1 2,0 1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2773 895,'4'27,"-5"-18,0-6,1 2,-1-2,4-8,0-4,-1 4,-1 1,0 1,3-4,-2 4,1 2,1-1,0 1,0 3,-2 1,-2 0,-2 8,0-8,0 2,0-2,-2 2,2-2,-1 1,1-1,1 0,-2-1,4-7,0 2,0 0,1-5,-1 5,0 6,-1 0,0 2,-1-2,0 0,-1 4,0-3,1-1,-1 2,2-2,-1 3,-1-2,1 1,1-9,1 1,0-3,0 1,-1 1,1 1,-1 0,1 0,2 1,-1 5,0 0,1 5,-3-4,1-1,0 0,0 0,1 3,0-3,1-2,0-4,2-2,-3 0,0 0,0 1,2-5,-2 6,-1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1590,'47'-6,"-44"6,0 0,-4 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529,'13'36,"-13"-33,0 1,0 0,0 0,-1 1,-1 7,0-7,1-1,-1 0,-3 5,3-5,-1 0,-20 28,21-28,-1-2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2845 878,'-11'23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2823 903,'16'5,"-13"-8,1 1,-1 0,0 2,0 0,0 0,0 0,-6 4,-2 1,2-1,1 0,0 0,0-1,1 0,1 0,1 0,2-2,3 1,-2-1,-1 0,-7 1,0 0,0 1,0 0,1 0,3 0,4 0,0-1,-1-2,0 0,-6 3,-1 2,2-2,0 0,0 0,-1 1,0-1,1 0,6 0,-1-2,0-1,1 1,0 0,0-1,0 1,-1-1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931,'-1'-16,"0"11,-2 2,-1 1,0 3,0 1,0 2,1 1,2-2,0 1,0 0,0-1,0 0,0 0,-1 2,1 1,0-3,0 0,1 0,0 1,-1 0,1 0,0-1,0 1,2 4,1-6,1-3,0-2,-1 0,-1-1,0 1,0 0,0-1,-1 0,4-6,-1 6,-2 1,1 0,0 0,-4 10,1-3,0-1,0 1,1 12,-1-13,1 0,0 3,1-3,1-3,0-6,-2 1,0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2997 850,'-4'18,"2"-10,1-1,1-1,1-3,2-3,0-2,1 0,-1-1,-1-1,-1 1,0 0,-1-5,-1 5,1-1,-1-2,0 3,-4-5,2 8,0 19,2-15,1 0,-1-1,1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910,'27'4,"-22"-4,-2 0,0 0,-6 2,-2 2,2-2,-1 1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942,'24'1,"-21"0,0 1,4-1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892,'-15'5,"10"-3,1 1,1-2,1 2,0 0,0 5,2-5,0 0,0 1,0-1,3 0,0-1,1-2,0 1,1-2,0 1,1-1,-3 0,0 1,-6 0,0 1,-1 1,-4 2,4-3,1 0,-3 3,2-1,2 3,3-2,2 0,0-1,0-1,0-1,0 1,0-1,7 1,-5-3,-2 0,0 0,5-6,-7 3,-4 0,0 4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2910 1116,'-14'-7,"11"7,0 2,-1 2,3-1,-2 5,3-3,-1-1,1-1,-1 0,1 1,-1 1,1 0,0-1,0 0,1-1,3 0,2-8,-3 4,-2-2,7-4,-5 2,0 2,1-3,-2 3,1 1,-4 5,1 0,-1 0,1 1,0-1,0 0,0 1,0-1,0 2,0 0,1 2,-1-4,0 0,2-6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2931 1047,'0'34,"0"-29,-1 3,1-5,0 0,-1 1,1-1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2971 1105,'2'0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675,'-14'36,"17"-35,0 0,0-1,1 0,0 0,0 0,1 0,-2 0,1 1,-1-1,0 1,-2 2,-2 0,-3 3,1-3,0 0,-4 5,0 2,6-6,-4 3,-1-3,3-4,2-3,1-1,0-2,0 3,4-1,-1 0,0 3,3 3,1 5,-2 0,0-2,-2-2,0 1,0-1,0-3,-1-13,0 1,-1 3,-1 6,1-3,0 1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2964 1141,'32'2,"-29"-2,0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3053 1119,'-20'-18,"13"25,4-3,1 1,1-1,1 0,0 1,0 0,0-1,0 0,0 0,3 4,1-5,-1-2,1-2,0 0,0-1,-1-1,2-3,-4 3,0 0,2-2,-2 2,0 0,0-1,0 0,0 1,2 12,-2-3,0-1,-1 0,2 2,-1-2,-1 0,-1-1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2973 1104,'24'5,"-21"-4,0-1,0 0,-5 4,0-1,-1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2675 1259,'4'16,"-4"-13,0 6,1-4,-1 1,0-1,0-2,-1 1,1 0,0 1,0 2,0-4,-1 0,1-6,1-1,0 0,-1-1,1 0,0 1,0-1,0 0,0 0,0 0,0 1,1 1,-1-1,1 1,0 0,0 0,2-1,-1 1,0 1,2-1,-2 0,0 4,-2 3,1-1,-2 0,1 13,-1-12,1 2,-1 0,1-1,-2 8,1-8,0-1,0-1,0-6,0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1261,'13'0,"-10"0,0 0,0 0,1-1,0 1,-1 0,5-1,-5 1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2767 1286,'18'1,"-15"-1,0 0,1-1,-1 1,1-1,0-1,-1 2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1231,'-2'14,"1"-3,0-3,0-5,1 1,-1-1,1 0,0 0,0 0,0 1,0 0,0 0,0 1,-1-1,1 0,0-1,0 0,0 0,0 0,-2 1,1-1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1246,'-4'15,"2"-6,2-6,0 8,0-6,0 0,1 5,-1-6,2 6,0-4,-2-3,3-1,0-2,1-1,-1 0,0-1,3-1,0 0,-4 0,0 0,-1 0,0 0,1-12,-2 11,1-1,-1 1,1 1,-1 0,0-1,0 1,1 0,-1 0,-1 0,1-3,0 2,-1-3,0-2,-1 6,0-1,-1 1,-4 0,3 3,0 0,-2 2,2 2,1 2,2-1,-3 8,3-8,-1-1,1-1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2789 1444,'-14'-13,"11"13,-1 2,0 0,-1 3,4-2,-1 1,0 1,1 0,0 1,0-1,0-1,0 3,-1 1,2-2,0-2,0 0,1 6,1-4,3-3,-2-4,0-2,-1 0,0-1,2-2,-2 3,1-2,1-2,0 2,0 1,-2 1,0-1,0 10,-1-3,0 0,1 0,0 0,1-1,0-4,-1-2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2818 1383,'0'20,"1"-12,0-4,-1 0,2-1,1-2,0-4,0-2,-3-1,1 3,-2-6,1 6,-1-1,0 1,-1 0,-1 1,-1 3,1 9,2-7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707,'4'15,"-4"-8,1-2,-1-1,0 16,0-15,1 1,-1-1,0-1,0 1,1 6,-1-8,0 3,-1-3,0-6,0-5,0 4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2868 1374,'-2'59,"2"-56,0 1,-1-1,1 0,-1 1,1 7,0-6,0-1,0-1,0 0,2-7,-1 1,4-10,-3 7,0 3,1 1,0 1,0 2,-1 2,-1 1,-2 2,0-3,-1 2,-2 2,1-4,-2 1,0 0,-1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2909 1360,'15'23,"-11"-25,-2-1,-1 0,0 0,-3-2,-1 3,-5 1,5 1,0 1,-1 0,1 4,1-2,0 1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2940 1428,'30'-4,"-26"4,-1 1,0-1,0 0,0 0,-4 3,-3 0,1-2,0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2944 1458,'29'-5,"-26"6,0-1,0 0,0 0,0-1,2 0,-2-1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1399,'-26'11,"23"-8,1 1,-2 1,2-2,2 0,0 1,2-1,0 0,2-1,-1-1,0 1,0-2,0 0,0 0,0 0,-8 3,1 0,-4 7,6-5,0-2,-2 5,4-4,2 0,0 0,3-2,0 0,-2-1,0-1,1 1,-1-1,11-3,-9 2,0-1,-1-1,1-3,-5 3,0-3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1892,'-1'16,"0"-7,1-5,0 2,-1-3,1 2,1-9,-1 1,1-8,0 8,0-2,0 1,0-1,0 0,0 1,-1 1,1 0,1-2,0 2,0 6,-1 0,0 1,0-1,0 1,0 0,-1-1,1 4,-1-1,0-3,0 1,0-1,0 2,1 1,-2-3,4-8,-1 2,1-3,-2 3,1-2,0 1,0 1,1-1,-1-1,-1 2,1-1,0 1,-2 0,2 0,0 0,-2 6,0 0,1 2,-1-1,1 0,0-1,0 6,0-6,0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1899,'31'-8,"-28"7,0 0,0 0,-5 5,-2-2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2704 1911,'23'-4,"-20"4,2 0,-2-1,0 1,0 1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2768 1876,'0'33,"0"-29,0 0,-1 0,2 1,-1-2,0 0,0-6,2-1,-2 1,1-2,1-1,0 2,-1 0,1-3,-1 0,0 3,2-2,-1 3,1 1,0 2,0 2,-1 1,0 2,-1-1,0 1,-1-2,1 6,-1-5,1 1,-1-2,1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1921,'-2'18,"1"-13,1-2,0 2,-1-2,1 0,0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690,'30'1,"-27"-1,3-2,-1 1,-2 0,0 0,0 0,-9 0,-2 0,4-1,1 0,-5-1,11 2,1 4,-4 1,0 0,-3 6,2-7,-2 4,-1 0,1-2,-7 8,9-10,4-2,1-2,0 0,0 0,-1 0,0 0,0-1,1 0,-1 1,0 0,0 0,1 0,-6 5,0-1,-2 2,2-2,-2 2,1 2,2-3,-2 5,1-5,1-1,0 0,-1 2,0-2,1 1,1-1,3-2,1-2,1-2,-1-1,1 0,1-3,-3 3,0 3,0-1,0 3,-1 2,0 0,-1 2,-1-2,1 0,-1 1,2 0,-11-23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2877 1908,'0'18,"-2"-12,1-3,1 0,-1 1,0 1,5-13,-2 3,-1 2,0 0,0 0,2-1,-1-1,0 1,-1 1,1 0,2-2,-2 8,-1 6,-1-5,0 2,0 1,-1 2,2-6,-2 1,1 0,0 1,1-10,0 0,0 0,-1-2,1 2,1 1,-1 0,1 0,1 1,0 1,1 2,-2 3,-1 0,0 0,-1 0,1 1,0-1,-1 0,0 0,0 1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2938 1905,'20'-1,"-16"1,1 0,0 0,-2 0,1 0,0-1,-1 2,0-1,0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2950 1929,'27'-6,"-24"6,0-1,1 1,-1-1,0 1,0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2969 1874,'0'14,"1"-8,-1 0,-1 0,0 2,-1 0,1-4,0 1,0 1,0 1,1-2,0-1,-1 0,0 0,1 0,-2 4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3022 1875,'0'26,"0"-23,-1 0,1 0,-1 4,1-4,-1 0,1 0,-1 0,1 0,2-7,3-3,-4 4,1-1,1 1,-1 0,1 0,-1 0,2 0,-1 0,0 1,0 4,-1 3,0-2,1 2,-3-2,1 2,1 0,-1 0,-1-2,0 6,0-5,-3-5,0-4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2311 1253,'-2'-13,"-1"10,0 2,-1 0,1 2,-1 3,1-1,0 0,1 0,-1 1,-6 5,6-5,1-1,-1 0,1 0,1 1,-2 15,3-16,0 1,1 1,1-2,1 0,0-2,1 0,1-1,1-2,-1 1,-2-1,1-1,1-1,-2-2,-1 3,0 0,0-1,-1 1,2 0,0 0,0 1,-1 5,-2 0,1 12,0-9,0-2,1-1,1 1,0 0,-1 0,1-2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1237,'-11'-5,"8"5,-1 3,0 0,2 0,0 0,-2 6,0-2,4-4,0 8,2-3,-1-4,1 0,2 0,-1-3,0-2,0-2,3-4,-1 2,-3 2,8-7,-3 5,-4 3,0 1,-3 5,0-1,0 1,1 3,0-2,0-1,1 7,-1-7,0 0,-1-1,0 0,2 1,-1-1,3 0,-5-9,0 2,0-1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2397 1172,'2'67,"-2"-59,0 0,0-2,0 1,0 1,0 2,0 0,0-2,0 0,0-2,0 0,0-1,0 0,0 0,0-1,0 1,0-2,1-13,-1 3,0 1,-1-1,1-12,-1 9,1 2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2391 1141,'46'-3,"-42"2,0 0,-1 1,1 1,1-1,3 3,-5-1,0 3,-1 2,-1-3,-1-1,-1 5,0-2,0 0,0 1,-2 0,1-1,0-2,-6 7,5-8,-3 5,-3 1,4-4,0 1,1-3,-6 5,7-5,6-3,1-1,5 1,-3 0,-1 1,8 2,-10-2,0 0,1 0,-1 1,0 0,0-1,0 1,3 1,1 2,-5-1,-2 5,-2-6,1 2,-1-2,-1 1,1-1,-4 4,2-4,-3 3,2-2,1-1,-1-1,-15 8,15-7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2357 1415,'50'-8,"-46"7,-1 0,1 1,7 1,-6-1,1-1,6 0,-5 0,-3 1,-1-1,4-2,-4 3,1-1,0 0,-1 0,0 1,-4 6,-6 2,1-3,3-3,0-1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547,'17'4,"-12"-4,1 0,-2-1,2 0,-3 0,2 0,2-4,-3 2,-1-1,-4 1,-2 3,-4 0,3 0,-1-1,-1 1,2 0,-2-1,1 0,0 0,2 0,6-1,3 1,-1 0,-2 2,0 1,0-1,-2 2,1 1,-2 0,0-1,-2 5,-5-2,2-3,1 1,0-1,0 0,2 0,-1 0,6-4,2 0,-1 0,2 0,-3 1,1-1,2-1,-2 1,-1 0,-1 4,-6 2,-1 0,2-2,-6 8,7-8,-1 0,-1 3,0-1,0 2,1 0,2-4,0 0,5-4,2-3,0-1,-3 3,7-5,-4 3,-2 3,-1-1,-1 5,-1 0,0 2,-1-2,1-9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2391 1439,'54'-5,"-50"5,1-1,-1 1,0 0,3 0,-3 1,0-1,0 0,6 0,-7 1,8 0,-8 0,2 0,-2 1,-1 1,-2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2286 1544,'0'17,"1"-8,-1 7,1-9,-1 2,1 1,-1-1,1 0,-1-1,1 0,0 0,-1 0,1 10,-1-10,0-3,1 9,-1-11,-1 3,1-3,-1-15,0 2,1 4,-1-1,0-2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2280 1553,'19'-8,"-15"7,0-1,1 0,0 1,5 0,-6 1,0 1,1 2,-4 0,0 0,-2 1,1 0,-1 2,0-1,-1 0,1 0,-1-1,0-1,-1 0,-6 8,4-6,3-2,1 0,-3 3,3-2,7-3,-3-1,1 1,1-1,0 0,2 0,-4 0,0 1,2 0,-1 1,3 3,-4-2,-2 0,-1 4,-2-1,1-3,0 0,-2 6,0-4,1-1,0 1,-1 1,1-2,-3 2,2-3,0 0,-2 0,1-2,0 2,-1-3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2394 1586,'48'-7,"-44"6,0 1,1-1,-1 0,-1 1,-6 4,0-2,1 1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2402 1626,'33'-13,"-29"12,-1 0,1 0,0 0,1 0,-2 0,0 0,0 1,0-2,0 2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1542,'44'4,"-41"-4,1 2,1-2,-1 3,-1-1,-2 4,-1-2,-1 1,0 0,0-1,-1 0,1 0,-1 0,0 0,0 0,0-1,0 2,-4 9,4-9,0 0,1-1,-1-1,0 2,0 0,2-2,9-6,-6 2,0-1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2564 1517,'8'34,"-8"-29,0 1,-1 6,1-7,0-1,0 1,-1-1,1 0,0 4,-1-3,1 0,0 0,0 0,0 0,-1 2,0-3,1-1,-1 0,1-7,0 0,3-4,-2 5,0 0,-1 0,1-1,0 1,0 0,2-4,0 3,0 2,0 0,0 1,0-1,0 2,3-1,-3 1,0 3,-1 1,-2 1,0 0,-1 1,1 0,-4 8,2-11,1 0,-3-1,2 1,-2 0,1-1,-6 3,5-4,1-1,0-1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2655 1632,'1'14,"-3"-7,1-4,-1 3,0-1,2 2,-1-3,1-1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2727 1438,'8'60,"-7"-52,-1 0,0-2,0-1,-1 5,1-6,-2 10,2-9,0 0,0 0,-1 0,1 1,-1-3,-1 1,2-7,0-3,0 0,1 0,2-6,-3 9,1-1,7-9,-6 10,2 1,0 0,1 0,0 4,-2 2,-3 1,-2 10,1-11,-2 1,1-1,1 1,-1-1,-2 3,-2 0,3-4,0-2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2801 1416,'-7'67,"6"-61,1 0,-2 9,2-8,-1 5,0-8,1 1,-1-1,1 0,0-1,0 1,0-1,-1 0,1 1,0 0,0-1,1-9,0 0,0 1,-1 0,1 0,0-2,0 3,1-3,-1 3,-1-1,5-7,-2 9,0 1,0 1,0 1,0 0,1 4,-2 3,-2-3,0 4,0-5,-1 0,0 0,0 0,-1 0,1 0,-2 5,2-5,0 0,0 0,1 1,0-1,0 0,0 1,3-5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523,'19'78,"-20"-66,-3-1,3-6,-4 5,-2 0,2-6,-1-1,2-1,-1-1,1 0,0-2,-5-7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2846 1536,'-1'37,"0"-33,0-1,0 1,0-1,1 0,-1 0,3-6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2900 1399,'4'59,"-4"-51,0 0,0-1,1 24,-1-23,0-2,-1 0,1 0,0-1,-1 4,0-4,1-1,0 0,-1 0,1 0,-2 0,1-7,1-2,0 1,1-1,-1 1,3-3,-3 4,4-3,-1 2,1 0,-1 1,5-1,-5 4,-4 4,0 0,-1 0,-5 9,6-10,-2 2,3-2,-1 1,0-1,1 0,0 0,2-11,-1 3,0-1,0 0,0 1,0 0,1-1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2948 1412,'6'48,"-6"-41,0-1,0-1,0-1,-2 10,2-9,-1 1,1 2,-1-2,1-2,-2 7,2-5,-2-3,1 0,3-8,-1 1,1-5,-1 4,0 1,-1 0,1-1,0 2,-1 0,2-1,1 2,0 1,2 1,-1 2,-1 0,1 1,-2 2,-1-2,-1 0,0 0,1 4,-2-4,0 3,-1-3,-1 2,0 0,-3 3,4-5,0 1,0-1,-1 3,0-2,1-1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1380,'5'69,"-5"-59,-1 0,1-2,0-2,-1 0,1 1,0 1,-1 0,0-1,1 0,-1-2,1-1,-2 10,2-10,-2-1,2-10,0 4,1-1,-1 1,2-4,1-2,-2 6,0-1,1-3,0 4,2-3,-1 4,0 1,0 1,1 1,-2 2,-2 0,-1 4,1-2,-2 0,1-2,-1 1,1-1,0 1,0-1,0 1,0 0,0 4,0-5,1 0,-1 3,1-3,0 0,1-6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1559,'2'0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1477,'27'-1,"-23"0,0-1,1-1,0 1,-1-1,1 0,4-1,-6 4,1 0,0 0,-1 0,0 0,2 0,-2 0,0 0,0-1,3 1,-1 0,-1 0,0-1,-1 0,1 1,-1-1,0 0,0 1,0-2,-1-1,-1-1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3340 1344,'10'74,"-10"-68,0 5,0-5,0 0,0 2,0 7,0-10,0 0,0-1,0 0,0-1,-1 1,2 2,-1-1,-1 1,2 5,-1-6,-1-2,2 1,-2-1,2 0,0-6,-1 0,1-2,-1-1,3-12,-2 14,0 0,0 0,1-2,1 2,-1 0,1 2,-1-1,1 2,0 0,0 1,0 0,0 2,-2 1,-1 1,0 0,0 0,-2 5,1-4,-1 0,1 1,-2 5,1-7,1-1,-1 0,-1 2,0 0,-1-2,1-3,3-3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06:49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3395 1334,'-1'18,"1"-13,0 0,0-2,0 0,0 0,0 0,-1 2,1 0,0-1,-1-1,1 4,0-4,-1 0,1 3,-1-2,1-1,0 0,3-10,-1 0,0 1,0 1,2-2,-3 4,3-1,-2 1,1-1,1 2,0-1,-1 2,0 3,-1 5,-2-3,1 1,-2 5,0-5,1-1,-1 1,0-2,-3 3,1-9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1038,'14'2,"-11"-3,1 1,-1 0,0 0,1 0,-1 1,2 0,1-1,-3 1,2 0,-2 0,1-1,0 0,-1 1,0-1,2-1,-1 2,3 0,-1-1,-3 1,0-1,3 0,0 0,3-1,-2-1,-4 1,1 0,0 0,0 0,0 0,1 0,-2 1,0 0,0-1,5 2,-2-1,-3 1,9-1,-9 1,0-1,2 1,2-1,-4 1,1-1,0 0,5 2,-6-2,2 1,-2-1,1 1,0 0,0-1,0 0,-1 1,1-1,-1 0,0 0,1 0,-1 0,2 0,-2 0,0-1,5 1,-5 0,1-1,-1 2,0-2,1 1,-1 0,1 1,1-1,0 0,0 0,-2-1,1 2,-1-2,0 1,1-1,-1 1,0-1,1 1,0 0,1 0,-2 0,1-1,0 1,0 0,-1-1,0 1,0 0,0 0,0 0,0 0,0-1,0 1,1-1,0 1,0 0,-1-1,1 1,-1 0,1 0,-1 0,0-1,1 1,-1 0,0 0,0 0,0 0,0 0,0 0,0-1,0 1,1-2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1090,'-9'33,"9"-28,-1 5,1-5,-1-2,1 1,0 0,-1-1,1 0,-1 1,1-1,-1 1,1-1,0 0,-1 4,1-4,-1 0,1 3,0-2,0 1,1-2,-1 0,3-1,-1 1,1-2,1 1,0-1,-1 0,3-1,-3 0,5-2,-4 0,0-1,-1-1,2 0,-3 1,0-1,-1 0,1 0,-1 0,0 0,1 1,-1-2,2-1,-2 3,0 0,0 0,0 0,1 0,-1 0,0-1,0 1,0-4,0 3,0 0,-1-3,1 3,-2-1,0 1,-1 1,-2-3,0 3,0-1,2 1,-1 1,-2-6,3 5,-1 0,-2-2,1 3,1 0,0 2,0-1,0 3,1 1,-1 1,0 1,0-2,2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1652,'-28'-17,"25"17,0 1,-2 2,1-2,1 4,2-2,0 0,1 3,1-2,-1 0,2 5,1-3,-2-3,1 0,2 1,1-1,0-1,-2-3,1 0,1-3,-3-1,-1-3,0 3,-1 2,0-1,1-3,-1 1,1 3,0-4,-1 2,1 2,1 8,1 0,-1 0,1 0,2 6,-2-6,3 7,-4-9,6 3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1237,'-8'10,"7"-4,0-3,1 1,-1-1,0 2,1 3,0-4,0 0,1 0,-1 1,1 0,0-1,0 1,0-1,1 3,0-4,2 4,-1-2,1 0,-2-2,1 0,-2 1,2-2,-1 1,1-1,-1 1,3-1,-2-2,0 1,0-1,0 0,0 1,1-1,-1 0,1 1,0 0,3-2,-4 1,0 0,0-1,4-3,0-5,-3-1,-2 4,-1 3,0 0,-1 0,0 0,0 0,1-1,-1 0,0-1,-1 0,1-2,-1 2,0 0,0 0,-2-4,1 6,0-1,0 1,0 0,0 0,0-1,-4-3,1 1,0 1,-5 2,3 5,3 3,0 4,2-4,0-1,0 0,-1 0,-3 4,4-5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1507,'39'16,"-34"-14,-2-2,3 2,7 0,-8-3,-2 2,3-1,-3 0,3 0,-3 0,1 0,-1-1,1 1,4-1,-5 0,0 0,6 0,-4-1,0 1,1 0,1 0,-4 0,1 1,0 1,0-1,0 0,3 1,-4-1,2 1,-1 0,-1 0,0-1,4 0,-2 0,-1 0,0 0,0 0,0 0,0-1,-1 1,6-2,-6 1,0 0,0 0,2-2,8 1,-7 1,-3 1,7-1,-6 1,1 0,-2 0,6 2,-6-2,4 3,-4-3,1 1,5 3,-6-3,2 2,0-2,-2 0,1 1,2-1,-3-1,1 1,-1-1,6 0,-5 0,-1 0,1 0,5 0,-4 1,3 0,-5-1,0 0,0 0,1 0,-1-3,-4 0,-1 0,-3-4,0 0,-1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588 1072,'9'21,"-4"-17,-1 1,1-1,-3-1,1 0,0 0,0 1,0 1,0 0,1-1,1 2,0-1,0-1,0 0,9 7,-11-7,1-1,3 5,-5-5,3 2,-2-1,1-1,-1-1,-1 1,1-2,-1 2,1 0,-10-3,2-2,0-1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1091,'-14'14,"10"-9,1-2,-4 3,4-2,0 1,-5 6,5-6,-1-1,1 1,-1-1,0 0,0 0,0 0,-1 1,1-1,-6 6,6-6,1 0,-4 4,5-4,0-1,1 0,-1 0,1 0,-3 1,-2-3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1217,'24'34,"-20"-25,-1-6,1 2,-1 0,0-2,0-2,-4-4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1251,'25'-2,"-21"0,-1 2,-3 3,-5 8,2-7,-1 1,2-2,-2 7,2-7,0 2,0 0,1 0,-1-2,-2 3,2-2,-1 1,7-5,-1-2,0-1,-1 0,1-1,2-8,-4 8,1 1,-1-1,1-1,1 0,-1 18,-2-7,0 0,0-1,-1-2,1 0,0 2,-1-1,1-1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1273,'9'23,"-7"-20,-1 3,1-3,-1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1258,'2'21,"0"-12,-1-3,-1-1,0 0,2 4,-1 1,0-6,0-1,1 8,-2-8,0 1,0-7,0 0,0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1236,'22'-3,"-19"3,0 0,0 1,0 0,0 1,2 0,-3 1,0 1,-1 3,0-4,-1 0,1 0,-1 0,1 1,0 6,-1-6,1 0,0 1,-1 1,1-2,0 8,0-8,-1 0,0-1,-3-6,-4-5,4 3,0 1,0-1,1 1,0-1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1272,'11'-6,"-7"5,-1-1,2 0,-2 2,-5 4,0-1,0 0,-3 3,3 1,-1 0,0 1,2-5,0 1,-1 0,0 1,5-5,0-2,3-3,-3 2,-1 0,0 0,2-2,-1 1,4-6,-5 7,-1-1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1636,'2'0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840 1265,'15'67,"-14"-62,-1 0,-1 0,0 1,-2-2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358 496,'-8'14,"8"-11,0 0,0 0,0 0,1 1,-1 3,0-4,1 0,0 0,-1 0,1 0,1 0,0 0,1-1,0 0,1-1,-1-1,0 0,2-2,-1 0,-1 0,0-2,0-1,-2 2,1-1,0-5,-1 6,-1-1,1 1,-1 0,0 0,0 0,-3-1,0 1,1 0,-2 2,0-1,0 1,1 0,-1 1,1 0,0 4,1 0,2-1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453 484,'-11'29,"10"-26,0 0,1 0,0 0,0 4,0-2,1-1,0-1,-1 0,2 0,1-1,0-1,1 0,-1 0,0 0,0-1,0 0,1-2,0 0,1-1,-3 0,1 0,0 1,0-1,-1-2,-1 1,0 0,-1 0,1 0,-2-1,1 2,-1 0,0 0,0 0,-1 0,-1 0,0 1,-2 0,1 2,1 0,-1 2,1 2,1-1,0 2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233,'-5'16,"3"-11,1 0,1 0,-4 10,4-12,-2 1,1 0,0 0,1-1,1 0,3 0,-2 0,1-1,-1 1,1-2,0-1,0 0,4 0,-4 0,3-2,-3 2,1-1,-1 0,1 1,-1 0,2-1,-1 0,1 0,-2 1,-4-3,-3 1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210,'14'4,"-8"-2,-3-1,0-1,0 2,0-2,0 1,0 0,-6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252,'14'2,"-9"-2,-1-1,-1 2,1-3,-1 3,1-1,0-1,0 2,-1-2,1 1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344,'-23'19,"20"-17,1 1,-1 1,1-1,-3 4,2-3,-2 0,3-1,-3 3,2-4,1 1,-1-1,0 1,-3 2,0 1,1-1,3-1,1-1,-1 1,1-1,-1 1,1-1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357,'18'5,"-15"-5,0 1,1 0,-1 0,1 1,-1-1,0 0,1 0,0 1,-1-1,0 0,7 4,-6-4,0 2,0-1,1 2,-2-3,4 2,-2-2,2 1,-3-1,0 0,-1 0,1 0,-1-1,8 4,-7-2,-1-2,0 2,0 0,2 0,-2-1,-8 2,2-2,0 0,-1-2,1-1,-1-1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455,'-1'20,"0"-16,1 1,0-1,0 0,-1-1,1 0,0 0,-1 3,1-3,0 2,0-1,0 0,0 1,0-2,0 0,0 1,2-1,1-1,0-1,0-1,2 0,-2 0,1-1,0 0,-1 1,0-1,0 1,0-1,0 0,-2-3,0 1,-1 0,1 0,-1-1,-1 1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457,'22'3,"-19"-3,0 0,2 0,-2 0,0 1,0-1,-4 3,-4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568 1636,'50'-3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508,'18'2,"-14"-3,1 1,-1 0,0 0,0-1,-1 1,0 0,0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501,'15'1,"-11"0,4-1,-3 0,-1 0,0 1,-1-2,2 1,-2 0,0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470,'6'45,"-6"-42,0 1,1-1,-1 1,0 0,0 1,1-2,-1 0,0 0,3-4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462,'14'2,"-10"-2,3-1,0 1,-4 0,0-1,2 0,1 1,-3 0,0-1,0 2,1-1,-1 1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470,'5'13,"-3"-5,-2-4,0 0,0 7,-1-6,1-1,-1 8,1-8,0 3,0-4,0 1,0-1,-3-6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579,'-16'35,"12"-29,3-3,-3 2,1 1,2-3,-1 1,0 1,0-1,1 0,-1-1,-1 2,0-2,1 1,-1-2,1-5,3-1,0-2,1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574,'13'14,"-10"-12,0 0,2 2,1 0,-3-2,0 1,0-1,5 4,-5-4,0 0,0 0,1-1,-1 1,0 0,2 1,-2-1,0 2,0 1,1 12,-4-11,-1-2,-2-3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1776 678,'-4'23,"4"-19,-1 1,1-2,-1 3,1-3,0 2,-1 1,1-3,0 0,1 0,1 0,1-1,0-1,2 1,-1-2,-1 0,1 0,0 0,-1-1,0-1,-2-1,-1 0,0 0,-1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691,'21'-4,"-17"4,0-2,-1 2,0-1,0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727,'16'0,"-9"-2,-4 2,3-2,1 0,-4 0,0 1,0 0,1-1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1589,'8'17,"-6"-8,0-4,-1 0,2 2,-3-3,2 0,-1-1,-1 0,1 0,1 2,-1-1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628,'6'16,"-5"-9,1-1,-2-2,1 0,2 7,-2-6,1-2,-1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731,'14'0,"-9"0,-1 0,-1 0,0 0,0 0,0 0,0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712,'7'17,"-6"-13,0 0,0 0,1 8,-1-6,-1-1,2 2,-2-4,1 0,2-2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706,'28'-2,"-21"-1,-2 0,2 2,-3 0,0 1,-1 0,1-1,1 1,-1 0,-1 0,0 0,0 2,-7 0,1-3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699,'3'20,"-3"-16,0-1,1 0,-1 1,0-1,1 6,0-4,-1 7,0-8,0 0,1-1,-2 1,-3-4,0-3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783,'2'19,"-2"-14,0 0,1-1,-1 0,0-1,0 2,0-2,0 2,0 6,0-7,-1 1,1-2,0 0,0 0,-1 1,1 0,-1-18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900,'14'0,"-11"0,0 0,0 0,2-1,-1 1,0 0,-1 0,1 0,-1 0,4 0,-4 0,0 1,-9-4,3 2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899,'3'26,"-3"-21,0-1,1-1,-1 0,0 0,0 1,0 0,-1 0,1-1,-1 2,-1-2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996,'2'38,"-2"-34,-1 5,1-4,0-2,0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1081,'-1'27,"1"-22,0-2,-1 0,2 0,-1 3,0 6,0-4,0-3,0-2,0 2,0 0,-2-9,1 0,0-9,0 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1564,'24'-6,"-18"5,1 1,-4-1,0 2,-6 1,-3-2,2-1,1 1,0 0,-1 0,1 0,0 2,0 1,3 0,-1 0,2 3,-1-1,1 4,-1-6,1 1,-1-1,1 4,0 5,-1-3,0-2,0-2,0-1,10-4,-7 0,0 0,2 0,0-1,-1-1,-1 1,0 1,1-1,0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1543,'9'60,"-8"-54,0 1,0 0,2 3,-3-6,0 0,-2-7,2-2,0 0,0-1,1-3,-1 6,3-5,-2 5,1-1,0 1,1 1,0 2,0 2,2 3,-4-2,2 7,-2-7,-1 2,-1 3,-1-3,-2 1,-4 2,5-7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1070,'32'-6,"-29"6,1 0,-1-1,0 1,0-1,-2 4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1105,'25'-2,"-21"1,-1 2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1185,'0'15,"1"-11,0 5,-1-3,1 1,-1-2,1-2,-1 4,0-4,-1 0,-2-3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1283,'-6'36,"6"-31,0 1,0-3,0 0,-1 0,2 0,-1 0,0 1,0 0,0 0,1-1,1-16,-2 7,-1 1,1 1,-1 0,1 0,0 1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1261,'14'21,"-12"-18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1320,'-15'-9,"12"10,0 2,2 0,1 0,0 2,1-2,1 0,1 0,0 0,0 0,0-1,3-4,-2-1,-1-6,-2 6,0 0,0 0,1-5,-1 3,0 0,0-6,-1 6,0 1,1 0,-1 1,0 0,0-1,0 1,-2 7,2 1,0-2,0 0,0 3,1 0,0 6,-1-6,1-1,0-1,-1 0,1-1,0 1,-1-1,0 1,1 1,-1 0,-1-1,1 0,0 1,-1-2,0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1381,'2'25,"-1"-20,-1-1,0-1,0 0,0 2,1-1,-1-1,0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1483,'-13'-3,"10"3,0 2,0 0,1 2,1-1,1 2,0-2,1 10,-1-8,1 0,0-1,0 0,0 1,0 0,1-2,1-1,0-5,1-1,-1-2,-2 2,0 0,2-10,-2 9,0-5,0 6,0 0,0 1,5 7,-1 0,-3 0,1-1,-2 1,2 5,-1-5,-1 0,0-1,1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824,'0'20,"0"-17,0 1,0 0,0 0,0 0,0 0,-1 1,1-2,0 1,-1 1,0-2,1 0,0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912,'0'29,"0"-26,-1 0,2 2,-1-2,0 0,1 5,-1 8,0-13,1 1,-1 1,-2-14,1 2,0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1779,'-14'-6,"11"5,0 1,0 0,0 0,0 2,0 4,-1 6,4-8,-1 1,1-2,0 1,2 0,-1-1,1 0,0 1,1 3,0-2,-1-2,1-3,-1-5,1 0,-1-3,-1 1,-1 4,1 0,-1 0,2-5,-1 5,2 5,9 11,-6-7,-2-3,0 0,-1-1,2-3,-5-4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910,'20'7,"-16"-7,2 1,-3-1,0 0,0-2,-7 6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947,'2'0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1019,'0'33,"0"-30,0 0,0 2,1 0,-1-2,0 0,-1 0,1 5,0-5,-1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1993 1123,'3'15,"-3"-12,0 0,1 3,-1-1,0-2,0-11,0 1,-1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1081,'21'29,"-17"-27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1122,'-9'14,"10"-11,0 1,1 1,-1-2,2-2,0-2,1-3,-2 1,3-11,-1 3,-3 8,2-3,-1 0,-1 3,2-5,-3 3,1 0,0 0,-1 0,1-2,-1 4,-3 13,2 2,0-6,1 0,-1 3,1-5,0 5,0 9,0-13,0 0,1 2,-1-3,0-1,0 0,0 0,0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1179,'-3'38,"3"-34,1-1,0 3,0 5,-1-7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2011 1291,'2'35,"-2"-32,0 0,0 3,0-3,-1 8,1-6,1 3,-2 1,0-3,0-3,1-6,0 0,0-2,0 2,2-1,0-3,0 3,-1 1,1-2,-1 1,3-1,-1 4,0 4,-1 11,-2-11,0 1,0 3,-1-3,0-1,-2-2,0-3,-2-5,3 4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2203 603,'2'24,"-1"-21,-1 1,0 0,1 1,-1 0,1 13,0-15,-1 0,0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698,'5'33,"-5"-30,1 1,-1 1,1 0,-1 2,1-1,-1-1,1-2,-1 1,0 1,1 1,-1-3,0-6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1768,'42'-10,"-38"8,1 2,-2-1,-1-2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699,'19'-2,"-15"2,0-1,0-1,0 2,-1-1,0 0,-7 12,2-8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746,'2'0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835,'4'43,"-4"-39,0-1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939,'-2'48,"2"-45,-1 1,1 0,0-1,0 1,-1-1,-1-13,2 6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935,'9'13,"-6"-11,0-1,0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965,'-10'-6,"7"9,3 0,-1 1,1-1,0 0,0 0,0 0,2 4,-1-4,1 0,1-1,0-2,1 0,1-3,2-8,-6 7,-1 0,1-1,0 1,0-7,0 5,0 3,-1 0,0-3,1-2,-1 4,0 1,0 0,1 0,-2 9,2 0,2 10,-3-12,1-1,-1 0,0 0,2 7,-2-5,1-1,-1 1,1-1,0 1,-1-1,1-1,-1-12,-2 1,1 0,0 2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731,'17'5,"-12"-5,-1-1,0 0,6 0,-6 0,-1 0,2 0,-2 1,-7 1,0 1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957,'32'-7,"-29"7,0-1,0 1,0 0,1 0,8 0,-4 0,-4 0,4-1,-5 1,0 1,-3 3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1030,'1'20,"-2"-14,1 0,0-2,0 6,0-4,0-1,1-1,-1 1,0 0,0 1,1-3,-1 1,-3-7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1180,'-13'3,"8"-1,0 2,1 3,2-4,-2 3,3-3,-1 0,0 3,0 2,2-5,0 1,0 5,0-6,1 1,-1 0,3 3,3 0,3-5,3-3,-4-1,0-1,-2-3,-1-2,-3 2,-1 1,1-1,-1 2,-5-2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1725,'12'45,"-10"-40,0-1,0 5,-1-6,1 1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352,'22'-1,"-18"1,1 1,-1-1,0 1,2-1,-3 0,0 1,-8-2,1 1,0-1,-1-1,2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322,'3'32,"-3"-29,0 1,0 0,-1 1,1 5,0-6,-1 1,1-2,0 2,-1 0,1-2,-3-4,2-2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410,'-15'16,"13"-12,-1 0,1 0,-1 0,1 0,-3 1,2-2,1 1,-1-1,-2 3,2-2,1-1,-4 5,3-4,0-2,1 1,-1 0,-1 0,0 1,1-2,0-1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559,'17'0,"-14"0,6 0,-5 0,-1 0,2 0,-2 0,-8-3,2 2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537,'-3'50,"3"-46,-1 4,0-1,-2 3,0-3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657,'-18'19,"17"-16,-2 1,1-1,1 0,0 0,0 2,-1 3,0-4,0 3,0-1,0-3,-1-1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774,'-16'-5,"12"5,1 1,0 3,0 0,0 1,2 1,0-3,0 1,0-1,0 2,1-1,0 2,-1-3,1 0,0 3,0-1,1-2,1 0,1-2,0-3,1 0,4-3,-5 2,-1 0,1 1,-1-2,0 1,2-5,-1 3,-2 2,2 0,-2 0,1 16,1 4,-2-14,1 2,-1-2,2 1,0-1,0-4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648,'17'44,"-17"-40,1 2,-1-1,1-1,-1 0,1 0,1 10,-2-9,0-2,-4-5,0-2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772,'4'45,"-4"-42,1 0,-1 0,0 1,0 2,2-11,-2 2,0 0,1-2,-1 2,3 1,1 0,-1 2,0 0,3 1,-4 2,0 1,-2 1,-3 3,0-4,0-2,-1 0,0-2,-2 0,0-5,1-1,3 1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397,'19'5,"-12"-5,-4 0,0 0,1 0,1 0,4-1,-4 1,5 0,-2 1,-5-1,1 2,0-1,-8 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1693,'6'19,"-4"-12,0 0,0-1,-1 0,1 3,0-5,-1 0,1 3,-2-2,-1-10,1 0,-1 0,2 0,0 1,3-2,-2 2,0 1,3 2,-1 3,-3 1,1 6,-2-3,-1-1,1-1,-1 0,0 0,-2-3,-1-5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421,'38'8,"-35"-8,2-1,-2 1,3 0,4-1,-7 1,1 0,0 0,0 0,-1 0,-3-3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374,'33'16,"-30"-15,0 0,2 0,-2 0,0-1,0 0,0 1,0-1,0 1,1-1,3 1,-3 0,0 0,-1 0,-3 2,-3 1,0 1,-1 1,0 0,0-1,0 0,1 0,0-2,0 1,-1 0,0 0,-1 1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436,'20'33,"-17"-30,-1 2,3 7,-1-3,-2-5,1-1,-1 0,1 1,-1 0,1-1,-1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579,'-19'-4,"14"4,-2 1,4 0,-1 0,1 2,2 0,0 0,0 0,0 1,1 1,0-1,0-1,0 4,0-3,1-1,0 0,1 2,1-1,2-1,-2-1,0-1,1 0,3 0,0-2,-2-2,-2 0,-1 0,1-2,-2 2,-1-2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975,'-8'23,"4"-19,2 0,3-1,2-2,0-1,0 1,3-1,0-1,-2 1,-1-1,2 0,13-3,-15 3,1 0,-1 1,-8 0,0 0,0 0,2-1,0 0,0-1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981,'2'19,"-3"-14,0-2,-1 0,1 0,-1 2,0 3,-1 4,0-8,1-1,-1 1,6-5,1-2,2-1,0-1,-3 3,0 1,-5 11,-3-3,3-4,0 0,-1 1,0-1,1 0,0 1,0 0,1 0,-4 5,3-6,0 1,7-9,-1 0,-1 0,-1 1,0-1,0 2,1-1,0 1,0 0,0 1,-4 6,1 0,0 1,1-1,-1 0,0 0,1 0,2 0,0-2,1-3,7-12,-7 6,-2 4,1-1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991,'-11'21,"8"-14,2-2,0-1,-1-1,1 1,-1 0,-1 0,1-1,-1 1,6-4,1-5,2-1,-5 3,2 1,-3 5,-1 1,1 0,-1 0,1-1,-1 0,1 0,-1 1,0 1,-1 10,2-12,-1 2,1-8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1038,'36'-3,"-32"1,-1 0,0 2,-1-3,-5-1,-1 0,1 1,0 1,-2-1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1002,'2'25,"-1"-15,-1-6,0-1,0 0,0 3,0-2,0 1,0 2,0-2,0-1,-1-1,2-8,0 2,-1-1,1 0,0 1,1-1,0 1,2-1,0 3,-1 0,0 1,-2 3,-1 0,-1 0,-2 3,2-3,0 0,0 1,-1 0,0 4,1-4,0-1,3-10,2 0,-1 0,-1 1,4-9,-4 11,0-2,1 0,-1 0,0-1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2747 994,'-9'15,"6"-7,1-3,0 0,-1 2,1-1,1-3,0 0,3 0,1-3,4-1,-4 1,0 1,0-1,0 1,-1 2,-2 1,0 1,-1-2,1 1,-1 0,0 1,0 0,1-1,-1 0,-2 3,-1 0,1-5,-1-3,-1-3,4 1,1 0,0 0,-1 0,1-1,0-2,0 3,0-1,0 1,3 5,-1 1,4 3,-1 0,-1-3,0-1,-1-2,2 2,1-1,-1-1,-1 0,0-1,0-1,-2-2,0 1,0-1,0-1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1723,'23'-4,"-20"3,1-1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1033,'-14'-6,"11"7,0 2,0 1,0 0,1 1,0 0,1-2,0 0,1 0,0 6,0-6,0 1,1-1,0 1,1 2,1-3,0-3,0-1,2-6,-3 3,0 0,0-1,-1 1,2-2,3-2,-5 5,1 0,0 0,-4 10,1-4,0 4,1-4,0 1,0 8,0-8,0-1,0 0,0 1,0-1,3-4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2863 1049,'40'-4,"-37"4,0 1,0 0,-6-5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1014,'4'43,"-4"-40,0 1,0 0,-1 0,1 0,-1-1,1 0,0 0,-1 0,4-19,-2 11,0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971,'-3'57,"3"-52,-1 0,1 0,-1 3,1-4,-1-1,1 0,0 7,0-6,0 3,-1-4,1-6,-1-1,1-2,-1 1,1 1,0-2,0 2,1 1,0-1,1-1,0 0,1-3,2 1,-2 4,2 1,-2 3,0 1,-2 1,0 4,-1-4,-1 3,0-3,-1 1,0 1,-2 0,2-2,-1 4,1-4,1 1,-2 2,1-3,-2-3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1018,'13'5,"-10"-4,1-1,-1 0,0 1,0-2,1 1,0 0,-1-1,0 1,-9 1,2-1,1 1,0-1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1041,'2'0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991,'14'5,"-11"-4,0-1,2 3,2-1,-3 0,0-1,0 1,-1-2,0 2,0-1,0 0,-6 3,2-1,-2 2,0 0,0-2,1 1,-1 1,0-2,1 1,-1-1,1 0,0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937,'-3'15,"1"-9,0 0,1 1,0-1,0-1,0 0,0-1,0 0,0 0,0 0,0 5,-1 3,2-7,0 0,0 2,0-4,2 0,2-1,-1-2,2 0,-2 0,1-2,0 1,1-4,-3 0,-2 1,1-1,-1 1,-1 1,0-4,-1 2,-1 0,0 1,-2 0,2 2,-5 0,1-1,4 2,-1 0,1 1,-2-1,-2 1,4 1,0-1,8 1,-2-1,0 0,1 1,0-2,0 1,0 0,0 0,5 0,-5-1,-1 1,0-1,0 0,4 0,-4-1,0 2,0 0,0 2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1008,'1'20,"-1"-12,1-5,-1 0,0 2,1-2,-1 2,1-1,-1-1,1 0,-3 1,-3-4,2-2,0 1,-1-1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1175,'42'-6,"-39"6,5-1,-5 1,0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1699,'20'58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1216,'2'44,"-2"-39,-1-1,1 1,0 0,0 9,0-7,0-2,0-1,-1 2,0-2,1-7,0-2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1221,'25'-3,"-22"3,0 0,0 1,-2 2,1 0,0 0,-1 1,-1-1,0 2,0-2,0 0,0 0,0 0,0 4,-1 2,1-5,-1-1,0 1,1 0,-1 7,-1 3,1-10,-1-1,-2-2,1-1,0-1,-7-5,8 2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1259,'25'-6,"-20"5,1 1,8-2,-9 1,-1-1,0-2,-3 1,-1 0,-2-2,-1 2,-1 1,-4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2626 1206,'15'24,"-14"-19,-1-2,0 0,1 1,0 2,-1-3,1 1,-1-1,0 0,0 0,-3-5,-1-2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2593 1281,'29'-3,"-26"3,4-1,-3 1,-1-1,0 1,6-1,-5 0,0 0,2-1,-3 1,4-3,-4 3,1-1,-2-1,1 2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1174,'-25'45,"22"-41,0-1,0 1,1 1,0-2,0 1,1 0,-1 0,1-1,6-6,-2 1,0-1,0 1,1 0,-1 1,0 1,-2 6,0 3,-2-2,0-1,1-3,-1 2,-1 3,2-5,0 1,0-1,-1 1,-1-1,0-12,2 0,0 6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1230,'32'-5,"-28"5,-1-1,-7-1,0 1,-1 0,2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1209,'7'39,"-7"-31,0-5,0 0,0 0,0 0,0 3,0-3,-1-8,2 2,1 0,-2-1,2 1,-1 0,2 2,0 1,0 2,0-1,1 4,-4-2,-1 2,-2 1,1-3,-6 10,5-8,1-2,0-6,3-9,-1 8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1177,'-8'46,"7"-43,1 1,-1 6,0-5,0-1,1-1,-1 1,0 0,1-1,0 0,-1 1,5-6,-2-2,-1 1,3-3,0 1,1-2,-2 3,0 0,0 1,0 2,-7-1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1245,'-2'41,"1"-36,0 4,0-5,-1-1,-1 3,2-3,-2 3,1-3,-1-4,3-3,-1-1,1-2,-1-7,1 8,1 1,-1-7,0 9,1 0,1 0,1 4,2 2,-1 1,0 0,0-1,-1 1,1 0,-1-1,1 4,-1-3,-1-1,0 1,2-3,-2-5,-1-1,-1 0,1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1689,'26'27,"-20"-34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1179,'-4'20,"3"-16,0 0,0-1,0 0,1 0,-1 0,0 0,1 0,-1 7,1-5,-1 0,1 0,-1 6,0-3,1-5,0 0,0 2,1-2,0 0,2-1,0-2,4-5,-4 1,0 1,-1-1,1 1,-2 0,0 0,-1 0,-1-1,-1-1,2 2,-1 0,0-1,-2-1,1 2,-2-2,1 4,-4-3,4 3,0 1,0 0,0 0,0 0,0 1,0 0,-5 2,4-2,2 2,6-2,1-1,6-2,-8 2,3 0,-2-1,0 0,6 0,-5 1,7-2,-2 1,-7 0,0 1,0-1,1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1245,'2'21,"-1"-16,-1-2,0 0,0 0,1 0,-1-8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1222,'34'-4,"-30"5,-1-2,1 1,-1 0,0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1188,'-2'22,"2"-19,0 1,0-1,0 0,0 1,0 7,0-6,0 15,1-14,1-1,1-5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1213,'-8'-2,"5"3,-1 0,0 2,1 0,1 0,1 0,-1 1,-1 6,3-5,-1-1,0 4,0-2,1-2,0-1,2 0,1-2,5 0,-4-1,0 0,-1 0,3-1,4 0,-2 0,-5 1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1216,'14'2,"-8"-2,-2 0,0 0,2 0,-3 0,0 0,0 0,0 0,0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1182,'27'11,"-24"-9,1 0,0 0,-1-1,-1 2,-3 1,-3 3,0-1,2-3,0 2,1-1,0-1,0 1,0-1,0 1,0-12,1 4,1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1142,'-6'17,"5"-14,0 0,0 0,1 0,-1 1,0 1,1 1,0-1,-1 0,0 0,1-1,0 10,1-10,0 0,2-1,0-1,0-1,0-1,0 0,0-2,-1-1,-4 0,1 0,-3-3,2 3,-2-2,2 2,0 0,-3-2,3 1,0 0,0 1,-1 0,-1-1,-2 0,1 2,-1 2,3-1,0 1,6 0,0 0,3-1,0 1,-2-1,-1 1,0 0,0 0,3 0,1-1,-3 1,0 0,-1 0,0 0,0 1,0 0,0-1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1209,'27'5,"-24"-5,0 2,-6 5,-1-3,2 1,0 0,1-1,1-1,3 0,6-1,-6-2,4-1,-3-3,-1 2,0-1,1-2,-2 1,-1 1,-1 0,-1 0,-1 0,-1-1,0 0,-1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464,'-5'16,"4"-10,-1 1,1-3,0 0,0 0,-1-1,1 0,1 0,-2 2,2-2,0 2,2-2,1-1,0 0,0-1,0-2,2-2,-3 0,2-1,-2 1,0 0,-3-1,-5-1,3 4,-2-2,-2 1,3 1,0 0,1 1,0-1,-2-1,2 1,0-1,0 1,6 1,6 0,-3-1,-2 1,-1 0,2-2,1-1,-3 2,0 0,0 0,0 2,0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1870,'-4'58,"4"-54,1 0,0 1,1-2,2 4,1-5,-1-2,-1-2,0-3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501,'1'22,"-1"-19,0 0,0 0,1-6,-1 0,0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2564 514,'-10'27,"8"-23,1 0,-1 0,-1 1,0-1,1 0,-1 0,3-1,-2 1,2-1,0 0,-1 0,1 0,0 7,1-6,1-1,0 1,1-1,1-1,-1-1,1 0,0-1,0 0,1 0,-1-1,0 2,0-3,4 1,-3 0,1-1,0 0,-2-2,-1 0,0-1,-2 1,-1 1,1 0,0 0,-1 0,-1-6,1 6,-1-1,1 1,-3-2,2 2,-2-5,2 4,-1 0,0 1,-1 0,-3-1,2 3,0-1,0 1,1 1,-3 0,2 1,-3 2,3 1,-1 0,1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2724 300,'-24'22,"21"-19,1 0,0 1,0-1,-1 2,1-2,1 0,0 0,-1 0,0 4,1-4,1 2,-1 11,1-12,0 0,1-1,1 1,-1-1,2 1,2-1,-1-2,-1 1,7-2,-6 0,0 0,0 0,0-1,-1 0,1 1,7-4,-7 2,5-1,-4 1,-1 0,0 0,-1 0,3-3,-4 2,0 0,-1 0,1 0,0-1,-1 1,0-1,0 0,-1 0,-1 0,0 0,-1 1,1 0,-2-2,-4-3,0 2,3 4,0 0,-5-1,6 3,-1 0,-3 1,3 1,0 2,2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260,'-7'18,"6"-14,0-1,-1 1,1 0,1-1,-1 1,2-1,0 0,2 1,3 1,-3-4,0 0,0-2,0 1,-2-3,-3-2,1 2,-2-1,1 1,-3-1,2 2,-6-1,6 3,0-1,0 0,0 1,-2 0,-1 1,2 0,13-3,-2 0,-4 2,1 0,-1 0,1 0,0 0,8 0,-7-2,-1 3,-1-2,0 1,0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297,'14'18,"-19"-13,5-2,1 0,3 0,-1-1,0-1,5 1,-5-2,1 1,-1-2,0 1,0-1,-3-3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1890,'-15'-13,"12"13,0 0,-3 3,5 0,1 0,3 15,0-10,3 0,-3-4,0 0,-1-1,1-7,-2 0,-1 1,1-1,0 1,-1 0,1-1,-1-1,1-3,0 2,-1 2,2 1,1 8,-1-1,0-1,0 1,0 0,2 0,1 1,0-3,1 0,-2-1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1569,'-15'7,"2"7,9-10,0 0,3 0,0 1,1-1,-1 2,2 4,0-6,1-1,1 1,2 0,0-2,-2-1,3 0,-2-1,0-1,-1 1,0-1,1 1,-1-1,0 1,0-1,2 0,-2 0,0 0,-2-3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652 1872,'20'-4,"-17"3,1 0,0 0,0-2,-1 3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1827,'17'62,"-15"-52,-1-7,0 0,0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701 1819,'3'13,"-1"-6,1 0,-1-3,-1 0,4 7,-2-2,-2-6,1 6,-2-6,0 1,0-7,-1-1,-2-13,3 14,0-2,0 1,1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1840,'2'0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1799,'31'84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1847,'14'-3,"-11"1,0-1,-1 0,2-1,-2 0,1 0,0 1,1 2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1811,'64'-21,"-60"20,-1-1,1 1,0-3,-1 1,-1 0,0 0,2-1,1-1,2 1,-3 3,0-2,-1 1,1 0,-2-2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1834,'24'-14,"-21"15,0 2,3 4,-3-2,0-1,-1 1,-1-1,-1-1,0 1,0-1,-1 1,0-1,0 1,0-1,-3 7,1-5,-1-1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1779,'16'13,"-12"-10,-2 0,1 0,0 0,-1 0,3 4,-3-4,1 6,1 5,-4-9,1 0,-1-1,0 0,1 1,-1-1,0-1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1767,'45'90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1580,'18'-6,"-15"5,1 5,-2 2,0-3,0 5,0-3,-1-2,0 0,0 2,1 5,-1-1,0-3,0-3,-1 4,0-4,0 0,-6-1,2-1,-7-1,8 0,-1 0,0 0,0 0,0-1,0 1,0-1,-2 0,-1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1633,'20'8,"-16"-4,-2 0,-2 0,-1 0,-1 1,0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1692,'17'-4,"-15"1,2 1,-2 5,1 1,-2-1,1 1,0 0,-1 0,0-1,3 9,-3-7,0 0,1 2,0-1,0-3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1626,'27'-25,"-24"24,0 0,1 5,-3-1,2 1,0-2,-3 5,0-3,0-1,0 0,0 0,0 0,-1 0,2 0,0 0,1 2,-2-2,0 0,1 0,-4-7,-2 1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1640,'18'-7,"-15"5,2-2,-1 2,-1 1,0 3,-2 1,-1 0,-5 8,4-6,-1-1,1 0,0 0,-1 2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983 1697,'8'-18,"-7"14,1 0,1-2,-1 3,0 0,1-1,0 0,-1 1,1 1,-4 6,-1-1,0 2,1 0,0-1,-1 1,1 1,0-2,0 0,-1 7,1-1,1-7,1 3,1-3,2-4,-1-1,0-1,3-3,-3 3,-2 0,1 0,-1-1,-1 1,-1 0,-3 2,0 1,0 0,-1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1591,'-1'30,"0"-26,0-1,0 1,-1 1,2-2,-1 0,12-9,-7 2,0 0,4-10,-3 6,-3 5,2-2,2 1,-3 1,0 3,0-1,4 5,-3 1,-1-1,4 11,-6-10,2 5,-1-2,-1-1,1-1,-3 0,0-3,1 0,-3 0,-2 1,-12-8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1054 1658,'-8'21,"8"-24,0-2,0 1,0 1,0 0,0 0,1-1,0 1,1-2,0 0,0 1,-2 1,1 0,2-3,-1 2,1 2,0 5,-2 1,-1 4,0-1,-1-2,0-1,-1-1,2 0,-3 11,3-11,-1 1,1-14,2 0,-1 1,-1 4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1522,'10'33,"-9"-29,-1 0,1 7,-1-7,1-1,-1 1,2 3,-2-3,1-1,-1 0,0 0,1 0,-1 0,3-9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1603,'14'-6,"-9"4,-1 1,0 0,0 0,0 0,-1 0,1 0,0-1,0 1,-1 0,9-4,-7 4,5-2,-1 0,-1 1,-3 0,-1 1,-1-1,-24 9,13-5,2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1598,'36'77,"-35"-72,2 5,-1-6,-1-1,0 1,2 3,-1 2,-1-3,0-1,0-1,-1 1,2 0,-1-1,1 3,1 0,-1-1,1-1,1 5,-2-6,0 0,5 6,-6-7,2 1,0 1,-2-2,4 8,-1-4,0 6,-2-10,1 2,0 0,1-1,1 0,7 5,-6-3,2 5,-6-8,6 5,-5-4,4 0,-2-1,-2-2,0 1,1-1,2 1,3 2,-6-3,0 0,3 1,-1 1,-2-2,0 0,0-1,13 6,-12-4,0 0,-1-1,0 0,3 3,2 0,-1-1,1-1,1 0,2 1,-8-3,0 0,0 0,8 1,-6 0,1-1,2 1,1 0,-5 0,0 0,2-1,-3 1,1-1,-1 1,8-1,-6 0,4-1,-4 1,-1 0,0-1,3 1,-4-1,0 1,3-1,6 1,-8 0,5-1,2 0,0 1,-8-1,0 1,5-1,-4 1,5 0,-4 0,0 1,3-1,-4 0,3 0,-2 0,-1 0,0 0,6 0,0 0,-1 0,-5 0,0-1,0 1,5 1,-6-2,13 1,-11 0,0 0,0 0,-1 0,1-1,-1 1,0 0,1 0,13 0,-8-1,-5 1,4 0,-4 0,4 0,2-1,4 0,-11 1,4-1,-1-1,2 2,-4-2,1 1,-1 0,6 0,-7 0,10-1,-4 0,-4 2,6-3,-6 3,-1-1,0 0,-1 0,11-2,-4 1,-6 2,1-2,-2 1,0 1,0 0,-1 0,13-1,-12 1,1 1,3-2,-2 1,-2 0,4 1,-2-1,1 1,-1-2,-1 1,1 0,0-1,-2 1,6 1,-6-1,-1 0,5-1,-5 1,4 1,-3-2,-1 1,10-1,-10 0,4 1,-3-1,-1 2,0-2,2 0,-2 2,1-1,4 0,10-1,-14 1,0 1,2-1,-2 0,-1 0,4-1,-3 1,7-1,-6 1,-1-1,1 1,-2 0,1 0,-1 0,4 0,-1-1,-2 1,1 0,0 0,0 0,-1 0,1-1,-1 1,-1 0,0 0,0-1,1 1,4-1,-5 0,13 0,-2 1,-11-1,1 1,0 0,-1 0,3 0,-2 0,1-1,0 1,-1-1,1 0,7-1,-7 1,-1 0,-1 1,1-2,-1 2,10-2,-9 1,6 0,-7 1,6-2,-3 1,-2-1,0 1,3-3,-3 3,2-3,3-1,-6 4,3-3,-3 2,0 1,0-1,1 0,0 0,0 0,-1 0,0 0,1 0,0-1,-1 0,0 1,3-6,-3 3,-1 1,-1 0,1 1,0-1,0 1,0 0,-1-1,-1 1,0-1,0 1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1570 1164,'15'-2,"-12"1,0 1,0 0,0 2,-1 3,-2-1,2 7,-1-6,0 6,-1-8,1 1,0 0,-1-1,0 0,-1 0,-2-1,-6 0,4-2,1 0,-1-1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1583,'-14'-5,"11"5,0 1,0 1,0-1,0 2,0 0,0 1,1 0,0 0,1 2,1-3,0 2,0-1,0 5,2-2,-2-4,2 2,1 1,-1-3,1 1,0-3,0 0,4 0,-3-2,3-1,-3 1,1 0,0 0,0 0,-2 0,1 1,1-1,-1 1,0 0,-1-1,0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762 918,'26'-14,"-22"13,1 0,3-2,-3 3,-1-2,-1 1,3-2,-2 3,-1-1,0 0,-6 5,-4-4,4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792 857,'-5'34,"5"-29,0-1,0 1,0 17,-2-13,1-2,1-3,-1-1,1 1,-1-1,0 4,0-4,1 0,0 0,0 0,-1 0,1 0,-1 0,1 0,3-7,-1 0,-1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802 940,'15'-5,"-12"5,0 0,0 1,-3 2,-1 1,-4 4,3-5,5-1,1-2,-1 0,0-1,0 0,1 1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849 841,'3'17,"-2"-14,0 3,1-2,-1-1,2 0,-2 0,1 0,1-1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2212 146,'-24'24,"22"-20,0-1,1 0,1 0,0 0,2 0,0 1,0 1,0 1,0 1,-1-4,1 1,2 0,1 0,-1-2,0-1,1 0,0 0,-2-1,1 1,0 0,-1 0,0-1,0 1,1 0,-1-1,0 0,0 1,1 0,0-2,7 1,-8-1,0 0,1 0,-1 1,2-2,-2 1,0 0,0 1,0-1,0-2,0 1,0-1,-1-1,-1 1,0-1,1 0,-1 1,-1 0,-1 0,-2-1,0-2,1 3,0 0,0 0,-1-1,2 1,-3-1,1 1,-2-2,0 3,2 0,0 1,-4-1,3 1,1 0,-1 0,1-1,0 1,0 1,0-1,-1-1,1 2,0 0,-1 0,0 1,0 0,-8 2,9-2,0 0,-2 1,2 0,-1 1,1 0,0-2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2428 142,'-24'25,"22"-22,1 0,0 0,0 0,0 2,1-2,0 0,2 0,-1 0,2 2,-1-1,0 0,-1-1,0 0,1 0,0 0,-1 0,2 0,1-1,0 0,2 1,-3-2,1 0,2 0,-2 0,-1 0,0 0,1 0,-1 0,3 0,-3-1,1 1,1 0,-2-1,2 0,-2 1,1-1,0 0,0 0,1 0,-2 0,0 0,1-1,-1 2,0-2,0 1,1 0,0 0,-1-1,0 1,0 0,2-1,-1 1,0-1,-1 0,1 0,-1 0,1 0,0-1,-1 2,0-2,1 0,0 0,0 0,-1-1,0 2,0-2,0 0,0 2,0-2,-2 0,1 0,0 0,-1 0,0 0,-1 0,-1 0,1 0,-1 0,1 0,0 0,-1 0,-2-2,2 2,-2-1,-2-2,1 2,1 2,0 0,0 0,0 1,0 0,0-1,0 1,0-1,0 1,0-1,-1 1,1 0,-3-1,3 2,-1-1,-7 0,5 0,3 1,-4 0,4 0,0 0,-1 1,1 0,-4 0,-3 0,4 0,-8 1,11-1,-1 0,-2 2,3-2,0 0,0 0,-5 3,4-3,-1 1,-1 2,2-2,0-1,1 1,-1 1,0-2,0-1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140,'-15'4,"12"-4,0 1,0 1,0-1,1 2,0 0,1 0,0 0,0 1,-1 0,1-1,1 0,-1 1,0-1,0 0,0 0,1 0,0 0,-1 0,2 0,-1 2,2-2,-1 0,1 0,-1 1,1-1,1 1,0-1,0-1,-1 1,1-2,0 1,0-1,0 0,0 1,0-1,0 0,0 0,2 0,-2-1,0 1,1-1,-1-1,0 0,0 0,0 0,0 0,0-1,0 0,-1-1,1 0,0-5,0 3,-2 2,-1 0,1 0,0 0,-1 0,0 0,0 0,0 0,-1 0,0-1,0 1,0-3,-1 3,1-1,-2-2,1 3,0 0,-2-1,1 2,-4-1,1 1,1 1,0-1,0 2,-1-1,2 1,1 0,0 0,0 0,-8 0,-5 0,11 0,2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1415 1023,'-1'17,"0"-11,0 1,0-4,0 0,1 1,-1 2,0 0,0 0,1 0,-1-1,0 0,0-1,0-1,-1 1,1-1,1 1,-1-1,0 0,0 3,1-3,-1 0,1 0,0 0,3-2,1-2,0 1,-1 0,0-1,2 1,-1 0,0 0,0 0,-1 0,3-1,0 1,-3 0,1-1,0 0,1 1,-2-2,-7-2,-2-3,-1 1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1037,'28'-7,"-24"5,-1 2,3-3,-3 2,0-1,0 2,0-1,-3 4,-2 0,0 0,-1-1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1089,'22'-1,"-18"1,0 0,0 1,-1 0,0 0,1-1,-1 0,1 0,-1 1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1101,'24'0,"-21"0,0 0,0 0,0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883 838,'-8'17,"7"-13,-1 0,0-1,-3 7,3-7,-3 3,2-3,0 1,1-1,7-5,-2 2,4-3,0-1,-2 1,-2 2,-10 7,4-3,-1 1,1 0,0 0,2-1,8-3,-4 0,3-2,-3 0,0 0,-3 5,-2 3,0 1,-1-2,-1 3,2-4,-1-1,6-5,3 0,-3-1,0 1,2-4,-1 2,-1-1,-1 2,1 0,-1 0,-2 8,0 0,-2 8,2-10,-1 1,0-1,0 0,-1 0,-1-2,1-6,1 0,0 1,1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1486 1124,'16'-1,"-13"1,1 0,-1 0,1 1,0-1,0 1,-1-1,0 0,0-5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1066,'18'5,"-14"-6,2 1,-3-1,0 2,3-1,-2 0,-1 1,0 0,-1 3,-10 17,2-10,4-7,-1 5,-2 9,0-5,1-5,2-5,-1 2,2-2,-2 0,1-6,1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1604 1053,'32'-2,"-28"1,0 1,-1-1,2 1,1-1,-3 1,0 0,0 0,0 1,-3 2,-2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1061,'1'47,"-1"-43,0 1,0-1,0 0,0 2,0-2,0-1,0 1,0-1,0 0,0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1700 1040,'-1'21,"1"-17,0 1,-1 0,1 0,-1 0,0 0,1-1,0 0,-4 13,2-11,2-1,-1-1,2-1,-1 1,3-1,1-2,-1-1,4-2,-4 2,13-7,-5 1,-5 4,-3 0,1-1,3-2,-4 3,1-2,-1 1,-2 0,-1-1,-7-7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1701 1045,'26'-2,"-22"1,0 1,-1 0,1 0,-4 5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1699 1089,'13'-6,"-8"3,0 0,-2 2,2-2,-1 1,1 1,-2-1,0 1,0-3,-1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981,'-4'26,"4"-23,1 0,-1 1,0 6,-2 1,1-6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1317,'-16'-10,"13"9,0-2,0 2,-2-2,2 1,0 0,-1 2,0 2,-1 4,1 1,2-2,0-1,1-1,1 8,1 4,-1-9,1-1,0 2,1-2,-1-2,2-1,0-2,1-4,7-19,-9 18,-1 1,1 1,-1-1,1 1,5-7,-5 6,0 1,0 0,0 0,-2 7,0-1,0 1,0 4,0-4,1-1,0 10,-1-9,0-1,1 1,-1 0,1 0,-1-1,0 0,2 0,-1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1444 1319,'30'-2,"-27"2,0 0,1 0,-1 0,0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882 900,'2'17,"-1"-12,0 3,0-5,-1 3,0-3,0 0,0 0,0 8,-3-4,2-3,-2-9,2 2,-1-3,1 2,0 0,1 0,0 1,-1 0,-1 6,-2 2,3-1,0-1,0-6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1473 1271,'3'38,"-1"-30,-2-4,1 0,0 6,-1-4,0-1,1 1,-1 3,0-1,1-5,-1 0,0 0,3-6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1262,'-3'55,"3"-48,0-4,0 1,0 1,0 1,0-2,0 1,-1-1,1-1,-1 0,0 1,-2-3,3-4,-1-11,1 9,1-3,-1 3,3-2,-1 3,1-1,0 2,0 1,0 2,0 0,0 2,2 5,-4-4,0 0,0 4,-1-4,-1 0,-1 2,-4 6,4-8,-1-1,0 0,0-2,4-3,0-1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1319,'23'0,"-17"-1,-3 1,2 1,-2-1,1 2,-1-1,0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1307,'4'20,"-3"-14,0 10,0-7,-1-4,1-1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1652 1311,'-15'-2,"11"2,-2 3,-2 1,4-1,0 1,2 0,0-1,1 3,1-3,0 7,1-6,0-1,0 1,0-1,0 2,4-2,0 0,7 0,-9-3,7-2,-6 0,-1-1,-2 0,-1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1258,'-1'28,"1"-24,0 2,1-1,-1-1,-1-1,1 2,-1-2,1 0,0 1,-1 10,1-7,-1 0,2 4,-1-2,1-5,-1 0,0 3,0-4,0 3,1 0,-1-2,0 0,0-1,3-2,1 0,0-2,0 1,0 0,0 0,-1-1,1 0,0 0,2-1,-1 1,3 0,-5 0,0 0,3 1,-3 0,2-1,1 2,-3-1,0 1,1 1,-1-2,0 0,-2-4,-1 1,0 0,0 0,0-4,0 4,0-3,0 3,0 0,1-1,-1 0,0-1,1-1,-1-1,0-6,1 8,-1 0,0-6,0 5,0-2,0-12,0 15,0 0,-1 0,1-2,0 3,0-1,0 2,-1-4,0 4,1 0,-3 2,-1 4,-2 4,4-4,-1 0,-1 1,1-3,0 0,0 1,-4 1,4-3,-4 3,4-2,-1-1,1 1,-3 2,3-3,-1 1,0-1,1 1,-1 0,0 0,0-1,1 1,0 0,0 0,0 0,0 0,0-1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1079,'14'5,"-10"-4,-1 0,3-1,-2-1,0 2,0-2,0 1,0-1,2 1,-1-1,-1 1,-1 1,-8 0,2-1,0 1,0-1,0 0,0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1846 1100,'14'2,"-11"-2,2 0,-1 0,0 0,1 0,-1-1,-1 1,0 0,0 0,0 0,-1 3,-5-7,-1-2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1046,'20'9,"-17"-8,2 0,2 1,0 2,-4-3,0 0,0 1,0 1,0 3,-3 0,0-3,0 1,-2 1,0-1,0-1,-2 0,0 1,0-1,1 0,-6 3,6-5,-1 2,-5 1,6-9,0 1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2013 1055,'0'13,"0"-7,0 1,-1-1,1-1,1 0,-1-1,-1 2,1-1,0 1,-1 1,1 12,-1-14,0 0,0-1,1 0,0 0,-1-1,1 3,0-3,0 0,0-7,4-8,-3 7,1-3,-2 3,1 0,0-2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860 925,'-6'16,"6"-8,1-4,0 0,0-1,0 0,1 1,1-2,3 0,-2-1,0 0,1-2,-1-1,0-1,-1 0,0 1,3-6,-5 5,1 0,1-4,1 2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2019 1050,'14'-1,"-9"0,-2 1,1 0,0-1,3 1,-2 0,0 0,-2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2024 1095,'26'-4,"-23"3,1 1,-1-1,0 1,0 0,2-1,-3-2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1062,'24'-3,"-21"3,1 0,-1-1,1 1,-1 0,0 0,0 0,0 1,0 1,-1 2,-1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2117 1069,'-5'27,"5"-22,-1-2,1 0,0 9,-1-4,1-4,0 1,0-1,0-1,-1 1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1007,'-2'20,"2"-17,-1 5,1-5,-1 0,-1 0,1 1,-1 1,-1-2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2200 1058,'-2'23,"2"-18,-1 0,1 0,-1-1,1-1,-1 1,-1 5,2-5,-1-1,1 1,-3 14,2-15,0 0,1 1,-1-1,1 0,3-3,1 1,-1 0,7 0,-7-1,0 0,0 0,1-1,-1 1,2 0,-2 0,0-1,-3-2,-3-2,1 1,0-5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1060,'20'-3,"-17"2,0 0,0 1,0 1,0-2,-6 6,0-2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2197 1099,'34'-4,"-31"3,1 1,-1-1,1 1,-1-1,0-2,0-2,-1 0,-1 1,0-1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1003,'-10'43,"8"-40,-1 2,1-2,0 0,-1 2,1-2,1 1,-1-1,-2 2,1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2014 1279,'-15'-12,"12"11,0 0,-1 0,1 2,0 0,-1 1,2 1,-1 5,1 1,1-4,1 0,0-1,0 1,0-1,1-1,-1 0,1 1,1-1,1-2,0-2,5-4,3-9,-4-1,-5 11,0 1,0 0,2-2,-1 1,-2 7,-2 3,1 1,0 0,-1-2,1 4,0-6,-1 2,0-1,0-1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913 893,'-1'19,"1"-14,0 0,0-1,0-1,1 9,0-8,-2 0,2-1,0-7,2-6,-1 4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1963 1233,'-5'40,"4"-37,1 0,0 6,-1 2,1-5,-1 2,1-4,0 0,0 2,-1 4,1-3,0-4,0 2,0-2,0 0,0 0,3 0,-1 2,-1-2,1-9,0-9,-1 8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1969 1233,'19'-3,"-16"3,3-2,-2 2,-1 0,5-1,-2 1,-1-1,-2 2,1 0,-2 3,-1 0,-1 0,0 8,-1-9,0 5,1-4,-1 1,-1 14,2-12,-2 13,1-15,1 1,-3 11,3-11,-1-1,1-2,-1 0,-1 4,1-3,-1-8,1 1,0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1957 1367,'25'-9,"-20"8,-2 2,1-1,0-1,6 1,-5 0,-1-1,0-1,0-2,-3 1,0-1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2054 1301,'44'-12,"-41"12,2 0,-1 1,0-1,-1 0,0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2083 1255,'5'63,"-5"-60,0 3,1 0,-1-3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2133 1230,'-3'62,"2"-57,0 5,1-6,0 0,-1 2,0-3,1 0,-1 1,1-8,1 0,0-3,0 0,2 0,-2 4,-1-1,3-2,0 2,-1 0,1 1,0 3,1 9,-4-4,0-1,0 1,-1-2,-1 3,-1-1,2-1,-2-1,2 0,-4 2,2-1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1284,'32'-1,"-29"1,0 0,0 0,-4-3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2195 1267,'-2'44,"1"-33,1-8,2 1,0-7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2252 1275,'-15'0,"12"2,-1 3,3-2,-4 8,4-7,0 0,1-1,0 0,-1 2,14 23,-9-25,18-9,-13 1,-4 2,-1 0,-1 1,0-4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2330 1079,'21'1,"-18"0,0-1,0 0,0 0,0 1,-5 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936 867,'3'31,"-3"-25,0 0,0 0,0 6,0-3,0 4,0-8,0 4,0-6,0 1,-1 3,1-4,-1-8,1-11,0 10,0 3,1-4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1098,'18'2,"-15"-1,3-1,-3 0,0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2353 1060,'27'6,"-24"-6,2 0,-2 0,1 0,0-1,-1 1,-2 4,-3 1,0 1,0-1,0 0,-3 1,3-3,-3 3,-4 3,7-6,-2 1,1-3,0-6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1095,'-1'15,"1"-12,-1 0,0 3,1-2,0 1,0-2,-1 0,1 1,-1-9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2464 1046,'3'14,"-3"-11,1 4,0 5,-1-6,0-1,0-2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1117,'-12'-13,"9"13,0 3,2 0,1 0,0 1,1 2,-1-2,4 1,-1-3,0-1,0-1,0 0,0-2,1-4,1-5,-3 6,1-4,-2 6,2-6,-2-2,0-4,1 6,-2 6,0-1,-1 8,0 3,1 0,-1 1,1 13,-1-16,1 0,0-1,0 0,0 10,0-9,0-1,0 0,0 0,-1-1,1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1217,'-1'19,"0"-10,1 1,0-2,-1-5,1 5,0-4,0 1,0 6,-1-1,1-4,-1-3,1 1,-1-1,2 0,-1 0,0-6,0 0,0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2454 1215,'17'1,"-12"-1,-1 0,1-1,-2 1,4 0,-3 0,-1 0,0 0,1 1,-1-1,-2 3,-1 0,0 1,0 7,0-4,0-1,-1-1,1 0,0 9,-1-1,1-5,0-1,-1-1,0 3,0 2,0-8,0 1,0 5,1-6,-1 1,1-1,-1 0,1 0,-4-10,-1-4,2 7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2431 1329,'45'-9,"-40"7,-2 1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2478 1262,'-17'-1,"14"3,1 1,2 1,-1-1,1 0,0 1,1 0,1 1,2-2,-1-5,5-7,-5 5,0 2,-1-1,1 1,-3 5,0 4,0-2,0 0,0 4,0-2,0-4,1 2,1-2,0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2540 1274,'17'-1,"-13"1,0 0,-1 0,1 0,-1 1,0-1,2 0,-2 1,0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958 870,'20'1,"-15"3,-3-1,0 0,-1 2,0 3,0-4,0 18,-1-12,0-6,-1 1,0-1,-2 1,-1-3,-4-1,5-1,-1-1,-1 1,1-3,2 0,2-2,2-6,-1 6,1 0,0-1,0 0,1 2,-1 1,9-11,-8 12,3-3,-2-2,-6 4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2565 1245,'2'46,"-2"-30,0-13,0 1,1-1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2607 1235,'-6'41,"6"-36,-2 6,1-1,0-5,0 1,0-2,1 0,-1-1,2-8,0 1,1-2,0 1,-1 2,0-2,1 2,0-1,2-1,0 2,-1 3,-1 5,-1 1,0-3,-1 7,-1-6,1-1,-2 0,0 3,0-2,-1-2,-3-2,3-2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2634 1289,'43'-1,"-40"1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1267,'3'53,"-3"-50,1 0,2-4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2729 1268,'-11'4,"8"-1,-1 3,3-2,0 1,0 0,1 0,-1-1,2 3,0-3,0 1,1 0,1 0,0-2,2-1,-2-1,2-3,-2 0,0-3,-2 1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2614 1064,'14'0,"-6"0,2 1,-3-2,-3 1,0-1,-1 2,0-1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2635 1084,'3'22,"-2"-19,-1 1,0 1,0-1,0 3,1 5,-1-7,0 0,1 3,-1-1,-1-4,1-11,0 3,0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1020,'-6'38,"5"-35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1069,'1'35,"-2"-31,0 3,1 3,-1-7,1 5,0-3,-1 0,2-1,-1-1,5 0,1-3,0 0,1-1,-2 0,-2 1,4-2,-4 2,0-1,0-1,-7-4,1 1,1 1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2727 1071,'26'-4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1599,'13'1,"-8"-1,-1 0,0 0,-1-1,2 1,-1-1,-1 1,0 0,0 0,0 0,0 1,1-1,-8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275 977,'-4'16,"5"-13,0 0,0 0,-1 2,0-1,0-1,0 0,0 0,0 1,0-1,1 1,1 1,0 0,-1-2,0 2,0-2,0 0,0 0,1 0,0 0,2 0,-1-2,0 2,0-2,0 1,0-1,0 0,0-1,0 0,0 0,0 0,0 0,0-1,0 0,0 0,1 0,-1-1,0 0,0 0,0-1,0 0,0 2,1 0,-1-1,0 0,0-1,0 0,-1 0,-2 0,2-2,-1 1,0-1,-1 2,-1-5,0 5,0 0,0 0,-1-1,1 0,-2 1,-1 0,1 1,0-1,0 1,-1 0,1-1,0 2,0-1,0 1,0-1,-1 0,-6 0,3 1,3 2,0-1,-1 1,2 0,-1 1,1-1,-1 2,1-1,-2 1,-1 2,-1-1,4-1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1105,'22'-4,"-18"3,1-1,-2 1,0-3,0 0,1-4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2781 1016,'-2'18,"2"-10,0-5,-1 6,-1-3,2-3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1100,'14'2,"-11"-1,1-1,0 1,-1-1,0 1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1125,'25'3,"-22"-3,0 0,1-1,0 1,-1-1,-2-3,-3 1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2841 1059,'20'22,"-15"-18,-3-1,1-1,0 1,1 0,-1-2,-1 2,1 0,-3 1,-1 0,0-1,-1 0,0 0,-3 6,2-5,-4 6,1-4,-1 0,4-3,1 0,-1-1,-5-2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2968 1098,'-11'-14,"8"13,0 1,-1 3,1-1,0 0,-1 2,0-1,0 1,2-1,-3 3,3-1,1-2,0 7,1-7,1 1,0 0,3-2,-1-2,1 0,0-1,0-2,-1-1,-1 1,4-3,-3 2,0 2,-1-1,1 1,-2 5,0 8,-1-5,0-2,0-1,1 2,0-1,0-1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1260,'-10'-13,"7"12,-1 2,0 0,1 0,-1 1,1 1,-1 0,3 0,-1 0,2 0,-2 4,2-4,0 2,0-2,0 0,1 3,2-3,0-2,1-1,4-3,-4-1,4-4,-5 4,1 1,-1 0,0 1,0 0,0 5,-3 0,0 9,1-5,-1-1,1 3,-1-6,1 2,2-6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1271,'14'1,"-10"0,0-1,1 1,1-1,-3 0,2 0,-2 1,0-1,0-1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1232,'-3'39,"3"-35,-1 0,1 7,0-8,0 0,2-8,-4 19,3-11,0 0,0 1,1-1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3097 1236,'20'-20,"-41"62,21-39,-1 2,0 3,1-5,-1 4,1-2,0 0,0 0,-1 0,0 1,0-2,0-1,1-6,4 2,-7 0,4-4,0-1,0 0,1-3,-1 6,3-6,-2 6,1 1,0 1,0 1,0 0,0 3,-3 0,-1 6,0-4,-1 5,2-6,-2-1,-2 0,1-1,0-1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452 975,'-13'8,"10"-8,0 2,0-2,0 1,0 1,-1 0,2 1,0 1,2-1,-1 0,1 0,0 2,0-2,2 0,1 12,-2-12,1 0,0 0,2 0,0-2,-1 0,0 0,0 1,1 0,-1-2,0 1,0 1,0-1,0 1,0-2,0 1,0 0,0-1,0 0,0 0,0 0,0-1,0 1,0 0,0-1,0 1,0 0,0-1,0 0,0 0,1-1,-1 1,0-1,-1-1,1 1,1-2,-2 1,0-1,0 1,-2 0,1 0,0 0,0 0,0-1,-1 0,0 1,0 0,0 0,-2-2,-1 1,2 1,-1 0,0 0,0 0,0 0,0 0,-1-1,1 1,-1 2,0-1,0 1,0-1,-1 2,1-1,0 1,0 0,0 0,0 0,0 0,0 1,-4 2,4-1,0-1,-1 1,1-1,-1 0,2 2,-3 2,2-4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1272,'19'3,"-13"-3,-2 0,0 1,-1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1254,'11'-7,"-20"62,9-51,-1-1,1 6,1-6,2-5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3274 1265,'11'-4,"-47"6,33-2,0 1,-1 0,-4 3,6-1,1 0,-1 4,2-4,0 1,1-1,-1 1,0-1,4 5,6-1,-7-6,4 1,-2-1,1-2,-2-1,1-4,-4 3,-1-6,-2 3,1 2,5 4,-8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3032 1075,'21'3,"-16"-2,-2 0,2 0,1 2,-3-2,0 0,-8-1,2-1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3053 1089,'1'14,"-1"-11,0 0,2 2,-1 8,-1-8,0-1,0 0,0 3,-1 0,1-4,-1 1,0-1,1 1,0-1,-1 2,1-1,0 0,-2-17,1 9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3129 1011,'-8'33,"7"-30,-2 4,2-4,0 0,0 0,-2-2,0-2,0-2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3150 1081,'-3'17,"2"-14,0 3,1-3,-2 3,1-2,0 5,0-3,0-1,1-2,-1 4,0-3,1-1,0 0,3 0,0-2,0-1,2-1,-1 1,-1 0,2-2,-2 0,2 1,-1 0,1 0,-2 1,4-1,-4 0,-12-6,5 3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1076,'23'6,"-20"-7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3141 1118,'4'-2,"14"3,-15-1,0-1,2 1,0-1,-2 0,0 1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1038,'-4'15,"2"-6,2-6,-2 4,2-3,-1-1,0 3,0-3,0 0,-2-2,-1-1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864 982,'13'3,"-10"-3,0 0,1 0,-1 0,0 0,0 0,0-1,5-1,-3 1,-1 1,-1 0,3-1,-1-1,1 0,-2 1,-1 0,1 1,-1 0,0-1,2 1,-2-1,2-2,-2 2,0-1,3 0,0 0,-2 1,-1 0,1 1,0-1,-1 1,1-1,-1 2,0-1,-15-4,7 3,1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1328,'-18'17,"18"-14,0 2,1-2,0 2,0-2,2 0,0-1,0-1,0-2,0 0,0-1,-3-1,-1 0,0-2,0 1,0 1,0 0,-1 0,-1 0,-1 1,1 1,1 5,2 0,1 0,0 0,1 0,0-1,0 0,1-2,1-1,-1-2,0 1,-1-2,-1 0,-1 0,0 0,0-1,-1 0,0 1,-1 0,-1 1,0 2,0 0,0 4,2-1,1 0,0 0,0 0,0 3,0-3,2 0,1-1,1-2,-1 0,1-4,-3 0,-1 1,-1 0,-1-3,0 3,-1 0,-1 1,1 0,0 2,3 4,1 5,1-5,-1-1,-1 0,3-3,0-3,-1-2,0 2,-2 0,0-1,-1 1,-2 1,-2 3,1 2,3 0,-1 4,1-2,1-2,0 0,3-2,0-2,1-1,-1 0,0-1,-2 0,0 0,0 0,-1 0,-3 1,-1 3,2 3,2 4,2 0,-1-5,1 1,0-1,1-3,-3-3,0-5,-1 3,-1 1,-1 1,0 3,0 1,-1 4,3-1,1-1,0 0,3-1,0-2,0-1,-2-2,-3 0,0 0,-1 2,5 4,1 0,0-1,-2-9,-2 3,0 1,-2 0,0 3,1 3,1 4,1-3,0-1,1-6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1085,'-8'13,"11"-11,1-1,-1 0,0-1,0-2,-2-1,-3-1,-1 2,-2-1,2 0,-1 0,1 2,1 4,1 1,1 0,1 0,1-1,1-1,0-1,1-1,0-1,0 0,-1 1,-2-3,0 0,-1 0,0-1,-1 1,-1 0,-1 1,-4 1,3 4,1 0,2 0,0 1,0-1,4 0,0-1,0 0,0-3,-5-3,1 1,-1-1,0 0,0 1,-1 1,2 5,1 1,0-1,3-1,0-2,1 0,-1-1,0 1,0-1,-3-2,0-1,-1 1,0 0,-2 3,0 3,2 0,1 0,0 0,3-1,0-2,0-2,-2-1,-1 0,-3 0,0 2,-1 5,2-1,1 0,0 0,3 0,0 0,1-2,0-1,0-2,-3-1,-3 1,1 5,2 0,1 0,2-2,0 0,0-1,0-1,-2-2,-1 0,-1 0,1 0,-1 0,-2 1,1 5,0 0,1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1101,'-7'14,"9"-11,1-2,0-1,-2-3,-1 0,-1 0,-2 0,0 2,-1 2,1-1,2 3,2 0,2 2,-1-2,1-2,0-2,-2-2,-1 0,-1 0,-1 0,0 0,-1 2,0 2,3 2,2 0,3 1,-2-4,0-2,1 0,-1 0,-1-1,-1 0,-3 0,-1 0,1 0,-2 2,1 1,0 1,0 1,2 2,0 0,1-1,1 1,0 0,-1-1,3-1,0-2,-3-3,0-1,-1 1,1 0,-3 1,3 5,2 0,1-3,0-1,0-1,0-1,-2 0,0 0,-2 0,0 0,-2 2,0 2,-1 2,1 0,1 0,1 0,1 0,1 0,2-2,-1-4,-3 0,1 6,0 0,3-2,0-3,-1-1,-3-1,-2 2,1 5,2 0,0 0,3-3,-2-3,-2 0,1 6,2-6,-4 6,5-2,-3-4,-3 1,4 5,1 0,1-3,-2-3,-1 0,-2 0,-1 2,2 4,4-3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1101,'6'-14,"-9"11,0 3,0 2,1 1,0 1,2-1,2 1,0-1,1-1,1 1,-1-3,0 0,-2-3,-3 0,-1 0,0 1,0 1,0 1,0 0,0 0,1 3,3 0,1 0,1 0,0-3,0 0,1-3,-2 0,-2 0,-1-2,0 2,0 0,0 0,-2 2,1 5,0 1,3-2,-1 0,2 0,-1 0,2-2,0-2,-3-2,-1 0,-1 0,-1 2,-2 2,2 0,2 4,2-2,1 0,1 0,0-2,1-2,-1-1,0-1,-1 0,-1-1,-1 0,-2 1,-3-2,2 4,0 1,-1 3,1-1,2 1,1 0,1 0,2-2,0 0,0-1,0 0,-4-3,-2 1,0 3,3 2,2 0,1-4,-1-2,-3 0,0 0,-3-2,2 9,4 1,-1-2,0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1279,'-7'14,"7"-11,0 2,0-1,-1-1,2 0,1 0,1-4,0-1,0-1,-2-1,-2 1,0-3,0 2,0 1,-1 0,-1 3,0 5,2 0,0-1,1 1,0-1,0-1,2 0,1-3,0-1,2-2,-4 0,1-4,-2 4,0-1,0-1,-1 2,-2 1,0 1,0 3,1 2,1-1,0 1,1 0,1 0,2-1,1-1,-1-2,0 0,1-6,-2 2,-1 0,-1-1,-1 2,0 0,-2 1,-1 1,1 0,0 1,2 3,1 1,0 1,0-1,0-1,1 0,0 0,2-5,-2-1,0 0,-1 0,-2 0,-1 0,0 4,1 2,1 1,2-1,0 0,1 0,1-3,-1-3,-1 0,1-1,-1 1,-1 0,-1 0,0 0,-1 6,1 2,1-2,0 1,1-1,1-6,0-1,1-2,-3 3,-2 0,-1 2,0 3,1 1,1 1,1 0,0-1,3-7,-1 1,-2 0,-2 8,0-1,1 2,1-3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1103,'-3'13,"6"-12,0-2,2-1,-3-1,1 0,-2-1,0 1,-3 0,-1 2,-1 1,1 0,0 0,1 3,-1-1,2 1,1 0,1 0,3 1,-1-3,0-1,0-2,0-1,-2 0,-4 0,0 2,0 0,0 3,3 1,0 0,1 0,2-2,0-2,0-1,-2-1,-2 0,-1 0,0 6,2 0,3-2,0-2,0 1,-1-3,-5 1,0 2,0 1,0 1,3 1,3-1,0-2,-2-3,-4 1,0 1,3-2,-3 3,3 3,-1 0,1 0,3-4,0 0,-1-2,-5 0,0 2,0 1,2 4,0-1,1 1,1 0,-1-1,0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1269,'-6'15,"8"-12,1-2,0-3,0-1,-2 0,0 0,0-1,-3 1,0 0,-2 1,1 4,3 1,1 0,2-1,0-2,0-2,-2-1,-1 0,0 0,-2 0,-1 4,2 2,1 0,-1 0,4-2,0-3,-3-1,-2 0,-1 2,-1 2,1 1,3 1,0 0,1 0,2-2,0-1,0 0,-4-3,-2 0,0 0,0 3,0 3,3 1,1-1,0 2,3-2,-1-3,0-3,-1 0,-1 0,-1 0,-1 0,-2 0,0 3,2 3,3 0,1-3,0-3,-3 0,-3 0,0 4,0 0,2 2,3 0,1-3,0 0,-6 1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1275,'13'11,"-12"-14,-1-1,0 1,0 0,-3 2,-2 1,1 0,1 4,4-1,0 0,2-1,0 0,0-1,0-2,-2-2,0 0,-1 0,-1 0,0 0,-2 1,0 1,0 2,0 0,0 0,0 0,3 2,5 3,-2-4,2 1,-2-2,0-2,-1-2,-2 0,-1 0,-2 0,0 3,0 0,0 0,2 3,3 0,1-2,0-1,-1-3,-2 0,-1 6,4-1,-1-5,-3 0,-2 2,0 2,2 2,1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1118,'-5'14,"5"-11,0 0,0 0,3-3,0 0,-2-3,-1-1,0 1,0 0,0 0,-3 1,0 1,0 1,0 3,3 0,-1 4,2-4,2-1,0-3,0-1,-2-1,0 0,0 0,-1 0,-1 0,-2 1,0 2,1 3,2 0,0 0,2 0,1-2,0-2,0-1,-1-1,-1 0,-2 0,-1 0,-1 1,0 0,0 2,0 2,1 1,1 0,1 0,0 1,1 0,0-1,2-1,0-3,-4-2,0 0,-2 1,2 5,3-6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1184,'17'-1,"-12"2,0 0,-2 0,2-1,-1 1,-1-1,2 2,-2-2,1 1,1 1,-1-1,0 1,1-1,5 0,-1-1,-5 0,-1 0,1 1,0-1,0 1,3-1,2 2,-6-2,0 0,1 1,0-1,1-1,0 2,-1-2,0 1,-1-1,1 1,1 1,-2-1,5 1,-5-1,4 0,-4 0,0 0,0 0,2 0,3-1,-4 0,3 1,-2 0,5 0,-5-1,6 0,-8 1,0-1,1 1,-1 0,0 0,0-1,1 0,0 0,0 0,3 0,-2-1,-1 2,-1-1,0 0,0 0,0 0,0 1,0-2,0 2,0-1,0 1,0-1,0 1,0-1,0 1,0 0,0-1,0 1,0 0,0 0,0 0,-16-2,6 2,0-1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1002,'13'-2,"-10"2,0 0,2 0,-1-2,-1 1,4 0,3-1,-3 1,-3 1,0-1,0 0,1 0,-1 0,1 1,0-1,0 0,2 0,-3 0,1 1,-2-1,3 0,-1 0,-1 0,-1 0,0 0,0-1,1 1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1338,'19'2,"-15"-2,-1 1,0-1,1 1,0 0,-1-1,1 1,0 0,0-1,-1 0,0 1,0-1,1 0,-1 1,3-1,-3 0,3 1,-2 0,4 2,-4-2,0 0,1 0,-2-1,0 1,0 0,0-1,0 0,3 1,-1-2,-2 2,1-1,1 0,-2 0,1 0,1 1,0-2,-2 1,1 0,0 0,3 1,-4 0,4-1,-4 0,7 0,-6-1,0 2,4 0,-5-1,5-1,-5 2,0-1,6 1,-5-2,-1 2,1-1,-1 0,5 0,-2 0,-3 0,0 0,1 0,-1 1,0-2,2 2,-2-1,1-1,3 2,-3-1,-1 0,0 0,11 0,-11 0,7 0,-3 0,-3-1,4 1,-4-1,-1 1,1-1,2 2,-2-1,-1-1,1 1,5 0,-6 0,0 0,0 1,1-2,-1 2,1 0,2 0,-2-1,-6-7,-2 0,0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1161,'13'0,"-8"0,-2 0,6-2,-2 1,-3 0,-1 1,0 0,1 0,-1 0,0 0,2 1,-2-1,1 0,0 2,0-1,-1-1,0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1318,'13'2,"-9"-2,0 0,-1 1,1-1,-1 0,0 0,2 1,-1 0,-1-1,4 1,-4-1,1 1,0-1,-1 0,4 0,-4 1,0-1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996,'-3'14,"3"-11,-1 2,1 1,0-3,0 0,-1 2,1 1,-1-3,1 1,0 1,0-1,0 2,0 1,1 1,0-2,-1-3,0 0,1 0,-1 0,0 0,0 1,0 0,0-1,0 0,0 0,1 3,0 0,-1-1,0 3,-1 0,2-3,-2-1,2-1,-1 1,0-1,0 11,0-6,-1-11,0 0,1 0,-1-3,1-3,-1 5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996,'15'6,"-11"-6,-1 0,2 1,0-1,-2 0,0-1,0 2,0-1,1-1,1 0,0 1,-1 0,0 0,-1 0,1 0,1 0,1 0,-3 0,0 0,1 1,2-1,-2 1,-1-2,1 2,0-1,-1 0,2-1,-2 2,4-1,-4 0,3-1,-3 1,2 1,-1-1,-1 0,10-1,-9 1,0 0,0 0,1 0,-1 1,0-1,3-1,-4 2,2-2,-2 1,0 0,1 0,-1 0,0 0,2 0,-2 1,0-1,0 0,0 0,1 1,-3 2,1 1,-1-1,0 0,-1 1,1-1,-1 0,0 0,0 2,1-1,0 0,-1-1,0 3,1 1,-1-4,0 1,0 1,0 1,0 0,0-1,0-1,0 1,0-1,0 0,0-1,0 1,0-1,0 0,0 0,0 0,-1 2,1-2,0 2,0 0,-1-1,1 0,-1 0,1-1,0 0,0 0,0 0,0 0,-6-10,3 2,-4-1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1190,'19'10,"-16"-10,0 0,0 1,0 0,1-1,-1 1,2 0,-1-2,1 0,4 1,-1 0,-1 0,-1 0,-3 0,1 0,0 0,0 0,1 1,-2-1,1 0,-1 0,2-2,1 2,-3 0,1-1,0 0,-1 0,0 0,0 1,0-1,0 1,2-2,-2 0,0 1,3-1,-2 1,0 0,4-1,-4 1,-1 0,2 1,-1-1,1 1,3 0,-1 0,-4 0,5 3,-5-3,0 0,3 1,-3 0,0-1,-6-8,-2 6,-2-1,0 2,2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1218,'3'17,"-2"-13,-1 0,1 0,-1-1,1 4,-1-3,1-1,-1 5,0-5,1 1,-1-1,1 0,0 2,-1 0,1-2,-1 1,0 0,1-1,-1 1,1 1,-1-2,1 0,-1 0,1 0,-1 1,1-1,-1 4,1-2,-1-2,-1 3,2-1,-2-2,1-6,-1-7,0 1,1 1,-1 3,0-1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1213,'13'3,"-10"-3,0 1,1 0,0-1,-1 1,0-1,0 0,0 0,3 0,-3 0,1 0,0-1,2 2,-2-1,0 1,1-1,-2 0,0 0,4 1,-3-1,-1 0,2 0,0 1,-2-1,5 0,-4 1,0-2,-1 1,0 0,0-1,0 1,0-1,0 1,2 0,-1 0,-1-1,2 1,-1 0,1-1,-2 1,0 0,0 0,0-1,0 2,2-2,-2 1,0 0,2 0,-2 0,0 0,0-1,1 1,-1 1,1-2,0 1,-1 0,0 1,0-2,0 1,0 0,0 0,1 0,1 0,-2 0,0 0,0 0,1 0,3-1,-4 1,4 0,-3 0,-1 0,0 0,1 0,-1 0,0 0,1 0,-1 0,0 0,0 1,0-1,0 1,0 0,0 0,-2 2,1 3,-2-2,1 0,0 7,-1-8,0 2,0-2,0 2,0-1,-1 0,1 0,-1 2,1-3,-1 1,1 0,0 1,-1-1,0-1,1 1,-1 1,0-2,1 0,-1 1,0 0,0-1,1 0,-1 0,1 0,-1 0,1 1,0 0,0-1,0 2,0-2,0 0,-4-11,1 1,0 2,1 0,-2-3,1 3,1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1528,'14'0,"-5"-2,-4 3,-2-2,1 2,-1 0,0 0,1 0,3 0,-10 1,-3-2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1462 1537,'15'7,"-12"-6,0 0,2 0,-1 0,-1-1,0-1,0 1,1-1,1 1,-8 1,-1-1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1002,'13'-1,"-9"0,-1 0,3-1,-3 0,0 2,2-1,2 0,-3 1,4 0,-1 0,-4-1,0 1,4 0,-4-1,2 0,-2 1,2-2,-1 1,-1 1,1-1,0 0,-1 1,0-1,1 1,-1-1,0 0,1 0,-1 1,0-1,0 1,-1 3,-2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1488 1490,'16'3,"-12"-3,1 0,-2 1,0-1,3 1,2 1,-1 1,-3 0,0 1,-3-1,0 1,0-1,-2 1,-1 3,-1-3,1-1,0 0,-2 4,-6 10,0-3,7-11,0-1,-1 1,1-1,-1 1,1 0,0-1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1633 1497,'-14'-2,"11"1,-3 0,1 1,0 8,3-4,1 0,0 0,0-1,1 1,-1-1,-1 2,2-2,-1 0,1 0,0 7,1-6,-1 0,1 2,0-2,0 0,-1-1,0 0,2 0,3-13,-3 4,-1 1,0 0,0 1,3-5,-3 6,1 0,0 0,0 0,4-6,-3 2,-2 3,5-6,-4 7,1 4,-3 6,0-1,0-1,-1 0,1 0,0-1,-1 0,1 3,0-4,0 1,0-1,0 0,0 0,0 2,1-2,-1-8,1 2,-1 0,0-1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1703 1487,'17'-2,"-14"1,1 0,-1 1,0 0,2 0,1-1,-3 1,0 1,0-1,1 0,4 3,-8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1741 1490,'-6'55,"5"-50,0 3,1 1,0-4,0-2,-1 1,-1-1,1-6,0-6,0 2,1 1,0 2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1772 1443,'-1'38,"0"-34,-1 0,1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1473,'-4'30,"3"-26,0 1,1 0,-1-2,0 1,1 1,-1-2,0 0,0 4,0 0,1-2,0 0,0 4,-1-5,1 2,1-3,-1 0,3-3,1 0,-1 0,2-3,-2 2,2-2,-2 2,0-1,2-2,-2 2,0 1,0-1,1-1,-1 1,1 1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1479,'20'3,"-16"-3,0-1,3 0,-4 1,1 0,-1 1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1813 1520,'24'-3,"-20"3,0-1,0 1,1 0,-1-1,-2-2,0 0,-1 0,0-2,-1 2,0-3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1426,'3'24,"-4"-20,1 1,-1-1,1-1,-1 1,1-1,-1 0,1 2,-1-2,1 0,-2 1,-1-6,2-1,0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1690,'-6'-14,"5"11,-2-3,2 3,-2 2,-1 2,1 1,0 3,0 1,-3 6,4-6,2-3,1 2,1 3,-1-5,-1 1,2 1,0 1,0-3,2-4,0-4,-2 1,1-2,-1 2,0-2,0 2,0 0,0-1,1 1,0 1,-2 6,-2 3,1-3,-1 2,1 2,1-2,0 0,0-2,-1 0,1 1,1-1,1 0,0-6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871 997,'14'-7,"-10"6,0 1,2 0,-3 0,2 0,-2 0,2-1,1 1,3 0,-6-1,1 1,1 0,0 1,-2 0,3-1,-1 1,-2-1,0 1,1-1,-1 0,6-1,-6 0,0 1,0-1,3-1,-3 2,0-1,0 0,0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1696 1684,'14'0,"-8"0,-3-1,0 0,5 1,-4-1,-1 2,1-1,0 2,-1-1,-1 2,-2 0,-3-4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1647,'5'22,"-5"-17,0 1,0-2,0 0,0-1,-1 6,1-6,-1 3,1-3,-1 0,1 0,-1 0,1 1,0-9,1 2,0-7,0 7,-1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1764 1635,'-1'33,"1"-30,-1 8,1-8,-1 2,2-1,-2-1,1 0,2-6,-1-3,-1 2,1 0,0 1,-1 0,2-2,-1 1,1 1,1 0,1 2,-1 1,1 0,-1 0,3 5,-4-1,-1 2,-1-3,0 2,0 0,-1-2,-2 3,1-2,-1 0,-3-4,2 0,1 0,0-1,0-2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1826 1679,'26'-2,"-21"2,-2 0,1 0,0 0,-1 1,0 1,-3 1,-1 0,-2-4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1650,'2'38,"-2"-33,-1 1,2-2,1 0,0-1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1649,'-14'5,"11"-2,0 3,1-3,1 0,0 1,0 0,0 1,1-2,0 0,0 0,1 0,1 1,1-1,3 3,-2-4,0-1,3-1,-3-1,0-2,0 0,3-4,-8 4,-1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1568,'20'8,"-16"-9,0 1,0 0,-1 1,0 0,4 0,-3 0,-1 0,-10 3,4-3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1566 1741,'14'5,"-11"-7,0 1,1 0,-1 0,1 0,2 0,-3 0,1 2,1-1,-2 0,5 1,-2 1,-2 1,-7-3,-4-2,1-1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1526,'2'15,"3"-15,-2-1,0 0,0-1,-1-1,-2 0,-3 1,-2 0,0 1,2 1,0 0,-1 0,0 3,2 0,1 0,1 1,1-1,1 0,1-2,0-1,0-1,0-1,0 1,0-1,0 0,-4-1,-3 1,1 0,0 1,0 0,0 0,0 2,2 2,1 0,1 0,0 0,2 0,0-2,0-1,0-1,1 0,-1 0,0-1,-1-1,-1 0,-2 0,-3 3,0 0,-1 1,2-1,0 2,0-1,2 3,3-1,1-1,0 0,0-2,0 0,0-1,0-2,-2 0,-1 0,0 0,-2-1,-1 2,-2 2,1 2,2 1,0 0,3 0,2-1,0-1,0-1,0 0,-3-3,-3 1,0 1,6 4,0-2,0-1,-4-3,-2 0,0 2,0 0,0 1,4 3,2-1,0 1,0-2,0-1,-1-3,-1 0,-3 0,-1 1,0 0,-1 2,2 3,3 0,1 0,-3-6,4 4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1691,'0'13,"4"-11,-1-3,1 1,-1-2,0 0,-2-1,-2 0,-2 0,-1-1,1 2,-2 1,2 0,0 2,2 2,0 0,1 0,0 0,1 0,3 1,-1-3,0-2,0 0,0 1,0-2,-3-1,-2 0,-1-1,0 2,0 1,0-1,0 1,0 0,0 2,3 2,1 0,2 1,0-1,0-2,0 0,2 0,-2-2,-1-2,0-1,-1 1,-2 0,0 0,-2 1,0 0,0 2,0 2,2 1,0 0,1 1,2 0,1-1,1-3,-1-2,-6-2,-1 0,1 2,4 5,2-1,0-2,-4-3,-1 6,4 0,-5-5,5 5,1-3,-2-3,-2 0,-2 1,0 0,4 8,2-1,0-3,0 0,0-2,-3-3,-1 0,-2 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419 1050,'14'-2,"-11"2,0 0,0 0,0 1,0 0,0-1,0 1,0-1,0 0,0 1,0 0,0-1,1 1,-1-1,1 1,2-2,-3 2,0-2,2 1,0 1,-2-1,0 0,0 1,0 0,2-1,-1 0,-1-1,0 1,0 0,0 0,0 0,-7 1,0 0,0-1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1713 1596,'20'3,"-17"-3,1 1,-1-1,0 0,0 0,0 1,0 0,2 0,-2 0,0-1,0 0,0 0,1 0,-1 0,1 0,0 0,0 0,5 1,-6-2,4 2,-4-1,0 0,0-1,1 0,0 1,-1 0,0-1,0 1,3-2,1 1,-3-1,0 2,-1-1,4 0,-4 1,1 0,1 2,-2-2,2 0,-2 1,-9-3,2 2,0 0,1 0,-1 0,0 1,0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1747,'20'4,"-17"-4,0 0,1-1,0 0,0 1,2 0,-2-1,5 1,-5 0,0-1,0 0,5 0,-3 1,0-1,1 1,-1-1,0 0,-1 0,0 1,7-2,2 2,-7-1,-1 1,-1 0,1 1,4 1,-4 0,1 0,-1 0,-1-1,0 1,3 1,-4 0,0-2,-8-4,-7-2,2-1,1 0,0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1789,'7'14,"-4"-12,0 0,1-1,0-5,0-3,-2 2,0 0,-1 2,0 0,0-4,0 4,0-1,0-1,1 0,0 1,1-3,-3 4,1-1,0-3,0 4,-1 0,1-1,0 0,-2 1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1607,'30'36,"-27"-35,0-3,1-7,-3 5,1-5,0 2,-2 4,1 0,0 0,0-1,1 1,-1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1830,'12'-5,"-8"4,-1 0,0 1,4-1,-2 0,-2 0,0 1,0-1,0 1,-6 3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1830,'-7'19,"7"-14,0-1,-1 0,1 0,0-1,0 5,0-4,0 12,0-12,0 3,0-4,0 0,1 0,2-2,2-2,9-2,-8 1,-3 2,0-1,1-1,0 1,2-1,-2 0,-1 1,-6-3,0-1,1 1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1847,'2'27,"-1"-21,1-2,-2-1,0 1,2 0,2-12,-3 2,0 1,0 1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1823,'-2'47,"4"-44,1-3,1-2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1819,'22'-3,"-19"4,0-1,0 1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1847,'4'35,"-3"-32,0 3,-1-1,1-1,0-1,-1 0,1-9,-2-2,1 1,-1 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1043,'9'13,"-6"-12,1 0,-1 0,1-1,0 1,0-1,1 0,-1 1,-1 0,0-1,3 1,-2-1,-1 0,0 0,1 0,0 0,-1 0,0-1,0 0,2 0,-2 1,3 1,-1 0,-8-1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1852,'24'-2,"-20"2,0 0,0 1,-2 5,-2-1,0-2,-1 1,0 1,0-1,0-1,0 1,-1 2,1-3,-1 0,-1-7,1 1,1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1831,'5'41,"-2"-37,-1-9,-1 1,-1 0,0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1814,'-1'27,"0"-24,1 0,0 2,-2-2,2 0,-1 0,1 0,2 0,1-5,1 1,-13 14,6-9,6-4,0-2,0 0,0 1,-3 4,-1 1,0 0,1 0,-2 1,0-1,1-1,8-8,-2-3,-3 5,1-4,-2 4,3-2,-2 1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1810,'19'17,"-21"-13,1-1,-2 4,1-1,-1-2,2-1,-1 0,2 0,3-1,1-1,1 0,-2-1,-4 4,-2 5,1-4,0 1,0 1,1-4,0 0,1 0,3-1,4-3,-3 2,0-2,2 0,-2-2,-1-1,0-1,-1 1,-1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1816,'18'2,"-17"1,-2 2,0-2,1 1,-1 2,0-3,1 0,0 1,0 0,0 0,3 0,0 0,1 1,-2-2,1 1,0 3,-1-2,-1-2,0 0,0 1,0-1,-1 0,-1 0,1 0,-3 0,-1-1,1 0,0-2,0 0,-1 0,-5-3,5 1,0-1,0 0,0-2,0-1,0 0,0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1455,'21'8,"-16"-8,-2 0,1 0,0 0,2 0,-3-1,3 0,-3 1,0 0,0-1,1 0,-1 1,3-2,-2 1,0 0,0 1,0-1,13 0,-14 0,1 0,1 0,-2 1,1-2,1 0,0 1,5-1,-4 2,-3-1,0 0,1 1,-1 0,1-1,-1 1,0 0,0-1,0 0,1 0,-1 1,5-2,-3 1,-1 1,-1 0,4 0,-3 0,-1 0,1-1,2 1,-3 0,0 0,0 0,3 0,0 0,-3 0,0 0,1 0,1 0,6 0,-4-1,-2 1,1 0,8 0,-7 0,-3 0,0 0,0 1,3-1,-4 0,3 0,-3 0,1 1,5-2,-6 1,0 0,1 1,0-1,0 0,0 0,2 1,-3-1,0-1,1 2,-1-1,0 0,0-1,3 1,-2 0,-1-1,14 0,-9 1,-2-1,-3 0,1 1,1-1,2 1,236 11,-234-10,-6 0,0 0,3 0,-2 0,0 0,0-1,5 1,-5 0,0-1,2 0,-2 2,-1-2,0 0,0 0,2 1,-2-1,1 0,0 0,0 0,1 1,2-1,-2 1,8-1,-10 1,3-2,-3 2,1-1,0 0,5-1,-3 1,-2 0,0 0,0-1,-1 2,0-1,1-1,-1 1,4 1,-3-1,4-1,-2 2,0-1,-1 0,0-1,-1 2,0-1,4-1,-4 1,0 0,18-2,-17 2,0 0,-2-1,1 1,0 0,0-1,4 1,-3 0,10-2,-9 2,-1 0,-1 0,0 0,0 0,0 0,1 0,1-1,1 1,-1 0,0 0,2 0,-4 1,0-1,2 1,-3-2,1 1,6 1,1-2,-5 2,8 0,-5-1,3 0,-5 0,-1 1,1-1,1-1,-2 2,-2-1,2 0,-3 0,3 1,0-1,16 0,-17 0,0 0,1 0,-1 1,1-1,1 0,1 0,-2 1,-2-1,8 0,-7 0,0 1,17 0,-16 0,0-1,-2 1,2 0,0-1,0 0,0 1,2-1,-2 0,1 1,-1-1,-1 0,-1 1,12 0,-10-1,2 1,0-1,-3 1,0-1,1 0,10 1,-8-1,0 0,-2-1,-1 1,0 0,0 0,0 0,1 0,0 0,2 0,-1 0,-1 0,0 0,-1 1,1-2,-1 1,0 1,2 0,0-1,0 1,-1-1,0 0,-1 0,-1 0,2 0,0 0,0 0,-1 0,9 2,-9-3,0 1,5 0,-6-1,1 1,2 0,1 1,-1-2,-1 1,0 0,-1 0,0-1,0 1,0 0,0 0,1-1,0 1,0 0,0 0,-2 0,0-1,1 1,0 0,-2 0,1 0,2 1,0-1,-2 0,15-1,-16 1,0 0,1 0,-1 0,1-1,0 1,2 0,-1 0,7-1,-8 0,0 1,-1 0,2 0,-2 0,6-1,-5 1,1 0,2 0,0 0,-3 0,1 0,-2 0,0 0,0-1,1 1,-1-1,0 2,1-1,-1-1,4 1,-3 0,0 0,0 0,0 1,0-1,-1 0,0 1,0-1,0-2,0-3,-3 2,0 0,-4-7,2 5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2469 295,'20'0,"-17"1,0-1,0 0,1 0,0 0,0 0,-1 0,0 0,1 2,-1-2,1 2,-1-2,1 0,-1 1,1-2,0 1,-1 0,1 0,0 0,-1 0,0 0,0 0,2 1,-2-1,0 0,0 0,1 0,-1 1,0-1,1 1,0 0,0-1,-1 0,0 1,0-1,0 0,0 0,0 0,0 0,0 0,0 0,0-1,0 1,0 0,0 0,0-1,0 2,0-1,1-1,-1 2,0-1,0 0,0 0,0 0,0 0,0-1,0 1,0 0,0 0,0 0,1 0,0 0,-1 0,0 0,0 0,0 0,0 0,2-1,-2 1,1 0,-1 0,0 0,0 0,0 0,0 0,0-1,0 1,0 0,0 0,0 0,0-1,0 1,0 0,1 0,-1 0,0 0,0 0,-6-3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1315,'-4'16,"4"-13,2 0,0 1,1-1,0-1,0 1,2-2,-1 0,-1 0,0-2,1 0,1-3,-2 1,1-2,-2 2,-1 0,1 0,-1-1,0 1,0 0,1 0,-2 0,-1 0,-1 0,-1 1,0 1,-1-1,1 2,0 0,0 0,0 1,0-1,0 0,0 1,0 0,0 0,0 1,2 1,0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1306,'1'24,"1"-20,-2-1,3 2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1322,'-10'14,"9"-11,1 4,1 2,1-3,-1-3,2-1,0 1,1-1,-1-1,0 0,0 0,2-2,-2 0,1 0,0 0,2-3,-3 2,0 0,0-3,-1-3,-1 4,-1 1,0 0,0 0,0 0,-1 0,1 0,-3 0,1 0,-4 0,2 1,0 1,-3 0,3 1,1 0,0 1,-1 0,1 1,-1 0,9-1,-2-1,0 0,0 0,0 0,0 1,-3 2,-2 1,0-1,-1 0,6-2,1 0,0 1,0 0,2 1,-1-1,-2-1,-6-6,0 2,-3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1606,'18'1,"-15"-1,1 0,-1-1,0 1,2-1,-2 0,0 1,4-1,-2 1,-2 0,1-1,-1 2,4-2,-3 0,-1 1,0 1,-8-3,-5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1283,'14'5,"-11"-5,0 0,3-1,-3 1,0 0,2 0,-2 0,-6 1,-2 0,1 0,1-1,0 2,0 0,3 1,-2 1,2 0,-1 3,1-2,0-2,-1 2,1 0,1-2,-1 0,0 1,0-1,0 0,1 0,-2 2,1 0,2-2,-1-11,-1 2,0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1257,'-2'28,"1"-25,1 1,-1 0,1 4,0-5,1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1283,'14'-3,"-11"3,1 0,-1 0,0-1,0 1,-6-1,0 1,0 1,1 3,1 0,0 1,1 0,0-1,-1 3,1-4,0 2,-1-2,2 0,0 8,-3-14,2-1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1241,'0'14,"-1"-11,1 0,-1 0,1 0,-1 0,1 1,0-1,-1 1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1415,'8'14,"-5"-11,0-2,0 1,0 0,0 0,0-1,0-3,1-3,-1 1,2-2,-3 3,0 0,1-1,7-13,-7 12,0 1,0-1,1 1,-2 0,1 0,0 0,-1 0,1-2,-1 1,0-1,0 1,3-3,-3 5,1 0,2-1,1-1,-2 4,1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1425,'8'21,"-5"-14,-1-4,0 2,1 0,-1-2,1-2,0-1,1-3,-2-1,-1 0,0 0,0 0,1 0,-1 1,0 0,1-4,-1 4,1 0,-1 0,1-2,6-10,-7 12,2-4,3 0,-4 4,8-6,-4 1,-5 5,-1 0,0-3,-1-1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1285,'23'1,"-17"-2,-3 0,5 2,-3-1,-2 1,0 0,0 1,-2 1,-3 1,0-1,-1-1,0-1,0 0,-1 2,2 0,1 0,0 0,1 0,-1 2,1 0,0 2,0-4,0 1,0 0,0 1,-1-2,1 0,-1 3,1-3,1-6,-1-2,1-1,-1-5,1 7,-2 1,1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1237,'-1'30,"0"-27,2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1315,'-1'24,"1"-21,-1 0,1 1,0-1,1 0,1 0,1 0,0-1,0-1,1 0,0-1,0 0,-1-1,0-1,-1-1,1 0,3-6,-2 2,-1 4,-1 0,-1 0,0 0,-3 0,-1 2,-1-2,1 1,0 0,0 1,-1-1,1 1,-1 0,-3 0,1 0,2 1,1 0,-1 2,1-1,0 2,1 0,1 0,4-3,0-1,0 0,0 0,0 0,0 0,0 0,1 0,0 0,-1 1,0 0,-2 3,0 0,-2 0,-4 1,2-3,7 0,-1-2,0 1,0 0,0 1,0 2,-3 0,-1 0,0 0,-2 1,0-1,-2 1,2-1,-2 0,1 0,0-1,1-1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1391,'-3'14,"2"-11,1 0,-1 0,1 0,0 1,-1-1,1 1,1 5,-1-5,0-1,0 0,-2-6,0-4,1 4,-1-1,-1 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1553,'-1'32,"0"-29,1 1,0 0,0 1,0 25,0-24,-1 1,1 7,0-5,-1 0,1-2,-2 3,0-2,-2 4,4-7,-3 1,2-3,4-5,-2-2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1392,'-5'33,"10"-32,-2-1,1-1,-1 0,1-2,1 0,-2 2,1-3,-1 2,1-2,-1 0,1 1,-1 1,0 3,-3 3,-1 0,0-1,0 0,0 0,-3 2,1-2,-1-2,1 0,-1-1,1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1427,'-3'18,"3"-11,0-3,2 4,1-7,0-2,3-4,-3 2,1-1,-1 1,0 0,0 1,0-2,0 2,0 1,-2 6,-1-1,1-1,-1 1,0 1,0-1,1 0,0 0,-1-7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1374,'-3'19,"2"-14,0 0,0 1,0-3,0 0,3-8,0 2,-1 0,2-3,-1 3,0 0,1 1,1 0,-1 2,-6 4,0 1,1-2,0 2,-1 0,1-1,-1 0,2-1,4-3,0-2,0 0,0 0,0-1,2 0,-2 3,-4 4,-3 0,2-1,0 0,-1 0,1 0,-1-1,1 1,0 0,5-5,0 0,2-1,-2 1,-1-1,-6 0,1 2,0 9,2-3,1-2,0 0,0 0,0 2,0-1,0-1,0 0,1 0,0 4,0-3,2-4,1-6,-1 2,-1-1,0-3,0 4,-1 1,1-5,0 2,0 2,-2 1,2-4,-2 3,0 1,0-2,0 1,-1 1,1-1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1388,'14'0,"-11"-1,1-1,-1 2,1-2,-1 1,1 0,-1 0,-6 1,-1-1,-2-2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1367,'0'21,"0"-18,0 0,0 0,1-8,-1 1,0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1346,'-5'38,"2"-29,1-6,1 0,0 1,-2 1,1-2,0 0,-1 0,-1 1,1-2,0 0,13-8,-7 4,0 0,0-3,0 0,0 2,0-1,0 2,0 0,0 0,0 1,-6 3,-2 4,2-2,1 0,1-1,0 0,-3 8,3-7,0 0,1 0,-1 2,1-3,-1 1,1 1,0-2,0 0,2-7,-2 1,1-1,0 1,0-1,0 1,0 0,1 0,-1 0,2 1,0-1,0 2,0 1,0 2,-1 1,-1 1,0-1,0 1,-1 0,-1 1,1-2,-2 3,1-1,-2 0,0-3,0 0,0 0,0-2,0 0,3-5,0 0,1 1,0-6,0 7,2 1,0 0,-2-1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1480,'21'2,"-18"-2,1-1,-1 1,1 0,0-1,0 1,3 0,-4-1,0 1,1 0,0 0,1 0,-2 0,3 0,2-1,-4 1,-1-1,1 0,0 0,3 0,-2 1,0-1,7 0,-7 0,0 1,0 0,-2 0,2 0,1 0,-3 0,0 0,0 1,0-1,1 0,-8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1248,'-11'20,"11"-12,0-4,0 6,0-5,0 1,0-1,0 4,0-5,0 0,0 0,0 2,0 0,1 1,0 0,1 10,-1-12,-1 0,0 0,1 0,-1 1,0-1,0-1,0 1,0-1,0 0,-1 1,1 5,0-1,0-6,0 6,-1 5,1-10,-1 0,1 0,0-1,1 1,-1-1,1 0,1 0,1-2,1 2,-1-1,0 0,0-1,0 0,0 0,3 1,-3-2,5 3,-5-2,0 0,0 1,0-2,0 2,0-2,1 0,-1 0,0 1,1-1,0-1,1 3,-2-2,0 0,4 1,-4-1,4 0,-4 1,0 0,0-1,2 0,-2 0,0 1,1-1,-1 0,0-1,0 1,3 1,-3-1,0 0,0 0,3 0,-1 1,-2-2,1 1,0-2,-1 0,0-1,1 0,0 0,-1-1,0 3,0-2,0 1,1 0,0 0,-1-1,1 1,-1-2,1 1,-1 1,0 0,0-1,-1 0,1-1,-3-1,1-1,-1 1,0 1,-1 1,1-1,0 1,-1 0,0-2,1 2,0-1,-1 1,1 0,-1-2,0 0,1-1,-1-5,0 6,0 1,-1 0,1 0,0-1,0 1,0-1,-1 0,0-1,0 0,0 0,1 1,-1 0,0 1,-1 0,1 0,-1-1,1 0,-6-12,2 7,4 7,0 0,-2-3,2 2,1 1,-1-1,-1-2,2 2,-1 1,0 0,-3-1,1 0,-5 2,2 0,4 2,-2-1,1 0,-2-1,3 2,-6-2,5 1,-4 0,4 1,-1 0,-1 0,1 1,1-1,-6 1,5 0,0 0,-5 1,4-1,0 0,0-1,0 1,-3 0,5 0,0-1,0 0,1 1,0 0,-1-2,1 2,0-1,0 0,0-2,-1-1,1 1,-4-3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641 942,'-1'14,"2"-11,2-1,0-2,0 0,0-1,0 0,0 0,1 0,-1-1,0 1,0-2,0-1,-2 1,-1 0,-1 0,-2 0,1 0,0 0,-1 2,0 1,0 0,0 0,0 2,-2 0,2-1,0 1,0 0,0 1,3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654 928,'-1'22,"0"-18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1576,'24'3,"-21"-3,1 0,1 1,-2 0,0-1,0 1,-1 2,-4 0,-1 1,-2 2,1-2,1 1,2-2,-1-7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1645,'21'-9,"-17"8,-1 0,1 0,-1 1,1 1,-1 1,-4 2,0-1,-1 0,-1 1,-1 2,-5 5,5-7,2 0,0-1,-4 5,5-5,4-1,10-3,-9 1,4-3,-5 3,3-1,-1 0,-2 1,2-1,-1-2,-2-3,-1 3,0-1,1 0,-1 1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692 925,'-6'22,"6"-18,-1 5,2-5,-1 0,0 5,1-5,-1-1,0 1,0-1,0 0,1 0,-1 0,1 0,2 8,-3 0,0-7,0 0,-1-1,-2-7,1-2,1 1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731 930,'-3'16,"5"-13,2 3,1-2,-2-4,3-2,-3 1,0 0,1 0,-1-1,0 0,0 0,0-2,-1-1,-2 2,0-1,0 1,-1 0,0 0,0 0,-1 0,-2 0,0 2,-2 2,0 1,3-1,-1 1,1-1,1 2,0 0,5-1,1-2,0-1,-1 1,-2 4,-2-1,-2 0,1 0,6-2,0-1,0 0,-1-1,2 1,-2 0,0 0,0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784 940,'-7'13,"6"-10,-2 0,1 0,0 2,2-2,3-4,0 1,0-1,1 0,0-1,-1 1,1-1,-1 1,0 1,1-1,-1 1,-4 4,-1 0,-1 0,1-1,-2 2,1-2,0 0,0 0,-1 0,1 0,0-1,6-1,1-2,-1 1,2-1,-2 0,0 1,2-1,-2-1,0 1,-3-2,-2-2,0 0,1 1,-1-1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799 941,'-3'27,"3"-18,-1-4,0-1,1 0,-1-1,-1 5,2-4,-1-1,0 1,0 0,0 0,0 0,0 0,0-1,0 1,-1-1,3-8,-1 1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798 998,'2'0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817 941,'1'21,"-2"-13,1-1,-1-4,0 0,0 0,0 0,0 1,-1-1,5-6,-2-1,0-1,1 0,-1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828 955,'13'10,"-14"-5,1 0,-1-1,-1 0,2-1,-3-2,0-2,2-2,-1-3,2 2,0 1,-1 0,1 0,3 6,-3 0,1 1,-2 6,0-3,0-2,1 2,-1 3,1-6,0 4,-1-5,0-6,1-1,1-7,0 7,0 1,1 0,1 4,-1 2,0 2,-1-2,0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796 992,'12'18,"-10"-15,-1 0,2-1,-2-5,0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854 931,'-10'41,"9"-36,0-2,-1 0,1 0,10-11,-6 4,2-3,0 1,-2 3,0 2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864 955,'-1'34,"1"-31,-1 2,0-2,0 0,0 0,1 0,-3 0,0 0,0-3,-1-2,2-1,0 0,-1-3,3 3,0-2,5 5,-2 2,0 0,0 0,4 3,-2-2,0 1,3 4,-5-6,0 2,-5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1583,'-8'15,"6"-11,0 2,1-3,-1 5,2-4,1 2,1-3,1 0,0-1,0-1,0 0,1 1,-1-1,-3 2,-1 1,-3 3,2-1,0-3,1 2,0-2,0 0,-1 0,1 2,1-2,4-1,-1-1,-4-8,8 14,-1-7,-2 0,-3 3,-2 2,-1 5,1-6,0 1,0-1,0-1,-3-10,4-4,0 8,13-28,-26 59,14-32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1147,'12'12,"-9"-10,0-2,0 1,0 0,0-1,0 1,0 0,0 0,0 0,2 0,-1-1,0 1,0-1,0 0,0 1,-1-2,2 1,-2 0,2 0,-1 0,0-1,1 1,-2-1,0 1,1-1,-1 1,1-1,1 0,-2 1,0 0,0-1,0 1,1-1,-1 1,0 0,0-1,0 1,3 0,-1 0,-2 0,1 0,-1-1,0 2,0-1,3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1884 1808,'13'1,"-9"-1,0 0,1-1,-2 0,0 1,0 0,0 0,0 0,0 0,1 0,-1 1,0 0,-2 2,-5-1,1-2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1817,'-1'17,"1"-14,0 0,0 0,0 2,0-2,0 1,-1 0,1 0,1 0,-2-1,1 1,0-1,0 0,1 0,-1 0,0-7,0 1,1-1,-1 1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1960 1773,'0'24,"0"-21,0 0,-1 0,0 1,2-1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1966 1842,'13'2,"-10"-1,0-2,1 2,-1-1,0 0,0 0,0 0,0 0,0 0,-7 1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1967 1854,'14'0,"-11"0,3 0,-3 0,0-1,2 1,-2 1,0-1,1 0,-1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1987 1814,'16'2,"-11"-1,-1 0,-1 1,0 0,1-1,-3 2,0 0,-1 5,-1-5,0 2,-2 2,1-4,-1 0,1 0,0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2061 1824,'-12'8,"9"-4,-1 0,0 1,2-2,0 2,1-2,1 0,2 0,8 2,-6-5,0 0,0-1,0 1,-1-1,0 0,0 0,0 0,-8 2,0 1,2-1,-2 1,1 0,1 2,0 0,3 0,0 4,4-3,0-3,-1 0,2-1,-1 1,-1-2,2 1,-2-1,0-1,0 2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1921 1934,'20'-1,"-13"1,-2 0,-1 0,-1 1,0-1,0 1,0-1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1939 1915,'4'19,"-4"-13,1-2,-1 6,1-7,-1 0,-1 3,0-2,1-1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1542 1637,'30'-23,"-27"20,0 0,1-2,2 1,-3 2,0-1,-15-4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1918,'14'-5,"-9"2,2-2,-1 3,-3-1,-1 0,1 0,0 1,-1-1,1 1,-2-1,-4 3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2015 1878,'14'-5,"-11"5,-3 9,0-4,-1 0,1-1,0 1,0-2,-1 0,0 1,0 0,-2-1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1819,'13'-1,"-9"1,-1 0,4 0,-4-1,1 2,-1-1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2203 1818,'3'16,"-3"-11,1-1,-1 3,0-4,0 0,1 0,-1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1795,'-4'14,"3"-11,0 0,0 0,0 0,2-6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1809,'-3'34,"2"-30,0 1,2-2,0 0,1 0,2-2,0 1,8-2,-8 0,-1 0,0-1,0 1,0-1,0 1,-2-3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2256 1810,'20'0,"-17"0,0 0,0-1,0 1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2258 1836,'23'-8,"-20"8,0 0,0-1,0 0,-3-2,1 0,-1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2307 1759,'-1'21,"-1"-11,2-7,0 0,-2 1,1-1,-2-2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2210 1934,'16'-3,"-13"3,2 0,-2-1,0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1564 1581,'15'25,"-14"-20,-1-2,0 1,0 6,0-7,-1 3,-4 5,4-8,0 0,7-5,-2 0,-1 0,1-1,0 2,-1-2,-6 11,1-5,0 0,1 0,0 0,0 0,0 1,-3 7,1-1,2-5,1-1,0 1,3-2,0-2,0-1,2-1,-2-2,1-1,1-6,-4 7,-2-3,0 2,-1 1,-1 1,0 2,0 0,0 0,-1 2,1-2,2-4,0-1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2223 1916,'3'19,"-3"-16,1 1,-1 3,1-3,-1-1,0 0,1 0,0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2285 1923,'4'13,"-3"-8,-1-2,-1 3,1 1,0-2,0-2,3-8,-2 1,0 0,2 1,0 1,0 4,-2 2,0 1,-1-1,0-1,-2 0,-1 0,0-1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2318 1931,'28'-2,"-25"2,0 2,-1 1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1923,'10'39,"-9"-36,0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1928,'-14'2,"11"1,3 3,0-3,0 0,-1 5,2-4,1-1,0 0,2 1,1 0,-2-3,1-1,-1 0,2-1,-1 0,0 0,2 0,-2-1,-1 1,-6-2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2205 1915,'-8'15,"8"-11,0-1,-1 3,1-2,0-1,0 0,1 1,0-1,2 0,0 0,0-1,1 0,2 0,-3-1,0 0,0 0,0-1,0 0,0-1,3-1,-1-2,-3 1,-1 0,1-1,-2 1,0 0,1-2,-1 2,-1 0,0-1,-1 1,0 0,0 0,-1 1,0 0,0-1,-1 3,1-2,0 2,-1 0,-1-4,1 4,1-2,0 0,0 0,0 2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2392 1816,'20'8,"-16"-8,-1 1,0 0,8 0,-7 0,3-1,-1 1,-1-2,-1 0,-1 1,2 1,-2-2,0 2,1 0,1 0,-2 0,0-1,1 2,-7-4,-2-1,0-1,2 2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2548 1821,'-17'3,"14"-1,0-1,-1 4,1-2,2 0,-1 0,0 0,1 1,5 1,-1-3,1-1,-1-1,1 0,-1 0,1 0,-7 1,0 1,-2 0,1 0,1 1,1 0,1 0,5 0,-1-2,1 1,-1-1,1-1,0 0,0 0,0-1,-1 0,-1-2,-2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1809,'2'14,"-2"-7,0-4,-1 3,1-3,0 3,-1-2,1 2,0-3,0 0,0 0,1 1,0-1,3-1,-1-1,2-2,2 0,-4 0,2 0,-1 1,1-2,-2 1,0-1,-3-1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1817,'17'4,"-14"-4,2-1,-2 1,0 0,0 0,0 0,0-1,-6 6,-1-2,0-1,1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1566,'-1'20,"-1"-17,-1 2,-1 0,2 0,1-2,-2 4,2-3,0-1,-3 8,3-8,1 0,5-6,-2 2,7-6,-3 0,-1 1,-3 3,0 0,0 2,0 0,-4 4,-1 1,-2 3,1-3,0-2,-1 0,1 0,-2 1,2-1,1 1,0 0,2 0,3-1,0 1,-2 4,0-3,-1-1,1 9,-1-7,0 0,1 0,0-2,-1 0,2 2,-1-2,-1-6,-3-8,1 0,2 5,-1 2,0-1,0 1,1 1,-1-2,1 2,1 0,2 1,1 1,0 0,-1 1,0-1,1 0,0-1,1-1,-2 1,1 0,-4 5,-2 1,1-1,1 1,-1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2566 1859,'27'-4,"-23"4,0 0,-1 0,0 0,0-1,-2-2,0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2608 1777,'2'17,"-1"-11,-1-2,0 2,0-2,0 0,-3-1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2523 1928,'15'2,"-12"-1,0-1,0 0,7 0,-7 0,0 0,0 0,0 1,-5 2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2539 1912,'5'14,"-3"-3,-2-6,1 0,0 0,0 3,0-5,1 1,0-1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1925,'-11'-2,"8"4,3 2,1-1,-1 0,0 4,0-4,1 0,-2 0,2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2591 1899,'-1'13,"1"-9,1-1,-1 1,0 0,0 3,1-3,-1 0,0 3,0-4,0 6,3-11,-3-1,2-7,0-1,-1 7,3-7,-3 8,2 1,1 0,0 2,-2 3,0 0,-1 0,-1 1,-1 3,-1-1,1 2,-1-4,1 1,-1-2,0 0,-1-1,0-1,2-4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2633 1925,'21'1,"-17"-1,0 0,-1 1,0-1,0 1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2640 1911,'13'28,"-12"-24,0 4,3 4,-3-7,0-2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2690 1921,'-8'15,"7"-12,1 6,0-6,0 1,0 0,0-1,1 1,1 1,-1-2,2-2,0 0,0 0,2-1,-1 0,0 1,0-1,2-1,1-1,-3 1,-3-2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2671 1837,'17'2,"-12"-2,-2 0,0 0,5 0,2 0,-7 0,0 0,6 1,-4 0,-2 0,0-1,0 1,1 0,-1-1,1 1,6 1,-7-2,0 0,2 2,-1-1,-5 4,-3-3,-2-2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1634,'7'21,"-8"-18,-1 2,1-1,1-1,-3 5,2-4,-1 1,0-2,-1 0,0 1,0-1,0-2,0 0,0 0,2-4,4 2,4-4,-2 4,0 0,0-2,-2 2,0 0,1-1,-1 2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2799 1821,'15'1,"-12"0,0-1,1 0,0 0,0-1,-1 2,0-2,0 2,1-1,-4 3,-2 0,-1-3,-2-5,2 2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1805,'5'21,"-4"-17,-1 0,1 0,-1-1,1 1,0 2,0-3,-1 1,0 1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2842 1793,'28'3,"-25"-3,1 0,0 0,0 1,-1-1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1807,'9'35,"-8"-32,0 4,-1-4,1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1806,'-1'13,"1"-9,0 3,0-4,0 1,0-1,1 5,-1-5,1 0,3 0,4-1,-2-1,-2 0,1 0,-2-2,0 2,0-1,3-1,-3 1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2898 1801,'18'0,"-14"0,-1 0,2-1,-2 1,-2 3,-4-1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2899 1820,'16'-3,"-13"3,0 0,6 0,-5 0,-1 0,1-1,-1-1,-4-1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1756,'1'31,"-1"-27,0-1,-1 2,1 1,0-3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2808 1922,'14'1,"-10"-1,1 0,0 0,-1 0,-1 0,0 0,0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2829 1907,'11'33,"-10"-22,-1 0,1-8,-1 0,0 3,1-3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1636,'22'-7,"-19"7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2882 1900,'6'18,"-6"-15,1 1,-1 0,1 6,-1-1,0-6,1 2,-1-8,0-1,0-12,2 12,-1 0,2 1,0 0,0 2,0 3,-4 15,1-14,-1 1,1-1,-2 0,1 0,-4-2,2-6,1 0,2 0,0 2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2917 1922,'29'3,"-26"-3,1 1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2933 1911,'3'15,"-3"-12,1 0,-1 1,0 1,2 8,-1-10,0 1,0-1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1918,'-25'9,"22"-5,2 0,1 4,0 0,1-5,2 1,2 0,-2-3,4 2,-1-2,-1-1,-1-1,0 0,-1-1,1-5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2522 1902,'-13'12,"12"-8,0-1,1 1,-1 0,1-1,0 1,1 5,-2-5,2-1,-1 0,1 1,-1-1,1 0,0 0,2 2,-1-2,0 0,1-1,0-1,1 1,-1-2,1 0,0-1,0 1,0-2,-1 1,1 0,-1 0,0-1,1-1,1 0,-2-2,0-2,-2 3,0 0,0 0,-1-1,0 2,0-1,-1 1,0 0,-1 0,0-1,-1 1,-1-1,2 1,-1-1,0 3,-2-2,1 3,1-1,-1 1,0 1,0 0,0 1,1-1,0 2,1 0,-3 1,3-1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1374,'-1'22,"1"-17,0 0,-1 2,1-4,0 0,0 0,-1 1,0 0,1-1,0-6,-1-2,1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1366,'26'4,"-23"-4,0 0,0 0,0 0,-4 4,-2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1406,'29'-4,"-26"4,0 1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1408,'-1'23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1380,'13'14,"-10"-9,-2-2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1581,'0'-4,"21"21,-18-15,1 0,0 0,-1 0,0 0,0 1,3 0,1 0,-1-2,4-1,-4 2,-3-2,0 2,-1 2,-1 0,-5-3,14-31,-23 58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1404,'7'14,"-7"-11,0 1,0-1,-1 0,0-11,2 4,0-1,1-4,-2 6,1 0,1 0,-1 0,2 1,-1-1,1 2,-3 4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1388,'-14'18,"13"-14,1-1,0 0,3-1,0-1,0-1,0 0,1 1,-1 0,0 1,-3 1,-4 2,2-2,-1-2,0 2,0 0,0-4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1362,'-9'30,"8"-27,1 1,0 0,0 3,1-4,0 0,1 0,1-2,0-2,0 1,0-1,0 0,-2-2,-6-4,3 4,0 0,1 0,-3 0,1 0,-4-2,4 4,-3-1,3 1,6 1,1-1,4 1,-5 0,0 0,0 0,4 1,-1 0,-3 0,-2 2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1389,'3'14,"-4"-11,0 0,-3 2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1425,'2'0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1391,'1'30,"-1"-26,0-1,0 2,2-2,0-6,-1 0,-1-1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1366,'9'16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1408,'-14'-9,"11"9,0 2,2 1,0 0,0 6,2-5,-1-1,0 0,2 0,1-3,1-2,-1 0,2-2,-2 1,-1-1,3-9,1-3,-3 8,0 2,-1 1,-1 2,-3 8,1 1,0 1,1-4,-1 3,1-2,-1 1,1 0,1 0,-1-2,0 3,0-3,1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1406,'16'-2,"-13"1,2 0,-1 0,-1 0,2 0,-2 1,0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1375,'15'5,"-12"-4,0-1,0 2,0-1,0 0,-2 2,-1 1,-4 6,0 2,3-9,-3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529,'-2'14,"1"-11,-1 0,1 0,0 0,0 0,0 0,0 0,1 0,-1 0,1 0,0 1,0 2,1-3,0 0,0 0,5 9,-4-9,0 0,0 0,1-1,0 0,0 1,0-1,0-1,0 1,0-1,0 0,0 0,0 0,1 0,-1-1,0 1,1-1,1 0,-2 0,0 1,1 0,-1-1,0 0,0 1,1-2,-1 1,0 0,0 0,1-2,1 1,-1 0,-1 1,1-1,0-1,0 1,-1-2,0 0,0 0,-1 0,0 0,0 0,0 0,0 0,0 0,0 0,-2-1,1 1,-1 0,0 0,0 0,0-1,-2-1,-1 0,-1 2,0-1,1 1,0 0,0 0,-2-2,0 1,-2 0,3 1,0 1,1 1,0 0,-1 0,0 1,-1-1,2 1,-1 0,0-1,-13 1,11-1,1 1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1421,'13'0,"-8"-3,-1 2,-1-1,0 1,0-1,0 2,-1 3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1416,'-5'-18,"2"15,0 1,-1 1,1 1,0 1,-1 1,0 2,2 1,1-2,-1 2,1-1,1 2,3 1,0-7,0 0,0 0,1 0,0-2,-1 0,1-1,-1 0,-1 0,1 1,-3 5,1 1,2 2,-2-2,0 1,2-1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1435,'13'3,"-10"-3,0 1,1-1,-1 1,0-1,0 0,1-1,-1 2,4-2,-4 1,0 0,0 0,0 0,3 0,-2-1,-1 1,1 0,3-2,-4 1,0 1,5-2,-5 2,3-1,-3 1,1 0,3-1,-2 0,-1 0,0 1,-1-1,0 2,1-1,-1-1,0 1,1-1,0 1,-1-1,0 1,0 0,0-1,1 1,-1 0,0 1,-9-2,-6-1,8 0,0 1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1434,'3'-16,"-3"13,0 0,0 0,0-1,0-2,0-2,1 5,-1 0,0 0,0 0,1 0,-1 0,1 0,1 0,1 1,0 2,1 0,-1 2,0-2,1 0,-1 0,1 0,-1 0,1-1,0 1,0 0,12 0,-13-1,1 1,5-1,0 1,-5-1,-1 1,2 0,-2 0,2 0,-2 0,2 0,-2 0,0 0,0 1,0-1,0 0,1 1,-1 0,0-1,0 0,-2 3,0 1,-1-1,0 3,0-3,1 1,-1 0,0 1,0 0,0-1,0 1,0-1,0-1,1 1,-1 1,1-1,-4-6,-1-2,0-1,-1-1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1386,'-4'20,"3"-15,-1-1,1-1,1 0,-4 3,2-2,0-1,-1 0,6-6,-1 0,1 1,0-1,1 0,2-2,-3 3,1-1,-1 2,0 0,0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1416,'4'19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1388,'-4'19,"3"-16,0 0,4 0,0-2,0-1,-5 3,-5 2,3-3,0 0,0 1,1-2,0 1,6-2,0-1,0 1,1 0,1-1,-2 0,-6 2,-6 2,6-2,0 1,6-4,2 1,0 0,-2 0,1 1,-1 0,1 0,0 0,-1 0,1 0,-2 3,-1 0,-1 0,0 1,0 0,-1 0,0 3,0-4,0 0,0 0,-1 0,-1-1,0-1,0-1,0-1,-2-5,4 2,0 1,0-1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1432,'4'15,"-3"-5,-1-6,-1-1,1 0,0 1,-1 1,0-2,0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1455,'-10'11,"8"-8,2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1418,'13'-1,"-10"-1,0 0,0 1,0-1,-1-1,0-3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545,'-26'5,"22"-3,1 0,-1 0,1 1,-2 2,2-2,0 0,0 0,1 0,1 0,3 2,0 1,1-2,0-2,0 0,3 1,-3-1,2 1,-2 0,2-1,-1 0,1-1,2 0,-2 0,2-1,-2 1,-2-1,1 1,-1 0,3-1,-2 1,7 1,-5-2,-2 0,1 0,2 1,-4-1,0 0,0 0,0 0,2 0,-2 0,1 0,-1-1,0 1,1 0,-1 0,1-1,1-1,-2 1,0 1,1-2,-1 1,1-3,-1 2,-1-1,-2 0,0 0,-1 0,-1-1,0 0,1 0,-2 2,2-1,-3 0,1 0,0 2,0 0,0 0,0-1,0 1,-1 0,-3-1,4 0,0 1,0 0,0 0,0 0,0 1,0-1,-4 0,3 1,0 0,-7 0,2 0,2 1,3-1,0-2,1-1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1379,'-7'17,"5"-12,0-2,0 1,1-1,-1 0,1 0,5-3,0-1,4 0,-5 0,0 0,5-3,-5 2,0 0,4 0,-4 1,-6 2,0-1,0 1,0 3,2-1,0 0,1 0,0 1,0-1,1 2,0 1,-1-1,-1 0,1-2,0 1,0 0,-1 0,1-1,0 0,-2 3,-2-2,1-4,-1-1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1438,'2'0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1438,'6'-3,"-6"0,4 1,-1 2,0-1,0 1,0 0,0 0,0 0,-5 3,-2-1,0 1,1 0,-1-1,7-1,0-1,-2 3,-2 1,0-1,-1 2,0-2,6-2,7-6,-8 4,5-2,-5 3,0-1,0 0,1 1,-1 1,-2 2,0 2,-2-2,0 0,-1 2,-1-1,1-1,-1-1,0 1,-1 0,1-2,0 0,0-2,0-3,0 0,3 1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1444,'5'15,"-5"-9,0-3,0 0,0 1,0 0,0 0,0 0,0-1,-1-12,1 5,0 1,0 0,-1 0,-2 6,0 1,-4 3,5-4,-1 1,1-1,-1-1,-1-1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3147 1386,'-5'19,"5"-16,0 1,0-1,3-8,-3-1,1 1,-1 1,1 1,1-1,-1 0,2 2,0 0,0 3,0 0,0 0,-2 2,-4 6,2-6,-1 5,0-5,0 1,-1-1,0 1,0-2,0-1,0-2,2-2,1 0,2-4,0 1,2 1,-1 3,0 1,2 1,-2-1,-4 4,0 0,0 0,-1 2,-1 1,1-2,0 0,-1-1,-1 2,1-3,6-2,1-2,0 1,-1-1,0 1,0 0,-2 4,-1 2,0-2,-1 1,1-1,4-4,-1-1,0-1,0 0,-6 3,-1 1,1-1,-1 1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1438,'-5'25,"4"-21,-1-1,1 0,-1 0,1 0,2-6,2-3,-2 2,1 1,-1 0,2 1,0 1,0 1,0 0,0 0,0 3,2 1,-3-1,1-1,0 1,0-2,0-1,0-3,1-7,-1 1,7-2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1426,'-14'-13,"11"10,0 2,0 2,1 2,-3 6,4-4,0 0,1 0,2-2,1-1,0-2,1-2,1-2,-3 1,1 0,0-1,0 8,1 2,-3-3,1 0,0 0,0 1,-5-9,0 2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1807,'15'-3,"-11"3,2 0,-2 0,1-1,1 0,-2 0,-1 1,0-1,0 0,1 0,-1 1,2 0,-1 1,0 0,-1 0,-11 3,5-4,-1 1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1822,'3'12,"-3"-9,0 1,0 5,0-1,0-3,0 1,0-3,0 1,0 1,1 3,-1-4,0 0,0-1,2-8,-1-5,1-11,-2 16,0 1,1-1,-1 0,1-1,-1-5,1-6,-1 14,1 0,-1 0,-1-2,1 1,-1 1,-1 9,1-1,1-2,-1 0,1 0,0 2,0-1,0 10,0-4,0-7,-1 1,1 2,0-2,1 0,1-1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1784,'12'13,"-8"-13,0 0,3-1,-4 0,0 1,3-2,-3 2,1 1,1 0,-2-1,0 1,-8 0,2-1,0 1,0-1,0 0,0 0,0-1,0 0,0 1,0 0,0 0,0 0,0 0,0 0,7 0,1 0,-1 0,0 0,-1 0,0-1,0 1,1-1,0 1,-1 0,1 0,-1 1,1 0,1 1,-1-1,-1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1614,'-14'-9,"10"8,1 0,0 1,-1 0,1 1,0 1,2 1,0 3,1 3,0-5,1 4,0-4,2-4,8-4,-8 3,0 0,2-2,1-3,-2-1,-1 3,-1 0,-1 1,-3 8,1-2,1 0,0 4,0-3,1 0,1 1,0-2,1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700,'-3'41,"3"-37,0 0,0 3,1-4,-2-9,1 2,0 1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1753,'-2'22,"2"-19,0 1,0-1,0 0,0 0,1 2,-2-2,1 0,1-8,0 2,-1 0,0-1,0 1,0 6,1 1,-1 0,0 0,1 0,-1 7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1837,'17'2,"-14"-3,0 1,5 0,-5 1,0-1,4 1,-4 0,0 0,0-1,0 2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1810,'14'5,"-11"-5,1 1,0 0,-1 1,0-2,1 2,-1 1,-1 1,-3-1,0 0,-1 1,-1 1,1-2,-2 2,0-1,1-2,0 1,0-2,0 2,0-2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1849,'14'-1,"-10"1,0 0,0 0,5 0,-5 0,-1 1,0 0,0 1,-1 1,1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1812,'-15'6,"12"-6,-1 2,0-1,1 1,0 0,0 0,0 1,-1 2,3-2,-2 4,2-4,1 2,1-2,2-1,0 0,0-2,1 1,0 0,0 0,0-1,0-1,-1 1,0 0,0-1,0 0,-6 2,-1 1,1-1,0 0,-5 1,5 0,0-1,2 2,-2-1,2 1,0 0,1 0,-1 0,1 1,0-1,3-1,0 0,0-1,1 0,-1-1,0 1,2 1,-1-2,-1 0,2-1,-2 0,0 1,0-1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1905 1931,'13'-2,"-10"2,1 0,-1 0,0-1,0 2,2-1,0 0,-2 0,1 0,-1 0,0-1,0 1,0 0,0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1929 1897,'4'26,"-3"-23,0 0,-1 0,0 0,0 1,0-1,0 1,0 0,0 1,0-2,0 0,-1 1,1-1,0-8,-2-8,1-1,0 6,1 5,0-5,0 3,1 2,0-1,-1 8,2 0,-2 1,1-2,1 5,-1-4,0 5,-1-6,0 0,1 0,-1 1,2 3,-2-4,1 0,-1 0,0 0,3-1,0 1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1918,'2'17,"-1"-9,-1-3,0-1,1 1,-1-2,1 1,-1-1,2 1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1794,'-2'19,"1"-15,2-1,-1 0,-1 10,1-10,0 0,0 0,0 1,1 1,-1-2,1 0,-1 0,1 0,-1 0,0 0,1 0,2 0,0 0,0-2,0 0,0 0,0-1,0 1,0-1,1 0,0-2,-1 1,0 0,0 1,0-2,1-1,-2 0,1 1,-2-1,0 0,-1 0,0 0,-1 0,0-1,1 1,-1-1,0-2,0 2,0 0,0 1,0 0,0 0,-2-2,2 2,-2-1,0-2,0 2,1 0,0-2,0 0,2 3,-1 0,0 0,-1 0,-3 0,0 5,2 1,0-1,0 3,0-1,0 0,1 0,-1-1,-2 1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1898,'-15'14,"14"-11,0 0,1 0,0 0,0 0,0 0,0 2,0 0,1-1,0 1,-1-1,1 0,0-1,1 0,1-1,-2 1,3-1,-1 0,0-2,0 1,0 0,1-1,-1 0,0 0,0 0,0 0,0-1,0-1,2-1,-2 0,0 1,0-1,-1 0,-1 0,-1 0,1-1,-1-1,0 2,0 0,0 0,-1-2,1 2,-1 0,-1 0,0 0,-1-1,1 1,-1 0,0 0,0 1,0 1,0-1,-1 2,1-1,-1 2,1-1,0 1,-2 1,2-3,0 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767,'7'15,"-9"-12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1926,'23'-6,"-19"6,0 0,1-1,-2 2,0-1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1905,'8'15,"-7"-12,1 0,-1 3,-1-3,1 8,0-4,0-4,0 3,0-3,0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1879,'14'4,"-11"-4,0-1,0 2,0-2,0 1,3-2,-3 1,1 0,-1 0,0 1,0 0,0-1,0 1,0-1,0 1,0-1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1810,'14'4,"-11"-4,1 1,-1-1,0 1,0-1,0 0,0 0,2 1,-2-1,-6-1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1806,'14'6,"-10"-6,0 0,0 0,-1-1,1 1,-1 0,0-1,-6 1,-1 0,1 0,-2 0,0 0,2 0,6 0,1 1,1-1,-1 0,-1 0,0 0,0 0,0 1,-6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2817 1790,'0'14,"1"-9,-1-1,1-1,-1 0,0 0,1 2,-2-1,1 0,0 7,0-6,0-2,2 0,0 0,-5-8,1 1,0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1776,'-15'3,"12"-3,0 1,0 2,1 0,-1 0,2 0,1 0,0 0,1 0,2-1,0-2,0 1,0-1,0 0,0 0,-7 1,-1 0,8-3,-12 5,6-2,-1 1,1 2,3-1,3 3,-1-1,-1-2,1 1,0-1,2-2,1-3,-1 1,0-1,-1 1,-1 4,-6-1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1865,'14'-1,"-10"1,-1 0,0 0,1 0,-1 0,1-1,-1 1,0 0,0 0,0 0,2 0,0 0,-2-1,3 1,-2 0,-1 0,4 0,-4 0,1-1,8 1,-9 0,2 0,0 0,0 0,0 0,-2 0,7-1,-5 1,0 0,3 0,-5 0,2 0,-2 0,4 1,-3 0,-1-1,1 1,-1-1,-6-1,0 1,-7-2,5 0,0 1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1907,'-4'14,"5"-10,0 0,0-1,-1 0,1 0,0 2,-1 0,1-2,0 0,2 2,-1-1,1-2,0 1,2 0,-2-1,0-1,0 0,0 0,2-1,-2 0,0 0,0 0,0-1,1-1,1-2,-2 2,-1-1,0 0,0-1,0-2,-2 2,1-8,-1 6,0 3,-1 0,0 0,-2 1,1-1,-1 1,-1-1,-1-1,2 2,1-1,-1 2,-8-5,7 8,1-3,-1 3,1-2,-1 2,0-4,-4-1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1849,'-9'-21,"8"18,1 0,0 0,0 0,0-1,0 0,1-2,0 3,-1 0,1 0,0-1,0 1,0 0,3-4,0 2,2 0,-3 4,3-2,-3 1,0 2,0 0,1 2,0-1,-1-2,0 4,-1 0,-1 0,0 0,-1 1,1-1,-1 1,0-1,1 1,-1 0,0-1,1 0,-1 0,0 1,0-1,0 0,0 0,-1 2,0-2,0 0,0 2,0 0,-1-1,0-1,1 1,-1 0,-1 0,0-2,-2-1,0-1,0-1,-1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799,'-1'42,"1"-39,1 0,0 0,0 0,0 2,0-2,0 2,-1-2,0-16,0 7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1826,'-5'-13,"7"17,0 10,-1-5,0-2,-1-3,0-1,1 0,0 3,-1-3,1 0,-1 1,0 0,0 4,0-3,1 0,-1 3,1-3,0 0,1-8,-1-1,-1-5,0 1,-1 2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1811,'14'-3,"-10"2,1 0,-1 0,2-1,-1 1,-2 1,0 0,0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1849,'27'-2,"-23"2,0-1,-1 0,0 0,1 0,-1 1,0 2,-2 1,-1 0,-2 0,0 1,1-1,-1 0,0 0,0 1,2-1,1 0,0 1,3 0,1-4,0-1,1-6,-2 3,-2 1,-1-1,-1 1,0 0,-3 1,-1 0,-1 0,2 1,0 1,0 0,1-6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1777,'-2'41,"2"-36,0 0,0 7,1-7,-1-1,0 0,1 3,-1-2,2-1,-1 2,2-5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1792,'-2'13,"2"-9,0 8,0-1,0-4,0-1,0-2,0 0,0-1,0 0,0 0,1 1,0-1,3-3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1846,'-3'14,"2"-10,2-1,-1 0,0 0,3 0,0-1,0-2,0-2,1-2,-2 1,-3 0,-2 0,0 2,1-2,0 0,6-4,-1 3,-2 1,2 2,0 5,-2-1,0 3,0-3,0 1,0-1,0 1,1 0,0-1,1-2,0-2,1-3,-2 1,1-2,-2 1,1 1,0-1,0 0,1 6,-2 1,0 1,1 0,0-1,1-1,2-3,-2-1,-1-2,-1 0,-1 1,0-2,0-2,0 4,-1 0,-2 1,-1 5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1825,'0'14,"0"-11,-1 2,1-2,0 0,-1 2,1-1,0 4,0-5,0 7,0-6,-1 1,1-2,0 2,0-1,0 0,0 0,0-1,3-4,1-1,0-1,-1 0,2 0,-1 2,2-2,-3 3,0-2,1 3,0-2,-1 3,0 0,0-1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1816,'-2'20,"2"-16,0 1,0 0,0 0,0-1,0 0,0-1,1 1,-1-1,0 4,0 3,0-7,0 0,1 0,-1 2,3-6,1-4,3-7,-5 9,3 0,-2 1,1-1,0 2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774 1827,'-6'20,"3"-11,2-5,1-1,-1 1,0 0,1 0,2 3,-2-4,1 1,0 0,1 1,1-3,2-2,0-2,-1 0,-3-1,1-2,-1 2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1815,'7'51,"-7"-47,1-1,0 2,-1 0,1-1,-1-1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776,'0'19,"0"-16,0 0,-1 1,5-10,-1 1,-2 2,2-1,1 1,-1 2,-1 4,-3 1,0-1,1 0,0 0,2 5,-2-5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1809,'18'47,"-17"-39,-1-3,-1-1,1 7,-1-6,1-2,-1 0,2-6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1771,'-1'23,"1"-20,-1 3,0-2,0-1,0 1,0-1,0 0,0 1,0-1,4-5,0 0,0-2,1 1,-1 0,-1 0,1 1,0 0,-2 6,-2 0,-2 8,2-6,1-3,-2 3,0 1,5-8,5-11,-3 7,0 1,-1 3,-1 5,-2 3,0-3,-1 0,0-1,-1 1,-1 0,0-1,0 1,-2 2,2-3,0 0,0 1,-1-5,3-5,0 2,0 1,-1 0,1 0,0 0,0 0,-1 0,1-1,0 1,-1-2,2 2,-3 8,2 0,0-1,-1 4,2-4,-2-1,1 0,0 2,-1-2,1 1,0-1,0 0,0 2,0-1,0 0,0 1,-1-2,3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1828,'21'-14,"-19"11,1 2,-1-2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1776,'2'14,"0"-6,-2-5,3 6,-3-5,1-1,1 10,-1-2,-1-6,1-1,-1 4,0-1,-1-1,1 1,0-4,-1 2,0-2,0 1,0-1,-1 0,-2-1,0-5,1-13,3 9,0-3,0 7,0 0,1 0,0 0,1-4,-1-2,0 5,1-1,-1 2,0 0,1 0,-1-3,5-1,-3 4,2-1,-2 2,0 1,-5 4,-1 7,1-4,2-2,-1-1,1 0,-1 0,2 0,2-3,1-1,-1 1,2-1,-2 1,-2 6,-2 4,-1-4,1-3,1 0,0 0,-1 0,0 0,-1 0,5-8,-2 1,1 0,-1 0,3-5,-2 2,-1 3,0 1,1-3,-1 3,1 0,0 0,1 0,0 2,-3 6,0-1,1 8,0-5,-1-1,2 6,0-9,-1 2,0 1,3 9,-2-7,0 2,1-1,-1-3,-1 5,-1-2,-2-1,0-2,0-1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971 1817,'13'-9,"-10"8,3-2,-2 0,-1 2,0 0,0-1,0 1,1-2,3-5,-3 3,-4 2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1032 1744,'8'20,"-7"-16,0 1,1 4,-1-1,0-5,-1 0,1 0,0 1,-1-1,1 0,-3-6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1029 1741,'20'-19,"-17"15,-1 1,1 0,1 0,-1 1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1762,'21'-16,"-18"15,0 1,0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1757,'4'21,"-4"-18,1 1,-1 0,1-1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1732,'13'10,"-9"-8,-1 0,-1 3,-1 1,-1-1,0-2,0 0,0 0,3-6,-1-2,0 0,-2 1,2-1,-1 2,4 10,-4-2,1-1,0-1,1 6,-2-6,1 1,0 4,0-3,-5-11,2 2,-2-4,2 3,-1-3,2 5,0 0,1 0,1 0,1 0,1-1,-1 2,0-1,-1 0,1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843,'26'-14,"-23"13,0 0,0 1,-1 3,-2 0,-2 4,0-2,1 0,-1 2,1-3,0-1,1 0,-2 1,0-1,-1-3,1-9,2 4,0 1,-1 1,1 0,0 0,1-1,-1 1,4 4,3 3,-3-1,-1-1,0 0,0-1,0-1,-3-4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1727,'-14'17,"13"-14,0 0,6 0,1-2,-3 0,0 0,0 0,0 1,-3 1,0 1,-2 1,0 1,1-3,0 1,-1 0,-1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1184 1698,'-6'28,"6"-25,0 0,0 4,0-4,0 1,1 2,0-3,3 1,0-1,1-2,-2 1,1-3,0-2,-2 0,-1-1,-4 2,0 1,-1 0,1-1,-5 1,3 0,2 0,-3 0,3 1,7-4,1 1,9-5,-9 5,-1 0,-1 1,0 1,0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1209 1640,'-7'48,"3"-42,2-2,5-5,-1-2,0 0,0 0,0 0,2 0,-1 4,0 7,-1-2,-1-1,0-1,0 0,0-1,-2-7,1 1,0-1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1629,'-1'24,"0"-20,1-1,-1 0,5-8,-1 2,-1 0,1 2,0 1,0 0,0 2,-2 1,0 2,0 5,-1-7,-1 0,1 1,0-1,0 1,-1 0,0 1,-1-2,-1-3,0-1,0-2,1 0,0 0,1-1,1 1,1 0,0-1,1 0,1 2,0 2,1 1,-1-1,-1 3,-1 0,-3 1,0 0,0-1,-1 1,0-1,1 1,-2 1,2-1,-1 1,2-1,-1 2,0-2,2 0,-1-1,1 0,-1 0,0 0,0 0,4-4,3-4,-3 0,-1 1,0 1,0 0,0 0,2-1,-1 2,1-1,4-2,-5 3,0-1,0 2,-7-1,-1 1,1 0,-1 1,2-1,-1 1,1 0,1 3,1 2,1-1,0 6,0-7,0 1,-1 2,2-2,-1 2,0 2,0-3,0-1,1-1,-2-11,1 4,-1 1,1-3,1 1,-1 0,0 2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1714,'22'22,"-18"-15,-3-4,-5-3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1816,'6'18,"-4"-15,-1 1,1 0,2 5,-2-6,2 3,-1 0,-2-3,3 7,-3-5,0-2,-2-6,0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1035 1874,'1'23,"0"-19,-1 3,0-4,0 2,1-2,-1 0,1 0,-1 0,1 1,0 10,0-11,-1 1,1-1,-1-8,0-3,0 1,0 2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1867,'20'-2,"-17"0,1 1,-1-1,1 0,-3 7,-3-2,1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1910,'17'-20,"-14"16,-2 1,1-1,0 1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1922,'3'25,"0"-26,1-1,1-3,-4-2,-1 4,1 0,-2 0,-1 0,-2 0,1 2,0 0,-4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767,'8'13,"-7"-10,0 1,1-1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1093 1866,'-1'9,"1"-3,0 11,0-3,1-8,-1-3,1 0,1 2,-1-1,0-1,0 1,1 0,1 2,0-5,-1-11,-1 0,-1 6,0-7,0-7,0 5,0 3,0 6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1849,'-3'18,"3"-12,0-2,1 1,0 5,-1 0,1-6,0 2,0 0,1-3,1-4,-1-3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1130 1897,'12'24,"-10"-27,-4 0,-1 2,-1-2,1 2,0 1,8-5,-1 2,0 0,-1 4,-1 2,-1 0,0 3,1-1,-1-1,1-1,1-1,-1-9,-1 4,-1 0,1-4,-1 4,0-3,0-3,0 6,0 7,1 1,-1-1,1-1,-1 0,2 0,-1 0,1 0,0-8,-2 2,0-1,0 0,1-1,-1 0,0 1,0 1,0-2,0 1,0 1,0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1205 1798,'-3'22,"0"-15,2-3,-1 1,-1 4,2-6,-1 0,0 0,-1 1,1 1,2-2,5-4,1-2,-4 0,1 0,0-1,0 2,-1 9,0-2,0 3,0-4,-1 0,1-1,-2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1789,'-6'15,"5"-12,-1 0,1 0,1 0,4-2,0-3,0-1,-1 1,0 2,-2 3,1 4,-2 0,0 2,0-6,-1 2,1 4,-1-6,0 0,-2-3,0 0,0-3,1 0,1-1,0-3,2 4,2 1,0 1,4 0,-3 0,-1 0,0 1,-1 4,-2 1,-1-1,-3 3,1-4,0 0,6-3,1 0,-5 3,-2 2,0-2,0 1,1-1,-1 1,1 0,1 0,-2 6,1-6,1-1,-3 2,2-2,0 0,7-6,2-5,-5 5,0-1,3-1,-3 1,1 1,2-1,-2 2,-1-1,3 1,-2-1,0 2,0-1,-6 1,-2 0,1-1,1 2,0-1,0 1,3 6,1-3,0 0,3 13,-3-12,0-1,1 2,-1-1,1 1,-1-1,2 4,-3-5,1 0,-1 0,-1-7,0 0,-1-4,0 2,2 3,-1 0,0-1,-3 1,1 3,-1 2,1 1,0 1,2 0,0-1,0 0,1 0,0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1902,'2'0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1123 1893,'-5'18,"5"-15,1 0,0 0,0 0,1 0,0 0,1 1,0-4,1-1,1-1,-3-1,-2-2,-1 1,0 1,0-2,0 2,-1 0,-1 1,0 1,-1 1,1 0,0 2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2466 297,'13'-1,"-9"1,1 0,-2-1,0 1,0-1,3 1,-3 0,0 0,0 0,1 0,1 2,-1-1,0-1,-1-1,3 2,-3-1,0-1,2 2,1-2,-2 0,0 1,-1 0,1 0,-1 1,0-1,1 0,2 1,-2-1,1 0,-2 0,1 0,2-1,-3 2,1-2,-1 1,1 1,3-1,-4 0,0 0,4 1,-4-1,2 0,-1 0,-1 0,0 0,1-1,-1 1,3 0,-3-1,2 1,-1 0,-1 0,2 0,2 0,-1-1,-3 1,0 0,0-1,0 1,0 0,0 0,0 0,0 0,0 0,0 1,0 0,1 0,-1-1,1 0,-1 0,1 0,-1 0,2 1,-2-1,0 0,0 0,0 1,0-1,-11-3,-8-3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1042,'-2'18,"2"-15,0 2,-1 0,-1 7,1-8,0 0,-1 4,1-4,0 0,0 0,-1 4,1-5,1 2,-4 10,3-12,0 0,0 0,-1 0,5 0,0-3,0 0,0 0,0 1,6-1,-6-1,5 1,-5 0,0 0,0 1,0-2,1 1,-1 0,0 0,1-2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1047,'19'1,"-15"0,-1-1,3 0,-3-1,0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757,'-21'34,"17"-30,1-2,0 2,0 0,7-7,2 0,3-4,-3 3,-2 2,-1 0,2 1,-7 4,-6 3,2-1,5-2,-5 5,2-3,1 0,2 0,4-6,2-2,0-1,0 2,-1 0,-2-1,-5 9,1-3,-1-1,-1 4,-2 0,3-3,6-4,1 0,-1 0,3-3,0 2,3-1,-5 2,0 0,-1 1,0 0,-3 3,-1 0,0 0,-1 1,0-1,0 0,-1 2,0-3,1 1,-1-2,-1-5,1-4,2 4,1 1,0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1080,'16'6,"-13"-5,1 0,-1 1,2-1,1 0,-3-2,0 0,-3-2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1083,'24'4,"-20"-4,-1 2,1-2,-1 1,1-1,-2 3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1104,'15'0,"-12"0,0 0,1 0,2 1,-3-1,1 0,0 1,-1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1478 1054,'14'9,"-10"-8,2 1,-3-1,1 1,4 0,-4-1,-1 1,-1 1,-1 1,-1-1,-1 2,-3 1,-2 1,3-3,-1-1,1 1,-4 4,-1 8,5-12,1 0,0-1,-1 0,-2 1,2-5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1646 1073,'-14'-9,"11"8,-8 1,8 0,-2 0,2 2,0 0,1 1,-1 0,2 0,0 0,0 0,0 0,0 0,-2 10,3-9,2 0,1 1,0-3,0-3,1 0,4-4,-1-1,-4 4,0 0,1-2,1-2,-3 3,1 0,-3 6,-1 7,1-7,0 0,0 0,0 0,0 1,0 4,0 0,0 3,1-6,-1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1719 1060,'2'0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149,'-26'11,"22"-8,1-1,0 1,0-1,0 1,0 0,1 1,2-1,1 2,1-1,0-1,1 0,1 0,1 0,-2-1,6 5,-6-3,4 1,-4-4,0 1,2 0,0-1,-2 0,3 0,1 1,-4-2,0 0,4 0,2 0,-5 1,4-2,-4 0,0 1,-1-1,6 1,-4 1,1-1,0 0,-3 0,3 0,-2-2,-1 2,0 0,1 0,1-1,0 2,-2-2,0 2,0 0,0-2,1 1,1 1,-2-1,0 0,1 1,3-2,-4 1,1-1,0 1,-1 0,0 0,4-1,-2 2,3-2,-3 0,-2 1,0-1,0 1,0-2,0 2,0-2,0 1,0-1,0 0,0-2,0 3,1-3,-2 1,1 0,0 1,-1-1,0 0,-2 0,0 0,-3 0,0 0,-1 0,-1-2,1 2,1 0,0 1,0 0,-2-2,2 2,0 0,0 0,0 0,0 1,-1 0,-1-1,-2 0,2 1,-9-3,5 2,6 2,0-1,-4 0,3 1,-1 0,0 0,0 0,1 0,-3 0,4 0,-2 1,1-1,1 0,0 1,0-1,-1 0,0 0,1 1,-6-1,6 0,-1 1,-1-1,-1 0,3 1,-1-1,0 0,0 0,-1 0,0 0,2-1,-3 1,3 0,-1 0,0 0,1 0,0 0,0 0,0 0,0 0,0 1,0 0,-2 1,1 0,0 0,1 0,-1 0,0-1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1682 1025,'28'6,"-24"-7,1 0,-1 1,1-1,-2 2,0-1,0 1,-1 2,-1 1,0-1,-1 0,-2 0,-1-3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1712 1042,'0'21,"0"-10,0 5,-1-11,1 0,0-2,0 1,-1 0,2 4,-2 2,0-1,1-6,-1 3,1-3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1767 983,'-7'29,"7"-24,-1-2,1 1,-1-1,1 0,-1 2,1-2,0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788,'1'37,"-2"-33,2 2,-2-3,1 5,0-5,0 1,0-1,0-6,-2-4,2 4,-1-1,1 1,0 0,0 0,1 0,-4 7,1 0,0 2,1-2,-1-1,2 0,-3-8,0 1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1785 1038,'-9'22,"7"-18,1 0,1 0,-3 11,2-3,0-9,1 0,0 0,0 2,1-2,-1 0,3-1,2-3,-1 1,3-2,2-1,-6 2,4-1,-4 1,0 1,0-1,2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1021,'33'13,"-32"-10,-2 1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1781 1068,'32'0,"-29"0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1831 989,'-8'35,"6"-23,1-9,0 0,-2-3,2-4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1620 1258,'-15'-7,"12"7,-1 1,1 1,0 0,-1 1,2 1,-2 2,3-2,1 2,0-3,0 1,0-1,0 0,1 0,0 0,2 2,0-5,1-2,-1-2,-1 0,0 0,-1 1,4-4,-3 3,1-1,-1 1,1 1,-1 0,-3 6,2 0,-1 1,1 0,0-1,0 0,3 12,-1-6,-2-6,0 0,2 1,0-6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1659 1259,'13'1,"-9"-1,1 0,-1 0,0 0,0 0,-1 1,0-1,0 0,0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1685 1229,'0'22,"1"-11,-2-8,2 3,-1-2,0 1,1 12,-1-12,0 4,-1-4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1738 1220,'-1'28,"1"-24,0-1,0 0,0 1,-1-1,2 6,0-5,-1 0,0 0,0 0,0 0,-1 4,0-5,-1-8,2 0,0 1,0 0,0 1,2-4,-1 4,0 0,1-1,1 1,0 1,0 1,-1 5,-1 0,0 3,-2-2,-2 9,2-9,0-2,-1 1,-1-2,2-5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1768 1258,'36'2,"-33"-2,0 2,0 1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1794 1243,'0'29,"1"-23,0-2,-1-1,1 6,0-5,0-1,0 0,0 1,2-3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827,'6'20,"-6"-17,2 8,-1-7,0-1,-1 0,0 0,2 0,1-1,0-2,1 0,0-2,-1 0,1-3,2-1,-4 3,0 0,0 0,1 1,6-6,-2 3,-4 2,0-1,-2 1,1-2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1854 1251,'-14'3,"5"2,5-1,2-1,1 0,1 4,1-4,1 2,-1-2,6 6,-4-7,0-1,0 1,0-1,2 1,-1-2,-1-1,1-2,0-3,-3 3,0 0,1-2,-2 2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1094,'3'3,"-6"-4,2 4,4-1,0-2,1-1,-1 0,0 0,1-2,-3 0,-4 2,-1-1,1 2,0-1,0 1,1 3,1 1,1-1,1 0,2-1,0-2,0-1,0 1,0-1,-4-2,-1 0,-1 1,0 0,0 2,0 0,4 3,2 0,2-2,-1-1,-1 0,0-1,-3-2,-3 1,0 1,0 1,0 0,0 1,1 2,5-1,0-1,0-1,-4-3,-2 2,0 2,0 0,3 2,3 0,0-3,-3-3,-3 2,0-1,0 5,5 0,1-3,0 0,-6-2,6 4,-6-3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1642 1264,'0'13,"2"-16,-2 0,-3 0,-1 1,1 1,1 4,6 0,-1-2,0-1,0 0,-1-3,-1 0,-2 0,-1 0,-1 3,0 0,-4 9,8-5,0-1,2-1,1-3,-1-1,-1-1,-2 0,-1 0,0-1,-1 1,0 6,2 0,1 0,2-4,-6-1,3 5,1 0,2-1,0-5,-4-2,0 2,0 0,0 6,1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1668 1331,'14'0,"-10"-1,0 1,1 0,-1 0,0 0,0 0,0 0,-1-1,0 1,8 0,-8 0,1 0,-1-1,2 2,-1-1,0 0,5 0,-5 1,1-1,0 0,2 0,-1 1,-3 0,2-1,2 1,-4-1,0 1,1 0,0-1,-1 1,0-1,1 0,3 0,-3-1,1 1,0 0,-2 0,0 0,0 0,1 0,0 0,-1 0,0 0,0 0,0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1316,'-7'-14,"7"10,-1-2,1 3,-1 0,2-6,-1 5,1 0,1-1,0 1,-1 1,-1 0,0 0,2 0,0-2,-1 2,0 0,1-1,1 1,0 1,0 1,0 0,0 0,0 1,0 0,1 1,-1 0,0 0,0 0,-2 2,1 0,-1 0,0 0,0 0,0 1,-1-1,1 1,-1-1,1 0,-1 0,0 0,0 1,0-1,-1 1,1-1,-1 2,1-1,0 0,-1-1,1 1,1-1,-1 1,-1 0,1-1,-4-4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1141,'14'2,"-11"-1,0-1,0 0,0 0,0 0,3 0,-3 0,2-1,-2 1,0-1,0 1,0-1,0 1,0 0,0 0,2 0,-1-1,-1 1,0-1,0 0,0 1,0-2,0 2,1 0,0-1,-1 0,1 0,-1-1,0 1,0 0,0 0,0 0,1 0,-1 0,0 1,0-1,1 1,1 0,2-1,-4 1,0 0,0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1661 1320,'15'5,"-12"-5,0 0,1 0,0 0,-1 0,0-1,0 1,0 0,0 0,0 0,0-2,0-2,-2 1,-3 0,-1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992,'-1'-17,"1"12,1 1,-1 0,-1 0,2-3,-1-4,0 7,1-11,0 4,0 5,-1 2,1 0,1-9,-1 8,0-6,-1 6,1-1,-1-3,1 6,-1-3,0 3,0 0,0 0,0-3,0-10,0 12,-1 1,2 0,-1 0,-1 0,0 0,-3 1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620,'-14'-5,"11"5,0 0,0-1,-5 3,5 0,0-1,0 3,1 0,-1 5,3-5,0 0,-1 0,1-1,0 1,0-1,0 1,1 2,2-5,1-1,-1 0,0-1,0 0,0-1,0-1,-1 0,0-1,0 1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637,'2'0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794,'2'37,"-2"-34,0 0,0 0,2-10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637,'3'4,"1"-4,0-1,2 0,-2 0,-1 0,1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620,'-6'19,"4"-13,0 5,2-8,-1 0,1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614,'-16'19,"15"-15,-1 0,1 0,0 2,0-2,1-1,-1 1,3-1,0 0,1-1,0 0,0-2,0 0,0 1,2-1,0 0,-2 0,5-1,-3 0,4-6,-6 1,-2 3,0-1,-1 0,0 1,0 0,-1 0,-1-1,2 1,-2 0,1 0,0 0,-2-1,0 3,-1 1,1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594,'2'0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594,'2'12,"1"-12,6 0,-6 0,0-1,2 1,-2-1,0 1,0 0,-4 3,-3-1,0 1,-1-1,1 0,-1 1,1-1,0 0,2 1,0 0,0 0,7-2,1-1,-2 0,-1 0,3-2,-2 2,1-1,-1 0,-1 1,-5-6,0 2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606,'-1'40,"0"-30,1-6,0 0,-1-1,0 0,0 0,1 0,-1 0,-1 0,3-6,0-1,1 0,-1 0,2-4,-2 5,0-2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622,'4'13,"-4"-8,1 0,-1-1,0 0,0 0,0-1,0 1,0 0,2-7,-1-1,0-1,-1-2,0 1,1 1,-1 1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585,'0'21,"-3"-20,0 2,2 0,4-2,0 0,3-1,-3 1,2-1,-8 3,-2-1,0 2,1-2,2 1,5-3,2-1,7-2,-5 1,-2 1,-1-1,-1 1,1-2,-1 0,-4-1,-1 0,-2-3,2 3,1 1,-2 6,3 1,-1 1,-1-1,1 0,0-1,0 2,-2 4,1-6,1 0,0 1,0 0,0 0,0 0,-1 5,1-6,1-6,1-5,0 3,0 0,0 2,0 0,0-1,2 2,1 2,0 2,-1 3,-1-1,0-1,-1 1,0-1,0 0,1 0,0 0,0 1,1-2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709,'-12'26,"12"-22,0 0,0 1,3-8,-2 0,1 0,0 0,1 2,1 0,-1 2,0 1,-2 2,-1 0,-1 0,0 0,-1 0,0-1,-1 0,2-13,1 2,1 5,0 0,0-1,1-1,0 1,1 2,0 1,-1 4,1-1,3 0,-2-2,1 1,-1 1,-1-1,0 0,0 1,-2 1,-1 1,0-1,-1 3,-1-2,1-1,-1 2,-1-2,0-2,0-1,-1-2,2-3,0-2,2 4,-1 0,2 0,1-1,2 1,0-1,-1 3,0-2,0 0,0-1,-1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694,'17'16,"-13"-17,1 0,-2 0,-4 4,-2-2,-2 3,0-1,2-1,2 1,4-3,0 0,0 0,-2 3,-6 0,2 0,1 0,1 0,0 1,5-7,-1 2,1-2,-1 1,0 1,0 1,0 3,-1 0,-14 6,9-7,-1 3,1-2,0-1,0 1,1 0,0 0,6 0,2-3,-3-1,0 1,0-1,1 0,-1 0,0 1,0-1,0 1,1-2,1 1,-2 0,-2-2,-7-8,5 8,-1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1560,'-44'6,"42"-2,-1 2,2-2,0 1,1-2,0 3,0-3,1 1,0 1,2 9,-2-10,1 1,2-2,0-1,2-1,-3 0,4 0,-3-2,2 1,-2-1,-1 0,3-1,-1-1,-1-1,-1 0,-1 1,-5 3,0 1,0 1,0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777,'-3'42,"2"-35,-1 2,1-5,0 0,0-1,1 0,-3 1,1 0,2-1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719,'-5'3,"5"2,1-1,2 14,-2-10,1 5,-1-7,0 5,-1-5,0 0,0 1,-2 8,1-12,-4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691,'3'16,"-2"-12,0 0,1 6,0-5,-2-2,1 1,1 0,-2 0,0-1,0 1,0-1,-1 0,0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1870 712,'-13'2,"12"1,0 0,1 0,0 0,1 0,3-1,-1 0,3 0,-3-1,1-1,0-1,-1-1,1 0,-1 0,-1-1,-4-3,1 3,0 0,-2 2,-1 0,1-1,0 1,0 1,0-1,-1 3,1 0,-1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1885 1084,'16'1,"-12"-1,-1 0,0-1,0 1,1 0,-1 0,0 1,0 0,0-1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1895 1100,'13'4,"-9"-4,3 0,-3 1,2 0,-3-2,0 1,0 0,-7 3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1922 1060,'18'2,"-13"-2,-2 1,0 0,1 0,0 0,-1 1,1 1,-1 0,-2 0,-1 1,-1-1,0 1,-3 4,0-3,0 0,2-2,-4 2,-2 5,5-5,1-1,0 0,1-1,3-11,-2 5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2064 1067,'-14'-1,"9"-2,0 1,2 1,0 0,-1 1,-3 4,4-2,1 4,1-3,-2 9,3-9,-1 1,1 1,0 0,1-1,0-1,2 2,0-1,0-2,0-2,1-2,1-1,0-1,-1 0,-1 2,6-7,-4 1,-2 0,-1 3,-1 1,-1 9,0-2,0 1,0 3,0-1,1-1,0 2,-1 2,0-2,1 6,-1-10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2060 1248,'-12'-14,"9"13,0 1,0 1,0 0,0 2,1 0,-1 3,0-1,2-2,-1 0,0 2,0 0,1-2,0 9,1-3,1 3,1-6,1-2,2-2,0-3,0-5,1-1,-4 3,0 1,3-7,-1 5,-1 1,-1 0,-1 0,2 1,-2-1,1 1,-1 9,-1-3,0 1,0 1,0-1,1 2,0-2,-1 0,1 4,0-5,0 3,3 2,-4-12,-2-11,1 7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2171 1053,'-17'-1,"12"2,2-1,0 2,-1 0,1-1,-2 4,3-2,0 1,0 0,1-1,1 0,-1 3,1-2,0 0,2-1,3 0,-2-4,1 1,-1 0,1-1,-1 1,0-1,0 0,-6 1,-3 2,2 0,0-1,1 1,-2 2,2-1,1 0,0 2,2-2,0 0,1 2,1 3,0-3,0-2,1 0,2 0,-1-1,-1-2,4 0,-4-1,1 1,-1-1,1-1,-1-1,-1-1,-2 1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2230 1046,'-9'39,"9"-35,-1-1,0 0,1 0,-2 4,2-4,-1 4,1-4,0 0,0 1,0 0,1-1,2 1,0-2,1-2,2 0,-2 0,0-1,0 0,-1 1,0-1,-3-2,0-2,-2-6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832,'17'-23,"-14"20,-1 0,-1 0,2 3,1 3,-2 1,0 2,-1-3,0 1,0 0,-1-1,-1 1,0 1,1-2,-1 0,0 0,0 2,0-2,-2 9,1-8,-1 0,0-2,-3-2,3-1,-1-1,1-2,2-5,1 6,1 0,-1-2,1 2,1 0,1 0,0 1,3 0,1 0,-4 1,-6-3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1060,'15'-3,"-12"1,0 1,1 0,-1-1,2 2,-2 0,0 0,-7 3,0-1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2225 1093,'19'4,"-16"-5,5 0,-4 0,-1 1,0-1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2282 1013,'0'17,"0"-14,-1 0,0 0,0 0,1 0,-2 2,1 3,0-1,0-2,1-2,-5-4,2-2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2139 1286,'24'5,"-20"-5,1 0,-2 0,0 0,0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2159 1261,'4'20,"-4"-15,0 5,0-5,0-1,0 4,1-2,0 0,1-1,-1-1,1-1,1-4,-3-4,1 1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2217 1250,'6'22,"-7"-17,1-2,0 9,0-8,0 0,1-1,-1 0,0 0,1 0,-2 0,2 0,-1-6,1 0,2-2,-3 2,1-1,1 0,-1 1,1-4,0 4,0 0,1 0,2 3,-3 3,0 0,-2 1,0-1,-1 1,1 0,-1-1,0 0,1 0,-2 0,-1 1,-2 1,2-3,0 0,0-1,-1-1,1 0,2-3,1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2266 1279,'18'2,"-15"-2,0-1,1 1,0 0,0 0,-1 1,0 0,-5-6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2292 1258,'0'22,"0"-14,0-3,0-1,0 3,0-1,1-2,0 3,-1-3,1-1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1270,'-15'7,"8"1,0 5,5-4,3-2,6 1,-4-5,8 0,-6-3,3-2,-3 0,-1-2,-1-2,-4 3,-3-7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2382 1062,'14'3,"-10"-2,-1-1,1 0,4 0,-5 0,3 0,-2 1,3 0,-3-1,-1 2,2-2,-2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463,'63'-13,"-55"11,-3 0,-1 1,-7 1,-4-1,3-2,-1-4,3 2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2374 1105,'15'2,"-11"-2,0 0,0 0,0-1,1 1,-1-1,-1 1,0 0,0 0,0 0,1 0,-1 0,1-1,5 1,-6 0,1 0,-1-1,2 2,-2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2564 1097,'-17'-13,"12"11,1 2,1 1,0-1,0 1,1 2,1 0,0 0,0 3,1 2,0-5,0 0,0 0,0 0,1 0,-1 0,1 4,-1-4,3 3,-1-3,0 0,4-2,-1 0,0-3,-1-1,-2 0,1-1,-1 1,1-4,-1 2,1 1,-1 1,-1 0,-1 0,1 6,0 2,0-2,-1 1,0 0,0 0,1-1,-1 0,0 0,0 2,2-2,-1 0,2-1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1047,'-6'15,"5"-12,0 0,0 1,1 2,-4 8,3-10,0-1,-1 1,1-1,0 0,0 0,0 0,1 0,-1 1,1-1,0 0,-1 2,1-1,0-1,1 0,0 0,0 0,3-1,2 0,0-1,-3-2,1 2,0-2,-1 0,0 0,0 0,-2-2,-3 0,-1-3,0-4,1 6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2644 1054,'30'1,"-26"-1,-1 0,0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2653 1096,'19'2,"-13"-2,-3-1,0 0,0 0,1-2,-2 0,0 0,-2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1012,'0'15,"-1"-10,1-1,-1 0,-1 1,1-1,0-1,0 3,0-1,0-1,-2-5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2561 1311,'-13'-14,"9"13,0 1,1 1,0 0,0 2,2 0,0 1,0-1,1 2,1 0,0-1,0-1,0 1,3 0,0-1,-1-2,0-1,0 0,0-2,1-2,-1 0,-2 1,4-7,-4 7,0 0,2 10,-2-2,1-1,-2-1,2 0,-1 0,1 0,1-1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2630 1298,'19'6,"-15"-6,-1 1,0-2,0 1,0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2642 1267,'3'38,"-3"-35,0 0,0 2,1-1,-1 0,0 4,1-4,-1-1,3-4,-2-2,0 0,0-1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2684 1236,'1'23,"0"-19,-1-1,1 5,-1-5,0 0,0 1,1 0,-1 1,0 0,-1 2,1-1,-1-2,1 0,-1-1,1-6,0-2,1 1,0 0,0 1,0-4,0 2,1 1,1 1,0 1,0 1,0 1,0 0,0 0,-1 3,-1 0,0 2,-1-2,-2 7,1-6,-2 1,0-1,0-1,0 0,-2-2,2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408,'-9'23,"8"-18,-1-1,-3 13,2-12,2-1,0 0,-2 8,2-9,1 0,-2 0,1 0,0 0,-1 1,2-7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2735 1282,'17'-1,"-14"1,1 0,-1-1,0 1,0 0,0 0,0 1,0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1256,'4'19,"-4"-16,1 0,-1 0,0 1,0 0,0 0,0 5,1-4,0 0,1 2,0-4,3 0,-2-5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2826 1270,'-14'-1,"11"1,-5 3,4-1,3 1,-1 0,0 1,1 3,1-3,0 0,0-1,0 4,2-3,8 0,-3-3,-3-1,-1 0,0 0,3-1,0 0,-3-2,0 0,-4-3,-1-3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1090,'-9'17,"9"-14,3 0,0-3,0-1,-1-2,-3 0,0 0,-1 0,-1 1,0 2,0 0,1 3,3 0,2 0,0-3,1 0,-1-1,0-1,-1-1,-1 0,-3-1,0 1,1 0,-2 2,1 4,1 0,1 0,-1 0,1 1,0-1,3-1,0-3,0 0,1-1,-2-1,-2 0,-2-1,-1 2,0 0,0 3,1 2,2 0,-1 0,1 1,0-1,2 0,1-2,0-5,-3 1,-2 0,-1 2,0 2,0 0,3 3,0-1,1 0,2-2,0-4,-1 0,-2 0,0 0,-3 2,0 4,2 0,1 0,3-2,-1-4,-2 0,-1 0,-2 3,3 3,1 0,2-1,0-3,-2-2,-1 0,-3 1,0 5,1 0,1 0,1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1273,'-4'18,"4"-15,0 0,0 0,1 1,1-1,2-4,-1-1,0-2,-2 0,0 0,-1 1,-1 0,-3 0,0 0,1 3,0 0,2 3,1 0,0 0,0 1,2 1,-2-2,1 0,2-3,0-4,-1-1,-1 0,-1 0,0 2,-1 0,-2 0,0 4,1 2,2 2,0-2,0 0,0 5,0-5,1 2,0-2,2-4,-1-4,-1-3,-1 4,-1 1,0 0,-2 0,0 2,1 4,2 4,1 0,1-4,1-3,0-3,-2-2,0 0,-1 1,0 0,0 1,-3 5,3 7,0-5,2 3,2-11,-4 1,0 0,-1 0,-2 1,0 0,0 1,3 4,3 0,0-1,0-2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1303,'4'9,"-1"-8,-2-4,-4 0,-1 1,1 1,1 6,3-2,1 1,1-2,0-1,0 0,0 0,0-1,-1-3,-3 0,0 0,-2 1,0 0,0 1,0 0,0 1,0 3,3 0,0 0,3-1,0-1,1-1,0-1,-1-1,-2-1,-4-1,2 0,-2 1,0 2,0 3,0 2,3-1,1 0,0 0,2-3,-3-4,3 4,0 1,0-1,-4-3,0 0,-1 0,0 6,3 0,2 0,0-2,-4-4,-1-1,0 1,-1 3,2 3,1 0,2 0,0-6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1104,'-6'14,"9"-12,0-1,0 0,0-2,0 1,-3-3,-1 0,-1 0,-1 0,0 2,0 1,0 1,1 2,4 0,1-1,1 0,-1-3,0-2,-3 0,0 0,-2 0,0 0,-1 2,0 2,1 2,5 0,1 0,-1-2,0-1,-5-3,-1 2,2 4,2 0,0-6,-4 1,3 5,0 0,0 0,1 0,0-6,-1 0,0 0,3 6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294,'14'5,"-11"-4,1-1,0 1,3 0,-4 0,0-1,5 1,-4-1,-1 0,0 0,0 1,0 0,0-1,0 0,1 1,-1-1,0 0,3-1,3 1,-5 0,0-1,0 1,-1 0,0 0,0 0,1 0,-1 0,0 0,0 0,0-1,0 1,0 0,0-1,0 1,0 0,0-1,0 1,1-1,-1 1,0 0,1 0,-1 0,1-1,0 1,-1 0,0 0,0 0,0 0,0 0,3 0,-2 0,1 0,-1 1,1-1,-2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1098,'19'0,"-15"-1,-1 1,0 1,0-1,1 1,-1-1,0 1,0 1,0-1,0-1,-6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1116,'26'1,"-22"-2,3 0,-2 0,-1 1,-1 0,0 0,0 0,-6-2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448,'-9'39,"9"-35,-1-1,1-8,2-3,-2 4,1 0,0 1,3 0,1 0,-1 1,-1 0,0 1,0 0,0 0,-3 5,-2 3,1-1,-3 11,3-13,0-1,-1 2,0-2,-1-1,-1 1,1-2,-1 0,2-4,6 1,0 0,1 0,-2 1,0 0,0 0,1-1,-1 0,-1-1,-1-1,0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1069,'25'9,"-22"-6,0-1,0 1,0 0,-1 0,2-1,-1 1,0-1,-2 1,-2 0,-3 4,1-3,-3 10,3-10,1 1,0-1,-1-1,0-1,-6 4,6-4,8-9,-2 2,1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1084,'-16'-8,"13"7,-1 0,1 1,0 0,0 2,-1 0,2 1,-1 0,2 1,0-1,0 0,1 1,0 1,2 7,-1-9,1 0,1-2,1-2,0-1,8-5,-9 3,1 1,-1-1,0-1,0 2,-3 6,-1 4,1-2,0-2,0 0,1 3,1-2,0-1,0-6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3038 1091,'14'0,"-10"1,-1 0,0-1,0 1,0 0,0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3062 1055,'0'25,"0"-20,-1 0,1-1,-1 0,1 0,0-1,0 1,-1 2,0 3,1-6,1 0,-2 1,2-8,0-1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3103 1063,'18'0,"-13"0,-2 1,0-1,1 1,-1-1,0 1,0-2,0 2,-6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3131 1072,'0'19,"1"-15,-2 0,2 0,-2-1,1 3,-1-3,1 0,-1 2,0 4,0 1,0-6,1 0,-1-1,2-6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1056,'-3'20,"3"-16,0-1,-1 0,0 2,3-9,-6 17,3-10,1 0,-2 4,2-4,0 1,0 0,2 9,2-11,5-2,-3-2,-1 0,0 0,2-3,-2 2,-1 1,3-3,-4 2,-1-2,-4 1,0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3195 1055,'31'-7,"-32"10,-2-1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3185 1093,'32'-6,"-28"5,2-3,-4 1,0 0,0 0,1-4,1 7,-6-3,5 1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3266 1011,'-4'28,"3"-23,0-1,0 1,-2 2,1-3,1-1,-2-4,-2-4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386,'-8'35,"7"-31,2-1,-1 0,3-4,0-3,0 0,3-4,-4 5,0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1266,'-15'-13,"11"12,1 1,0 1,0 1,-2 2,3 0,0 2,2-3,-1 10,2-2,0-8,-1 0,3-1,0-1,3 0,0-5,-3 0,-1 1,0-2,0 1,0 1,1-1,0-1,1 0,-1 2,-1-1,-2 9,0 0,1 4,-1-2,2 2,-1-2,3-1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3085 1265,'19'1,"-16"0,0-1,1-1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1236,'1'23,"-1"-20,0 0,0 0,-1 4,1 4,0-2,0-5,-1 1,1-2,0 1,-1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3181 1209,'-5'27,"5"-22,0 0,-1-1,0 5,0-5,0-1,-1 7,1-4,0 1,0 2,0-6,2-12,0 5,-1 1,2-4,-1 4,2-2,1 1,-1 3,1 0,-1 1,0 0,-3 6,-3 0,1-3,0 0,-1 9,2-9,-1 4,1-3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1263,'23'3,"-20"-3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3226 1238,'1'18,"-1"-13,1 2,-1-3,1 2,-1-3,0 1,0 0,0 0,0 0,0 0,0-1,0 1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3306 1251,'-14'1,"11"0,-1 1,1 0,1 1,0 1,0-1,2 2,-1-2,1 2,1-2,-1 1,2 0,-1-1,3 1,0-2,5 0,-2-3,-4 1,2-1,-1-2,-1 0,-2 0,-1 0,-1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1103,'13'9,"-13"-12,-4 1,1 3,3 2,4 0,-1-3,-6-3,0 1,0 1,2 4,1 0,3-1,-1-5,0 0,-5 1,0 2,5 3,1-1,0-1,0-1,0-2,-3-1,-2 0,-3 2,1 2,1 1,6 0,0-2,0 0,0 0,-2-3,-4 1,0 0,1 5,3 0,-5-5,1 2,6 3,0-3,0 1,0-3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3036 1283,'3'14,"-1"-11,1-1,0-3,-1-2,-2-1,1 1,-1 0,0 0,-1 0,-2 1,0 1,0 0,1 4,4 0,0 0,3-3,-2-5,-2 2,-1 0,-2 0,-1 3,3 4,0 0,1-1,0 0,2-3,-1-3,-3 0,-2 1,3 5,1 0,0 0,0 0,2-2,0-4,-2-1,-1 0,0 1,-2 0,-1 1,0 1,-1 4,1 0,2 0,1 0,1 0,2-4,-3-2,0 8,1-1,0-1,1-6,-2-1,-1 1,-1 0,-1 1,0 2,2 7,1-3,1-1,0 2,0-2,2-6,-1-4,-2 3,0 1,0 6,-1 0,1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1151,'15'-2,"-11"0,1 2,-2-1,0 1,0-1,3 1,-3 1,0 0,-2 3,-4-4,0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383,'-30'38,"27"-35,-1 1,1 3,1-4,0 0,-2 4,7-7,1-1,0 0,1-1,-1 1,1-2,-1 1,-1 0,0-1,2-1,-11 10,2-2,1-2,0 2,2-1,4 0,1-3,-6 3,-2 1,-3-1,2 1,3-1,5-2,1-2,0 0,-1 0,0 0,0 0,0 0,1 1,0-1,-1 1,0 0,0 0,0 1,0-1,0 1,0 2,-4 0,-2 0,0 2,0-1,1-1,-1 0,0-4,0-4,-1-1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1168,'15'1,"-12"-1,0 0,4 0,-2 0,-2 0,1 0,0 1,0-1,0-1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1318,'29'2,"-26"-1,1-1,-1 0,0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1346,'25'-2,"-21"2,0 0,-1 1,0-1,2 0,2-5,-6 2,1 0,-1 0,-1-1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1479,'14'3,"-10"-2,0-2,0 1,1 0,0 0,-2 0,0-1,0 1,0 0,3-1,-3 1,0 0,0 0,0 1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1506,'23'5,"-14"-4,-6-1,0-1,2 2,1-1,-3 0,0 1,1 1,-2 1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1467,'-18'-12,"15"11,0 1,0 1,0 0,1 2,0 0,-2 3,1 1,1-4,-1 3,0-1,1 4,2-5,0 0,1 10,1-5,0-4,2-1,-1-3,4-5,-1-4,-4 4,0 0,0-1,2-4,2-1,-4 7,4-4,1-2,-5 6,-2 7,-1 3,1-4,1 3,0 0,0-2,0 0,0 1,0 0,1 2,0-2,-1-2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1485 1476,'19'0,"-16"0,5 0,-5 1,1 0,0 0,-1 1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1444,'4'57,"-4"-51,0-1,0 1,1-1,-1-2,0 0,0 1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1546 1456,'23'-5,"-18"6,-2-1,7-1,-7 1,0 0,0 0,0-1,0 1,0 1,-3 2,-1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1586 1459,'3'38,"-2"-34,-1 0,0 1,1 5,-1-7,1 1,0 3,-1-2,1-1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443,'-3'25,"3"-22,-1 1,1 4,0-4,-1 4,1-5,0 0,-1-6,1 0,-1 0,1-1,0 1,-1-1,-1-1,1 1,0 1,-2 3,-3 9,5-5,-1 0,0 0,0 1,-1-3,-2-7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1434,'0'40,"-1"-31,2-6,-1 0,0 1,0 13,1-14,-1 2,1-2,-1 0,2 0,1-3,4-1,-3-1,0 1,-1 1,4-3,-3-1,3-2,-6 3,2 0,-1 0,0-1,1 0,-2 1,-4-3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1446,'23'-3,"-20"3,0 1,0-1,-2 3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1648 1478,'25'-6,"-22"4,1 0,4-3,-6 2,0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1693 1405,'3'45,"-2"-41,-1 6,0-6,0 1,0-1,-3-4,1-3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1377 1635,'-14'-8,"10"8,-2 3,3-1,0 2,0 0,2 0,2 2,1-2,6 13,-6-13,1-1,0-1,0-4,1-5,-2 3,-1 0,1-1,-2 2,2-1,0 0,0 0,-1 0,1 7,0 1,-2-1,1 0,1 2,0-1,0-1,0 0,-1 0,2-1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1471 1638,'15'3,"-12"-3,1 1,0 0,-1 0,0 0,-1 2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1604,'3'24,"-3"-18,2 3,-2-6,1 1,0 5,0-4,-1 1,1 1,0-2,0 1,-2-1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1567 1589,'4'39,"-4"-34,0 3,0-4,0-1,0 0,0 1,1 3,-1-2,-1-2,1 3,0-2,-1-1,1-9,0 0,0 1,0-5,1 3,0 4,1-1,1-1,-1 2,1 2,0 1,0 1,0 0,-1 4,-2 3,-1-5,0 1,-1 0,0 0,0 2,-2 1,1-1,0-3,2-9,2 0,-1 1,1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1610 1636,'34'-2,"-30"1,-1 2,0-1,0 2,-1 1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1638 1604,'3'35,"-3"-32,1 1,-1-1,1 1,0 0,0 1,1 2,-1-3,1 1,1-4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460,'0'22,"0"-18,0-1,-1 3,2-2,-1-1,1 0,3 0,0-2,0-1,-1 0,0 1,6-2,-3 0,-2-1,-1-1,1 1,1-8,-4 7,0-4,-1 4,0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1709 1614,'-12'18,"9"-15,0 0,-1 1,-2 5,4-5,0 0,2-1,1 4,-1-4,1 0,2 3,0-1,3-1,-2-1,0-3,1-1,1-2,-2-1,4-5,-4 1,-5 4,-5-1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1493,'-2'17,"5"-15,0-4,-1-1,0-1,-1 1,-2 0,0 0,-2 1,0 0,0 2,0 0,-1 5,4-2,1 1,1-1,2-3,-1-1,-1-2,-4 0,-1 3,0 1,4 2,1 0,0 0,1-2,-2-4,0 0,-1 0,0 0,-3 3,0 0,0 4,3 0,1-1,1 4,-1-4,2-2,-1-4,-1 0,0 0,-1 0,0 0,-2 7,3-1,1 0,0-6,-1-1,-1 1,-2 0,-1 1,2 8,1 0,3-7,-2-2,0-1,0 1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1646,'8'7,"-6"-10,-5 1,0 0,0 3,3 2,3-1,0 1,0-1,0-3,-2-2,-1 0,-2 0,-1 1,0 2,0 0,2 3,2 0,0 0,1 0,1-3,-1-3,-2 0,-1 0,-2 1,3 5,2 2,0-2,1-2,-2-4,0 0,-3 0,-1 2,0 0,0 1,2 3,3 0,0 0,1-3,-3-3,1 0,-1 0,-3 3,1 3,1 1,1 0,1 0,0-1,1 0,0-6,0 0,-1 0,-2 0,-1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1694,'14'4,"-10"-5,-1 2,0-1,0 0,2 1,-1-2,-1 1,0-1,-3-3,-1-2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1549,'13'5,"-10"-5,0 0,0 0,0 0,0-1,1 1,-1 0,1 0,2-1,-3 0,0 0,2 1,-2 0,2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1462,'14'-5,"-10"3,0 0,1-1,-2 2,0 0,1-1,0 1,-1-1,2 0,1 0,-2 0,0 0,-1 2,1-1,2 0,-2 0,0 1,-1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1382,'15'-1,"-11"1,-1 0,1-1,0 0,0 1,-1-1,0 1,0 0,-6 2,0-1,0-1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1375,'0'19,"0"-13,0-1,0 0,1-2,-1 1,0 1,0 0,1-2,-1 1,0 0,0 0,0 0,0 10,0-10,-1-1,1 1,0 0,-1-7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1396,'15'-1,"-12"0,0 1,0 0,-2 3,-2 1,0-1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1366,'20'8,"-17"-7,0 2,0-2,-4 2,-2 1,1 0,0 0,0 0,0 0,-4 12,4-12,2-1,-1 0,2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436,'-3'29,"2"-23,0-2,1 1,-1-2,1 4,0-4,4-9,-1-1,-2 2,1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1363,'0'17,"0"-12,0-2,0 0,0 5,0-4,0 5,0-6,1 0,-1 5,1-2,0-3,-1 0,0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1366,'17'-3,"-13"2,0 0,-1 1,-4 3,-2 0,-2 2,2-4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1393,'14'1,"-11"-1,1-1,-1 0,0 0,0-2,-2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1370,'15'2,"-12"-2,1 0,0 0,-1-1,0 3,-2 2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2085 1382,'-2'19,"2"-16,0 0,0 5,0-4,0 1,0-1,0-1,0 0,2-10,-2 2,0-1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2117 1326,'-2'16,"1"3,0-14,1-2,-2 0,-2-1,0-3,-1 0,2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1464,'15'10,"-12"-8,1 3,-1-3,-1 1,1 0,2 2,-1 0,-1-2,0 1,2 1,-1-1,0 2,0-1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1483,'1'22,"-1"-16,0-2,0 0,0-1,-1 0,1 7,0-6,-1-1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1492,'-2'15,"2"-12,1 2,2-3,1-1,0-1,-1-2,0 1,6-7,-5 4,-1 2,0-1,0 1,-4 6,-1-1,1 1,-2 0,1-1,1 1,-1-1,0 0,-1-1,0 0,-5 4,4-2,1-1,1 2,0-1,2-1,2 1,0 1,1-1,1-1,0-3,-1-1,1-1,-2-1,2-1,-1-2,0 2,-2 0,2 0,-2 1,4-5,-2 6,-1 5,-1 1,-1 1,0-2,0 1,0-1,0 0,0 1,0 4,0-1,-1-10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1477,'-4'20,"3"-16,0 0,0 3,-1-2,2-2,-1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1499,'0'14,"1"-9,-2 4,1-6,1 5,-2-4,0 2,1 7,0 7,0-14,-1 5,1-5,-1 2,1 1,0-2,1-1,-1 9,0-11,0 0,0 1,0-2,1 0,-2 5,1-3,1-2,-2 1,1 0,0-1,-2-16,2 5,-1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436,'0'29,"0"-24,-1 5,0-6,0 5,0-4,1-2,-1 0,-1 0,-4 0,3-1,0-3,3-4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1490,'10'7,"-13"-4,-1 1,1 1,0-1,1-1,12-5,-6 1,2-3,-3 2,0-1,-5 7,-1-1,-3 6,3-5,0 0,-2 1,3-1,-1-1,2 0,0 0,4-4,6-5,-4 3,-2 1,-1-1,2 0,-1 1,-7 1,1 0,0 1,-1 1,1-1,-1 5,4-2,-1 6,2-4,-1-1,1-1,-1 0,0 0,1 1,1 0,1-3,1-5,1-7,-3 8,0-1,-1 0,0 1,0-1,0 0,0 1,0-2,0 0,0-1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1484,'23'-4,"-20"3,1-1,2-1,-1 2,-10 5,1-2,1-2,0 1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1476,'2'14,"-1"-11,-1 1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2044 1448,'-14'40,"11"-34,2-2,1-1,-1 1,0 0,1-1,4-5,-2-1,1 1,2-2,-1 2,-1 1,0 1,0-1,-7 1,0 2,0 1,1 0,1 2,1 0,0-2,0 1,-1 1,1-2,0 0,1 0,0 0,0 0,2 3,-1-3,3-9,-4 3,2-1,-1 1,0-1,2 1,0 1,0 0,0 2,0 0,0 2,0-1,-2 2,0 1,-1-1,0 0,-2 1,2-1,-2 0,0 0,-2 1,0-1,1-2,0-1,0-1,2-2,0 0,1 0,1-1,1 1,1-1,-1 1,1-1,0 2,1 0,-1 0,0-1,0 1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1482,'13'-8,"-11"11,-2 0,0 0,0 1,-1 2,1-2,-1 0,1 0,0-1,-1 4,1-3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1550,'-5'5,"3"-2,5-2,-1-4,-1-1,-1 1,-2 0,-1 2,0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1631,'-2'29,"2"-25,0 1,-1 4,1-6,0 2,0-2,0 2,0 0,0-2,1-9,-1 2,0 0,1 0,-1 1,1 0,0 0,-1-1,2 1,-1 0,2 2,1 4,-3 1,1 0,-2-1,0 6,0-5,-1 0,-1 0,-1-2,0 0,0 0,-1 1,1-2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1654,'19'1,"-16"0,0-2,0 1,0 1,0 0,0-1,-3 3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1635,'3'35,"-3"-31,1-1,-1 1,0 0,0-1,1 2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1644,'-15'4,"11"-2,1 2,2-1,1 0,0 2,1-2,1 0,-1 1,2 3,-2-4,2 2,-1-2,1 1,0-3,2 1,-2-3,1-1,-4-3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444,'24'2,"-21"-1,0 1,-1 1,-2 2,0-1,0 0,0 1,0 6,-1-8,0 2,1-2,-1 0,-1 3,0-3,-1-1,-3-3,2 0,1-1,-1-1,2-1,2-5,1 3,0 3,1-1,4-1,-2 2,-1 1,-10 1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1947 1721,'16'5,"-13"-5,0 0,0 0,1 1,0-1,-1-1,0 2,0-1,6 1,-6 0,0-1,4 3,-3-1,-1-1,2 0,-2-2,1 1,-1-1,1 1,0 0,8-2,-8 3,-1-1,0 0,1 0,3-1,-4 1,0 0,0 0,2-1,-1 1,4-1,2 1,-4-1,0 2,-1 0,-2 0,0-1,-5-3,-6-2,-1 0,2 2,1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1708,'-5'-16,"6"12,-1-4,0 4,0 0,0-2,1 3,-2 0,2-2,0 1,0 0,1 1,0-1,0 1,0 0,-1 0,2 1,0 2,0-2,0 0,0 1,2 0,-2 1,0 0,1-1,0 2,-1 1,0 0,0-1,-1 2,-4 1,-1 0,3-1,0 0,1 2,0-1,0 0,0 0,0 2,0 0,1-1,-2 0,2 4,-1-6,-1 0,1 1,0-1,0 0,-1 0,0 1,0-1,1 1,-1-1,0 1,0-1,-1 0,-3-9,0-2,0 0,0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1393,'16'0,"-13"0,6 0,-6-1,0 1,0 0,0-1,5 0,-4 1,1 0,-2 0,0-1,2 2,-2-1,1 1,0 1,-7-5,1 0,-1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1374,'-2'19,"2"-15,0 3,0-2,0-1,0-1,0 0,0 0,0 0,0 0,0 4,1-2,-1-2,0 0,0 0,0 4,1-4,-1-9,0 1,0 0,-1-2,1 1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1378,'14'1,"-10"-1,4-1,-5 1,0 0,-6 4,-6-2,6-2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1402,'2'0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1350,'0'21,"0"-16,0-2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1409,'15'0,"-11"0,-1 1,4 1,-4-1,-3 2,0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1390,'22'0,"-19"0,0 1,1 0,-1 0,-3 3,0-1,-8-2,3-4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2313 1409,'2'29,"-2"-26,0 0,0 2,0-2,0 0,0 0,-1 2,0-2,-2-6,3-6,-1 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1574,'63'-13,"-58"13,-1 0,1-1,-1 1,4-2,-4 1,-1 0,3-1,-3 2,1-1,-1 0,1 1,2-1,-3 1,0 0,0 0,-8-2,-1-3,3 3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2352 1413,'17'-1,"-14"1,0 0,9 0,-9 0,0 1,0 0,-7-1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1426,'14'3,"-11"-2,4-2,-3 1,-1 0,0 0,0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2370 1386,'27'5,"-24"-3,0 2,0 0,-1 0,0 1,-2 0,0-1,-1-1,-1 1,-2 3,2-3,0-1,-2 1,1-3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1384,'0'27,"0"-23,0 1,0 0,0-1,0 0,0 0,-1 0,1 0,0 0,0 1,-1-1,0 1,1-2,-1-7,0 0,0 1,1 0,-1-2,1 1,0 1,3 0,-1 0,1 1,0 0,0 2,0 1,-1 2,-2 0,1 7,-2-6,1 0,-2 2,-1-2,1-1,-1-1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1433,'13'6,"-9"-7,-1-2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1433,'17'2,"-12"-3,-1 1,2 0,-2-1,0 0,-1 1,1 0,-1 1,0 0,0-1,1-1,-1 0,0 1,1 0,-1 1,0 0,0-1,0 1,3-1,-2-1,-1 1,1-2,-1 2,0 0,0 3,0-1,-6-2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1412,'17'14,"-16"-11,1 1,0-1,0 2,-1 0,0-2,0 3,-1-3,0 0,-1-8,-1-2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1408,'-5'15,"4"-12,1 0,-2 1,2 7,0-8,0 0,0 3,1-10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1401,'0'27,"1"-24,2-1,0-2,0-1,0-1,1-1,-1 0,-1 0,1 0,-2 0,0 0,-1 6,1 3,-2-3,1 0,0 0,-1 1,1-1,-1 2,0 0,1-1,-3 14,0-12,1-3,-1-3,4-5,-1 1,1-1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2576 1397,'19'1,"-16"-1,0-1,1 0,-1 1,0 0,-2 4,-2 1,0 0,0-1,-1 0,-1-1,-1 2,1-2,0-1,1 1,-7 6,7-5,1-1,0 0,0 0,10-4,-5 1,-1 0,5-1,-5 0,0 1,0 0,-2-5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1518,'-11'21,"10"-17,-1 1,0 1,-2 11,0-9,1 0,-1 1,1 1,-11 26,6-22,2-1,5-10,-1 0,0 0,0 1,2-8,0 1,4-13,-3 12,0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1416,'26'12,"-22"-10,0 0,-1-2,0-1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1417,'17'5,"-13"-5,0-1,2-1,-3 2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2692 1418,'21'4,"-18"-5,-1-2,1 0,-1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2750 1398,'-7'19,"5"-22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1368,'-1'14,"2"-11,-1 3,1 2,0-4,-1 1,0 0,0-2,1 4,-1-1,1 0,-1-2,0 0,0 1,1 5,-1-5,1-2,-1 4,0-4,0 3,1-3,-1 0,5-3,-2 0,0-1,1 1,-1-1,5-1,-5 1,3 0,-2 0,0 1,0 0,3 1,-4-1,0 0,0-10,-3 6,0-1,-1 0,1 1,0-1,-1 2,-1-5,1 4,0 0,0 0,0-1,0 2,1-1,-1-2,1-4,0 5,0 1,-1 0,1-1,-1 2,0-2,1 2,-1 0,1 0,-1 0,-4 4,2 0,-3 0,0 0,-3 1,5-2,0 1,0 1,1-2,-7 4,5-3,2-1,-1 2,1-3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1615,'20'-6,"-17"6,0 0,1-2,-1 2,0-1,0 1,3-2,2-2,-5 3,0 1,0-1,4-2,-4 3,2-1,-1 0,1 0,-1 1,0-1,0 1,-1-1,0 0,0 0,1 1,-1-2,1 1,-1 0,1 0,1 0,-1 0,16-6,-16 5,-1 1,0-1,2-1,0 1,-1 0,-1 0,10-1,-9 1,0 1,-1 0,0 1,1-2,-1 2,0-1,2-2,-2 3,0-1,3 0,-3 0,1 1,0 0,6-1,-5 0,-2 0,1 1,-1 0,2-1,-1 0,-1 0,7-1,-7 1,3 0,-3 1,0-1,3-1,0 1,-3 1,0-1,3-1,-1-1,-1 1,-1 1,1-1,0 0,0 0,-1 0,0 0,1-2,0 0,-2 1,1 0,-1 0,0 0,1 2,0-1,1 0,-1 1,0 0,-6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1049,'0'23,"0"-18,0 4,-1-5,1 0,-1-1,1 0,-1 0,1 1,-3 8,2-8,1 0,-1-1,1 0,-1 2,0 0,2-2,2-3,3-1,-3 1,2-2,-1 2,-1-1,1 0,1 0,-2 1,1 0,0 0,-1 1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1044,'17'2,"-13"-3,-1 1,0-1,1 1,1 0,-1-1,-1 1,0 1,-3 4,-4-1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1074,'27'6,"-24"-6,0 1,1 0,-1 1,-1 2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1460 1081,'14'0,"-11"-1,15 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1601,'3'46,"-4"-43,0 1,1-1,-1 6,0-4,4-9,-2 0,0 1,0 0,0-3,3-1,-3 1,0 3,0 0,0-2,1 1,0 0,2 0,-2 1,1 1,0 0,0 1,0 1,0 1,-1 3,0-1,-1 8,-2-8,-1 2,-7 7,7-9,-3 1,3-1,5-6,2 0,-1 1,2-1,-3 1,0 0,0 1,5-2,-5 3,0-3,0 0,0-1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1094,'2'0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1493 1050,'43'45,"-45"-42,0 0,0 0,-1 1,1-1,-1 1,-3 1,3-4,-2-3,2-3,2-3,1 5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1467 1101,'15'1,"-11"-1,-1 0,3 0,-3 1,0-1,-2 3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1605 1075,'-15'-8,"11"10,0 2,0 1,1 1,1-3,-1 1,2 0,-1 0,2-1,1 1,0-1,2 1,-1-1,2-1,-1-2,0 0,0-2,0 0,1-1,-1-1,0 1,4-6,-3 3,-2 2,0 1,-3 8,-1 1,1-3,1 1,0-1,0 2,1-2,0 0,0 0,-1 0,2 2,-1-2,2 3,-2-2,3-1,-1-1,-2-5,1-2,-2 2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1089,'18'2,"-15"-2,0 0,8-1,-6 2,-2-1,0 0,0 0,1 1,-1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1689 1055,'3'15,"-3"-10,1 0,-1-1,1 2,-1-3,0 0,-1 0,1 2,0-1,0 0,-1 0,1 0,-4-12,1 2,-3-9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1762 1045,'15'2,"-11"-3,0 1,-1 0,0 0,1 1,-1 0,0-1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1789 1053,'-6'26,"6"-22,0 1,-1-2,0 0,1 0,-1 2,1-2,0 0,-1 1,1 0,-1 0,1-1,-1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1838 1053,'4'22,"-4"-18,-1 0,1 0,-1-1,-3 8,3-6,-1 0,1-1,0 0,1-1,0 0,1 0,3-1,1-2,-1-1,-1 1,3-3,-1 0,0 0,-2 3,0-1,0 0,-6-3,-1-1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1840 1058,'30'-4,"-27"4,0 0,0 0,-7 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1576,'-12'17,"10"-14,0 1,1 0,0 2,2-3,-1 0,2 0,4-4,-3 1,0-1,0 0,0 1,0 0,-1 6,-3-2,0-1,0 0,0 0,-2 1,1 0,-1 0,0 0,-1 3,0-1,2-2,5-5,2-1,-1 0,0 1,-1-1,2 1,-2 1,-1 3,-2 1,0-1,-1 4,0-3,-3 8,0-3,3-6,-1 0,0-9,2-2,1 5,-1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1848 1089,'29'-13,"-26"13,1-7,-3 4,-1 0,1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1909 1005,'-5'39,"4"-36,0 2,-1-2,0 0,-1-3,-1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1597 1214,'-15'-1,"10"1,-3 3,3-1,3 1,1 0,-1 3,4 6,2 1,-2-10,2-1,1-1,-1-2,2-6,-3 2,-2 2,0-1,0 1,2-3,-2 2,0 8,-2 1,1 9,0-9,1-2,0 1,0 0,1 0,1-4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1642 1233,'22'-3,"-13"3,-5 0,-1 0,0 2,0 0,-1 1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1664 1212,'0'20,"0"-12,0-4,0-1,0 1,0 3,0-3,0 1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1753 1203,'0'24,"0"-21,0 5,0 1,-1-2,1-4,-1 1,0-1,1-7,0 0,1 0,0 0,2-1,-1 2,1 0,0 1,0 0,1 4,-4 3,1 5,-2-7,0 1,1-1,-1 1,-1 2,0-3,-1-1,-1 0,0-2,0 0,1-2,1-1,3 0,-1 0,1 0,1-1,-1 1,1-1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1807 1238,'20'-3,"-16"3,1-1,-1 2,0-2,-1 2,1-1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1218,'3'18,"-3"-14,2 9,-2-10,1 2,1-1,-1 0,0-1,0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1923 1220,'-17'4,"14"-2,0 1,0 1,2-1,-2 5,2-5,1 0,0 0,-1 1,2 0,1-1,1 1,0-2,2 0,-2-1,0-1,1 0,-1 0,0-1,1 0,-1-3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1731 1014,'1'40,"-1"-36,0 6,1-3,-1-1,0 0,0 0,0 2,0-5,-1 3,1 2,-1-5,2 0,-1 0,2 0,0 2,-1-2,-1 0,1 0,0 0,2-2,0-1,1 1,-1 0,3 0,1 0,-4 0,4-1,3-1,-7 1,4 0,1-1,-5 1,1 0,1 0,3-1,-5 1,0 0,6 0,-5 0,3 0,-3 0,-1-1,0 1,3 1,-3-2,5 2,-5-2,0 1,5 1,-5-1,4 0,-4 0,1 0,0 0,-1 0,0 1,0-1,0 0,1-2,-3-1,0-2,1-1,-1 1,0 1,0 0,0 1,0 0,1 0,-1 0,1 0,0-1,0 1,0-1,0 0,1-2,0-2,-1 2,0 1,0 0,3-5,-3 6,2-4,-2 4,-1-1,1 1,-1-4,0 5,0-2,0 2,-5-2,-1 3,2 2,0-2,0 1,0 0,-2-2,1 1,1 1,-1-1,0 1,1 0,-1-1,0 0,-1 0,1 1,1 1,-2 0,2-1,-3 1,2 0,0-1,-1 1,0 0,-2-1,3 1,0 1,0-1,1 0,-5 2,4-1,-1 0,-7 1,6-1,2 0,-1 0,1 0,1 0,-1-1,-2 1,3 0,0-1,-4 0,4 0,0 0,0 0,0 0,-1 1,0-1,1 0,0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2912 1621,'20'-18,"-16"15,-1 2,1-1,0 0,0 1,-1 1,1-2,0 1,-1 1,0 0,-6-1,-1 1,1 0,-1 0,1-1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1715 1180,'-1'17,"1"-13,0-1,0 3,0-3,1 0,-1 0,1 10,-1-6,0 0,1 3,-1-6,0 0,1 3,-1-4,0 2,1-2,-1 4,0-4,1 3,-1-3,1 0,3 1,-1-2,0-1,0 0,0 0,1 0,0 2,2-1,-3-2,0 1,4 0,-2-1,-2-1,0 2,2-1,-1 0,4 0,-4-1,5 0,-6 1,2-1,-2 1,3 0,2 0,1 0,-4 0,-1 0,0 0,0 0,7 0,-7 0,0 0,2 0,-1 0,12 0,-12 0,-1 0,0 0,0 0,0-1,1 1,11-1,-11 1,0-1,-1 1,0 0,3-1,-4 1,0 0,1-1,1 0,-2-1,-1-1,-3-2,1 1,0 0,-1 0,1 0,-1 0,0-2,1 3,-1 0,1 0,-1 0,0-1,0-4,-1-3,1 5,1 1,-1 1,0 0,0-4,1 4,-1 1,1 0,-1-1,1 1,-1-1,0 1,1 0,-1-1,0 1,0 0,-2 2,-7 1,7 1,-12 1,0 2,11-2,-5 0,5 0,-2-1,-6 0,6 0,1-1,-6 1,6-2,0 1,-2 0,0-1,-1 1,1-1,0 1,1-1,0 0,-7-1,-1 1,8 0,-6-1,7 1,0 0,-1 1,1-1,0 1,-9 0,11 0,0 0,-1 1,1-1,0-1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1688 1243,'4'16,"-1"-17,-1-2,-1 0,-1 0,0-1,0 0,-1 1,0 0,-1-1,-1 3,0 2,0 2,-2 3,4-3,1 0,0 0,2 4,-1-3,2-1,0-2,1-4,-3-1,-1-2,0 3,-1 0,-1 0,-1 1,0 3,0 1,2 1,1 0,0 0,2 0,0 0,1-4,-1-2,-3 0,1 0,-3 2,2 4,0 1,1-1,0 0,2 0,1-1,-1-5,0-2,-2 0,0 2,-1 0,0 0,0 0,-2 0,1 6,1 0,1 2,0-2,3-2,0-1,0-3,-1 0,-2 0,-3 6,1 0,2 0,4-15,-3 4,-1-2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1723 1093,'-6'15,"9"-13,0-2,1-1,-3-2,-2 0,-1 0,-1 1,0 1,0 0,0 1,0 0,1 3,2 0,2 0,1-1,0-4,0 1,1-2,-3 0,-2 0,-2 0,0 0,0 3,1 3,2 0,0 0,4 2,2-3,-3-1,0-1,0-1,-1-2,-5-1,0 2,0 0,0 2,2 3,1 0,0 0,1 0,3-2,-1-3,-1-1,-2 0,-2 0,0 0,-1 1,0 1,0 4,2 0,0 0,1 0,5-1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2053 1063,'12'1,"-9"-2,0 1,0 1,3-2,-3 2,1-1,0 0,-1 1,1 0,-1-1,1 0,-1 1,0-2,0 2,-9 1,3-1,-1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2051 1095,'31'3,"-28"-4,6 0,-6 0,4 1,-4 1,0-1,-9-5,2-4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2088 1040,'16'8,"-12"-7,-1-1,0 0,0 1,1-1,0 1,3 1,-4-1,1 1,-1 1,-1 0,-2 0,-2 2,1-1,-5 8,-1-1,4-7,0-2,0 1,0 0,0-1,0 0,-2 2,-1-3,5-5,1-5,2 4,-1-2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1082,'-17'-12,"14"8,0 3,0-1,-5 2,5 2,0 2,1-1,-3 8,4-7,0 0,0 2,0-3,1 0,0 0,0 0,1 0,0 0,1 3,-1-1,2-3,0 0,4-4,-3-2,-1 0,2-3,-2 3,0 0,0 0,-1 1,-4 7,1 2,1-3,0 0,0 2,2 0,-1-2,1 0,-1 0,3 0,-1-3,2-7,-3 2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2245 1089,'28'7,"-21"-7,-3 1,-1 0,2-1,-3-3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2268 1047,'-1'21,"1"-15,0 0,0-1,-1 2,1-3,0-1,0 2,-1-2,1 2,0 1,0-1,-1 2,2-4,-1 0,0 2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1055,'-6'23,"6"-18,0 0,0-1,-1 3,1-4,-1 4,0-4,1 0,0 0,-1 0,0 4,1-4,0 1,0-7,0-8,0 8,0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1576,'2'21,"-2"-18,-1 3,1-3,0 0,-1 1,1-1,-1 0,0 0,0 0,1 1,-2-1,2 0,5-5,-1 0,1 0,-1-1,0-1,-1 0,1 2,2 0,-7 5,-3 4,1-5,0 0,0 0,0 1,0 2,-1-1,3-1,-1 2,2-2,-1 3,1-3,-1 8,2-8,3 1,0-3,-1-1,3 1,3-6,-6 3,1-2,-3 1,2 0,-1-3,-1 2,-2 1,-2 2,0 0,0 0,0 0,-2 1,1-1,0 1,0 0,-2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2333 1046,'24'1,"-21"-1,0-1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2347 1076,'15'4,"-12"-4,0 0,0-1,1 0,-1 0,0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2396 1041,'19'4,"-16"-4,0 0,0 2,0-2,-1 3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2415 1054,'-2'25,"1"-11,0-11,0 4,1-4,0 2,0-1,0 0,0-1,0 1,0 0,0 0,0 0,0-1,0-6,2-9,-2 2,2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2462 1002,'-6'21,"6"-16,-1-1,1-1,-1 1,-1 6,1-7,0 2,-1 0,-1-8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2207 1254,'-19'-4,"16"6,-1 1,1 2,1-2,0 3,2-1,0 0,0-1,1-1,0 1,1 5,-2-6,2 0,1-1,0-3,1-1,-2-3,-1 1,1 1,0-5,0 5,-1-1,0 1,1 6,0 3,-1-1,0-1,1 5,3-4,-1-3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2237 1263,'22'0,"-19"0,1 0,-1 0,1 0,-1 0,1 0,0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2257 1219,'1'41,"-1"-38,-1 0,1 1,0-1,0 1,0-1,-1 1,1 0,0 0,0 0,0 0,0 0,2-1,-1-11,1 2,-1 1,1 1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2357 1195,'-2'18,"2"-15,-1 7,0-7,1 2,-1 5,-1 1,1-4,0-3,1-1,-1-8,1 2,1-1,0 1,0-1,0 1,4-2,-2 3,0 6,-1 4,-3-4,0 2,0-2,0 1,0-1,1-1,-1 0,-1 6,1-6,-1 2,-2-1,1-6,2-3,0-3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2394 1258,'14'-1,"-11"0,0 1,0 1,0-1,0 0,0 0,0 0,-6-3,1-1,0 0,0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1546,'-5'17,"4"-14,-1 3,-4 3,2-6,2 0,1 0,-2 1,-2 2,4-3,-2 0,1 1,6-6,-1 0,2-2,-1 2,0-2,2 1,0 0,-3 1,0 1,0 0,0 0,0 0,3-1,1 0,-4 2,1-1,-7 4,-2 0,1-1,-5 3,4-2,0-1,2-1,0 3,-1 0,2 0,0-1,1 0,6-1,-2-2,0-1,4 0,-2 0,-2 1,0-2,0 1,0 0,0 0,-7 4,0 1,0 0,1-1,0 1,0-2,-2 3,1 0,-2 4,4-2,1-4,0 0,1 0,-1 1,1 0,0-1,0 0,0 0,0 0,1 1,0 0,2-6,-2-1,0-1,-1 1,1-1,0 0,-1 0,2-1,0 1,1 2,1-2,0 1,-1 2,2 0,-2 0,0 0,1 1,-3 3,-2 5,0-4,-1 0,0 0,1 3,-3-4,-1 3,-1-3,3-2,0 0,0-1,15-4,-8 2,0 1,1 0,-1-1,-1 0,2 1,-1-1,-1 2,0-2,-5-6,-1 4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2417 1224,'-2'47,"2"-44,0 0,1 1,3-8,-3 1,1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2485 1221,'-24'14,"22"-11,1 0,-1 1,2-1,-3 5,3-4,0 0,0-1,2 1,0-1,1-2,0 1,3-1,-3-1,2-2,2-2,1-11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1092,'-4'13,"7"-13,0 0,2-3,-4 0,-1 0,-3-1,1 1,-1 1,0 0,0 6,-1 2,3-3,1 0,-1 0,0 0,3 0,2-3,-1-2,0-2,-2 1,-2 0,-2 1,0 3,1 2,2 0,1 0,2-1,0-2,0 0,-1-3,-1 0,-2 0,0 0,-2 1,4 6,0-1,2-3,-3-3,-2 0,-1 4,1 4,2-2,3 0,0-3,0-2,-1-1,-2 0,-1 0,-2 0,0 4,2 2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1252,'-3'14,"6"-13,0-1,0 0,1-3,-3 0,-3-2,-1 2,0 0,0 2,0 2,2 3,1-1,0 1,1-1,2-1,0-1,0-2,0-2,-2 0,-3 0,-1 1,0 1,1 4,1 0,1 0,3-1,0-2,0-1,0-2,-3 0,-2 0,-1 1,0 2,0 2,1 2,2 0,1-1,2-2,-2-4,-2 0,-2 6,2 0,4-1,-1-5,-4-2,-1 2,-3 3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1003,'11'1,"-7"-2,0 1,0-1,-1 1,1 0,-1 0,-6 1,-1 1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1010,'-1'17,"1"-13,0-1,-1 2,1 2,0-3,0-1,-1-6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2052 1019,'13'5,"-10"-5,0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1005,'20'5,"-18"-2,-4 8,2-7,-2-1,-1 4,1-4,-1 0,-1-1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993,'-1'18,"0"-10,0 0,1-4,-1-1,-1 5,2-4,-1-1,1 0,2-8,-2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1002,'23'0,"-20"0,2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1262,'-16'7,"14"-4,-1 0,2 1,0-1,0 2,0-1,1-1,0 0,0 1,0-1,1 2,0-1,2-2,2 2,-2-2,0 0,0 0,0 0,3 2,-2-2,-1-1,2 0,4-1,0-1,-4 1,-2 0,5-2,-5 1,1-1,2-2,-2 2,-1 0,1-2,0 1,0 1,1-3,-3 1,0 1,-1-1,0 1,0 0,-1-2,0 2,-2 0,-1 0,0 0,-1 1,1-1,0 1,-1 0,1-1,-3 0,1 0,2 2,0 1,0 0,0 0,0-1,-1 2,1-1,0 0,0 1,0 0,-2-1,2 1,0 0,0 0,1 2,2 0,-2 3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1016,'23'2,"-20"-3,0 0,0-1,2-1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2132 996,'14'2,"-11"-2,0 0,0-1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1001,'-3'25,"3"-20,-1-1,1-1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989,'-3'13,"1"-9,1-1,-2 3,2-2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1211,'-5'20,"4"-15,-1 10,1-10,1-1,0 0,-1 1,0 6,1 2,-1 2,0-12,1 4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1219,'15'1,"-12"-1,0-1,0 1,0 0,0 0,1 0,0 0,-1 2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739 1224,'-3'28,"3"-25,0 0,-1 0,1 1,0-1,0 0,0 1,0 1,1 12,-1-12,1-2,0 0,-1 0,1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1263,'14'0,"-9"0,-2 0,0 1,0-1,0 1,0-1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1227,'19'18,"-15"-17,-1 1,0 0,-1 1,-1 0,-1 1,-4 3,3-4,-1 0,-1 0,2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867 1204,'-8'32,"9"-23,0-5,-1 0,0 0,0 1,0 0,0-1,-1 0,1-1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1596,'-14'1,"9"2,2 0,0 9,2-7,1 0,0-1,0 3,0-1,1-2,0-1,2-3,0-1,0-1,2-2,-3 1,0 0,0 0,1-8,-2 3,0 4,-1 1,0 8,2 3,1-1,-1-2,0-1,-1-1,1 0,0 0,1 0,2 4,-3-4,0 1,-1-1,0 0,1 5,-5-7,-1-6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1317,'-18'16,"16"-12,-1 1,2-2,-1 0,-4 10,2-8,2-2,0 0,-2 2,1-2,1 0,0 0,-2 0,1 1,0 0,0 1,0 0,0-1,-5 6,5-6,1-1,-3 2,3-2,0 0,-3 6,3-5,0-1,0 1,-1 0,-1 0,1 0,1-1,-3-1,8-2,3-3,-3-1,0 0,-1 0,-1-1,0 0,-2-2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1227,'-7'11,"7"-7,-1 1,0-1,0 0,2-1,2-1,2-3,0 0,0 0,-2 0,1 0,-1 1,-6 3,-1 1,0-1,1 0,0 0,0 0,2 0,0 0,0 0,0 0,1 1,4-1,1-5,-1 1,5-3,-6 2,0 0,1-4,-3 2,0 1,0-1,-1 1,0 7,-1 2,1-3,0 1,1-1,-1 1,0-1,1 0,1-7,-2 0,0-5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1199,'-9'31,"9"-24,-1-3,1-1,0 0,-1 1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1224,'3'12,"-5"-8,1-1,0 0,1 0,2 0,3-2,-2-1,0 0,0-1,-4 4,-2 0,0 1,-1 0,1 0,2-1,-2 1,1-1,0 1,6-4,0-2,-1-2,0 2,-2-1,2 1,-2-1,1 0,-5 1,0 3,0 2,2 0,0 3,1-3,-1 2,1-2,0 0,0 0,0 2,0 0,1-1,2 1,0-4,0-5,-1 1,-1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1235,'24'-8,"-20"7,-1-1,1 0,-1 1,1 1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1213,'3'22,"-3"-18,1 0,0 3,-1-3,1-1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1199,'-5'27,"4"-24,0 1,0 0,0 0,0-1,-2 5,1-5,-3 6,2-4,1-2,5 0,2-4,-2 1,0-1,0-1,1-1,0 0,-2 0,3 0,-2 1,-5 5,-1-1,-1 0,1 1,0 2,3-1,-1-1,1 3,0 3,0 3,0-9,0 1,1-1,-1 0,4-7,-3 0,1-1,-1-3,0 4,1-4,-1 5,2 0,-2-1,2 1,-1 0,1 3,-2 3,0 1,-1 4,0-5,-1 5,1-5,0 0,-1 0,0 0,0 1,-1-1,-1-3,0 0,0-3,1 0,2 0,0-1,0 0,1-1,0 2,0-1,2 0,-1 1,0 0,-1 0,0 0,-1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1190,'30'37,"-28"-32,0 0,0 1,1-2,-2 0,1 0,0-1,-1 0,2 2,-2-2,4 6,-4-6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1175,'-28'76,"24"-68,-3 11,4-9,-2 4,2-9,1-2,-1-2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1270,'15'16,"-12"-12,-1 0,0 0,2 3,-2-3,2 1,-3-2,2 0,-2 0,2-5,1-11,-2 7,-1-1,1-4,-1 6,1 1,0 0,-1 0,2 0,-1 1,1-1,0 1,0-1,0 0,1-1,-2 1,-1 1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1153,'15'3,"-10"-4,-2 1,1-1,2 0,-2 0,3-1,-2 1,-2 0,0 0,0 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1339,'30'30,"-27"-29,4 1,-3-1,0 1,-1-2,2 2,-1 1,5 1,-5-2,9 3,-1 1,-6-2,0-1,1 0,0 0,-3-1,0-1,0 1,-1-1,2 1,-2-1,1 2,-1-2,1 3,5 3,-8-4,3 2,-1-2,1 3,0 0,0 0,-2-3,1-1,-2 1,-2 0,-5 1,3-3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1332,'20'1,"-13"-3,-3 1,-1-1,2 0,-2 1,0-1,-1-1,-11-1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2511 1050,'12'4,"-7"-5,-1 2,-1-1,2 0,-1 1,-1-1,0 0,-22 7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2507 1078,'17'8,"-13"-8,1 1,0-1,3-1,-2 1,-2 1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2533 1035,'42'9,"-39"-9,1 1,2-1,-1 1,2 0,-3 2,-5 0,-1 1,-2 0,0 2,0 0,0 0,0 0,1-1,1-1,0-1,-1 1,0-1,0 0,1 0,-6 6,12-17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2666 1069,'-13'-16,"10"16,-4 0,1 1,3 1,0 0,1 4,1-1,1 4,0-5,0 0,0 0,2 0,1 4,0-7,0-1,1-1,1-1,-2 0,0 0,0 0,1-4,-2 3,-1-1,1 1,-1 0,0-1,1 13,-3-3,1-3,0 0,1 0,-1 0,0 0,2 1,1-1,1-2,-1-2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2695 1064,'28'5,"-24"-4,-1-1,1 1,-1 0,0-1,0 0,0 0,1 1,-11-3,4-1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1042,'1'24,"-1"-19,0 1,-2 5,1-7,1 0,-2 6,3-7,2-8,-1 1,-1-2,0 1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2789 1068,'1'14,"-1"-9,1-1,-2 0,2-1,-1 0,0 0,1 0,-1-6,-1-1,1-1,0 0,0-1,-1 0,1 2,0-1,0 1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2792 1012,'2'18,"-2"-15,0 0,1 2,-1-2,2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2853 1054,'-15'-3,"10"4,2 2,0 1,2-1,1 9,0-8,0-1,1 0,0 0,0 0,2-3,0-1,-1-2,1-1,-1 1,2-8,-1 6,-2 2,-1 0,1 0,2-3,-3 3,1-1,-1-4,0 0,0 3,0 8,1 9,-1-6,0-1,0 1,-1-1,1 1,-1 8,1-8,0 0,0-2,0 0,0 1,2 1,-1-3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1495 1099,'15'8,"-9"-7,-2 1,2-1,-3 0,0 1,0-1,2 2,-1-1,0 0,1 0,-2-1,5 2,7 4,-8-4,-3-2,0-1,0 2,-1-1,2 2,-2-2,3 1,-1 0,-1 0,0 1,1-1,-1-1,-1-1,1 2,-1-2,2 2,-2 1,0-1,0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2905 1057,'14'-13,"-9"12,-2 1,3-1,-3 0,0 1,0-1,0 1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2936 1045,'-4'20,"4"-15,0 1,-1 4,1-5,0 0,0-2,0 1,-1-1,1 1,0-1,0 0,0 1,0 0,-1 2,1 0,0-3,0 3,0-2,0-11,0 0,1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2986 1003,'-6'37,"5"-34,0 0,-2-1,0-2,-2-2,2-2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2456 1074,'-5'16,"4"-13,0 1,0-1,0 1,0-1,1 0,3 0,0-1,0-1,0-1,0 0,0 0,0 0,1 0,0 0,1 0,-2-1,0 0,0 0,-6-1,0 0,0-1,0 1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2455 1064,'19'-5,"-16"4,0 0,0 1,1-1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2452 1093,'15'-7,"-12"6,-1-2,1 2,3-13,-5 11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2510 1000,'-6'19,"2"-4,3-11,0-1,2-6,0-1,0-1,0 1,-1 1,1 0,-1-3,1 2,0 1,-2 7,0 3,0-2,1 0,0 1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3000 1048,'-6'13,"5"-10,1 0,-1 1,1 0,-1 5,0-5,0-1,1 0,-1 0,1 0,-1 1,0 0,4-1,0-2,3 0,-1-2,-1 1,-1 0,1 0,-1 0,1 0,1 0,-2-1,1 1,-1 0,0 0,-7-2,-1 1,1-1,0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2993 1045,'18'0,"-15"0,3-1,-3 1,-6 3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2992 1079,'13'1,"-9"-2,0-1,-1 1,1-1,-1 1,1-2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1152,'-2'13,"1"-7,2 2,-2-3,2 0,0 0,-1-1,1-1,-1 1,2 2,-1-1,0-2,0 0,0 2,0-2,-1 3,1-2,-1-1,0 0,-2-16,2 8,0 2,-1 0,1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999,'-7'31,"7"-28,-2 6,0-5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1232,'-12'-14,"8"13,-1 1,0 1,2 0,-1 1,2 1,0 1,0 1,2-1,0 0,-1 0,1-1,0 0,1 0,0 2,1-1,2 0,-1-3,2-1,-1-2,-1 2,3-3,-2 0,3-6,-5 4,2 0,-3 1,1 0,-2 17,0-9,0 2,1-2,0-1,1 0,0 0,0 0,1 0,0-4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2714 1229,'22'0,"-18"1,-1-1,1 0,0 0,4-1,-5 0,0 1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2743 1209,'-5'23,"7"-13,-2 0,0-6,1 0,-1 5,1-4,0 1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2803 1174,'-3'20,"3"-17,0 4,0-2,1 1,-1-1,-1-2,1 4,0-2,0-1,0-1,0 0,-1 1,1-1,0-7,0-3,1 3,-1-1,3 0,0 1,0 1,0 1,0 1,0 1,0 0,1 6,-3-3,-1 0,0 0,-1 1,0 0,-1-1,-3 1,2-1,0-1,0-1,0 0,0-1,0-1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2847 1215,'30'2,"-27"-2,0 0,0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2868 1204,'-1'25,"1"-21,0 1,0 0,0-1,0 0,0-1,0 0,0 1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2960 1206,'-15'4,"12"-2,-1 2,2-1,1 0,1 0,0 2,1-1,1-1,2 1,-1-2,1 0,0-2,-1 0,0 1,-1-4,-2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3067 1072,'14'0,"-10"1,-1-2,0 2,-3 2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1090,'30'2,"-27"-1,0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1670 1152,'16'-3,"-13"4,-2 2,-1 0,-1 0,1 0,-1 0,-1 0,1 0,-3 0,1 0,6-9,-2 3,1-1,0 1,-2 0,3-1,-2 1,2 2,-1 4,0 0,1-1,-2 1,0 1,2 6,-3-6,0 0,0 8,0-7,-3-4,2-4,1 0,-1 0,0-2,1 0,0 2,-1-4,2 3,0-2,1 2,0 1,2-2,-2 2,1 2,0 2,0 0,1 1,-1 0,0 1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1048,'25'8,"-22"-7,0 0,0 0,2 3,-1 1,-2-2,-2 1,0 1,-2 3,0-3,-5 4,5-6,-2 1,1-2,-1 1,-2 1,3-4,0 1,-2-2,-1-3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3170 1085,'-13'-16,"10"16,-1 0,-1 1,-2 6,5-3,1-1,0 0,0 0,-1 2,2-1,-1 1,3 2,1-4,1-3,3-1,-4-1,0-1,-1 0,1-1,-2 1,3 7,-2 0,-1-1,0 0,0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1088,'24'3,"-20"-3,0 1,-1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1058,'2'29,"-2"-25,0-1,0 0,-1 8,2-6,1 3,1-11,0-2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1038,'0'28,"0"-23,-1 0,1 1,0-1,0 0,0-1,0 0,0-1,-1 0,1 0,0 0,0 4,0-4,-1-6,1 0,0-3,0 2,1 1,0-1,0 1,1 0,0 0,0-1,1 1,0 3,-1 3,1 0,-1 0,0 0,-1 1,0-1,-3 2,0-2,-4 2,2-2,1-2,-2 0,1-3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1084,'14'-1,"-11"1,0 1,0-1,1 1,-1-1,1 1,-7-7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3247 1095,'15'0,"-11"0,2-2,-2 1,-1 1,0-1,-7 1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1091,'5'17,"-5"-9,0 6,0-11,0 0,-1 0,1 0,0 0,0-10,0 2,0 0,0-1,0 2,0 1,0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3307 1024,'-13'40,"13"-37,0 0,-1 0,0 0,0 0,0 1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3321 1058,'-4'18,"3"-14,0 7,0-5,1-1,0-2,0 2,0-1,0 0,0-1,1 0,0 0,2-1,1-1,1-1,-1-1,1 0,-1 1,1-2,-2 1,0 0,0 0,0-1,-2-2,-1 1,-4 0,1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1172,'3'8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1058,'23'-1,"-20"1,3-1,-2 0,0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3318 1098,'21'-7,"-17"6,0 1,0-1,1 0,-2-1,0-2,-2 0,0 1,1-1,-2 1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3378 1014,'-1'21,"0"-18,1 1,-2 1,0-2,-2 4,2-4,-2 3,1-3,0 0,-7 5,7-5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3245 1086,'20'4,"-17"-4,0 1,0-2,0 1,-11-1,4 1,0 0,0 1,1-1,-1 1,-1-1,1 1,9 0,-1-1,-1 0,0 0,1 0,-1 0,0 0,0-1,0 2,0-1,0 1,0-1,-6-1,-1 0,1 0,0 1,-2 0,2 0,0-1,-2 1,2 0,0 1,6-1,4-1,-3 0,1 0,-2-1,1 1,1-1,-2 2,0 0,-7 0,-2 1,2 0,1 0,0-1,0 0,0 0,0 0,7 0,6 0,-6 1,1-1,-1 0,-1-1,1 1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1261,'-17'-9,"14"11,0 1,1 1,1 0,0 0,0 0,1 1,1-1,0-1,3-1,0-4,1-3,-1 1,-2 1,1 0,0 0,-1 0,1 1,0 4,2 3,-2-2,0-1,1 1,-1-2,-2-4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3155 1252,'21'-1,"-18"1,1 0,0-1,0 1,-3-4,-3 1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3173 1220,'-1'21,"1"-16,0 3,0-5,0 4,-1-4,1 6,0-6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1205,'-2'22,"2"-18,0 1,0 0,-1 0,1-1,0 1,-1-2,0 0,0 3,1-2,-1-1,0 0,1 0,-2 10,2-10,-1-6,1-2,0-1,1 1,-1 1,2 0,2-4,-2 4,0 0,1 1,0 1,0 3,-1 2,-1 0,-1 0,-2 4,-1-2,2-2,0 0,-1 3,0-3,1 0,0 1,0-1,0 0,-1 0,-5-5,2-5,3 2,0 1,0 1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3263 1257,'14'1,"-11"-1,1-1,-1 2,3-2,1 2,-4 0,-6-1,-1-1,1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3278 1227,'2'13,"-3"-8,2 1,-1-3,0 1,0 3,0-4,0 1,0-1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1141,'2'0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3361 1236,'-13'-1,"10"1,-2 0,1 1,-1 3,-2 4,3-4,3 0,-1-1,2 1,0-1,0 1,2 1,1 0,-2-2,5 3,1-2,-3-5,-1 1,9-7,-8 4,-2 0,0 0,0 0,-1-1,-2 1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3238 1114,'1'14,"-1"-10,0-1,1 1,-1-8,-2-2,-1 4,0 2,2 6,0-2,1-1,3-2,2 0,-2-2,0-1,-3-1,0 0,-1 0,-2 1,0 3,3 2,1 0,1 1,1-3,0 0,0-3,-4-1,-1-4,-1 6,0 2,0 2,1 0,1 1,1-1,-1 0,4-4,-3-3,0 0,0 1,-1-1,-2 6,1 3,1-1,0 1,1-2,3-2,0-2,0 1,0-1,0 0,0-2,-1 0,-3-1,0 1,-2 0,0 2,0 1,1 3,2 0,3-3,0-3,-1 0,-2 0,-3 2,2 5,1 0,0 0,1 0,1-1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1265,'4'6,"-4"-9,-3 2,0 1,4 3,1 0,1-2,-1-4,-3 0,-2 2,0 1,2 3,0 0,3 0,1-3,-2-3,-4 1,0 0,4 5,0 0,2-4,0 0,0-1,0-1,-6 1,0 2,0 0,0 1,2 3,1-1,1 0,2-2,0-2,-1-2,-4 0,-1 1,2 5,5-1,-1-3,0-1,-6 1,2 4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2762 1082,'-9'16,"12"-14,2-1,-2-1,0 0,-1-3,-5 1,1-1,-1 1,2 5,4 0,0-3,0-1,-2-2,-3 0,-1 1,0 2,0 0,2 3,2 0,2-1,0-1,0-1,0 0,-4-3,-1 0,-1 0,0 1,0 4,1 2,0 0,2-1,3-1,0-2,-3-3,-2 0,-1 1,2 5,4-2,1-1,-1 0,1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1249,'6'14,"-3"-15,-2-2,-1-1,-1 1,0 0,-2 5,1 1,3 0,2-1,0-3,-2-2,-4 0,0 3,0 2,2 1,3 0,1-3,-1-3,-3 0,4 3,0 0,0-3,-2-1,0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2697 390,'15'4,"-12"-3,0-1,0 1,0-1,3 1,-2-1,-1 0,1 0,1 0,-1-1,1 2,-2-2,0 1,2 1,3-1,-4-1,0 2,-1-1,0 1,1-2,0 2,6-1,-7 0,0 0,0 0,0 0,1-1,-1 2,2-2,-1 1,0 1,-1-1,0-1,0 2,1-1,3 0,-4 0,3 0,5 0,-7-1,0 0,1 1,-2 0,2 0,1 0,-1 0,1-1,2 2,-3-1,-1-1,3 2,-1-2,-2 1,0 0,-1 0,3 0,-3 0,0 0,1 0,-1 0,1 0,-1 0,2 0,-1-1,-1 1,0 0,0 0,1 0,0 0,-1 0,2 0,-2 0,2 0,5 0,-5-1,-1 0,0 1,0 0,0-1,0 0,0 1,0-1,1 1,-2 0,2-1,1 1,-2 0,1-1,-2 1,1 0,7-2,-8 2,1 0,-1 0,1-1,1 1,-2 0,3 0,0-2,-3 2,0 0,0-1,0 1,0-1,0 0,0 1,0-1,0 0,0 0,1 1,-1-1,1 1,0-1,-1 1,0-1,0 1,1-1,-1 1,0-1,2 0,-2 1,0-1,0 1,0 0,-7 2,-7 3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473 920,'-7'19,"6"-14,1-2,-1 1,1-1,0 0,-1 0,1 0,-1 2,0 2,1-4,0 0,-1 1,0-1,1 1,0-1,2 0,1-2,0 0,1-1,1 1,2-1,3-1,-4 0,-3-1,1 2,-1-1,1 1,-1-1,1 0,-1 1,0 0,1 0,0 2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474 922,'21'2,"-17"-2,-1-1,0-1,0 1,0-1,0 2,0-1,0 2,-1 2,-1 1,0 1,-2-2,0 0,-2-2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477 955,'38'-1,"-35"1,0 2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1017,'-11'20,"8"-17,0 1,1-1,-2 1,1-1,1 0,0 1,-1 0,0 1,0 0,-4 8,4-7,0-2,1 0,-1 0,1-1,-1 2,-3 2,4-2,0-1,1-1,0 1,1 0,1-1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1141,'18'14,"-18"-11,-2 2,2 0,-1-2,1 1,-2 7,2-4,-1-2,1-2,-2 0,4-8,-1 1,0 0,0 0,0 1,0-3,1 1,0 1,0 0,1 0,1 6,-3 1,0 0,0 1,0 0,0-1,-1 1,2 2,-1 1,1-4,1-8,-1-1,1-5,-1 7,-1 0,2-2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500 1017,'18'7,"-10"-3,-5-3,0 1,4 1,-3-2,4 2,-4-2,5 3,-5-2,-1-1,0 0,0 1,0 0,1 1,-1-1,1-1,0 1,-1 0,2 1,0 3,-2-4,-1 2,0-1,-2 1,-1-1,-4 0,0-3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1155,'-6'21,"6"-17,0 0,-3 10,2-8,0-3,1 0,-1 1,1 0,0-1,2 0,1-2,5-2,-5 1,5-2,-4 1,-1 0,0-1,1 1,-1 0,1 0,-1-1,1 0,1 1,0-1,-2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 1155,'18'-2,"-15"1,1 0,-1 1,0 0,0 0,0 1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1187,'14'-7,"-11"6,1-2,4-2,-5 4,1 0,0 0,4 0,-5 0,3 1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477 1158,'14'0,"-7"-2,-2 1,-1 0,-1 0,0 0,1 0,-1 1,0 0,0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1119,'1'19,"0"-14,-1-1,1 3,0-3,0-1,-1 3,1 0,-1 1,0-3,0 0,-2-1,0-6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1013,'3'14,"-1"-8,3 8,-4-11,0 1,1 0,0 0,-1 0,0 0,-1 3,-5-5,1-3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1119,'65'-2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1116,'10'91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 1251,'-12'25,"11"-21,-2 3,2-2,0 0,-2 4,2-5,-2 2,-1 0,2-3,0 2,1-2,0 1,0-1,-1 1,1 3,1-3,-2 1,1-2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1106,'-6'26,"4"-15,2-7,-1-1,0 3,1-3,0 1,-1-1,1 0,0 0,1 1,-1 0,0 1,1 3,2-1,1-3,-1-3,3-4,-3 0,-1-2,-1 0,-1-1,-2-3,0 5,0 0,-8-5,5 8,0-1,2 2,-3 0,3-1,-7 2,5 0,2-2,6 1,0-1,0 0,2 0,5-3,3-3,-6 0,-1-1,-4 5,0-8,0 3,-2 4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1394,'-4'13,"4"-4,0-6,0 0,0 3,0-3,1 3,-1-2,0-1,1 6,0-4,-1-1,0 1,0-2,0 2,1-1,-1-1,1 0,2-1,4-2,-3-1,-1 0,1-1,-1 1,1-2,0 1,2-1,-3 1,1 1,-1 0,-2-2,-6-10,3 10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1412,'10'-16,"-6"12,-1 1,1 1,-1 0,0 1,0 0,0 1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5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1435,'24'-5,"-21"5,5 0,-5-1,0 1,2-2,3 0,-4 0,2-1,-3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1239,'11'15,"-9"-12,2 1,-1-2,-1 1,3 2,-2-3,2 4,-2-3,5 6,-4-5,-1 0,3 4,-1-3,0 0,-2-3,0 1,0 0,0-2,-2 3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1374,'23'-5,"-18"5,0 0,-2-1,1 0,0 0,-1 0,1 1,-1-1,0 0,0 0,0 1,0 0,-1 3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1371,'6'22,"-4"-17,0 7,0-3,-1-5,-1-1,0 0,-1 1,-3-2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1413,'16'-4,"-8"2,-5 1,3-3,-1 2,-1 0,-1 0,0 0,0 1,1 0,-1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1376,'14'52,"-14"-48,1-1,0 1,0-1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362 1260,'4'17,"-2"-12,0-1,1 5,3 7,-4-12,2 2,-5-3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1501,'3'13,"-3"-10,1 0,-1 0,1 1,0 2,1 2,-1-5,-1 0,1 0,-1 1,-1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880,'34'28,"-27"-22,-4-2,3 1,0-1,-1-1,3 1,-5-3,2 0,5 3,-2-2,-4-1,0 0,0-1,7 4,-7-2,6 0,-5-1,-1 0,0 1,18 10,-17-9,0-1,12 5,-12-6,0 1,4 1,-5-2,1 0,3 1,-3-1,5 1,-6-1,0-1,3 2,-1-1,1 1,-2 0,2 0,-4 0,2-1,-1 1,0-1,-1 1,0-1,-8-7,0 0,3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1587,'14'-5,"-10"3,0-1,0 1,0 0,4 0,-4 0,0 1,0 1,-2 3,-3 0,-1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1592,'10'19,"-9"-14,-1-1,2 2,-2-3,1 2,-1-2,0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1662,'5'31,"-3"-27,-2-1,2 1,1 1,0 5,-3-6,1-1,-2-7,0-1,0 1,1 1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 1661,'15'-5,"-12"3,0 2,0-1,0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 1692,'16'-6,"-13"5,0 0,0 1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 1617,'-3'21,"3"-17,0-1,-1 0,2 0,2 0,0-1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1723,'1'19,"0"-11,0-3,0-2,0 2,0 0,0-2,-1 0,1 0,-1 0,0 1,2 2,-2-3,0 1,1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1835,'-16'-11,"13"11,0 2,1 1,2 1,0 1,0-2,0 0,2 3,-1-2,1-1,-1 0,3 1,-1-2,0-3,-2-2,0-5,-1 2,0 1,1-10,-1 12,0 0,0 0,1-1,-1 1,3 2,-1 4,0 1,13 29,-13-30,0 0,1 0,2 2,-2-6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1454,'7'26,"-7"-22,0-1,1 0,-1 0,1 1,2 4,-4-11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1538,'3'23,"-2"-18,-1 0,1-1,-1 0,2 2,0-1,-1-2,1 2,-1-2,1 0,-3-6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1524,'0'-3,"13"-3,-9 4,1-2,1 1,0 0,-3 1,5-1,-4 0,2 0,-3 2,2-1,0 0,-2 1,7-2,-4 2,-2 0,0 0,-8 4,-1-3,1 0,1-1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960,'14'22,"-7"-15,-3-3,-1-2,1 1,-1 0,0 1,0-1,-1 0,-2 0,0 0,-2 1,-1 1,-1-1,-15 6,16-9,-3 1,2-1,-3 2,3-1,0-1,5-4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1539,'23'-10,"-20"8,0 1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1553,'15'-3,"-12"3,0-1,0 0,0 1,0 2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1620,'3'27,"-2"-24,0 0,0 1,0 1,0-2,2 1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1721,'-13'-5,"10"6,0 0,0 3,2 1,1-1,-1 1,1-2,0 0,0 0,0 0,2 0,-1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518 1691,'9'21,"-8"-18,0 4,1-4,-1 1,-1 1,1-1,1 1,0-1,0 1,2 0,-1-2,-1 0,-2-7,1 1,-1-1,0-3,0 1,0 1,1-5,-1 6,0 0,0 1,0 0,0-1,1 0,-1 0,3 1,0 1,0 6,-2-1,3 4,-3-4,0 4,0-4,-1 0,-1 2,1 1,-3 1,0 0,1-3,0 2,1-3,-1 1,-1-4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1244,'9'20,"-9"-16,1-1,0 2,-1-1,1 0,0 6,0-6,0-1,0 0,-1 0,2 4,-1-3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1361,'10'39,"-9"-35,-1 0,2 3,-1-4,0 0,1 4,-1-3,0-1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1367,'23'-10,"-19"10,-1 0,0-1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1398,'32'-9,"-29"11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1467,'1'14,"-1"-11,3 2,-2-2,0 0,-1 0,1 1,0-1,-1 4,1-4,0 2,-1-2,1 0,-1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2120 1016,'4'41,"-4"-37,0-1,0 8,1-6,-2 0,1 0,0 2,0-4,0 7,0-5,0 0,-2-15,1 4,1 1,-1 0,0-5,-1-2,1 7,0 1,0 0,0 1,0-4,0 2,1 2,-1 0,2-1,-1 1,1 0,1 0,-1 0,3 0,0 3,-1 0,2 2,-2-2,0 1,0 1,-3 1,0 1,0-1,-1 1,-1 0,-1-1,0-1,3-5,4-3,-3 3,1 0,0-1,1 1,0 0,0 2,3 1,-2 5,-2-1,0-1,-1 2,-1 1,0-3,0 4,0-3,0-1,-1 0,-2-5,0-1,1-1,2 1,0 0,2 0,2 0,1 0,-2 1,0 0,0 0,0 1,0 1,0 1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1586,'-13'15,"11"-9,2-1,0 1,0 8,0-11,0 2,1-1,1 0,0-1,3 0,-1-2,2-2,0 0,-2 0,1-2,-2 2,2-6,-5-1,0 1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1373,'-6'16,"6"-13,0 0,0 4,0-4,1 2,-1-2,0 3,1-3,0 0,1 0,-1 0,3 1,-1-1,1 0,-1-1,1-1,-1 1,1-1,0 1,-1-1,1 0,1 0,0-2,-2-1,0 0,3-2,-2 1,2 0,-3 1,2 1,-2-3,0 1,0 0,-2 0,0-4,-1 2,0 1,0 1,-1-4,0 3,-2 0,0 1,0 1,0 0,-1-1,0 0,-2-1,3 1,-2 0,2 1,0 1,0 0,0 1,-2 2,2-1,-1 1,1 0,-1 3,0-3,-1 2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1482,'-6'14,"8"-10,0 5,-1-6,0 0,0 2,0-2,2 2,-1-2,2-1,0-3,0 0,-1-1,1-1,0 0,0-2,0-3,-1 3,-2-1,0 2,-1 1,-2 0,0 0,-1 2,0-2,0 1,-1-1,-2 0,2 2,1 1,0 0,0 4,3-1,-1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1471,'16'51,"-13"-49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1109,'-8'35,"8"-32,0 3,0-2,1-1,0 0,0 0,1 2,-2-2,2 2,0 1,-1-3,1 1,-1-1,4 1,-1-1,-1-1,0-1,0 0,1-1,2 1,-2-1,-1 1,0-1,1-1,-1 0,1 1,-1-1,0-3,1 0,-1 2,-1-1,2-4,-2 4,1 0,-1 0,2-3,-1 3,1-1,-3 0,3-1,-4 2,1 0,-1-2,-1-3,1 5,-1-1,0 1,0 0,-2-1,0 1,0 1,0 0,-2 1,2 0,-3 0,1 1,2 0,-2 1,1 2,0 0,0 2,0-1,3-1,-1 5,1-5,1 3,0-2,0 0,0-1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1232,'-2'20,"2"-16,2-1,0 1,0-1,1 2,1-1,1 0,-1-1,-1-2,1 2,0-3,-1 0,1 0,-1-1,0 0,0-2,3-7,-5 5,2-6,-2 8,0 0,-1 0,1-2,-1 2,-1-3,1 3,-1 0,0-1,-1 1,-1 0,1 0,-2 0,1 2,-3-1,2 2,0 2,-3 3,2 0,4-1,-1-1,1 1,0-1,1 0,-1 0,1 0,3-3,0-1,6-4,-5 3,0-1,-1 1,1 0,-1 2,0 1,-2 3,-2 1,-2 4,0-5,1-1,-1 0,1 0,5 0,1-4,-1 1,0-1,0 1,0-1,0 0,0 0,0 0,2-5,-5 1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518,'-38'31,"34"-27,0 1,1-1,1-1,0 0,-1 3,3-3,-2 4,2-4,0 0,-2 0,2 2,-1-2,1 0,-1 0,0 0,1 2,0-1,0 0,-1-1,1 0,0 1,0-1,0 1,1-1,0 0,0 0,0 0,1 0,1-1,0 0,0 0,0 0,0-1,0 1,0 0,0-2,0 1,1 1,-1-1,0 1,0-1,0 0,0 0,0-1,0 0,1 1,-1-1,0 1,0-1,0 0,0 0,1 0,-1 1,0-1,1 0,0 0,-1 0,0 0,2-1,-2 1,0 0,0 0,0 0,0 0,0 0,0 0,0 0,0 0,0 0,0 1,0 0,0 1,0 0,-2 1,-3 1,2-1,-2 1,1-1,0 0,-1 0,0 0,0 0,-1 1,-1 0,2-1,-2 0,0 1,2-1,-4 4,4-4,0 0,0 0,0 1,0-1,1 0,-1 0,1 0,-2 1,1 0,1 0,-1 0,1-1,-3 6,3-5,0 0,0 0,-1 1,1-1,0-1,0 0,0 0,0 1,0-1,0 1,0 1,1 3,-1-3,1 0,-1 5,-1-1,2-3,-1-2,0-1,1 3,-1-3,0 2,0 7,0-4,0-3,0-1,0 1,1-2,-1 0,0 1,1-1,-1 1,-1 11,0-7,1-3,0 0,1-2,-1 1,0-1,0 1,-1 5,2-4,-2 15,1-9,0-6,0 0,1 1,0 1,0 11,0-13,0 0,1 0,-1-1,1 0,-1 0,0 0,0 1,1 0,0 0,-1 0,1 2,0-4,-1 0,1 0,0 3,1-1,-1-1,0-1,0 0,2 8,-2-6,0-1,1 0,-1-1,1 1,0 0,0 0,-1-1,1 1,0 0,0 1,-1-2,1 5,2 1,-4-6,2 2,0-2,-1 0,0 0,1 0,0 0,0 1,0-1,0 0,1 1,0 0,0-1,1 1,-1-1,1 0,-1 0,0-1,1 0,0 0,-1-1,0 0,0 0,0 0,0-1,0 0,1 0,1 1,-1-1,-1 0,1 0,0 0,-1 0,0 0,0 0,0 0,0 0,1-1,2 1,-2-1,1 0,-2 1,2-2,-2 2,0-1,0 0,1 0,0-1,0 1,0-1,0-1,-1 0,1-1,-1 2,0-3,0 3,1-2,1 0,-1 0,0 1,-1 0,0-1,1 0,3-8,-3 0,-2 7,-1 2,1-3,0 2,0 1,0-2,0 1,-1 1,1 0,-1-1,1 0,1-5,-1 4,0 1,0 0,-1 1,1-1,-1 1,2-5,-2 3,0 2,0 0,-1-1,0 1,1-1,-1 1,0 0,0-1,0 0,0 1,1-2,-1 1,0 1,1-2,-1 2,0-14,-1 8,1 6,-1 0,1 0,-1-1,1 1,-1-1,0-1,0-1,0 2,1 0,-1 0,0-4,1 3,0 1,-1-2,0 2,1 1,-1-2,1 2,0 0,-2-8,2 7,0-1,-1 1,0 1,0 0,1 0,-1-2,0 1,0-1,-2-10,1 5,0-3,2 8,0 1,0 0,0 1,-1 0,1-2,0 2,0-1,0-1,0-3,-1 4,1 0,0 1,-1 0,0 0,1 0,-1-2,1 2,-1-1,1 0,0-3,-1 3,1 1,0-1,-1 1,1 0,-1-1,0-1,0 1,0 1,1-1,-1 1,0-1,1 1,-1 0,0-2,0 0,1 2,-1-1,0 1,0-6,1 6,-1 0,1 0,0 0,0 0,0 0,1 0,-1-1,2 0,-1 0,1 1,-1 0,0 0,1 0,1 0,0 1,0 1,0-1,0 1,1 0,-1 0,0 1,1-1,0 0,-1 0,0-1,0 2,0 0,0 0,1 0,0-1,2 1,-2 0,0-1,2 1,-3 0,0 0,0 0,1 0,0 0,0-1,0 1,1-2,-1 2,-1-1,0 1,2-1,-1 0,1 0,-2 0,0 0,0 0,2-4,-2 1,0 0,0-1,-1 2,0 0,0 0,-1 0,0 0,1-2,-1 2,-1 0,3-11,-3 11,0-1,0-2,1 3,-1 0,0 0,-1 0,0 0,0 0,-1 0,0-1,-2-1,2 2,0 0,-1 0,-1-1,-1-2,2 4,0 0,0 0,0-1,0 2,-1-2,0 0,-1 0,1 1,0 0,1 1,0-1,0 1,0 0,-14-2,13 2,0 1,1-1,0 1,-3-1,2 1,-1 0,0-1,2 1,-8-1,6 1,-7 0,7-1,1 1,0 0,0 0,-4 1,4-1,0 0,0 0,-6 1,5-1,-3-1,4 2,0-2,0 2,-1-2,2 2,-1-1,1-1,-1 1,-5 0,6 0,-7-1,7 1,0 0,-2 0,0-1,1 2,1-1,0 0,-1 0,-2 0,1 0,1 0,0 0,0 0,1 0,0 0,-1 0,1 1,-8 0,2 2,2-3,1 1,0 1,1 0,0 0,1 0,-8 6,1 2,5-5,0-3,-2-1,5-2,0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462,'3'28,"-1"-19,1-3,-1-3,0 0,1 0,0-1,1 0,6 0,0-5,-5 2,-2 0,0-1,5-3,-5 4,1-3,2-3,-4 3,1-6,-3 7,-1 0,-1-4,1 4,-5-4,0 2,1 1,0 2,2 1,0 0,-2 1,1-1,1 1,-1 1,-3 1,3 0,0 0,-3 3,4-2,-1 1,2-1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472,'14'1,"-11"-1,0 1,0-1,0 1,0-2,0 0,-7-1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458,'0'17,"0"-14,1 1,-1 1,1 3,-1-4,0 0,0-1,1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1048,'-1'38,"0"-35,-2-23,0 2,2 14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444,'-7'32,"7"-27,0-2,-1 0,1 0,0 0,-1 0,0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1282,'-15'19,"13"-16,0 2,0 0,-2 0,2 0,0-1,0 1,1-2,0 3,-1 5,2-8,0 0,0 0,-1 1,3 3,0-2,1-2,0 0,1 1,0 0,0 0,-2-1,1 0,0 0,0-1,1 1,3 0,-4-2,7 1,-7-3,1 1,-1 0,0 0,0-1,9-6,-7 4,-1-2,5-2,-6 3,0 1,0 0,0 0,0 0,2-4,3-11,-6 13,0 0,0 0,0 1,0 1,-1 0,2-4,-2 2,-1 0,-1 0,-1 2,-2-4,2 4,-1 1,0-1,1 0,-4 0,3 2,-1 0,1 0,-1 0,-2 1,-4 0,5 0,-1 0,-2 1,4 0,-1 0,1 1,1 0,-2 1,1-1,-1 1,-3 3,4-4,1 0,0-1,-1 2,1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1447 1328,'31'-2,"-28"2,1 0,0-1,-1 2,0-1,1 1,-1-1,0 1,0-1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1313,'-5'18,"5"-14,2 5,-2-5,0 1,0 1,0-2,1 0,-1 0,0 0,1 4,-1-5,-1 1,-2-2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1442,'11'15,"-8"-12,2 2,-3-2,0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1490,'3'29,"-2"-18,-1-5,0-3,0 0,1 1,-1 1,0-1,0 1,1-2,-1 0,3-2,0-4,-1 0,-1 0,0 0,1-1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1420 1469,'3'15,"-2"-12,-1 0,1 1,-1 0,0-1,0-7,1 1,0-1,-1 0,0 1,1 0,2-6,-2 6,0 0,0-1,1 1,-1-2,3-2,-1 6,-1 4,-1 1,0 11,0-8,-1-1,1-2,0 0,1-1,1-3,0-2,0 1,-2-2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1533,'22'-18,"-18"16,7-1,-8 5,0 2,-2 1,-1-2,-1 2,-1-1,0-1,-2 3,1-3,-2 1,2 0,0 0,0-1,0 1,0-3,-1-5,2-1,1 2,0 0,0-1,1 1,0 0,0 0,3 3,2 3,-1-1,-1 1,1-1,-1-1,1 1,2-1,-1 0,-1-2,1 1,-2 1,0-1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1478,'23'-5,"-18"3,0 1,-1 0,-1 1,0-1,0 0,3 0,-3 2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1436,'-5'54,"5"-49,-1 6,0-4,0-1,1-1,-1 0,-1 8,1-10,1 0,0-7,1 1,-1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1017,'8'16,"-5"-15,0-1,0 2,0 1,-2 1,2 5,-1-3,-2 1,1-4,-1 1,-1 0,1-1,-1 3,0-2,6-22,-1 8,1 5,-3 2,1 1,0 1,-1 4,0 5,0 0,-1-3,0-2,-1 0,1 1,2-1,1-6,-4 0,2-4,0-5,-1 7,1-4,1-2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1500,'22'-5,"-19"4,0 1,0 0,-3 3,0 0,-1 1,-1 3,0-3,1-1,-3 4,0-2,3-2,6-3,-2 0,0-1,0 0,0 1,0-1,0 0,0 1,1-1,-1 2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1423,'11'17,"-12"-13,0-1,0 0,0 1,0-1,0 3,1-2,-1 0,2 1,0-2,1 0,1 0,-1 0,0 0,0 1,-1 7,-1-7,-1-1,1 0,0 1,-1-1,1 0,-1 1,0-1,0 1,0-1,-1 0,-1-1,0-2,0-1,-1-1,0-1,1-1,0 2,2-1,2 0,-1 0,3-1,-1 0,3-4,-3 5,-1 0,3-2,-2 1,3-2,-1 2,-1 2,-1-1,1 0,-1 0,-1 0,0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1394,'2'19,"-4"-16,1 0,-5 5,5-5,-3 0,1 1,-1 2,2 1,2-4,0 1,-1-1,2 0,2-1,0-2,0-1,0 1,0-1,2-3,-1 2,-1-2,0 1,1-1,-1 3,-4 4,0 0,0 0,-1 2,0 0,0-2,0 1,0-1,-1 0,0 2,0-2,1 0,9-1,-4-3,1 0,4-5,-6 3,2-1,-1 0,-1 0,-2 8,-3 1,1-2,0 0,-1 2,0 0,0-1,2-1,-1 3,1-2,-2 0,1 2,0-3,1 0,1 0,4-2,2-5,-4 1,0-2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1474,'-22'52,"19"-47,1-1,0-1,1 0,3-10,-1 3,2-4,-2 4,-1 1,1 0,2-4,-1 4,1 1,1 4,2 7,-2-1,0-3,-1-2,-1 0,-1-13,-1 3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1428,'14'14,"-15"-8,1-2,-1 0,1 3,0-3,-1-1,1 0,3 1,-1-1,1-1,1 3,-1-2,-2 3,-1-3,0 2,0-1,0-1,-3 8,2-7,-2-1,0-2,0-1,0-1,-1 0,1-1,1-1,2-1,4-11,-3 12,2-2,0 2,0-1,0 3,3-1,-1 2,-2-1,1 0,-1 1,0 0,0-3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366,'-19'8,"16"-6,0 0,0 1,0 0,-1 1,0 0,-1 2,3-3,-2 3,1-1,1-2,1 0,0 0,0 2,-1 3,2-5,-1 1,1 0,0-1,0 4,0-3,2-1,-1 1,1 0,-1-1,-1 0,2 5,-2-5,1 0,2 3,-1-3,-1 1,1-1,1 0,0-1,0-1,1 1,1 0,0-1,-2-1,2 0,4 1,-4-2,-2 2,2-2,1 1,-2 1,-1-2,1 2,-1-1,2 0,-1 0,6-1,-7 0,0 0,0 0,8-4,-8 4,3-2,-3 1,5-1,-5 0,0 0,5-7,-4 4,-2 2,2-1,-2 2,1-1,0 0,0-1,0-3,-2 5,0 0,-1 0,2-4,-1 3,-1 1,0-1,0 0,-1 1,0 0,-2-3,0 1,0 0,-1 0,3 2,-1 0,0 0,1-1,-2 1,-1-1,-1-1,2 3,0 1,-2 0,0 0,1 0,-1 1,1 0,-2 0,1 1,-8 2,-3 3,10-2,0 0,-1 1,0 0,1-2,-3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1994 1444,'-11'49,"12"-43,0-2,0-1,0 0,3 5,2-2,-2-4,-1-1,0 0,2-1,22-2,-22 0,0-1,-2 2,0-1,0 0,1-3,3-3,-4 4,0 0,-1-2,-1-2,-1 3,0 2,-1-1,0 0,0-1,0 0,0 2,-1-6,1 5,0 1,-1 0,0 0,-1-1,-1 0,-3-2,4 4,-6-5,5 6,-1 2,-1 1,-5 6,8-6,-1 0,-2 2,3-2,-2 3,2 0,1-1,2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1460,'14'-3,"-10"2,0 0,-1 0,1 0,1 0,-1 0,0 0,-1 1,0 0,0-1,0 2,-6-3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1434,'-2'36,"1"-33,1 0,0 0,-1 6,1-6,1 0,-1 0,1 2,-1-9,0-1,0 1,0-1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1433,'21'-1,"-18"1,0 0,0 0,1 0,0 0,3-1,-3 0,-1 0,1 1,3 0,-2 0,-1 1,-1 0,0 0,1 1,-8-3,1-2,0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987,'-10'27,"9"-21,-1 6,1-8,0 0,1 0,0 0,0-1,0 1,1 1,-1-1,1-1,-1 1,2 4,-1-4,5 5,-2-7,-1-1,1-1,-1-1,-1-2,-4 0,-3-7,-4-1,4 7,2 0,0 1,0 0,-1 0,-1-4,1 1,2 3,0-1,0 1,4 6,1 1,0-3,6 2,-4-2,-2-1,1 1,-1-1,0 0,2 0,0-1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1382,'-3'40,"1"-36,1 1,0 0,-1 1,1 3,1-1,-1-1,-1 0,-1 6,2-7,-3 17,2-14,1-6,0 1,0-1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1479,'28'-5,"-24"5,-1-1,1 1,-1 1,-4 2,-3 6,2-5,0-1,-1 6,0 3,2-9,-1 3,1-3,4-2,0-2,3-2,-3 1,0 0,1-2,1 1,-2 0,1-1,-1 2,1 0,-1-1,0 1,1-1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1383,'-12'41,"11"-38,0 0,-2 2,2 0,1 0,0-2,0 0,1 1,2-2,0 0,1 0,-1 1,-1 0,-3 0,0 0,-2 0,-1 2,1-2,1 0,3 0,2-2,1 0,-1 0,2 0,-2 0,-2 3,-1 0,-1-1,-4 12,3-12,-3 5,3-5,1 1,-2-3,4-4,-1-2,1-2,0-2,-1 2,1 0,-1 1,0 1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2252 1432,'34'-4,"-31"3,0 0,0 2,-7-3,0-2,0-1,1 1,2 1,-1 0,-1 0,1-1,0 7,2 0,0 0,0 1,4 6,-3-7,0 0,-1 1,1-1,-1 1,-1-1,0 0,0 0,0 0,0 0,0 0,0 0,-1 1,-2 3,10-6,-3-2,6-2,-5 0,-1 2,0-1,-3 6,-3 1,0-2,0 0,1 1,-1-1,1 0,2 0,-1 0,1 2,0-1,0 0,1 5,0-6,0 0,3 3,0-5,0-2,-1 0,2-2,-3 0,0 0,-1 0,0 0,0 0,3-6,-3 5,0 0,-3-1,0 2,-2 1,0 1,-1 1,2-1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1374,'-14'33,"9"-27,1-2,-1-1,1 0,1 0,-1 1,1-1,8-4,0 1,0-1,6-1,-8 0,0 1,0 1,1-2,-1 1,1 0,0-1,-1 1,0-1,0 2,-6 2,1 1,-2-1,1 0,-3 2,1 0,-3 2,-4 5,8-7,2 0,1-1,5-1,1-1,-2 0,1-1,-1 0,0-1,1 0,5-4,-5 1,-2 1,-7 7,-1 4,4-4,1-1,-1 1,1 0,0 2,-1-2,3 0,-1-1,0 0,0 0,-1 3,1-2,0-1,0-8,1 1,0 1,0-1,0 1,1 0,0-1,0 0,1 2,-1-1,2 1,-1 1,0 2,0-1,-2 3,-2 0,0 1,-2-1,2 0,-2 1,-1-1,1 0,0 0,1 0,6-2,2 0,-3-1,1 0,0 0,-1-1,-2-3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2014 1685,'-11'29,"11"-26,0 1,0 2,0-1,0 0,0-1,1 0,0-1,0 0,2 4,0-1,-1-3,1 1,9 2,-9-6,1 0,-1-2,0 0,0 1,0-1,0-1,1 1,0 0,-1 0,0-1,0 0,0 0,1-4,0-1,-2 3,0 0,0 0,-1 0,0 1,-1 0,1 0,0 0,0 1,-1-4,0 2,-1 0,0 0,0 0,0 1,0-1,-5-4,2 5,1 2,-2 0,2 2,-1-1,1 1,-6 0,5 0,1 0,0 0,-1 1,1 1,-6 3,5-2,1 0,0 1,2 2,2-3,0 1,1-1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1667,'6'17,"-3"-11,2 2,0-4,-1 0,-1-2,-1 1,1-1,-1 1,1 3,-1-2,0 0,0 0,-1-1,1-12,-2 4,0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1655,'-31'60,"29"-54,1-2,1 0,-1-1,0 1,-1-1,0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1684,'15'11,"-12"-13,4 1,-4-1,1 1,0 0,-1 0,0 0,2-4,-1 2,-1 0,0 3,0 0,-9 2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1665,'-8'66,"8"-62,1-1,-1 2,2 0,0-2,1-2,3 0,-2-1,-1 0,0-1,1 0,0 1,0-1,0-1,1 1,-1 0,0-1,-1-1,0 0,0 0,-1 0,0-1,0 1,1-1,-2 1,1 0,2-6,-3 3,-1 2,-1-1,-1 0,-1-4,1 5,0 1,1 0,-3-1,-1 0,1 2,1 1,0 0,-1 0,1 0,-1 0,-5 1,6 1,-2 0,1 3,2 0,-1 1,2-2,1 6,-1-6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1800,'-18'-16,"15"15,-3 2,1 1,-1 3,1 5,4-5,1 0,2 0,2 4,0-6,0-3,0-3,-1 1,0-3,-1 2,0-1,2-1,-3 2,2 1,-3 6,-1 5,1-2,-1-3,1 1,0 0,0-1,-1 5,1-4,0-1,0 0,-1 7,1-8,0 0,0 1,0-10,0 2,0 0,0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1690,'16'4,"-9"-5,-4 0,2 0,-1 0,0 0,-1 0,0 0,0 1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1657,'9'65,"-8"-60,-1-1,1 0,1-1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1639,'-17'37,"14"-32,1-2,-1 1,-2 4,2-3,0 0,1-2,1 0,4-8,-1 2,0-1,0 1,2-1,0 0,-1 2,3 0,-3 2,0 2,-2 1,-1 1,1 3,-1-4,0 0,0 1,0-1,0 1,-1 10,1-10,-1 0,0 2,1-3,2-6,-1-3,0-2,0 1,-1 1,1 2,0-4,0 4,0 0,1 1,1 2,5-4,-5 3,2-1,-2 1,0 0,6-2,-6 2,1 0,-1-1,0 3,-5-3,-1 0,0 0,0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1648,'-10'65,"10"-61,-1 0,1 2,0-2,0-1,-1 2,2-2,3-21,-4 13,2-1,-1 3,-1 0,1 0,2 1,-1 5,-2 0,1 0,1 3,1-1,-1-1,-1 1,1-1,0-1,2 2,-1-1,1-1,-1-2,1-1,-1-3,0-5,0-9,-2 12,-1 1,0-7,-1 4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1640,'11'15,"-8"-16,0-1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1624,'-17'35,"17"-32,0 1,0-1,3-1,0-2,1-1,2-1,-2 1,-1 0,4-2,-2 1,1-1,-3 2,1 0,-4-2,-1 0,-2-1,1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1633,'-5'15,"0"-9,3-3,-2 2,1 3,1-3,0-2,1 0,-1 0,1 1,-1 0,1-1,1 0,3-3,2-1,8-5,-9 4,-1 1,-4 5,-2 1,1-1,0-1,-2 2,2-2,-3 9,2-4,2-4,0 0,-1 3,5-8,0-2,0-1,0-2,-1 0,0 1,-1 1,1 1,2-3,-2 3,1 1,-4 6,1-1,0 2,0-1,-1 5,2-5,0 3,0-4,1 0,1 0,1-1,1 0,-2-2,0-1,0-1,1-3,-2-1,-1-1,0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1648,'-12'36,"12"-33,-1 0,0 0,1 0,2 0,1 1,2-2,1 0,3-1,-6-1,0 1,-4 2,0 0,0 0,-1 0,-2 3,1-2,2-1,-1 0,0 1,-1 2,3-3,1 0,12 3,-10-3,0-2,-1 2,-1 0,0 1,-1 0,-1 1,0-2,-2-1,-1-4,1-5,2 3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1687,'30'-34,"-27"34,-6 6,1-1,0-1,0 0,1 0,0 0,0-1,1 0,6-1,-3-2,2 1,-2-1,4 0,-4 0,0 2,-2 1,-2 10,0-10,-1 1,1 1,-1 1,-2 4,2-6,-2 3,1-3,0 0,0-1,-2-3,2-3,1-1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1720,'0'-6,"-1"11,0 1,0 1,0 4,-1-4,1-3,1-1,0 2,0-1,3-2,-1-5,0-2,-1 0,0 1,0-1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1450 1815,'24'-9,"-21"8,0 1,1 0,-1 2,0 2,-3-1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1700,'43'32,"-40"-30,1 2,0 0,-1-1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1901 1546,'24'-1,"-21"-1,0 1,0 1,0-1,1 0,0 1,0-1,0 0,0 1,-1-1,0 0,0 0,5 0,-5 0,0 0,1 1,1 0,-1-1,1 1,-1-1,1 1,-1-1,7 0,-8 0,0 0,0 1,0 0,1-1,4 1,-4-1,5 0,-5 1,0 0,-1-1,1 0,9 0,-10 1,1 0,0 0,0 0,6 1,-6-1,0 0,0 1,0 0,-1-1,1 0,0 1,4 0,-4-1,1 0,0 1,1-1,-1 0,0 0,3 0,-4 0,0 0,1 0,0-1,0 1,1 1,-1-1,10 0,-11 1,0-1,0 1,1-1,25 4,-25-4,0 2,-1-2,0 0,5 2,-4-1,1-1,-1 1,1-1,-1 1,3 0,-1-1,-3 1,-1-1,0 0,0 1,7-1,-4 1,-3-1,0 0,0 1,0-1,-9 0,1 0,0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1802,'17'3,"-10"-4,-1 1,-1 0,-1-1,1 0,4 0,1-1,-7 2,0-1,2 1,0-1,-2 1,5-2,-5 1,0 1,0-1,0 1,0-1,2 1,2-1,-4 0,0 1,1-1,0 1,-1 0,1 0,-1-1,0 1,4-1,-3 2,1-1,0 0,-2 0,0 1,0-2,1 2,11-1,-11 1,1-1,-2 0,4 2,-1-1,-3-1,0 0,0 1,1-1,0 1,1-1,9 2,-11-1,0-1,0 0,0 1,4-1,-4 1,1-1,0 0,0 0,1 0,0 0,2 0,-3 0,0 0,-1-1,1 1,-1 1,0-1,6 0,6 1,-10-1,-1 1,1-1,3 1,-4-1,5 2,-4-2,0 1,7 0,-3-1,-4 0,-1 0,0 0,6 1,2 0,1 0,-2 0,-6 0,7 1,-5-1,1 0,0 0,-2 0,0 0,0 0,0 0,6 2,-6-2,9 1,-10 0,1-1,0 0,0 0,5 2,-4-2,4 1,-2 0,-5-2,-1 1,3 0,-2 0,-3-4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74,'-10'25,"9"-19,0-3,0 1,-1 1,1-2,2 0,4-3,-1 0,-1 1,0-2,0 1,1 0,0 0,-1-1,0 1,0 1,1-1,0 0,-1 0,-3-4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85,'-3'22,"1"-18,1-1,0 0,-1 1,1-1,-2 2,-1 0,1-1,0-2,0 1,0-1,7-3,1-3,1 1,-3 2,0 0,0 1,-4 3,-2 2,2-2,-4 6,4-6,-1 0,-4 6,-1-3,1-1,4-2,7-4,4-8,-3 4,-4 2,1-1,-1 0,1 1,-2 6,-1 1,-1-1,1 0,-1 2,1-2,1 0,1 0,2-1,-1-2,1-2,-1 0,0 0,1-1,-2 0,0-1,1 0,0 0,-1 0,0-1,-1 2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117,'42'-13,"-39"10,0 2,-1-2,0-2,-1 1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71,'-25'77,"25"-73,-1 0,1-1,0 1,0-1,2-6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124,'2'13,"-2"-10,-2 7,0 5,2-10,-1-1,0-1,1 0,-1 1,1-1,0-9,0 2,1-1,-1 1,1 0,-1 0,0 1,1 0,-1-1,2 0,-1 0,1-2,1 4,-1-1,1 0,2-1,-3 1,1-1,0-1,-1 2,-1 8,-1 0,-1-1,1 0,0 7,-1-6,1-1,0-1,0 0,0 6,0-6,-1 1,1 0,0 1,-1-2,1 0,0 0,0 0,-3-6,2 0,0-1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131,'5'13,"-8"-11,1 1,6-3,-1 0,0 0,3-1,0-2,-6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1270 164,'17'4,"-13"-5,0 0,-9 1,2-1,0-1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1759,'16'67,"-11"-66,-1-1,-1 0,0 1,0 0,0 2,-2 0,-1 2,-1-1,0-1,-1 0,0 0,-1-1,0 0,-1-1,1 0,-3-2,3 0,0 1,-1-3,1 2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109,'1'19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143,'9'-3,"-6"3,-2 4,-1 0,0 1,0 0,0 0,-1-1,1-1,0 0,0 0,0 0,0 1,3-4,1-5,4-10,-6 8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112,'8'6,"-5"-10,0 1,0 1,0 3,-1 3,-3-1,0 1,0-1,-2 1,0-1,1 1,-1-1,1 0,-1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148,'34'-10,"-30"9,-1 3,-4 1,-1 2,1-2,0 0,-1 1,-1 3,-2 1,2-5,0-1,-1 0,1-2,0-2,2-1,0-1,0 1,4-1,1 0,0 0,-1 1,0 3,0 0,0 1,4 5,-4-3,-1 1,1-2,0 0,1-3,-1-3,-3 1,0-1,0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125,'2'0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125,'3'35,"-1"-32,1 0,0-1,-1 3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88,'21'0,"-18"0,-6 4,1 0,-1 0,1 0,1-1,0 0,0 1,0 0,0-1,3 0,1 0,0 0,0-1,-1 1,0 1,1 0,-2-1,-1 1,-1-1,1 0,-2 2,0-1,-2 1,-2-2,3-2,0-1,-7-3,3-1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124,'15'16,"-12"-19,-2 0,-3-1,0 1,-1 1,0 3,0 2,2 0,2 0,2-2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174,'9'5,"-7"-8,-1 0,-4 1,0 1,0-1,-1 2,2 3,2 0,3-2,0-1,2-3,-2-1,-1 1,-1 0,-2-1,0 1,-2 2,0 3,1 1,0 1,0-1,1 0,0 0,-1 1,1-1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74,'-12'16,"10"-11,-3 6,4-8,0 1,0-1,5-6,-1 0,1-1,1 2,-1 0,-1 1,0 0,1-1,1 1,-14 16,5-11,1-1,-2 1,0 0,0 0,2-2,8-3,0-1,-1 1,1 0,1 1,-1 0,-2-1,0 4,-3 0,-1 0,0 0,0 1,-1-1,1 2,-2 3,1-4,0 1,1-2,-3 2,1-3,-1-2,1-4,2 0,0 1,0-1,1-1,-1 2,1 0,-1 6,-1 8,2-7,-1 0,1-1,-1 1,-1 2,2-3,-1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1782,'38'-5,"-33"2,-2 2,1 0,-1 1,0 1,2 4,-11-1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112,'38'-10,"-34"8,0 0,-1 0,-6-1,0 1,-2-1,2 0,0 2,0-1,1 5,1 1,1 0,0 7,0-6,1 0,-1 2,0-2,0-2,-1 0,1 5,-1 2,0-1,0-4,0-1,0 1,-1-1,-1-3,-1-3,0-2,3 0,0 1,1-2,2-1,-1 3,1-1,1 2,5-7,-4 6,0 0,1-1,-1 1,0-1,3-5,-5 4,1 1,0 0,0 0,4-4,-3 5,-9 7,3 0,-1 0,0 1,1 0,0-1,-3 7,3-7,-1 0,1 0,4-1,1-2,0-1,0 3,-4 1,0 0,0-1,0 0,1 0,-1 2,1-2,-1 0,0 1,4-15,-3 6,1 1,0 1,0 0,1 0,3-2,-2 3,0-1,0 1,0 0,1-1,0 0,0 2,-1-2,0 2,0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121,'-5'46,"6"-42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132,'30'-23,"-32"19,1 0,-1 1,0 7,3 0,0 1,-1-1,0-1,0 1,0 3,0-3,0 5,-1 1,0-1,1-4,0-2,0 2,-1-2,-3-4,1 0,1-3,3-1,1 0,0 0,0 1,-1 0,2-2,1 1,0 1,5-3,-4 5,-2-1,0 2,0 2,-3 2,-1 1,-2 0,1 1,0 0,0-1,0 2,1-2,0-1,0 3,0-3,-2-5,1-4,1 2,1-3,-1 3,2 1,0 0,2 2,0 1,0 1,1 1,-1 2,-1 0,0 0,-1-1,0 1,1 2,-5-16,2 4,0 3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1572 136,'35'-26,"-37"23,0-2,-1 0,1 1,0 1,0 0,0 0,3 6,2 4,-2-2,0 0,0-1,-1-1,2 9,-2-8,0-1,0 1,-1 4,1-4,1 0,-1-1,-1 2,1-1,-1 4,0-5,1 0,-3-4,-1-3,1 1,-1-3,4 3,-1 0,2 0,4-2,-2 1,-1 1,1 1,0-1,0 1,0-1,3-1,-3 3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1646 126,'-7'26,"6"-23,1 3,-2-3,-1-1,0-3,0-1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221,'26'-16,"-22"13,-1 2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211,'-8'52,"5"-35,2-13,1 1,-1-1,0-1,1 1,-1-1,1 0,0 1,0-1,-1 2,2-12,0 3,0 0,1-3,0 3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242,'13'-7,"-10"7,0 2,-2 1,-1 0,0 0,-1 6,1-4,0-1,0 2,-1-1,1 1,0-2,-1 0,1 1,0-2,0 0,-3-4,-1-1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283,'15'-24,"-14"21,2 1,0-1,0 1,0 1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226,'5'14,"-4"-11,-1 1,0 1,-1 3,0-4,0 0,0-1,-1 2,1-2,-1 0,-1 1,-1-2,0 1,0-1,1-1,0 0,-2 1,0 1,2-2,1 2,12-4,-5 0,9-4,-11 4,1-2,1 1,0-1,-2 2,0 0,0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1322 945,'-5'35,"3"-32,1 1,0-1,0 0,-2 4,3 1,-1-5,1 2,1 0,-1-1,2 0,0-1,1-2,0 0,5-4,-5 2,1-3,-3 1,4-3,-2 2,-1 1,0 0,-4 0,-3 1,-4-3,6 4,-1-3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1196 252,'32'-16,"-28"15,0 0,-1 0,-7-1,0-1,3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199,'-1'42,"1"-38,0-1,0 14,0-12,0 0,0 0,0-1,0 0,0-1,0 0,0 1,0-1,-4-2,0-2,1 0,0-1,2-1,8-4,-3 3,-3 1,2 0,-1-4,1 4,-1-4,-1 4,0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219,'22'3,"-17"-4,-2 1,0-1,0 2,-3 2,-3-5,0-1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203,'-3'20,"3"-15,0-2,1 1,-1 0,1-1,-1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205,'-2'23,"2"-20,-2 1,1 0,1-1,-2 1,-1-2,0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252,'0'18,"-1"-12,1-3,0 0,0 0,0 5,0-5,-1 0,1 0,0-8,0 0,0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274,'31'-22,"-30"25,1 6,-2-5,1 0,-1 0,0 0,0 0,0 0,0-1,-5 2,1-2,-2-2,3-1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291,'18'-11,"-16"8,0 0,-2 0,-1-1,1-1,-1 2,1-1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249,'-2'33,"1"-25,-1-5,2 1,-1-1,1 0,3-4,0-3,-1 1,1 0,1-3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249,'35'-13,"-37"10,-2-2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1535,'17'-4,"-12"1,0-1,0 0,3-4,-5 5,0 1,2-2,-2 3,1-1,1-1,-5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977,'44'-15,"-40"13,-1 2,1 0,-1 0,0 0,0 0,0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221,'-3'10,"4"-4,-1-3,1 1,-1-1,1 4,-1-3,0 0,1 0,-2 3,1-4,0 1,0-1,0 2,-1-2,-1-13,1 0,0 7,1-2,0 1,-1 1,0 0,0 0,0 6,0 4,0-1,0-2,1 4,-1-5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262,'23'2,"-20"-7,-1 2,-1-2,0 2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1350 232,'6'10,"-4"-7,-10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1303 254,'2'31,"-2"-26,2-1,-1 0,2-2,0-1,0-1,0 0,2-1,0 1,1-1,-3 0,1 1,0 0,0-1,0 1,-1-1,1 1,-1-1,1 0,0-2,-2-1,-2 1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142,'30'-1,"-26"0,1 1,-2 0,0 0,1 0,1 0,0 0,-2 0,0 0,0 2,-6-2,0 1,-1-1,0 0,0-1,0-1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134,'4'37,"-4"-33,1-1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177,'-26'27,"25"-24,-1 0,0 3,0-3,0 1,-1 1,1-2,0 0,-1 0,1 0,0 1,-1-3,0 1,2-5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289,'-23'0,"16"6,4-2,-1 1,3 0,0-2,0 0,1 0,0 1,0 3,0-4,1 1,0-1,2-1,4-2,4-7,-10 4,1-1,-1 1,1 0,-1 0,0 0,1-2,0 1,0 1,-1 0,1 7,-1-1,0 1,0 0,-1 1,1-1,0 2,1-1,-2-2,2 1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223,'11'17,"-8"-14,2 5,-3-5,1 4,-1-3,0 0,0-1,0 0,1 0,-7-5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305,'5'16,"-4"-12,-1-1,0 1,1-1,-1 1,0 0,0 0,0-1,-1 1,0-1,1 1,-1-1,2-6,3-1,-3 1,3 0,0 0,0 0,0 0,-2 0,1 1,0 1,0 0,0 3,-3 1,0 2,0-1,-1-1,-1 0,-1 2,0-2,-3 1,2-2,1 0,-3 0,0-2,2-2,1-1,0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983,'6'32,"-6"-29,0 0,-1 1,1-9,-1 1,0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131,'21'-16,"-11"7,-8 6,4-2,-3 2,0 1,-2-1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2720 74,'36'-2,"-33"2,0-1,0 1,0 0,-9 2,3-2,-2-1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59,'2'13,"-2"-8,-1-1,1 0,0-1,1 0,-1 0,2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2773 109,'20'42,"-20"-39,2 0,-6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198,'-26'0,"22"1,0 4,1 1,2-2,0-1,0 1,-1 4,2-5,-1 4,1-4,1 0,0 1,4 1,-1-4,-1 1,6 0,-5 0,-1-1,3-1,-1 2,-2-4,-1-1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204,'1'26,"-1"-18,0-5,1 1,-1 0,0 2,0-2,0-1,0 1,-1 2,1-2,-1 0,0-1,1 0,-2 0,-1-1,-4 3,3-3,0 0,1 0,0-1,0 1,-2 0,2-1,-2 1,1-1,1 0,0 0,-1-1,0 0,-3 1,3 0,0 0,1 0,-2 1,2 0,0 0,0 0,-2 0,2-1,-1 1,1-2,0 1,-1-1,0 0,1 1,-2-1,1 0,0 0,1 1,0 0,-1 1,1-1,0 0,0 0,0 0,0-1,-1 2,0-2,0 0,1 1,-1-1,-1 0,1 1,0-1,1 1,0 0,0-1,0 1,-1 0,1-1,-1 1,-4 2,5-3,-3 3,3-3,-1 1,0 0,-2 2,2-2,0 0,0 0,1 1,0-2,-3 4,0 0,0-1,3-2,-1 1,1 0,0 0,-1 1,1-1,-4 3,3-4,1 2,0-1,0-1,-1 2,1-1,0-1,-1 2,1-2,0 2,0-1,0 0,0 2,1 0,0-1,1 0,-1 0,0 0,-1 0,1 0,0 0,0 1,-1-1,0 0,0 1,0-1,-1 1,2-1,-1 0,1 1,0-1,0 0,0 3,-1-1,0 0,1-2,-1 4,1-3,0 0,0 0,0 0,1-1,-1 2,1-2,-1 2,1-2,-1 1,0 1,1-1,-1-1,0 1,-1 0,1 0,0 0,0-1,1 0,-1 1,1 0,0 0,0-1,0 2,0-2,0 1,-1 0,0 2,1-3,0 1,-1 1,2-2,-2 4,1-3,1 0,-2 6,1-5,0-2,0 4,0-4,0 1,0 3,1-4,-1 6,0-6,1 4,-1-3,1 0,0 1,0-1,0 1,0-2,0 1,0-1,0 9,0-9,0 2,0 1,-1-3,1 1,0 0,-1 0,1 0,0-1,0 2,1-1,-1 0,0-1,0 1,0 1,0-2,0 0,0 0,0 0,0 1,0-1,0 0,0 1,-1 0,1 1,-1 0,1 2,0-4,-1 2,1 0,0 0,0-2,0 0,0 0,0 0,0 2,0 2,0-3,-1 1,1-1,0-1,0 1,0 0,0 0,0-1,0 0,0 0,0 0,0 0,0 1,1 0,0-1,0 1,0-1,-1 0,1 0,-1 1,0-1,0 0,0 1,0-1,0 0,0 0,0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949,'6'21,"-6"-18,1 1,0-1,-1 0,1 1,0 1,0-1,0 0,-1-1,3-3,1-3,-2 0,0 0,2 0,-1 1,0-1,2 0,0 0,-1 0,-1 0,0 0,0 1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1126,'-14'41,"13"-36,0-1,1-1,0 0,-1 0,1 0,0 0,0 1,-1-1,1 1,0 0,1-1,2-2,0 2,0-3,3 4,-2-3,-1 0,3 1,-2-1,-1 1,1-2,1 1,-1 1,0-2,1 1,-2-1,8-2,-8 2,3-2,0-1,-3 1,0 1,1-1,0-1,-1 0,-1 0,0-2,-1 0,0 1,-1 0,1 0,-1-4,0 2,0 3,-1 0,0-2,1 0,-2-4,1 4,-1-3,2 5,-2-1,-1-1,-3 0,2 3,0 0,0 1,1 1,0 0,0 0,-1 0,1 0,-2 0,0 2,2-1,-1 1,1-1,1 2,-1 1,1 0,2 1,-1-2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1147,'-8'-11,"5"9,0 1,-3 5,4-1,-1 1,2-1,0 5,1-5,0 0,1 0,0 1,0-1,2-1,0-2,0-1,0-2,0 1,0-1,0 1,0-2,2-2,3-7,-7 9,0 1,1-1,-1 0,0 1,-1 6,-1 2,1-1,1 1,-1 2,0-3,0-1,1 2,2 2,-3-4,1 2,0-2,-1 0,1 2,-1-2,0 2,0 0,1-1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1123,'-15'1,"12"-1,0 0,0 1,0 0,0 2,1 0,-1 0,1 0,-1 0,0 0,2 0,0 0,1 0,0 0,0 0,1 0,-1 0,0 1,0 0,0-1,3-2,0-1,0-2,0-1,0 1,0 0,1 0,-1 0,1 0,-1-1,1-2,-2 2,-1 0,0 0,0 0,0 0,0 0,0 0,1 8,-2-2,2 4,0-4,-3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1770,'-4'20,"4"-17,-1 4,1-2,-1 0,1-1,1 0,0 0,1 0,-1-1,1 0,0 0,2-1,2 0,-3-2,0 0,0 0,2-2,1-3,-1-2,-1 0,0 1,-1-3,-3 6,2-2,-2 2,1-1,-1-6,0 3,0 4,0-2,-1 1,1 1,-2-1,-1 1,-1 1,0 0,1 2,-2 0,2 0,-1 1,-5 3,4 0,-2 5,3 0,2 1,2-7,-1 1,1-1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1452 828,'2'0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809,'-1'21,"0"-18,0 0,0 3,1-3,1-6,1-1,0 0,-1 0,0 1,2-2,-1 1,1-1,0 12,-2-4,-1 4,0-4,0 1,0-1,1 0,-1 1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822,'16'3,"-13"-3,0 0,0 2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836,'13'1,"-10"0,1-1,-1 1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834,'-13'1,"10"2,3 0,0 1,-1 1,2-2,-1 0,0 0,1 1,-1 1,2 1,0-2,1-5,-1-3,-1 1,0-2,0 1,1-5,-1 6,0 0,-1 0,-2 0,2 7,1-1,1 11,-1-11,1 6,0-3,-2-3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825,'-8'20,"8"-16,0-1,0 0,0 6,1-4,-1-2,1 1,0 2,-1-3,1 0,2 3,-1-3,0 0,1 0,1-3,-1-1,1 0,-1-1,2-3,-1 1,-1 0,-1 0,1 0,-2 0,0 1,-1 0,0-1,1 1,-1-1,0 1,-1 0,0-2,0 1,-1 1,-6-2,4 4,-1 0,1 0,-1 1,0 0,1 0,1 0,-1-1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606,'0'25,"0"-18,0-3,0 0,0 0,0 0,0 0,0-1,-1 2,1 0,0-2,-1 3,2-3,-1-7,1 1,-1-1,1 0,-1-4,1 5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611,'20'0,"-17"-1,0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633,'2'0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628,'2'0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1286 1767,'-8'41,"8"-36,0-1,1-1,3 3,-5-9,-1-2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628,'1'5,"2"-4,0 1,0-1,0 2,-3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1474 666,'2'0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659,'-5'30,"7"-33,-1 0,0-1,2 0,-1 1,0 0,0 0,1 1,-1 5,-2 1,1-1,-1 0,0 0,0 0,1 1,0-1,0 0,0 0,0-6,-1-1,0 1,0-1,0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652,'14'5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664,'18'2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651,'-2'21,"2"-17,0-1,0 0,-1-12,1 6,-1 0,1 0,0-1,0-6,0 4,0 1,1 1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615,'4'28,"-3"-23,0-2,2-2,1 2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662,'-12'-4,"10"8,1 0,1 1,1 2,0-3,0 0,0-1,2-6,-1 0,1-2,-1-1,-1 3,1-2,0-3,-1 4,1-8,-2 7,1 2,-1 0,1-4,-2 10,1 4,-1 0,1 7,0-8,0-2,-1 0,1-1,0 1,0-1,-1 3,2-3,2-3,0-2,-1-1,0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666,'2'0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666,'-1'3,"1"0,0 0,-3-5,3 5,2-6,1 2,0 2,-1 3,-2-1,1 0,-1 0,1-6,2-2,1-3,-2 5,1 0,0 5,1 1,-3 0,-1 2,0 1,-1-2,1 0,0-1,-1 1,1 1,0-1,0 0,0 1,0-2,-6-21,3 10,1 4,0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1614 1762,'-10'25,"9"-22,1 0,2 4,-2-4,2 2,0-2,2 0,0-1,5 2,-6-3,1-1,-1-1,4-2,-2-1,1-1,-2 2,-2 0,0 0,-1-2,0 2,0-2,-1 1,0 1,0 0,0 0,-1 0,0-2,-2 0,-1-1,1 2,0 1,0-1,-1 2,-2-1,2 3,-6 3,7-2,-1 1,-3 3,3 0,2-2,1 1,9-6,-5 1,2-1,-1 0,1 2,-2-1,2 2,-2 0,-2 2,-2 0,-1 1,1-1,-1 1,0 0,0-1,0 0,5-3,1-2,0 0,0 1,-1 1,1 1,-1 0,1 2,1-1,-2-1,-4-4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734,'2'0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734,'0'4,"3"-4,1 0,1 0,-1 0,-1 1,1 0,0 0,-1-1,0 0,-11 5,4-3,1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768,'21'2,"-18"-2,0 0,0 0,0 0,0-1,-1-2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729,'-15'1,"12"2,1 1,2 0,0-1,0 1,1 0,1-1,2-4,-1-2,0-1,-1 0,1 2,-2 6,0 4,0-4,-1 0,1-1,1 0,1-4,0-1,-3-2,1 1,-1-2,0 0,0 2,0-1,0 1,1 0,0 0,-1 0,-1 0,-2 1,-1-2,1 3,0-1,0 1,0 0,0 2,-1 1,0 0,2 1,-1 0,1 0,-1-1,0 5,2-2,0-2,1 0,0 0,0 1,0 1,0-2,1 1,0 0,0-1,1 0,0 0,0 0,2-1,0 0,1-1,0-1,-2 0,0 0,2-1,0-1,-2 1,0 0,-1-3,-4 1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403,'15'0,"-12"0,4 0,-4-1,0 0,1 1,-1-1,0 1,0-1,0 1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411,'0'14,"0"-10,0 0,-1-1,1 0,0 0,-1 2,1-2,0 0,-1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439,'2'0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1655 413,'2'14,"-1"-9,-1-1,0 1,0-2,0 0,0 0,3-8,-2-1,0 1,-1 1,2-1,-1 1,0 1,2 1,0 0,1 1,-1 1,-2 7,-1-3,0 0,0 2,0 4,-1-4,2-3,-1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413,'13'1,"-10"-1,0-2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1695 436,'17'0,"-14"0,0 2,0-1,1-1,-1 1,0-1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1700,'-8'18,"7"-14,-1 10,1-10,-1 1,2-2,-1 1,0 0,0 0,0 15,0-8,1-7,0 0,0 0,1-1,0 0,0 1,0-1,1 0,1-4,2-2,-1-1,0 0,2-4,-2 0,-2 3,-2 2,1 0,-1-2,1 2,-3 0,-3-1,1 2,0 0,-1 1,1-1,0 1,1-1,-2 0,-2 2,4-1,-3 1,0 1,3 0,10-1,-2-1,-1 0,0 0,2 0,-2-1,2 1,2-2,-2 3,0 0,-3 0,1 1,-1-1,4 4,-4-2,0 0,1 4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410,'-14'-5,"11"7,0-1,2 2,0 0,0 0,1 0,0 0,0 0,0 1,0-1,3-1,0-3,1-3,-2 1,1 0,-1-2,1 2,-1 0,0 0,-1 0,-1 0,-3 3,2 3,0 1,0 0,1 1,-1-1,1-1,0 0,0 0,2 0,0 1,1-1,0-1,0 0,0-2,0-1,0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393,'-5'17,"4"-14,-1 4,2-4,-1 1,0-1,0 4,0-2,0-2,2 0,-1 0,1 0,0 0,1 0,0 0,1 0,0-1,0 0,0-2,0 0,0-1,0 0,0-2,1 1,1-3,-1 2,1 0,1-3,-2 1,-2 2,-1 0,0 0,2-3,0 0,-2 3,0 0,-2-1,-1 0,0 0,0 1,0-1,-1 1,-3-4,2 3,-2 2,3 2,-3 0,3 2,0-1,0 1,0 1,0 0,1 0,-1-2,0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2439 258,'2'0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2398 268,'2'38,"-2"-34,0 7,0-5,0 10,0-13,0 2,0-1,0 0,0 0,0-1,0 4,-1-4,1 0,0-6,-1-1,1-1,-1 1,1 0,0 1,0 0,0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2407 254,'16'-4,"-12"4,1-1,-1 2,2-2,-2 2,-1-2,0 2,0-1,0 1,1-1,-1 1,0-2,3 3,-3-2,1 3,-1-3,-1 3,0 0,-1 0,2 10,-2-10,0 0,-1 0,0 0,1 0,0 7,-1-7,0 2,1 1,-1-1,-1 1,1 0,0 1,0-4,1 0,-2 0,1 2,1-2,-1 0,0 0,0 0,-3-5,-2 1,0-1,1 1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358,'21'0,"-17"0,-1 0,0 0,0 0,0-1,2 2,-1-1,-1 1,4 1,-3-1,0 2,0 0,-1 0,1 0,-1-1,-3-5,-3-2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304,'14'5,"-11"-5,0 1,0 0,1 0,-1-1,0 1,1 0,0 1,1 0,0-1,0 1,0 0,-1-1,-1-1,2 2,-2-2,0 1,1 1,1 0,-2-1,1 0,-1 0,2 1,2-1,-4-2,1 2,-1-1,1 2,-1-2,0 1,0-1,0 1,0-1,0 1,0-1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306,'12'15,"-8"-12,0-1,-1 1,0-1,0 0,0 0,0 2,-2-1,-3 0,-3 1,-3 1,5-4,0 0,0 0,-2 1,-4 2,6-2,0-1,0-2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411,'2'16,"-2"-11,0 3,0-3,0-2,0 0,-1 1,1-1,-1 0,0-6,-1-2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412,'13'-3,"-11"6,-2 0,1 0,-3 1,-1-1,1 0,-1 0,0 2,1-2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1791,'1'19,"-1"-14,0 2,0-4,0 2,0 0,0-11,0 1,1-3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420,'-13'2,"12"2,-1 3,2-1,0-3,0 0,3-3,0-2,0-2,-2-1,-1 1,1 0,0 1,0 0,1 9,-2-3,0 0,0 0,1 0,-1 0,3-7,-3 1,0 0,2-2,0 2,-2 0,3 3,-1 3,-1 1,1 0,-2 0,0 1,-1-2,0 0,2-11,0 5,-1 0,1 0,-1 0,1 0,1-1,1 1,0 1,0 1,0 0,1-1,0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437,'14'-10,"-17"7,0 2,-1 6,2 0,2-1,-1-1,0 0,1 1,-1-1,1 0,4-3,-1-2,0-1,0-3,-1 2,-1 0,1 1,-1 0,2 7,-3-1,0 0,0 0,-1 2,0 1,0-3,3-6,0-1,-1 1,0-1,1-2,-1 3,1 0,0 7,-2-1,-1 2,1-2,0 0,0 0,0 0,3-2,0-5,0-1,-1 1,0-2,0 0,0 1,-1 2,1-1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2499 400,'-2'13,"1"-9,1-1,-1 1,0 1,0-1,1 3,-1-3,2-1,-1 0,3-3,0 1,0-2,-1-2,0-1,-1-1,-1-1,-1 3,0-4,-1 3,1 1,-2 1,-1 0,0 1,1 0,-1 1,-4-1,5 1,10 0,-4 1,0-1,0-1,0 1,0 0,0 0,0 0,-2 4,-1 0,-1-1,1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452,'2'0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386,'-12'41,"11"-36,1-1,-1 2,1-2,0-1,3 1,0-3,0 1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433,'2'0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432,'0'13,"0"-16,-2 0,1 6,1 0,1-6,-1 0,0-1,-1 7,0 1,0-1,-1-6,1 7,3-1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429,'13'8,"-10"-9,1-2,-1 0,-2 0,0 0,-3 0,-1 0,-1 0,0 5,1 1,0 3,2-3,0 1,0 1,0-2,2 0,-1 1,3-1,2-2,-2-1,0 1,0-2,0 1,0-1,1-2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433,'15'-2,"-10"0,-2 1,0-1,0 1,0-1,0 2,-3-3,-2-1,0 1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395,'-6'22,"5"-14,1-4,0 0,0 1,0-2,0 0,0 0,0 0,1 1,-1 0,1-1,0 0,-1 0,0 0,-3-1,-3 0,2-2,0 1,1-3,1-1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1768,'29'-4,"-26"5,0 2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392,'-13'31,"12"-27,1 0,0-1,0 0,0 0,0 1,1 1,1-2,1-2,0-1,0 1,1-2,-1 1,0-1,0-1,-3-1,1-1,-2 0,1 1,-1-1,0 1,-2-3,0 3,-1-1,1 3,0 0,-1-2,-2 2,3 0,-3 0,3 1,9 2,-2-1,0 0,0-1,3 1,-1-2,-2 1,1-2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427,'11'13,"-8"-16,-3 0,-1-1,-2 0,1 1,-1 2,1 4,2 0,1 0,1-6,-2 0,0 0,-2 6,1 1,1 0,2-7,-7 4,2 4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406,'2'14,"-2"-11,0 1,1 0,-1 0,-1 1,1-2,-1 2,0-2,3-10,-1 2,0-1,0 2,-1 0,1 0,0 0,1 1,1 0,0 2,0 1,0 0,0 2,-1 1,-2 2,0 4,0-4,0-1,1-1,-2 0,2 1,-1-1,2 0,-2-8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174,'6'14,"-6"-10,0-1,0 1,0 0,0 1,0-1,1-1,0 0,0 0,2-1,0 0,0-2,2 0,-2-1,1 0,-1-1,2 1,-1 0,2-2,4-4,-4 2,-3 2,-3-1,-1-1,-4 1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163,'21'-9,"-17"7,3-1,-4 2,1-1,-1 2,0-1,0 1,-2 3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185,'18'-2,"-15"2,2-1,-1 0,-1 0,2 0,-2 0,1 0,-1 1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178,'2'9,"2"-11,-1 0,-6 1,-1 1,0 0,1 1,0 2,2 0,1 0,3-2,0-1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128,'-1'22,"0"-8,1-10,0 0,-1 0,0-1,1 1,0 1,-1-2,1 0,0 0,3-3,0-1,-1-2,0 0,0 0,-1 0,-1 0,1 0,-1 0,5 5,1-1,-1-1,-2-1,0 0,-5-2,0-1,-1 2,0 1,0 2,2 2,-1 1,2-1,1 2,-1-1,2 0,1-1,0-1,0-1,3-1,-3-1,0-1,0 1,0-2,0 0,0-1,-2 1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167,'15'-1,"-12"2,-1-5,-3 1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2143 145,'-3'20,"3"-15,0-2,0 0,0 1,1 3,0-3,0 1,1 1,-2-2,0-1,-1 0,1 0,0 0,-1 0,-1 0,1 0,-2-1,0 0,4-14,0 6,0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1746,'16'2,"-10"-2,0 1,-3-1,0 1,1 5,-3-2,-1 3,-1-4,0 5,1-5,-4 9,3-9,-2 1,0-1,0 1,-2 1,1-1,-1 0,10-5,1 0,-3 0,1 1,2-1,0 0,-3 2,1-1,2 1,-2 0,2 0,-3-1,0 0,-7 0,-3-2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2185 127,'-13'52,"13"-46,2-3,1-1,0-2,0 0,-1-3,-4 0,0-2,1 1,-1 1,0 0,-2-1,1 1,-3 0,-3-1,6 3,6 0,2 1,-1 0,3-1,-2 0,-2-1,0 1,0 1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136,'24'2,"-21"-3,-7 1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166,'17'1,"-12"-2,-1 1,-1 0,0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128,'-15'-7,"12"7,0 1,-2 3,2-2,0 2,3-1,-1 0,1 1,-1-1,2 0,2 0,1-4,-1 0,0 0,1-1,1-2,-1 0,-2 1,0 0,0 0,-4 6,2 0,0 0,3 0,-2 0,2-1,0-3,-2-2,1 0,0 0,-1 0,-1 0,0 0,1-1,-2-2,1 1,0-2,-1 4,0-1,-1 0,-3 1,1 2,-3 2,3 0,-5 1,3 0,3 0,-5 3,7-1,-3 1,2-1,0-1,0 0,0 1,0-1,2 0,0 1,1 0,-1-1,1 1,0-1,1 6,1-1,-2-5,3 1,-1-1,1-1,0-1,3-1,0-1,1-1,-2-4,-3 2,1 0,-1-1,-1 1,0 1,-1 0,1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398,'28'2,"-25"-3,0 1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410,'29'0,"-26"-2,0 0,-1-1,0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401,'-14'-7,"11"10,2 1,0-1,1 0,3-1,0-1,0-2,3-1,-2 1,-1 0,-1-2,0 6,-2 0,1 2,2-3,0 0,0-1,0-2,-2-8,-1 5,0 1,0-1,0 1,-1 0,1-1,0 1,-1 0,0 0,-2 0,0 2,-3 1,2 0,1 1,-2 0,-2 1,4 0,-6 4,4-2,2-2,0 0,3 1,0 2,0-2,0 0,0 0,0 0,0 0,1 0,-1 2,1-2,0 0,0 1,5 0,-3-2,1-1,0 0,2-1,-3-1,1 1,0-1,-1 0,4-2,-4 1,2-2,-2 1,-1 0,1 1,1-3,-1 2,1 0,0-1,-4 1,0 0,1 0,-1 0,-1 0,0 0,-2-1,0 1,-1 1,-6 8,8-3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731,'-2'21,"2"-17,0 4,0-5,-1 0,0 2,1-1,-2 2,2-3,-1 0,2-7,0-6,-1 7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725,'14'1,"-10"-1,-1 0,2-1,-2 1,0 0,-2 3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772,'22'-4,"-19"3,0 0,1 0,1 0,-2-1,1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1833,'22'-3,"-19"3,1-1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782,'2'0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754,'-5'34,"5"-31,0 0,-1 0,1 0,0 0,2-9,-2 3,1 0,0-1,0 1,1 0,0-1,1 0,0 2,0-1,0 1,4-3,-4 4,-2 4,-1 1,1-1,-1 0,0 0,2 6,-2-5,0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837,'16'0,"-11"0,0 0,-2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858,'27'-1,"-24"1,0 1,0-1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2304 567,'27'2,"-24"-2,0 1,0-1,0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578,'-4'67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2340 628,'2'0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617,'-2'14,"2"-11,-1 0,1 1,0-1,-1 0,1 0,1-6,-1-2,1 2,0 0,0 0,-1-1,2 1,1 0,0 2,0 0,0 3,0 5,-2-3,0 2,0-3,0 0,0-6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1448,'42'-4,"-39"4,1-2,-1 2,0 0,-2 3,3-2,-3 2,0 1,0-1,-1 1,-1 4,0-2,0-3,-1 4,-4 8,4-3,1-7,0 0,0-1,-1 3,0 1,2-5,0-6,0-4,0-3,1-1,0-7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1859,'16'0,"-13"0,0 0,0 0,1 1,-1-1,3 0,-3-1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604,'18'2,"-15"-2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623,'13'0,"-10"0,0 0,0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560,'3'17,"-3"-10,0 2,0-5,0 0,0-1,-1 2,0-2,0 1,0 0,0 1,1-2,0-6,0 0,2 0,-2 0,3 1,0 1,1 0,-4 6,-2-1,-1 0,2-1,-2-2,0-2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585,'-2'20,"1"-16,1 1,0-2,1 1,-1 0,1 0,0-1,0 4,1-2,-1-1,1-1,-1 0,1 0,1-1,0 0,0-2,0-2,0-1,0-4,-1 4,-1-1,1 0,0 1,0 0,1-2,-2 2,1 0,0-2,1 0,-3 2,1 0,0 0,-1-5,1 0,0 5,-1 0,0 0,0 0,-1-1,-1 1,-1 1,-2 0,-1 0,2 1,-2-1,2 2,-2 1,-2 4,4-2,1-2,0 0,-1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627,'8'13,"-6"-9,-1 0,0-1,2 2,-2-2,1 2,1 0,-2-1,1-1,-1 0,2-2,2-6,-1 0,-2 2,0-2,-1 1,1-5,-1 4,0 1,0 0,1-2,-1 3,1 0,1-2,0 2,0-1,0 1,-1 0,1-1,-12 3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2162 834,'6'18,"-6"-12,0-1,0-2,0 1,0 0,0 0,-1 2,1-3,2-6,1-1,-1 1,0 0,1-1,-2 1,1 0,-1 0,2 1,-1 5,-2 3,0-1,-1-1,-1-1,-1-2,-1 1,0-1,1-1,0 1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833,'-7'13,"7"-10,-1 3,1 2,1-4,-1 4,1 0,0-3,1-1,0 0,0-1,1-2,1 2,-1-2,0-1,0 0,3-1,-3 1,0-3,2 0,-1 0,0-1,-2 0,0 0,0 1,-1 0,1-3,1-5,-3 8,1 0,-2-7,0 6,-1 1,1 0,-1-1,-2-2,2 3,-3-2,1 5,1-1,-1 3,-6 4,1-1,6-3,0 0,0 0,-5 6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1375,'-16'1,"13"-1,-2 4,0 1,4-2,2 1,1 0,-2-1,2 0,0 0,0 2,1-3,0 0,1 0,-1-1,0-1,2-7,-3-1,-1 5,-1-1,0 1,1 0,-5 1,1 2,3 8,3 12,-2-17,0 1,1-1,0 0,1-3,0 0,1 0,0-1,-1 1,0-1,0 0,0-1,0-2,-3-1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1292 1345,'-17'42,"17"-33,1 2,0-6,1 7,2-1,-2-7,0-1,4 8,-2-4,3-1,-3-4,0-1,1-2,-1 0,0-1,0-1,0 0,0-2,-1 3,8-5,0 0,-7 4,0-1,-1-1,0 1,1-5,-3 6,0-1,0 1,0-4,-1 4,0 0,0 0,-1 0,0-2,0 1,-2 1,-1-4,2 4,-8-11,5 10,1 0,0 1,-1 1,-5-3,4 2,1 2,0 0,-1 1,2 0,0-3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307,'-14'-7,"11"5,-9-1,9 3,-2-2,-1 1,3 1,-3-2,2 2,-2-1,3 0,-1 0,1 1,-3-1,3 1,-9-1,8 0,0 1,0-1,-11 1,11 0,0 0,-1 1,0-1,-5 0,6 1,-5-1,1 1,4 0,-1 0,-5 0,4 0,0 0,1 0,0 0,0 1,1-1,0 0,0 1,0 1,-1-1,0 0,-1 1,1 0,-5 4,6-4,-5 5,1-2,4-3,-1 0,0 0,0-1,0 1,0-1,-4 3,6-2,-1 1,-4 4,4-3,0 1,-1-1,1-1,0-1,-1 1,-2 3,4-4,-4 8,1 1,4-8,0 0,0-1,0 1,0-1,-2 4,1-3,1 0,0 0,-1 1,1 0,-1 0,0 1,-2 4,3-6,0 1,0-1,0 1,0 0,0 2,0-1,0 0,0-1,0 0,-3 4,4-5,-7 12,6-10,0 0,0-1,0-1,1 0,-1 0,0 0,0 2,0-3,1 2,0-2,0 2,-1 6,1-7,0 1,-1 0,1 0,1-2,-2 2,1-1,0 1,0 1,0 0,-1 2,1-2,-1 0,1-1,-1 1,0-1,1-1,-4 20,4-18,-1 4,1-5,-1-1,1 1,-1 0,1 1,-1 1,1 0,-2 3,1-5,1 0,-1 0,1 1,-1 0,1 1,0 0,0-1,0-1,0 1,0 0,1-1,-1 0,0 0,1 2,-1-1,1 0,0-1,-1 0,1-1,-1 5,1-4,0 1,0 0,0 9,0-10,-1 1,1 0,-2 4,2-4,-1 0,1 2,0-1,0-1,0 0,-1-1,2 0,-2 5,2 1,0-4,-1-1,0-1,0-1,1 1,-1-1,1 1,0-1,0 2,0 1,0 0,1-2,-1 1,-1-1,1 0,0-1,1 4,-1-4,0 1,0 0,1 6,-2-7,2 2,0 1,-2-3,2 0,-1 1,1 0,1 1,-2-2,-1 1,3 4,-2-5,0-1,0 1,0 0,0-1,0 1,0 0,-1 0,1-1,-1 0,1 0,-1 0,0 0,1 0,0 1,1 1,-1-1,0-1,0 1,1-1,-2 0,1 0,1 1,-7-8,2 0,-4-3,5 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1567 1811,'15'1,"-12"0,0-1,0 1,0 0,0 1,-2 1,0 0,0 0,-1 1,0 0,0 0,-1 3,0-4,-1 2,1-1,0 0,0-1,-1 0,0 0,2 0,1 1,2-1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1283,'9'16,"-7"-13,-1 0,2 2,0-1,1 3,-2-4,2 1,-3-7,0 0,0 0,1-3,1-1,-1-3,0 5,-1 0,0 0,1 0,2-4,0 0,-2 4,-1 0,1-1,2-8,-3 11,0-1,1 0,-2-2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198,'-4'36,"4"-30,0-1,0-1,1 3,-1-4,1 0,1 0,1-3,1-3,0 1,-1 1,0-2,1-2,-1 2,1-2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1571 232,'17'3,"-14"-4,1 0,-1 0,0-2,-2 0,-1 0,0 0,0 0,-1 0,-2 0,0 4,0 0,0 2,-2 2,4-2,-1 0,0 0,1 0,0 0,2 1,1-1,1 0,4 0,-4-3,1-1,1-4,-2-1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230,'22'-1,"-19"1,1-1,-1 0,0 1,0-2,2 1,-2 2,-5-4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195,'-2'24,"3"-14,-1-7,1 3,0 3,0-4,-1-2,1 2,-1-1,0-1,0 0,0 0,-3-1,-2-8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180,'-11'25,"10"-20,0 0,0-1,0 3,0-3,2-1,1 0,2 0,-1-3,0 0,0 0,0 0,0-2,-2-1,-3 0,0 0,-3-4,-1-1,3 5,1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200,'21'8,"-15"-10,-3 2,1-1,1-1,1 0,-3 2,-8 6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2319 357,'-14'2,"11"-4,0 1,-1 0,1-1,0 2,0-1,-1 0,1 0,-1-1,1 2,-1-2,-1 1,2 0,-1 1,1-2,0 2,0-2,-2 0,2 1,0-1,-1 1,0-1,-2 0,0 0,3 0,-1 1,0-1,-5-4,2 2,3 3,1-1,-1 0,-1 0,2 1,0 0,0 0,-4 0,1 0,3 0,-2-1,-2 0,3 1,0-1,1 2,-5-2,5 2,0-1,0 0,0 1,-3-1,1-1,-1 0,3 2,-4-2,1 0,1 2,-1-2,3 2,0 0,-1 0,1-1,0 1,-2-1,-1 1,2-2,0 2,1-1,-1 2,-1-2,-3-1,3 3,0-3,1 4,0-4,1 3,-1-2,1 1,0 0,0-1,-1 6,1-3,0-1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235,'-16'7,"11"-6,2 0,0 0,0 0,0 2,0-1,0 0,0 0,6 1,0 0,2 3,-2-2,-1-1,0 0,6 5,-4-5,0 0,1-1,-1 1,-4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271,'-2'16,"1"-11,1-2,-1 3,1-3,-1 4,0-4,2 0,2-1,1-1,-1-1,0 0,1 0,-1 0,-1-3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1812,'3'16,"-3"-12,-1-1,1 0,-1 0,-1 6,1-5,1-1,0 0,0 2,2 0,-1-2,0 0,0 2,3 8,-3-9,1 1,2 0,-1-4,3-4,-2 0,-3 0,1-1,-1 1,0-2,0 2,-3 0,1 0,-6-3,3 2,0 2,-1-1,2 2,0 0,0 0,0 0,0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253,'23'3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293,'26'0,"-23"0,1 0,-1-1,0 1,0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2334 301,'2'0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252,'2'18,"-2"-15,0 1,0 3,0-4,0 2,-1 2,1-3,-1-1,1 1,0-1,2-7,1-1,-1 2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294,'14'3,"-8"-3,-3-1,0 0,-2-2,-5 0,2 0,0 0,-1 2,0 1,-1 3,2 0,-2 4,3-4,1 0,0 0,3-1,-2 1,3-2,0 0,0-1,0 0,1-2,-2 1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295,'16'-1,"-13"1,1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256,'-2'14,"2"-9,0-1,0-1,0 0,0 1,-1 2,1-3,1 3,1-2,-1-1,-1 2,2 0,-2-2,1 0,0 1,-1-1,1 0,-3 2,1-2,-3 0,1-1,0 0,2-9,1 4,0-1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249,'-11'41,"10"-38,1 0,-1 3,1-3,0 1,1 0,2 1,2-3,-2-2,1-1,-1 0,1-2,-2-1,-5-6,1 7,1 0,-2-1,0-2,-1 2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271,'10'7,"-6"-8,7 3,-5-1,-2 0,-4 2,-3-1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450,'-16'-1,"13"0,0 0,-1 1,-2-2,3 2,-4 0,2 0,2 0,-1 0,1 0,0 0,0 0,-3 0,1-1,-3 1,5 1,0-1,-1 0,-2 0,3 0,-5 1,5 0,0-1,-4 0,3 0,1 0,-4 1,3-1,0 0,0 0,-4 0,2 0,-1 1,0-1,3 0,1 1,-3-1,3 0,-2 0,-1 1,2 0,0 0,0-1,-4 1,4-1,-3 1,2 0,-2-1,4 2,-6-1,4-1,2 0,-1 1,0-1,-2 1,2-1,1 0,0 1,-2 0,0 0,1-1,1 1,0-1,0 1,-1-1,1 1,0-1,0 0,-1 1,1 0,0 0,0 0,0-1,0 1,0 1,0 1,0-2,0 2,0 0,0 0,1 0,-1-1,0 0,0 0,-1-1,0 2,1-1,1 2,-1-1,1 0,0 1,0-1,1 0,0 0,0 0,0 2,1-1,-1 0,1 1,-1-2,0 1,1-1,-1 0,0 0,1 2,0-2,0 0,0 2,1-2,-1 3,0-3,1 0,-1 1,0 0,0 0,0-1,0 0,0 0,0 0,0 1,0 0,1-1,-1 1,2 8,-2-8,1 1,-1-1,0 0,1-1,-1 0,0 0,0 0,0 0,1 1,-1-1,1 0,-1 6,1-4,-1-1,0-1,1 4,-1-1,0-2,0 0,0 5,0-5,-1 13,1-11,-1-2,0 1,1 0,-1-2,0 4,1-3,-1 1,0 0,1 0,-1 0,-1 7,1-5,0-4,-1 2,2-2,-1 1,1 0,-1 1,0 9,0-8,0-1,1 0,-1 0,1-2,0 1,-1 4,0-3,1 0,-1 4,0-4,0-2,-1 2,1-2,0 0,-1 1,-2 2,2-1,1-1,-1 1,-2 4,2-4,-1-1,0 0,0 0,0 0,-4 5,5-6,0 0,0 1,-2 4,1-2,0-2,-2 2,2-4,1 1,-4 1,1 1,2-3,1 1,-1-1,1 1,0 0,-1 1,0 0,0 0,1 0,-2 2,1-3,0 0,-1 0,-1 0,-1 0,3-1,0 0,-2 1,2-1,-1 1,-3 2,1 0,1-1,0 1,2-3,-1 0,1 0,0 0,-1-1,1 0,0 1,-1 0,0 1,0-1,0 0,-1 1,1-1,1-1,-3 2,-2-1,-1 2,-4 5,8-3,2-3,-4 4,3-3,0-2,1 0,-1 0,0-1,1 1,-1 0,1-1,0 1,-1 0,1 0,-1 0,1-1,-1 2,-2 0,2-1,-2 1,3-1,-1 1,1-1,0 0,0 0,0 0,-1 2,0-1,0 0,0 0,1-1,-4 3,0-1,2-1,1-1,0 1,1 0,0 0,1 0,0 1,1-1,0 0,0-8,1 2,0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1857,'14'1,"-11"0,10-4,-9 3,1-1,-2 1,0 0,1 2,0-1,0 1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1403 1237,'-6'17,"4"-14,0 1,-2 4,2-5,1 1,-1 0,0 3,1-2,0-1,1-1,-1 0,12-3,0-2,-7 2,1-1,-1 0,-1 0,4-1,-4 2,0 0,0-1,0 1,2 1,0 0,-2-2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391,'-5'20,"5"-17,-1 0,1 0,-1 1,0 0,1-1,-1 0,1 1,-1 2,2-3,3-3,-1-1,0-1,0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1978 419,'19'8,"-14"-10,-1 0,0 0,-1 0,-4-1,0 0,-3 1,1 2,0 1,0-1,0 1,1 2,1 3,0 2,1-5,1 0,-1 0,0 2,0-2,2 0,2-4,1 0,-1 0,-1-1,0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412,'2'0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412,'17'-17,"-18"21,1 0,-1 8,1-8,0 0,0 2,0-2,0 3,0-3,-1-1,2 0,-2 0,0 1,0-1,-1 0,1-6,1 0,0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382,'-10'41,"9"-38,1 1,0-1,0 1,0-1,2 0,0 0,1-2,2-2,-2 0,0 0,-1-2,-3-2,0 2,-1 0,1 0,0 0,-2 0,1-1,-1 1,-1 1,1 0,-1 0,1 2,0 0,-1-1,1 2,11-1,4 0,-7 0,1-1,-3 0,0 1,0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412,'15'-3,"-12"3,0 0,1 0,-1 0,0-1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367,'-8'15,"8"-12,-1 0,1 1,0 2,0-3,0 0,0 0,0 0,0 2,1-1,-1 0,0 0,0 0,-1 0,1 0,0-1,0 2,0 0,0-2,0 1,-1-1,-1 1,0 0,-1 1,1-2,-3 2,1-6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367,'-3'15,"2"-12,0 0,0 0,0 0,0 0,-2-2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585,'13'-6,"-9"6,-1 0,0 0,0 0,0 1,0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1873,'1'28,"-1"-24,0-1,-1 2,1-2,0-14,-1 1,0 2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592,'1'19,"-1"-15,-1 1,1-1,0 5,0-5,0 2,0-2,1 0,-1-7,1 0,-1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617,'2'0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2351 614,'0'23,"0"-26,3-1,-1-2,1 3,0 0,0 0,0 1,0 0,0 6,-2-1,0 0,0 1,0 0,2 0,-1-1,0-6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594,'16'2,"-13"-1,0 1,-4 1,-2 1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617,'15'6,"-12"-5,0-2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607,'-14'-9,"12"12,-1 2,1-2,1 0,0 0,1 0,3-1,0 0,0-2,1-2,-1 0,-1-1,-2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558,'-3'18,"2"-14,0 0,1 0,-1 1,1-1,-1-1,1 0,-1 0,1 0,-1 2,0-2,-1 0,2-7,0 0,1 1,0-1,-1 1,1 0,1 0,0 0,0 0,1 1,-1 5,2 1,-2-1,-1 0,-1 1,0 0,-2-1,0 0,0 0,1 0,-2 1,2-1,-2-2,2-4,-1-1,1-3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561,'-6'22,"5"-4,0-15,1 1,0 0,-1-1,1 0,0 3,0-1,1-2,1 0,1-2,0-1,0-1,1-1,0 0,1-2,-1 2,-1 0,0 0,0 0,0 0,0 1,-1-3,-1 1,0-3,0 2,-1 0,0-5,0 6,0 0,0-1,-1 0,0 1,0 0,-3 1,0 1,1 1,0 0,-1 1,-9 3,10-2,-2-1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1986 1389,'8'42,"-8"-39,0 1,-1 5,1-4,-1 5,1-3,-1 0,0-3,0-1,1 0,1-6,0 0,3-11,-3 11,0 0,0 0,0 0,1-2,0 2,3-1,-1 2,-1 2,1 1,-1 0,-1 2,0 0,-3 1,1 3,0-4,-1 1,0-1,-1 2,0-2,-1 0,0-2,-1-1,0 0,-3-3,4-1,2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1394,'-24'19,"22"-15,0-1,1 0,-1 2,1 1,0 1,1-3,1 4,0 1,3 6,-2-12,2 3,-2-3,0 0,2 1,-2-1,1-1,2 0,0-1,3-2,-4 1,-1-1,4-2,-4 1,0 0,2-1,-1-1,-1 2,8-12,-8 10,-1-1,0 0,0 0,0 0,1-3,-2 4,0 0,-1 1,1-4,-1-2,-1 6,0-2,-1 2,-5-7,-2 3,4 3,2 3,-4-3,1 2,-3 1,5 1,-1 0,-4 2,5 0,1-1,-1 1,1-1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1772,'17'-4,"-14"4,0-1,0 0,0 1,-3 3,0 1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1140,'1'16,"-1"-13,-1 1,1-1,0 1,0 0,-1 0,1 1,0 1,-2 8,1-11,1 1,-1 0,0 0,0 1,1 0,-1 0,0 5,1-6,-2 1,2-2,1 3,0-3,2-2,2-2,-2 0,4-2,-3 3,0-1,-1 0,2-1,-2-1,1 1,-1 1,1-2,2 1,-2 0,-1 1,0 0,0 0,0-1,-2-1,-1-1,0 1,-6-8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1148,'16'-2,"-13"1,0 0,0 0,0 0,0 0,1 2,-1 0,-3 2,-3 1,0-1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1187,'21'-10,"-17"9,-1 1,0-2,1-1,-1 0,0-2,-2 2,1-2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775 1060,'0'35,"0"-31,-1 6,-1 7,2-10,-1-2,-3-2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1288,'-14'9,"11"-7,-1 1,1-2,0 2,0-1,0 0,1 1,-1-1,0 1,-1-2,-1 4,1-4,1 1,-2-1,0 2,2-2,-2 2,2-1,-1 2,2-1,-3 5,3-5,-1 0,-1 1,1-1,-1-1,1 1,-1-1,0-1,0 1,-1 0,1 1,-1 1,2 1,1-2,1 0,-1 0,1 0,0 0,-1 0,1 0,-2-1,1 1,2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1204,'-1'21,"1"-17,0 1,0 1,-1-1,1-1,-1 0,0 6,0-7,1 6,0-1,0-5,3-2,0-2,3-2,-2 1,0-1,-1 2,3 0,-1-1,-2 0,1 0,-1-2,-1 1,-2-3,-1 2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1202,'14'0,"-10"0,2 0,-3 0,1 0,-1 2,0-2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1235,'14'4,"-10"-5,-1 1,0-1,0 1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517 1258,'-1'14,"1"-17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1188,'-11'23,"11"-20,-1 0,0 0,0 0,1 1,-1 0,0 1,1 5,0-6,-1 0,1 2,0-2,-1-1,1 2,0-1,1 1,0-2,2-1,0-3,3-2,-3 0,-1 0,0 0,0-1,-2 0,1 0,-1-1,-1 1,1 0,0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1801,'29'-4,"-26"3,0 0,0 1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550 1235,'17'5,"-17"-8,0 0,-3 0,0 1,-2 4,2 0,2 1,1 6,0-5,1 3,-1-4,1 0,-1 0,0 0,4 6,-3-5,0-1,2-5,2-11,-3 9,-1 1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1244,'14'0,"-11"-1,2-2,-2 2,0-1,-2-1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1198,'-5'42,"5"-37,1-1,-1 8,1-8,-1-1,0 1,0 0,1 1,-2 4,2-1,-1-4,-1-1,0 1,0 1,0-2,-1 0,-2-7,3 0,0-1,1-1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1212,'-1'17,"1"-13,0 1,0-1,-1 0,2-1,-1 0,-1 6,2-6,0 6,0-6,-1 0,0 0,1 0,0 0,-1 0,2-8,-1 2,0 0,2-3,-1 1,0 2,-1 0,-1 0,-6-4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1249,'14'3,"-11"-2,2 0,-1 0,-1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441 1468,'-16'-8,"13"8,0 1,1 2,1 0,-1 1,2-1,0 0,1 0,0 0,2-1,1 0,-1-1,0 0,2-4,-1 0,-3 0,2 0,-2 0,1 0,-2 0,1-2,0 2,-1 6,1 3,-1-3,2 2,-1-2,1 0,1-1,0-3,0-1,-2-3,0 1,-2-3,1 4,-1-4,0 2,-1-1,1 3,-2 0,-1 1,0 0,-1 1,0 0,0 1,2 0,-1 0,-2 1,2 0,0 1,1 0,-1 1,0 1,2 2,0 1,0-3,1 1,0-1,1-1,-2 0,1 1,0-1,1 1,-1-1,1 2,0 0,0 0,0 0,-1 1,1-2,1 0,0 4,0-4,0 0,2 2,-1-2,-1-1,2 4,0-4,0 1,1-2,-1-4,0 1,3-6,1 0,4-6,-9 9,0 0,2-5,-2 5,-1-1,0 1,0 1,-1 0,2 0,1 0,-1-2,0 2,-1-1,1 1,-1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1279,'-3'15,"2"-8,0-4,-4 7,4-7,-2 2,2 0,0-2,0 3,0 2,1-4,-1 3,0-3,0 0,0 0,1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608 1398,'16'0,"-13"-1,0 0,1 1,1 0,-2 0,4-1,-4 1,0 0,0 0,-2-3,-5-3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1373,'-2'17,"3"-11,-1 0,0 5,0-3,-1-1,1-4,-1 0,1 2,-1 0,-2-7,2-1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725 1261,'8'13,"-6"-9,0 1,0-1,0 1,-1-1,2 4,-2-5,0 0,0 0,2 1,-3-1,1 0,1 0,-1 3,-1-3,0 0,0 1,0 5,0-6,-1 0,1 0,0 0,0 4,0-3,1-1,0 2,2-3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1744,'23'5,"-18"-4,-2-1,2 2,-2-2,4 4,-2 0,-2-1,-2 1,1 3,-2-3,0 0,0-1,-2 12,2-12,-2 2,0 0,-1 4,3-6,-1 3,-1 2,1-5,3-13,-1 5,0 1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724 1385,'23'4,"-17"-7,-1 2,1 1,-2 0,-1-1,0 2,0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749 1387,'2'24,"-1"-20,-1 0,1 0,0 1,0 5,0-3,1 6,-2-7,1-1,-1-1,0-1,0 1,-1-1,-2-3,0-1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1503,'0'20,"0"-17,1 0,-1 0,0 0,1 0,-1 0,1 1,-1 0,1 3,-1 1,1 3,-1-8,0 1,2 1,0-2,-2 2,1-2,1 0,-1 3,0-3,-1 0,0 2,1 2,-1-4,-1 0,0 0,-1 0,2 0,-1 1,0-1,1 0,0 0,1 1,-1-1,1 0,-1 0,1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1710,'-2'38,"4"-32,-2-3,2 4,-2-3,1 5,0 1,-1-7,0 3,0-3,-1-23,1 14,0 1,0-2,0 4,1-2,1-5,0 5,0-3,0 4,1 1,3 10,-4-2,-1-2,0 6,-1-5,-2 2,-1-3,2 0,-3 1,1-3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1692,'-15'33,"15"-28,0-1,1 5,1-3,-2-2,4 6,-3-6,4 7,-4-7,2 1,-2-2,1 0,4 2,-2-1,4 3,-5-4,0-2,1 1,-1-1,0-2,0 1,0-1,4-2,-3 0,0 0,3-4,-5 2,-1 2,0 0,1-10,-1 9,0-4,-1 3,1-3,-1 5,0-10,0 8,0 1,0 0,-3-11,1 11,-1 0,0 2,0 0,0 1,0 0,-3-3,-1 0,4 2,-1-2,1 3,-1-2,1 2,-1 1,-1 1,2 1,-2 3,1-4,1 0,-1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1266,'13'16,"-10"-13,0 1,2 1,-1-1,1 0,0-1,0 0,3 3,-4-3,6 4,-5-4,0 1,-1-2,3 2,-3-2,2 2,-4-1,0 0,-5-7,0 1,0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910 1330,'-2'14,"2"-10,0 0,0 0,-1 2,1-3,0 2,0-2,0 1,-1-1,0 1,0 0,0 0,1 0,-1 1,1-2,0 0,2 1,2 0,0-2,2-1,-2-1,-1 0,0 0,0 0,1-1,-1 0,1 1,-1-1,1 0,0-2,-2 0,1 1,-2-2,-1 0,-2-1,0 1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1320,'21'7,"-18"-7,1 1,-1-1,0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909 1367,'36'-5,"-33"4,0-4,-3 0,1 0,0 2,-1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1295,'0'20,"0"-17,0 2,1 0,0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2035 1709,'-4'40,"1"-28,3-8,0 3,0 0,0-3,0-1,0 1,1 0,1 2,1-3,1 0,1-2,0-1,-1 0,-1 0,1-1,-1 0,0 1,1-3,-2 0,-7-4,-7-8,9 12,-5-4,5 5,0-1,-2-2,-1 0,2 1,1 2,-5-1,2 3,3 1,4 3,6-2,-4-1,2-1,3 0,-4-1,0 0,1 1,4-1,-6 1,1 0,-1 0,0 0,2 1,-1 1,0 2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1290,'-1'15,"2"-12,-1 3,0-1,1 0,-1-2,1 0,1-7,-2 1,0 0,0 0,1 0,-1-1,1 0,0-6,-1 7,0-1,0-3,0 4,0 0,-1 7,1 3,0 4,0-7,0-1,0 2,1 0,-1-2,-1 0,1 0,-1 0,1 0,0 0,0-6,0 0,0 0,0-1,0-1,1 2,-2-1,1-1,0 1,0-1,1 2,0-1,-1 0,1 1,0 8,-1 0,0 1,0 4,0-7,0 4,1 5,-1-8,1-1,-1 1,0-1,-1-7,-1-2,2 1,-1 2,1-1,-1 1,1-1,0 0,0 1,0-1,0 0,1 0,-1-6,0 5,-4 12,2-3,2-1,-1 1,0-1,2 2,-1-2,1 0,-1 1,1 0,-1-1,1-8,-1 2,0 0,1-3,-1 0,0 2,0-2,1 2,-1 1,0-1,0 1,0-1,1 0,-1 1,0 8,1 0,-1 1,0 0,1 7,-1-7,1-2,-1 2,0-2,2-1,-1 0,-1-10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1102,'-4'14,"3"-9,1-2,0 1,-1 1,1-2,-1 4,0-4,1 1,-1 0,1 0,-1-1,0 7,1-7,0 2,-1 0,-1 10,1-10,0-2,0 1,0-1,1 0,-1 0,1 1,0 0,-1 5,1-4,0-1,0 0,-1 0,1 0,0 3,0 0,1-4,-1 1,0-1,0 6,1-4,-2 0,1 2,0-3,0-1,0 3,0-3,2 6,-2-6,0 4,0-4,0 1,0 8,0-7,1-2,0 5,0 0,0-1,0-4,-1 7,1 1,-1-7,0-1,0 0,1 4,0 4,-1-8,1 1,-1-1,1 7,-1-3,0-2,0 1,0-3,-1 2,1 2,0-4,1 5,-1-5,0 0,0 4,0-4,0 0,0 1,0-1,0 0,0 1,0 0,1 0,0-1,-1 1,0 0,0 0,0-1,0 0,-1 5,1-4,0 1,0-1,0-1,1 0,-1 1,1 0,-1-1,0 0,0 0,0 0,0 2,0-2,0 1,0 0,0-1,0 0,0 0,0 0,0 1,0 0,1 8,-1-8,-1 11,1-11,0 3,0-4,0 7,1-2,-1-2,0 9,0-12,0 2,0-1,0-1,0 4,0-3,1 0,-1 1,-1 1,0 3,1 2,0-7,0 0,0-1,0 1,0 14,0-12,0 1,-1-1,2-3,-2 1,0-1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 1107,'4'16,"-3"-11,-1 0,0 0,0 1,0-1,0 0,2 16,-1-13,-1 2,0-2,0 1,0-1,0 3,1 0,-1-1,0-1,0 1,1 14,-2-13,2 8,-1-8,1-1,-1 1,0-2,0 0,1 0,-1 2,0 1,2 19,-2-18,0-3,0-1,1 22,0-20,-1-1,1 11,-1-10,1 1,0 10,0-12,0 2,0 0,0-1,1-2,-1 1,0 3,2 9,4 16,-6-29,2 7,-1-10,0 6,0-5,0 0,1 6,0-4,-1-5,4 8,-5-8,1 0,0 5,0 0,0-6,-1 0,3 4,-2-3,1-3,1 1,-1-2,1 1,1 0,-2-1,0 1,0 0,0-1,1 1,-1 0,0 0,3 0,0 1,-2-2,-1 0,1 0,0 1,6-2,1 1,-8 0,0 0,0-1,0 1,0 0,3 0,-3 0,4 1,-3-1,1 0,-1 0,1 0,-1 1,0-1,0 0,-1 1,1-1,0 1,-1 0,1-1,-1 0,0 0,1 1,5-1,-5-1,1 1,-1 1,0-2,-1 0,6 1,-5-1,4 0,-5 0,0 1,1 1,0-2,-1 1,1 0,0 0,0 0,4-1,-5 0,0 0,1 1,-1-1,0 0,2 0,-2 1,0-1,4 0,-4 1,1-1,5 0,-5 0,-1 1,1-1,1 0,-1 1,0 0,0 0,0-1,6 1,-6-1,0 1,3-1,-3 1,-1-1,5 1,-3-1,0 1,10-1,-10 1,-1 0,1 0,-2-1,1 0,0 1,3-2,-4 2,2 0,-1-1,0 0,0-1,-1 1,0-2,-1-1,-1-7,-6 2,-1 6,-2-1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1069,'-1'11,"4"-12,3-1,0-1,-3 1,2-1,0 0,0 0,5-1,2-1,-8 4,-1-1,1 1,3 0,-4 0,4 0,-4 0,1 1,0 0,1-1,4 0,-6 1,5-1,-5 0,3 0,0-1,-3 1,3-2,-3 2,1 0,3-2,0 0,0 0,-4 2,0 0,3 0,-1-1,1 0,-2 2,-1-1,4 0,8-2,-12 2,0 1,1-1,5-1,-1 0,-5 1,1 0,1 1,7-2,-5 2,-4 0,0-1,0 1,6-1,-3 2,-2-1,0 0,1 1,-2-1,1 0,0 0,-1 0,0 0,3-1,0 1,3-2,-4 1,-2 0,2 0,-2 1,0-1,5 0,-4 0,-1 1,3-1,-3 1,1-1,-1 1,1-1,1 0,0 0,-2 1,0 0,0 0,1 0,-1 1,0-1,0 0,1 1,-1-1,0 1,0-1,0 2,0 0,-1 1,0 0,-1 1,0-1,1 2,1 10,-1-11,-1 0,1 0,-1-1,0 1,1-1,0 0,-1 2,0-1,1 1,0 0,-1 1,0 0,1 5,-2-6,1 0,1 7,-2-4,1-1,1 22,-2-21,-3-6,-1-4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382 935,'4'22,"-4"-19,0 0,0 1,0-1,1 2,-1 0,0 0,0-2,0 1,1 0,1-1,1-3,1 0,-1-1,1 0,-1 0,2 0,-2 1,0-1,1 1,0 0,4-2,-5 1,0 0,-8-7,2 5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393 937,'33'-9,"-30"6,0 2,0 0,0 0,0 2,-4 3,-5-1,3-3,0 1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399 954,'27'0,"-24"-1,1 0,2 0,-2 0,-1 1,0 1,0 1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1011,'15'15,"-3"-1,-9-12,2 2,-2-2,0 1,0-2,0 1,0 1,0-1,0-1,0 1,0 1,0-1,0 0,0 0,0 1,0 0,-1 1,1-1,3 2,-3-3,0 1,1-1,3 2,-4-2,0 0,1 0,-1 0,0 0,0-1,0 1,0-1,0 1,8 2,-7-3,0 1,-1 0,4 1,-4-2,4 5,-2-1,-1-2,-1 2,-8-9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1038,'-36'26,"34"-23,-5 5,4-5,1 1,-4 2,3-3,-1 0,1-1,0 0,-5 2,4-1,0-1,-1 0,0 1,1 0,-1 0,0 1,0 1,0 0,1-1,-1 1,-1 1,1-1,1 0,-2-1,1 1,-1 0,-8 15,9-14,1-1,-3 4,-2 0,7-6,-1 0,1 0,-2 3,6-11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1270,'-17'37,"16"-34,0 0,-2 1,2-1,0 2,-1-1,0 3,0 1,1-1,-1 1,0 0,0 0,0 10,-3 13,4-22,0 3,0-1,0-2,0 0,0 1,0 0,1-1,-1 1,-1-1,2 0,-1-1,1 0,-1 11,1-12,-2 8,2-8,1 26,-1-27,1 0,-1-1,1 1,2 16,0-8,-1-11,1 4,0-4,0-1,4 4,0-2,1 1,-1-2,-2-3,2-1,-3 0,-1 1,2-1,-2-1,5 0,0-1,0 0,-4 1,0 0,-1-1,2 0,-1 0,12-12,-11 9,-1-1,5-5,-6 7,1-1,3-8,-3 7,0-1,0 0,0 1,11-27,-12 25,0 1,-1 0,2-9,-1-2,-2 12,0 1,0-1,0 0,-1-7,0 6,0 1,0 0,-1 1,0 1,-1-16,0 13,1 0,-1 1,0 1,1 0,-1 0,0-1,-1 0,1-1,-2 0,1 3,0 1,-6-9,6 9,1 0,-4-6,3 6,-7-12,7 13,0 0,0 1,-3-3,2 3,-2-3,3 2,-1 1,1-1,-2-1,2 2,0 1,-2 1,1 3,1-2,0 1,-1 1,1 0,-1 0,0 0,0 1,1-1,0 1,0 1,0 0,0 1,0 0,0 0,-1 0,0-2,0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1784,'21'-5,"-18"5,0 2,-2 1,0 9,-3-7,0-1,0 1,1-2,0 0,1 0,0 0,4-1,-1 0,3-2,-3-1,4-3,-3-1,-2 2,-1 0,1-1,0-6,-1 4,-1-2,1 0,-2 1,0 1,0-1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1366,'21'18,"-25"-8,4-7,-1 1,-1-1,2 0,-1 0,1 0,3-1,-2 1,4 1,-1-1,-1 4,-2-3,-3 0,1-1,-2-1,1 2,-3-3,2 0,0 0,0-2,0-1,-1-1,1 0,0 1,3-1,1-1,1-1,1 2,-1 0,1 1,2-1,0 1,3-1,-5 2,0-1,2 2,-2-1,2 0,-1 0,-1-1,-1-4,-2 3,-2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 1532,'2'0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 1532,'17'-9,"-14"8,-6-2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1501,'5'30,"-4"-27,-1 1,1-1,0 1,0 1,-1 0,1 0,0 0,-1-1,-1 1,2 2,-3 1,1-4,-1-1,-1 0,-3-3,3-2,0 0,3-1,1-1,0 1,1 0,1-7,-1 7,-1-1,5-8,-1 5,-3 4,4-1,-1 2,0 2,-2-1,0 0,1 2,-3 2,-1 3,0-3,-1 3,1-3,-2 2,1-1,-1 1,-1-4,1-6,2 1,-1 1,0-1,1 1,0-1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1535,'13'6,"-9"-11,0 1,0 0,0 1,-1 0,1 0,0 0,-1 1,0 0,3 0,-3 0,-7-2,1 2,-3-2,2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1470,'9'24,"-5"-8,-3-12,0 0,0 0,-1 1,3 5,-2-6,0 0,0 0,0 0,-1 0,1 0,-1 0,2 3,-4-3,-1-1,0-1,0-1,0 0,0-1,0-1,0-1,2-2,0-3,1 3,-1 0,2 0,-1 1,0 0,1-1,0 0,8-1,-6 7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1707,'16'-3,"-11"2,-1 0,-1 0,1 1,-1 0,1 0,0 0,-1 0,0 0,0 1,0 0,0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1673,'2'20,"-1"-17,-1 1,-1 2,2 0,-1 5,1-1,-1-7,1 1,-3-10,1 3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1034 1763,'-8'13,"6"-9,0 0,0-1,1 1,-1-1,0 0,1 0,-1 0,-2 6,1 0,2-4,0 0,0 0,-1 0,0 1,1-3,-1 1,0-1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988 1889,'-29'-12,"26"15,-1 3,3-3,0 1,0 0,0 0,0 1,1-2,3 8,0-7,-1 0,2-1,-1-2,0-3,0 0,0-3,0 1,2-4,-3 4,0-1,-2 1,1 0,-1 9,0-2,0 0,1 2,0-1,0-1,1 1,1 2,2-3,-4-6,0-8,-1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1155,'-6'38,"6"-34,0 0,-1 3,0-3,0 4,0 2,1 3,0-7,-1 3,1-6,13-24,-26 43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1385,'18'12,"-16"-9,-2 6,1-4,-1 0,-1-1,1 0,-1-1,-3 1,7-5,-8 4,2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1787 833,'2'0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1770,'9'24,"-8"-21,1 0,1 2,-2-2,1 0,0 1,1 4,-1-3,0 0,-1 1,1-2,-1 0,0-1,0 0,1 3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1153 1848,'1'20,"0"-14,-1-3,0 1,0 2,1-1,-1 4,0-5,1 3,-1-4,1 1,1 2,-2-2,0 1,1-1,-1-1,0 1,0-1,0 0,-1 0,-1-11,1 1,0 3,1 1,0 0,0-2,-1 2,1 0,1-1,0 1,2-1,-1 0,1 1,0 1,0 1,3 5,-3-2,2 4,-4-2,-3 0,1-1,-4 3,-2 3,-3-4,2-6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1657,'-19'17,"16"-13,0-1,0 1,2-1,-1 0,1 1,1-1,1 0,2 0,0 1,-1 0,2 1,1 2,-2-4,0 3,1-3,-1 0,1 0,0 0,-1-1,0 0,0-1,0 0,4 1,-4-2,2-1,1 1,-2-1,-1 0,0-1,0-1,-2-1,-1 1,0-1,1-1,-2-3,0-7,0 10,-1 1,0-3,0 4,1 0,-1-1,-3-6,2 6,1 0,-2 0,1 1,1-1,-7-6,6 8,-3 1,-1 7,4-4,1 1,-3 2,2-2,-1 1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934 1858,'-14'25,"12"-21,1 0,0 0,0-1,-1 2,1-2,0 1,-1 0,2 0,1 2,0-2,1-1,2-1,0 2,-1-1,1 0,-1 0,1 2,5 0,-2-2,-4-3,2 0,-2-1,2-1,0 1,5-3,-6 0,-1 3,1-3,1 0,-3 1,-1-1,0 1,0-5,-1 5,0-3,0 3,0-3,-1-1,1 4,-2-2,1 1,1 1,-3-2,0 0,1 1,-1 0,0 0,-1 0,0 1,1 1,-2-1,1 0,-1 0,1 1,1 4,3 1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1875,'-12'18,"11"-10,1-4,0 1,0-2,0 1,1 2,1-3,0 0,0 1,1-1,4 5,-2-2,-1-3,1-1,-2 0,2 0,-1 0,-1-1,0-1,0 1,0-3,1 0,4-6,-5 5,3-4,-2 0,-1 4,-1 0,0 0,0-2,-1 2,0-2,0 2,-1-1,1 0,-1 1,0 0,0-2,0 0,-1 1,0-2,0 3,-2-2,-1 0,2 2,-1 1,-3-3,1 3,1-1,1 0,-1 0,-10-4,11 5,-2 2,0 2,0 1,0 1,2 0,0-2,0 0,0 0,-2 0,2-2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429,'14'-3,"-11"2,3-1,-1 1,-2 0,1 0,4-2,-3 1,-2 1,2 0,2-1,-3 1,0 1,1-1,-2 0,1 0,1 1,3-2,-4 1,-1 1,0 0,4 0,-2-1,0 0,-2 1,0 0,0-1,1 1,0 0,-1 0,0 0,1 0,-7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308,'-8'13,"8"-9,0 0,-1 0,1-1,1 1,0-1,0 0,3 1,0-3,1 1,-1-1,-1-1,3 0,1-1,-4 1,0-1,0 0,2-2,1 0,0-3,-3 2,2-3,-5 4,1-4,0 1,-1 2,0 1,-1 0,0 0,-2 0,0 1,-2-1,2 2,-2 0,2 1,-3-2,3 2,0-1,-1 0,0 1,0 0,1 2,-3 0,3 1,-6 6,6-7,0 1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2614 303,'20'4,"-17"-4,2-1,1 0,-3 1,0 0,0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293,'-5'25,"4"-20,-1 4,2-6,-1 0,-1 2,0-2,-1-7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370,'-9'14,"7"-11,-5 3,2-1,2-1,0-1,0 1,0-1,0-2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1788 833,'-19'-3,"24"5,-1-1,-1-1,0 0,0 0,0 0,0 0,0 1,2-2,3 2,-5-2,4 1,-4-1,7 1,-7 0,3 0,-3 0,-6 2,-2-2,-10 0,12-2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436,'-13'1,"10"4,2-1,1 1,-1-1,0 1,1-2,0 0,3-2,1-4,-1 0,0-1,-1 1,-1 0,1 0,-2 0,1 0,0 6,0 1,-1 2,0-3,0 1,1 1,0-2,2-4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429,'-18'29,"16"-26,1 1,1 1,0 0,0 0,1-2,1 1,-1-1,2 1,1 0,0-3,-1 0,1-1,0-1,0-1,-1 1,0 0,5-4,-5 3,3-3,-2 0,0 1,-2 0,0 1,0 0,-1-4,-1 2,-1-2,0 1,-1 1,1 0,-2 2,-1 0,1 2,-8 1,5 5,4-2,1 0,-2 1,1-1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361,'10'40,"-9"-35,0-1,-1-1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2654 440,'-3'30,"3"-24,0-2,-1-1,1 0,0 7,0-6,-1-1,1 0,-1-9,2 3,1-1,0 1,0 0,3-3,-3 3,2 0,-1 3,-2 4,-1 7,0-7,0-1,-2 1,2 0,-2-1,-2-2,-4-7,5 4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440,'-16'24,"14"-18,1-2,0 0,1 3,-2-2,2 0,0-1,2 1,-1 0,2-1,0-1,6 2,-6-4,2-1,0 1,4-4,-3-1,-3 1,1-2,-1 1,0-1,-3 2,2-6,-1 1,0 4,-1 1,0-4,-2-1,1 0,0 5,-2-12,2 11,0 1,-2 0,-2-1,2 5,0-1,-1 2,-1 1,-1 0,-4 3,7-3,0-1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2377 398,'14'-5,"-11"3,0 0,4-5,0 1,9-7,-4 8,-7 2,5-3,-5 3,0 0,0 0,0 0,2-2,0 1,-1-1,0 0,-1 1,1-1,-1 2,1 0,1-2,1 2,0-1,-1 0,12-10,-13 10,1-1,6-5,-8 7,1 0,-2 0,0 0,7-4,-8 5,7-4,-6 2,2 1,-3-1,0 3,-1-2,0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172,'-4'37,"3"-29,0 2,0-7,0 0,2 0,1 0,1-2,0 0,4-2,-1 1,-3 0,0 0,1-1,-1 1,0 0,0-1,2 0,-1 1,-1-1,3 0,-3 0,0 0,0 0,-6-1,0-2,-3-5,4 4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153,'27'7,"-24"-7,2-2,-1-2,5 2,-4 0,-2 2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191,'27'-1,"-23"0,0 0,-1 0,0 0,0 2,0-3,0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104,'-6'42,"4"-38,2 0,-1 0,0 0,-1 1,1-1,-3 2,-2-2,2-4,1-1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814,'39'8,"-36"-7,-1 2,-7 5,1-3,3-2,-5 4,5-4,-2 1,1 0,0 0,1-1,-1 0,-1 1,1 0,8-20,0 5,-3 7,2-2,-2 3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244,'4'3,"-1"-3,0-2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227,'-6'20,"4"-10,1-4,0-2,0 0,1-1,2-12,-1 5,1 0,-1 1,1-1,1 0,0 2,1-2,-1 0,0 1,0 2,0-1,0 4,-3 1,1 5,-1-5,0 4,0-3,0 2,0-1,0 0,0 0,0-1,0 0,2-7,-1-4,0-9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243,'26'2,"-23"-2,0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262,'22'9,"-15"-10,-4 2,2-2,0-3,0 2,-3-2,2 1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248,'-18'12,"16"-9,1 0,-3 7,3-7,0 1,1 0,0-1,0 1,2 0,1-2,0-1,5 0,-4-1,0 1,-1-1,0 0,2-2,-2 2,2-2,-1 1,2-3,2-2,-2 1,-4 2,-1 0,0-5,0 5,-1-3,-1 2,0-1,0 2,0-1,-1 1,-1 1,-3 0,3 2,0 0,-2 0,1 0,0 1,1 0,-2 2,2-2,-3 4,1 0,3-2,1 0,-2-1,1 1,2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2932 267,'16'3,"-13"-4,0 2,0-2,-6-1,0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247,'-1'16,"0"-11,1 0,-1 0,1 2,-1-2,-1-2,2 1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286,'1'14,"-1"-11,0 0,0 1,0-1,0 0,-3-4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2658 333,'2'18,"-2"-14,1-1,-4-8,3 2,-1 0,1 0,0-1,-1 1,3 10,-1-4,-1 1,1-1,-1-6,0 0,-1 0,-2 4,0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1087 1708,'5'17,"-4"-12,0 0,0-1,0-1,-1 0,1 2,0-2,-1 0,-1-6,0-3,1 2,0 0,-1 1,-1-11,1 11,0 8,2 4,2-1,-2-5,0 1,1 2,0-9,-2-1,0-1,0 1,0 0,-1-1,1 1,-1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764,'-18'57,"17"-53,2 1,-1-1,1 0,3 2,2 0,-2-3,0-2,2-1,-3-1,1-2,-1 0,-1 0,1-1,-3 0,-2 1,-1 1,-12-5,11 6,1 0,-5-1,4 2,1-1,-6-3,5 2,0 0,-2-3,3 4,6 1,1 2,0-1,0-1,4 1,0-2,-4 1,9-1,-5 1,-4-1,4 0,-5 2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1708,'3'19,"-1"-11,-2-5,1 0,0 2,1 0,-2-1,1-1,0 0,-1-6,-1-8,1 6,-1-4,1 5,0 1,-1-1,1 1,0-1,0 1,-2 7,2 2,1 0,-1 0,1-2,2 7,-2-8,0 0,1 0,0-6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290,'5'13,"-5"-10,1 0,1-7,-3 1,2 0,-1 0,-1 0,0 0,1 6,0 2,0-1,0-1,0 2,0-1,0 0,-1-9,1 2,0-2,0 1,0-2,0 3,0 0,1 0,-2 8,0-1,-1 8,2-9,0 0,0-9,0 2,-1 1,1 0,-1 0,1 0,1-1,-2 8,2 0,-1-1,0 2,1-1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304,'-14'-1,"12"4,1 3,0-3,1 3,1-1,0-2,0 0,2-3,0-3,-1 0,-1 0,0 0,-1 0,0 6,0 2,0 1,1-2,-1-1,3-1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321,'15'0,"-11"0,1 1,-2 0,-2 2,-1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3030 303,'-5'15,"4"-11,1 0,-1-1,1 0,0 0,-1 2,2-2,0 0,2-6,0-4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294,'-2'13,"1"-9,1-1,-1 1,1-1,0 0,0 0,-1 4,1-3,0-1,0-6,2-1,0 1,2 0,0 4,-2 3,-2 0,-2 1,-1-3,-3 2,3-3,-5 1,5-2,0-1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2982 353,'23'-1,"-17"2,-3-1,1 0,6 0,-1 0,-1 1,1 0,-5-1,2 1,0 0,-3 0,2 0,-2 0,0 1,-4 1,-4-2,1-1,0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257,'2'0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406,'11'-15,"-8"4,-2 7,0 1,-1 0,2-2,-1 1,-1 1,1-1,-1-1,0 2,1-1,-1 1,1 0,-1 0,0-1,1-7,-1 7,1 0,2-8,-1 9,1-5,-2 3,1 1,-1 1,0 0,0-1,1-1,-1 1,1-1,0 2,1-1,2-3,-1 3,0-1,5-5,-2 3,2-2,-6 6,1 0,2-3,0 2,-3 2,0 0,0-1,0 1,0 0,2 0,-1-1,-1 1,2-1,-1 1,-1-1,1 0,-1 0,0 0,1 1,-1 0,0 0,0 0,1 1,-1-1,6 0,-4 1,-2 0,1 0,4-1,-5 2,0-1,0 1,0-1,0 1,0-1,1 1,-1-1,1 0,0 1,3 0,-4 0,3-1,-2 1,-1 0,1 1,-1 0,-2 2,2 0,0-1,0 1,0-1,-1 1,0 0,0 0,-1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151,'8'16,"-7"-13,2-1,0 0,0 1,0-1,0 0,0-1,0-2,1-3,0 0,-3 0,0 1,1-3,-1 3,0 0,1-2,0 0,-1 2,-3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830,'20'4,"-17"-3,0 2,-2 0,-2 2,0-1,0-1,-3 6,3-6,0 0,-1 0,0 1,2-1,3-1,0-2,0 0,3-1,-1-1,-2 2,2-2,-2 1,0 0,4-2,-1-13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2230 218,'3'19,"-3"-16,0 0,0 0,0 0,-1 7,1-5,0-2,0 6,0-5,0 0,2-1,1-1,0-2,1 0,-1 0,2-1,-2 0,1 1,4-1,-4-1,-1 2,1-1,-2-2,-3-1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217,'21'-4,"-16"0,-2 4,0-3,0 3,1-1,-4 4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243,'20'0,"-14"0,-2 0,-1 0,1 1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456,'2'0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164,'-4'15,"3"-11,0-1,0 2,0-1,1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2303 255,'-1'15,"1"-12,0 0,0 1,0 1,-1 2,1-2,0 1,1-2,-1-12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2336 223,'0'11,"-3"-14,1 0,-1 7,2 0,1-1,3-3,-1-3,1 5,-3-5,-3 2,0 1,0 1,6-2,1-1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189,'-1'22,"1"-17,0 2,0-3,0 0,0 0,-1-1,2 0,1-11,0 3,0-5,-1 7,0-1,0 0,2 0,1-1,-1 3,0 1,0 4,-3 0,2 14,-1-10,1-3,1-6,-2-2,0-1,0-1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211,'0'14,"0"-11,0 0,0 0,0 1,1-1,0 3,0-2,0 0,1 0,1 0,-1-1,1-1,1 3,-1-4,1 2,1-2,0 0,-2 0,0-2,0 1,1 0,0-1,1-2,-2 3,1-4,0 3,0-3,0 3,-1-4,2 4,-1-3,-1 3,3-3,-2 2,-1 0,-1-1,0-1,-2 1,1-1,-2-1,-1-2,2 3,-1 1,-1-2,0 0,-1 0,0 2,-1 0,-1 1,2 0,0 1,0 0,-2-1,1 2,1 0,-4 0,4 0,0 1,-1-1,0 0,0 1,0 0,1 1,-1-1,0 0,1 1,0-1,0 1,-2 1,1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228,'20'3,"-17"-3,1-1,0 1,-1-1,0 2,0-1,0 0,0 1,0-1,0 0,-6-3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1876 458,'-15'-13,"11"12,0 2,-1 0,1 1,-1 2,0 1,3-2,-1 3,2-1,0-2,1 1,0-1,-1 0,1 1,-1 0,0 0,0 0,3-1,0 0,1-2,2-1,0-1,0-1,1-1,-4-1,1 0,-1 1,0 0,-1 0,0 0,0 0,1 0,-1 0,0 0,0 0,0 0,0 0,0 0,0 0,0 6,-1 0,-1 17,0-11,-2 12,2-14,-2 16,1-11,1-7,0-1,0 0,0 0,3-8,-1 0,-1 1,-1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201,'-1'35,"1"-32,1 0,-1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2689 244,'0'14,"0"-10,0-7,-1 0,0 0,1-1,1 1,-2 6,1 2,-1-9,0 1,0 6,2 2,-1 0,0 1,0-3,0 1,-1-7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287,'-31'46,"28"-42,1 0,-5 5,3-6,-1 5,-2-2,4 0,1-3,1 0,-4 5,4-5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398,'-14'0,"10"3,2 4,1-3,0 6,1-5,0 3,0-4,0-1,3-2,0-1,0-1,0 0,3-6,-3 1,-1 3,-1 0,2-5,-2 5,1 9,0 7,-1-8,0 0,0-2,3 2,-1-8,-2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2672 307,'2'17,"-1"-11,-1-2,2 4,-1-5,-1 0,1 1,0-1,-1 1,2 2,-2-2,1-1,-1 3,1-3,-1 1,0-1,-1 0,-2-1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411,'4'38,"-4"-35,0 1,0 0,0-1,1-6,0 0,-1-1,1 1,0 0,2 2,0 0,0 1,0 0,0 1,-3 2,-1 0,-1 0,0 0,-1-2,0-1,0-2,0 0,-2-2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320,'3'27,"-2"-22,0 0,0 7,0 0,-1-7,0 0,0 5,0-4,0 0,0 2,0 1,0-2,0 0,0 0,0 7,0-7,0 2,0 8,0-11,0 0,-1 9,0-7,0 16,1-18,0 0,0 10,0-8,-1 6,1-7,0-1,0 18,0-16,0-2,0 1,1 3,-1 14,0-18,0 1,0-2,0 0,-1 5,1 9,-1-5,1-9,0 1,0-2,0 1,0 1,0-1,0 2,-1 0,1-2,0 0,0 1,1-1,-1-1,1 5,-1-4,1 1,-1 1,0 0,1-2,-1 5,0-6,0 1,1-1,-1 1,-1-1,1 2,0 0,0 0,0-1,-1 8,1-9,0 1,-1 0,1 0,-1 3,1-2,-1 0,1-1,-1 5,1-5,-1 0,1 2,-1 7,1-2,0-7,-1 4,2-4,-1 7,0-4,0-1,0-1,0-1,0 4,1-4,0 1,-1 0,0 2,0-1,0-1,0 5,0-6,0 0,0 8,0 1,0-7,-1 4,1-6,-1-1,1 0,0 2,-1-1,1 2,0-1,0-1,0 0,0-1,0-1,0 1,0 0,0 0,1 0,-1 0,0 1,2 8,-2-8,0-1,1 0,-1 0,0-1,0 1,1-1,-1 1,0-1,0 1,0 1,0 0,0 0,1-1,-1 7,1-8,-1 2,0-2,0 1,0-1,0 0,0 0,0 1,0 0,0 0,0-1,0 0,0 0,-1 0,2 0,-1 2,1-2,-1 0,1 1,0-1,-1 2,1 0,0 1,-1-3,0 1,0-1,1 1,-1 1,0-1,1-1,-1 0,0 0,1 0,-1 0,0 2,0-2,1 1,0 0,-1 0,1-1,-1 3,0-2,1-1,0 0,1 2,-1-2,0 0,-1 0,2 0,-2 1,1 5,0-3,0-1,0-1,-1 0,1-1,0 1,1-1,-1 0,-4-5,-3-3,1-6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452,'-1'19,"-2"-9,2-6,-3 5,2-6,-1 1,0-1,0-1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3007 467,'2'0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447,'15'-4,"-10"7,-2-2,-3 2,-3 3,-5 4,5-5,-1 1,-3 4,4-8,-1 1,1-2,0-2,2-3,1-2,0 2,1 1,0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509,'32'-1,"-28"1,-1 0,0 0,0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438,'0'24,"0"-19,0 0,0 1,-1 1,0 0,0-1,1-1,-1 0,0 0,0 0,1-2,1 3,0-2,0-1,2-2,0-5,0-4,-2 4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3018 476,'-15'-4,"12"5,0 0,1 2,1 1,0 2,1-3,0 1,0-1,0 1,1-1,2 0,1-2,-1-2,0-1,0 0,0-3,-2 2,-1 6,0 0,0 2,1-2,0 0,0 0,2-4,-1-3,2-4,-3 4,0 0,-1 0,1 0,1 9,-1-2,0 2,-1-2,0 1,-1 3,1-4,0 1,0-8,0 1,2-1,-1 1,1-2,0 2,0 0,0 0,-1 0,1 0,0 0,0 0,1 1,1 0,-1 1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475,'12'19,"-9"-24,-3 1,1-2,-1 2,-1 0,1 1,-1 0,-3 1,0 2,-7 3,7 1,0 1,1-1,2 0,-1-1,1 2,0-2,-1 2,1-2,1 1,0 0,1 0,2-1,0-2,0 0,3-2,-3 0,1-1,5-5,-4 4,-2-1,1 0,-3 10,-1-3,0 1,-1 0,0 3,4-9,0-4,0 1,-2 1,1 1,-1 0,2 0,0 5,-2 1,0 1,-1-1,0 2,0-2,0 0,0 0,2 0,1-6,0-1,0 0,-1 1,1-4,0 3,-1-1,0 0,0 0,0 0,0 0,0 0,1 0,-1 1,2-5,-1 1,-2 5,2-4,-2 4,0 0,-2 8,0-1,0 1,-1-1,1 2,-1-3,1 0,-1 1,0 1,1-2,0 1,-1 5,0-3,1-2,0 1,0 1,0-3,1 3,0-2,3-2,3-2,-3-1,0-1,0-1,-2 0,0-1,0-5,-1 2,0 1,-1 1,-1-7,1 9,-1 0,-1-1,0 3,0 0,0 0,-7 1,6 0,1 0,0 1,-2 1,2-1,0 1,7 0,8-3,-4 1,-3-1,0 0,1 0,-2-1,-1 1,0 0,1 0,-1 1,0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3200 475,'27'0,"-19"0,-4 0,-1-1,4 1,2 0,-4 0,-1 0,4 1,-2 0,1 0,-4-1,0 0,0 0,-6-1,0 0,-1-2,1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446,'-10'14,"10"-11,-1 0,1 2,0-1,0 3,0 3,1-5,1-1,1-1,0 0,1-2,-1 0,5-1,2 0,-4 0,-3-1,7-3,-7 2,2 0,-1 0,2-4,-2 4,2-5,-4 4,1 0,0-2,1-5,-2 5,-2 2,-1-8,0 8,0-1,0 0,-1 1,-2-1,1 1,-5 1,4 1,0 0,0 1,-5 2,5-1,-2 2,1 1,2-1,-1 2,-3 2,3-2,1-3,1 1,-1 0,1 1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462,'27'-3,"-24"3,0 0,0-1,0 0,0 1,0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3384 441,'-2'18,"-1"-11,2-4,0 0,1 1,0 0,-1-1,0 0,1 1,-1-1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479,'3'22,"-3"-19,0 0,0 2,0-2,-1 0,1 2,-1-13,1 4,0-1,0-3,0 3,0 2,0 0,1-1,-2 1,4 10,-3-4,1 2,0-2,-2 0,2 0,-3-7,1-1,0 1,1 1,3 4,-2 2,0 2,0-2,-2 2,1-1,-1-1,-2 2,-2-3,3-6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625,'-13'-1,"10"1,0 0,0 0,0-1,0 1,0 0,0 0,-1 0,1 0,0 0,0 0,-2 0,0 0,2 0,-2 1,2 0,-11-1,11 1,-1-1,-1 0,0 1,2 0,0-1,0 0,-3 1,-2-1,5 0,0 1,0-1,-2 0,0 1,1-1,1 2,-2-1,2-1,0 1,0 0,0-1,0 1,-1-1,-4 1,3 0,2 0,0-1,0 1,0 0,0-1,0 1,0 0,0 0,0 1,0-1,0 0,0 0,0 0,0 1,0-1,0 0,0 0,0 0,0-1,0 1,0-1,0 1,0-1,0 0,0 1,0-1,0 0,0 0,0 0,0 0,0 0,0 0,0 0,0 0,0 0,0 0,0 0,0 0,0 0,0 0,0 0,0 1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652,'-13'10,"12"-7,0 0,1 0,0 0,0 0,1 0,0 0,0 0,2 1,0-2,3 4,-3-3,0 1,0-2,0-1,2 0,-2-1,1 0,0-1,-1 0,4-3,-1 0,-2 1,-1 1,0 0,0-3,-3 2,0 0,0 0,0-1,-1 1,0 0,-1 0,-2-1,-1 0,1 1,1 1,-1 0,0 1,1 0,-3 1,3 1,0 0,0 0,0 0,1 2,-1 1,1-1,0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453,'-6'21,"5"-18,1 0,-1 1,0 0,0 1,0 0,-1 2,2-4,4-1,-1-1,0 0,0 1,0-2,1 2,-1 1,-3 0,-1 6,1-6,0 0,-1 1,-1-1,0 0,-1-1,0 0,0-4,0-7,2 3,0 0,1 2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678,'16'-2,"-13"2,1-1,0 1,-1 0,0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662,'-2'16,"2"-11,-1-1,1 0,0-1,0 0,0 1,2-12,-2 4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687,'-1'15,"1"-11,0-1,0 0,0-7,-1-3,1 3,1-2,0 2,0 7,-2 7,2-5,-1-1,-1 3,1-2,-1-2,1 3,1-9,0-2,-1 2,0 0,-1 0,1 0,0 0,-1 0,1 0,0 8,0-2,0 2,0-2,0 0,0 0,0-6,0 0,0-1,0-2,0 0,0 2,1 0,-1 1,1-1,0 9,-1 1,-1 0,1-1,0-1,0 0,0 2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776,'35'1,"-31"0,-9-2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779,'6'23,"-6"-19,0-1,0 1,0-1,-1 3,1-2,-1-1,1 0,-1 4,0-4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823,'3'9,"-2"-6,-2-6,-2 0,3 6,3-2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807,'-4'32,"4"-28,-1-1,3-6,-1-2,0 2,1-2,-1 2,3 0,-1 0,-1 0,-1 6,1 3,0 0,-1-3,-1 1,0-1,-1 0,1 0,1-11,0 4,-1 1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808,'19'4,"-14"-3,-2-1,0 1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837,'20'-1,"-17"1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817,'-7'-13,"4"11,-1 3,1 1,1 1,-1 1,1 0,1 0,-2 3,3-4,0 0,1 0,0 0,2-2,0-1,3-1,-2-1,-1 0,0 1,-1-2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470,'13'2,"-9"-2,5-1,-6 0,3 1,-3-1,0 1,-3 6,-1-3,-1 0,1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777,'-14'8,"12"-5,-1 1,-2 2,4-2,-2 6,2-7,0 5,1-4,-1-1,0 0,1 1,0-1,0 0,1 1,0 1,1 4,-1-6,1 4,1-2,1-3,0-1,2-1,0-1,0-3,-3 2,0-1,0 0,2-6,-2 3,-1 2,1 0,0 1,0 0,0 0,-1 0,1 0,0-1,-2-1,1-1,-2 3,1-3,-2 2,1-1,-1 1,-1 0,-2-1,1 2,-1 1,0 1,-1 0,1 0,0 1,1 0,-4 2,4-1,0 0,0-1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3321 661,'-8'-11,"8"19,0 0,0-2,0 1,0 2,0 0,0 0,-1-1,2 10,-1-8,0 2,0-1,-1-1,1-1,0 2,1 0,-1-1,0 0,0-1,1 3,-1 0,0-2,0 9,0 1,1 1,-1-12,1 0,-1 2,1 0,-1 0,1-2,-1 1,1 3,0-1,-1-1,1 12,0-10,-1-1,0-1,1 8,-1-10,1 13,-1-5,0 3,0-11,0-2,0 1,1 29,0-30,-1 0,1 5,-1 1,-1-5,1 1,-1-2,1-1,0 0,0-1,-1 7,1-5,0 14,0-6,0-7,-1 14,1-15,-1 2,1-5,0 4,0-4,-1 2,1 0,0 5,0-5,0-1,0 0,0-1,0 0,0 0,0 2,-1 1,2 19,-1-20,0 0,0 0,0 1,0 1,0-1,0 0,1-1,-1 0,1 5,0-6,-1 1,0 1,1 0,0-1,-1-2,1 0,-1 0,0-1,1 1,-1-1,-3-6,1-6,-1-1,0-3,0 2,1 0,-1-2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1486,'-13'4,"11"-1,-1 4,0-3,2 0,0 0,1-1,0 0,-1 4,0-2,2-1,0 4,-1-5,1 1,1 1,0 4,0-4,-1-1,1-1,0 0,3 0,-1-1,1-2,-2 0,0 0,2 0,0-1,-2 0,0-1,2-2,-2-1,0 0,-2 2,3-6,-1 3,0 2,-2 1,2-2,-2 2,0 0,0 0,-1 0,-1 0,0 0,-1-2,1 2,-2-2,1 1,-1 0,0 0,-1 1,1 0,-1 1,0-1,1 2,0 0,-3 0,2 1,-2 0,-1 0,0 0,3 1,0-1,0 3,1-1,0 1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1518,'21'1,"-18"-2,3 1,-3-1,0 0,0 0,0 0,-1 4,-3 0,-2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1489,'-3'24,"2"-19,-1 5,1-6,0 0,-2 9,2-1,1-6,-1 1,1-2,2-11,0 2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1545,'15'-3,"-12"3,0 1,1-1,-1 1,0 1,-4 2,-1 0,-4 8,4-9,0 0,-4 4,4-4,0 0,2 0,1 0,2-1,3 0,-3-1,3-1,-3 0,1-1,-1 2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1595,'-17'15,"14"-10,-1-1,1 0,0 0,1-1,-4 4,3-3,1-1,-1-1,1 1,0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2808 1672,'-15'27,"15"-22,0 2,1-3,-1-1,2 3,-1-2,0 0,1-1,8 7,-7-9,0 1,0-2,1 1,-1 0,0 0,1-2,1 1,1-3,2-3,-6 3,0 0,0 0,0 0,0 0,-1 0,1-1,-1 1,1-2,0-3,-2 4,0 0,-3-5,1 4,1 2,0-1,-1 1,-2-3,-1 1,1 3,0 0,-3 1,-3 2,7 0,-1 0,-2 3,3-3,0 2,-1 0,-1 2,3-2,-2 5,2-3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2803 1694,'18'-1,"-14"1,0-1,-1 1,0 0,2-1,-2 2,-2-6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1675,'2'17,"-2"-14,0 0,0 0,0 0,-1 0,1 1,0-1,-1 4,2-4,1-7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504,'18'2,"-15"-2,4-1,-3 0,-1 1,0 0,0 0,0 0,1 1,-1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1703,'1'14,"-1"-10,0-1,0 1,1 3,-2-4,1 0,0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1598,'41'76,"-38"-69,-1-4,0 3,-1-3,0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1716,'-14'1,"10"1,-1 0,2 2,2-1,0 0,-1 1,2 0,-1-1,0 1,1-1,0 0,-1 0,4-1,3-2,-3 1,0-1,2 0,-1 0,1-1,-2 1,0 0,-6-1,-2 0,-4-3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1702,'-14'0,"11"1,0 0,0 0,0 2,0 0,2 0,-1 0,0 0,1 0,0 1,-1 4,2-5,-1 0,0 4,2 0,1-4,-1 1,1-1,-1 0,4 7,-3-5,0-1,0-1,-1 1,1-1,3 2,-1-2,-1-2,6-1,-5-1,0 1,1-1,-1 0,0-1,0 1,6-8,-6 5,-1-2,-1 2,1 1,3-7,-2 6,-2 0,-1-2,-2 3,-1-1,0 1,0 0,0-1,0-1,-7-8,7 10,-1 0,-3-1,3 2,0-1,-1 1,-9-5,9 2,-2-6,3 5,-3-5,3 7,1-1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622,'10'-10,"-13"8,-2 2,2 0,0 2,1 1,-1 0,2 1,5-2,-1-1,-1-4,1 3,0-1,0-1,-3-1,-3 2,0 0,0 1,0 0,3 4,0-1,1 0,0 0,1-6,-2 0,-3 2,3 4,3-1,0-2,0 0,0-2,-4-1,-2 3,-1 0,1 1,0 1,0 1,6-3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587,'-3'13,"2"-10,0 0,0 1,0-1,0 2,-2 3,3-5,-3 6,3-5,-1 0,1 0,0 2,-1-2,0 0,0-1,1 0,0 0,1 0,2-3,2-1,-2 1,2-2,0 1,0-1,-2 1,2 0,-1 1,-1-1,1 0,-1 0,2 0,-12-8,4 5,-1-4,2 4,0 1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597,'14'-1,"-11"1,0 0,-10 6,3-4,1-2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622,'16'3,"-13"-3,1 0,1 0,-1 0,-1-1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562,'-3'15,"2"-11,1 0,-1 7,0-8,1 0,0 0,-1 2,0-2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649,'13'5,"-10"-4,0-1,0 0,-2 3,-4 2,1-2,-1 0,0 0,0 0,6-2,4 1,-2-2,3 1,-5-1,2 0,0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1469,'-11'8,"40"-34,-26 22,0 0,0 2,0 0,-2 7,-1 1,0 0,0-2,0 1,0-2,0 4,0-4,0 0,0 1,3-6,3-7,-1-4,-4 6,1 1,-1-3,-1 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2157 460,'36'9,"-33"-8,1 2,-3 0,0 1,-1-1,-2 5,0-2,-4 1,4-3,-1-2,2 1,2 0,5 2,-3-4,8 5,-4-5,-4 0,2 0,4-2,-10-2,-4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618,'10'2,"-16"-4,2 2,1 0,0 1,2 2,1 0,3-1,0 0,0-1,0-2,-1-2,-4 0,-1 2,0 1,6 3,0-2,-6-3,-1 1,1 2,5 2,2-1,-1-2,-1-3,-5 1,-1 1,1 1,0 0,1 3,5-1,0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605,'-5'28,"4"-19,0-5,1-1,-1 2,1-2,2-12,0 5,0 0,-1 1,0 0,0 0,4-2,-2 2,0 0,0 1,-1 5,-1 1,0-1,0 0,-1 0,1 0,-1 0,1 1,-1 0,0-1,0 1,0-1,0 0,-1 2,1-2,4-4,-2-3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608,'19'-1,"-16"2,4 0,-4-2,0 1,0 1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637,'17'-4,"-13"3,0 1,0 1,-1-2,1 1,-1 0,0-1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3229 600,'-7'18,"6"-13,1-2,1 0,2 0,0-2,0 1,4-1,-1 0,-3-1,1 1,-1-1,2-1,-1 0,-1 0,1 0,-1-1,3-3,-3 2,2-3,-1 2,-1 0,-1 0,-1 1,1-8,-1 8,-1-2,-1 2,-1-2,-1 2,-2 0,2 2,-1 0,-4 0,2 1,-4 0,3 2,-5 1,9-2,0 1,-3 0,3 2,-1 1,0 2,2-3,0 1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603,'16'-1,"-13"0,0 0,0 0,0 1,1 1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3257 576,'-4'37,"4"-34,0 1,0-1,3-5,-2-1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615,'18'0,"-15"0,0 1,0 1,0 0,-4 1,-2-1,1 1,-1-1,-7 4,4-1,3-2,1 0,5-3,1 0,0-1,4-1,-5 2,0 1,1-1,-1 2,0-1,-4-4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2811 1758,'-11'16,"9"-9,-1-1,1-1,-1 0,0-1,0 0,0 1,0-1,1 0,-1 1,1 0,0 0,-1 0,-2 3,3-5,-3 2,2-2,0-4,1-3,2-1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2726 1872,'-15'-9,"12"8,-1 1,1 1,-1 0,1 0,0 1,1 2,1-1,1 9,0 2,1-11,0 0,1 4,-1-4,3 4,-2-4,2-3,6-7,-8 4,0 0,0-1,3-8,-4 5,0 2,0 1,0 1,0 0,1-2,-1 10,0-1,-1 1,2 10,-2-12,1 0,-1 0,2 2,0 0,-1-2,2 1,1 0,-1-2,1-2,-1-1,0-3,-2-2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552,'5'21,"-2"-20,0-2,0 0,1-2,-1 2,2-5,-2 4,0 3,0 2,0-1,-1 1,1-2,0-2,1 0,-2-2,1 2,0-1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2854 1748,'3'28,"-1"-17,0-2,0-5,1 3,-1-4,0 2,0-1,0 10,1 1,-1-7,-1-5,-4-6,-2-3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2909 1814,'-4'59,"4"-49,0-3,0 0,0 2,0-5,0-1,0 1,-1 6,1-5,0-2,-1-7,0 0,1 0,0 1,0-10,1 6,0 2,-1 2,2-6,-1 6,2 0,0 3,5 3,-6 0,1-1,-1 1,-1 1,1 0,-1 1,0 1,-2 0,1-3,0 1,-2 5,-1 2,1-7,0 0,-11 1,4-14,5 4,0-2,1 0,0-1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884,'-2'15,"2"-9,0 1,-1 4,1-6,0-1,-1-1,1 1,0 0,0-1,0 0,0 1,0-1,1 1,-1 0,0 0,0 0,1 2,1-2,-2-1,-3-1,-1-2,1-1,-1-1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3480 1049,'-32'2,"29"-1,0 0,0 1,0 1,0 1,1 1,2-1,0-1,0 1,0 0,0 0,1 1,2-2,3-4,-1 0,-2 0,1 0,0 0,1-2,-2 1,0 1,0-1,1-1,-7 6,0-1,-3 1,1 1,0-2,1 1,-7 4,5-2,3-3,-1 3,1 1,0 5,4-8,-1 2,4 0,4-1,-4-4,-1 0,1 1,7-2,-4 1,9-4,-11 1,0 0,5-5,5-5,-14 10,-4-2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3385 1041,'-9'18,"8"-14,1 7,0-5,-1 0,1 15,0-16,1 2,0 1,-1-1,1 0,2 7,-2-9,1-1,-1 1,1-1,0 0,1 0,2 3,-1-4,0-1,1 0,0-1,0 0,-1 0,7 0,6 0,-3-3,-7 0,-1 0,5-2,-6 0,1 1,0 0,1 0,-2 0,1 0,2-2,-4 3,3-2,-4 2,0-1,1 0,-1-2,0-1,-2 3,-1-3,0 1,0 1,0 1,-1-1,-3-5,3 6,0 0,-1-1,-1-4,1 3,0-1,0 2,-2-5,2 5,-1 2,-1-2,0 1,1 2,-2-1,-1 1,1-1,1 1,-7 0,5 1,-1 1,0-1,-2 2,0-1,2 1,-1 0,-1 1,0 0,0-1,-8 2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1004,'17'-4,"-14"3,1 0,-1 1,3-2,-3 2,0-1,0 0,4-1,-4 1,1 0,-1 1,2-2,0 2,-2 0,1 0,0 0,0 0,-1 1,0-1,-6 2,-1-2,0-1,0-1,1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407 949,'-1'46,"1"-42,-4 13,3-9,0-1,-1 0,-1 5,-3 5,4-11,1 0,-1 0,0-1,-1 2,2-4,-1 1,0-1,6-7,-3 1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1032,'18'-8,"-14"6,-1 1,1 0,-1 1,0 0,-4 4,0-1,-4 2,3-2,-2 0,1-1,-4 1,4-1,10 0,0-1,1-1,-2 1,-3-1,0 0,0 1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485 958,'-6'16,"5"-11,-1-2,1 0,-1 1,0-1,0 0,1 1,-1 1,2-2,3-4,2 0,0 1,0-2,-2 3,-4 2,-1 2,0-1,1 0,-1 1,1-2,2 0,2-3,5-1,-4 1,3 0,-4 1,0-1,0 1,-2 2,-2 0,-1 1,-4 6,4-7,-2 0,0 0,-2 1,2-3,1 1,4-7,1 2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519 981,'25'-2,"-22"1,0 0,0-1,-4-2,-5-6,3 6,1 1,-1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550,'8'17,"-1"-18,-3 0,-1 0,1-1,0-1,-1 1,1-2,0 2,-1 0,2 6,-1-2,-1-1,0-1,1 0,2-1,-1 0,-2 0,2-1,-2-2,-3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532 944,'3'16,"-3"-12,1 0,-2 1,1-2,0 0,-1 0,-2 3,-1 1,2-2,-1-1,8-4,-2-1,0-1,0 1,1 1,1-3,2 2,-8 4,-4 4,2-3,-1-2,2 2,-1 0,0 4,2-5,0 0,1 0,2 0,2 1,-1-2,1-1,-1 1,0-1,3 1,-3-1,0-2,0-1,0-3,-2-1,-1 1,0 2,-1 0,-2 0,0 0,0 2,-2 1,1 2,0 2,3-1,-2 1,1-1,0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605 920,'-16'47,"14"-42,0 0,0-1,0 0,0-1,-1 0,0 0,0-1,7-7,-1 1,0 1,3-2,-4 2,0 0,1 1,0-1,1-1,3 0,-3 3,1-1,-10 15,2-8,-3 2,4-4,0 0,-4 1,3-2,8-2,4-2,-6 1,1-1,0 0,0 0,2-2,-3 2,0 1,-3 5,-2-1,0 0,-1 2,-2 3,0-1,4-3,-1-1,0 1,0 0,-1 0,1-1,1 0,0 0,-1 1,0-1,0 0,6 0,-1-3,0 1,0-1,0-1,2 0,0-2,-2-1,-1 0,1 0,-3 1,1-2,0-1,-1 3,-4 1,-4 3,3 1,1 2,2-1,0 0,1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668 946,'-8'27,"7"-23,1-1,-2 0,1 1,0-1,0 1,0-1,1 3,0-2,0-1,1 0,2-2,-2-7,1 0,-1 3,0 0,2-1,-1 1,2 0,-1 0,0 1,1 6,-3 0,0 0,0-1,-1 0,-1 4,-3-6,1-2,1-2,3-3,0-1,1-1,-1 4,0 0,0-1,0 1,1 0,0 0,0 1,1 1,0 2,0-1,0 4,-1 3,-2-3,1 6,-2-5,1 4,0-5,3-2,0-3,0 0,1-2,-1 1,0 1,0 1,0 1,0 5,-1-1,-1-1,-1 2,1 0,-1-2,0 0,0 1,-1 0,1 0,0 0,0 0,-1 1,1-2,-2 2,0-1,-1-1,0-1,0 0,0-3,0 1,0-1,0-1,2-1,0-2,2 2,0 0,0 0,2 2,0 0,1 0,0-1,1-6,-3 5,-1-3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773 908,'-9'53,"8"-46,0-1,0 0,-1 0,1 0,-1-2,0 9,1-8,0 6,1-6,-1-2,1 0,0 0,0 0,3-3,-2-8,0 0,0 1,0 1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772 929,'11'20,"-7"-15,-1 1,-2-1,0 0,0-1,0 0,3 8,-1-3,-2-1,0-5,-5 3,1-6,-1-3,1 1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769 986,'21'-3,"-17"1,3-3,-3 0,-2 2,1 1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839 924,'-13'18,"10"-15,3 0,1 0,2 2,0 0,1-3,1 1,-1-1,-1 0,0-1,2 1,-2 1,-2 0,-3 2,-2 3,1-5,0 1,1-1,-3 3,2-5,0-1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869 942,'14'-4,"-11"3,1 0,1-1,0 2,-1 0,-1 0,2 0,-2-1,1 1,-1 0,0 0,-2 3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905 942,'14'37,"-12"-34,-1 1,1 5,-1-6,0 0,1 6,-1-5,0 1,-1 1,1 0,-2-3,0 0,-3-2,1-4,-1-2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383 1157,'7'14,"-8"-8,1-3,-1 2,0 0,0-1,0 0,0-1,-3 1,-5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447,'1'15,"-1"-10,1 0,-1 2,0-1,-1 0,1 7,0-6,-1 0,1 1,-2 20,2-24,-1 2,0-3,0 1,0 2,0-2,0-1,0 1,2-8,1-2,-1 0,0-1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1204,'20'-9,"-16"8,-1 0,1 0,-1 1,2-1,-2 0,1 1,0 0,3 2,-4-1,0 0,-2 2,-1 1,-2 0,-3-1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1200,'-3'21,"3"-14,1-3,-2-1,2 4,-1-4,1-7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1209,'-23'31,"20"-28,0 1,0-1,6-3,3-2,3-1,-1 0,-4 0,0 2,-1 0,3 1,-4 3,-3 0,1 0,-1 0,-4 4,2-6,-2 2,1-2,-1-1,2 1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1277,'14'0,"-10"0,-1-1,0 1,0-2,1 1,0-1,-1 1,1 0,-1 1,0 0,-6-1,-1 0,1 0,0 0,4 4,1 1,-1-1,0 0,0 1,2 4,-2-5,-1 1,1 0,-1-1,0 8,-1-7,1-1,-1 0,-2 3,0-4,0-2,-1-2,3-1,1-3,0 2,1 1,0-1,0 1,3-7,2-6,-4 12,0 1,1-1,-1 1,2 0,-1-1,0 1,3-3,-3 2,0 1,0 0,-1 0,2 0,-1 0,-5 6,0 1,0-1,-2 2,0 0,1-2,0-1,-2 3,2-3,7-3,-1 1,3 0,-3 0,2 0,-2 1,-3 2,-1 1,0-1,-1 1,1 1,-1 0,0 0,0-1,1 0,-2 3,1-3,1-1,9-31,-6 21,3-5,-3 7,0 0,3-5,-4 5,1 0,-1 1,1 0,1 0,-2 1,2 1,0 7,-3 3,0 4,0-9,0 0,-1 4,1-3,0 1,1 0,-1-2,0 0,1 1,-1 1,0 0,0 0,1 0,-1-1,1 0,0-1,0 1,-1-1,1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1209,'-12'22,"11"-15,0-2,1-1,-1 1,-1 5,2-6,0 2,-1-3,2 2,-1-2,0 1,2-7,-1-1,1 1,0-1,-1 1,1 0,1 0,0 0,0 3,0 0,-2 4,-1-1,0 2,-1-1,0 1,0-1,0 0,0-1,-2-7,3-9,0 10,1-2,2-2,-1 2,1 1,0-1,1-3,-1 4,3-1,-1 3,-2 1,2-1,-6 6,1-1,-1 1,0 4,-1-2,0-2,1 0,-1 2,1-3,4-5,2 0,0-3,-2 3,0 0,0 0,0 1,0 2,2 7,-2-3,-2 0,-1-2,1 2,-2-2,1 1,1 0,-1 0,-1 1,1-2,-1 0,0 3,0-3,0 0,-2-1,0 0,0-3,-1-2,1 0,2-1,0 1,0-1,0-3,1 2,-1 2,7 0,-3 4,1-1,5-1,-6 0,0 0,2-2,-5-1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1233,'31'-3,"-27"2,-1 0,1 1,0 0,0-1,-1 2,-10-5,2 2,0-1,1 0,1 0,-1-2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627 1198,'2'23,"-1"-19,-1 0,2 8,0 8,-2-16,1-1,-1 0,0 1,1-1,-1 0,0 1,0 0,1 0,-1 1,0 2,0-2,-1-2,1 0,-1-6,0 0,0-2,0-2,0 0,0 2,1 1,-2-3,1 2,0 2,0 0,-2 4,1 2,-2 5,3-3,-1 1,2-3,0-6,3 0,1-2,-1 2,1-2,11-8,-11 10,0 1,2-2,-3 3,-5 4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1249,'30'-11,"-28"19,-2 0,-1 1,0-4,-1-1,1-1,-2 2,1-2,-1-2,1-4,-1-2,2 2,0-2,0 2,0 0,4 2,1 3,0 1,-1-1,0 1,0-1,0 2,-2-1,0 0,-1 0,-1-6,1 0,-1-1,0-2,1 2,0-2,2 3,0 0,3-3,0 1,-2 2,0 1,0 1,1-2,-1 2,0 0,6-4,-6 4,0 0,2-2,1 2,-2 0,-7 0,-2 0,2 1,0-1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707 1179,'5'22,"-2"-12,-1-6,0 4,-2-3,1 2,0 0,0-1,-1 0,1 0,0-1,-1 0,1 0,-1 1,1 1,-1-1,1 0,0 4,-1-6,0 0,0-1,1 0,-2 0,-2-3,0-2,-2-1,2 0,0 1,0 0,0-1,2-1,0 0,2 1,0-1,2-3,0 3,-1 1,1 0,2-3,-2 4,1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1228,'22'-5,"-18"3,0 2,-1-1,0 1,2 0,-2 1,-7-2,-5-4,7 2,-1 1,0 1,5 5,-1 2,0-3,0 1,0 0,0 6,1 5,-1-11,0 0,0 4,0-2,0-3,-1 5,0-3,0-2,0 3,0-2,-7-6,3-3,0 2,0-5,2 5,1 0,0 0,0 0,2 0,1-1,1 1,1-1,-2 1,2 0,-2-2,0 1,0 1,-2 0,1-1,-1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451,'15'3,"-11"-3,-1 0,0 0,0 0,0 0,0 0,3 0,-3 0,0 0,1 1,-1-2,1 2,-1 0,-1 3,2 9,-4-8,1 1,-1-1,0-1,0 5,0-5,-1 4,-1 0,2-4,-1 1,0 1,0 4,0-6,-1 4,-1 1,3-6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800 1199,'21'1,"-18"-1,0 0,1-1,1 0,-1 0,3 1,0 0,-3 2,-1-2,1 1,-1 1,-7-4,1 1,-1 0,-5-6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1171,'3'26,"-3"-23,0 0,0 3,0-2,1-1,1-8,-1 2,0-1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1152,'-2'29,"1"-25,1 0,0 0,-1-1,0 0,-2 3,0-3,0-2,0-1,1 6,2 3,-1-5,2-1,-1 2,0 9,0-6,-1-2,1-3,-1 4,1-2,0-1,0 0,0-10,0 1,0 1,0 1,0-6,0 5,0 1,0-3,0 3,1 0,0 0,1-2,0 2,3-1,-2 3,2-1,-1 1,-1 0,0 1,0 0,0 0,8 1,-8 0,0 3,-2 0,0 0,-1 0,1 2,-1 0,0 2,0-3,0-2,-1 0,0 0,1 0,-1 2,0-1,-1 3,1-4,0 2,0-2,-2 0,0-4,0 1,-4-6,2-2,1 1,1 2,1 2,0 0,-1 1,1-1,5 2,1-2,0 0,-1 2,1 0,-6-2,0 0,-1-4,0 1,3 3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841 1224,'3'14,"-2"-8,-1-2,0 0,0-1,0 0,0 0,0 3,0-3,-1 2,0 8,1-9,-1 2,1-3,0 0,1 0,2-5,2-2,-1 1,3-4,-4 4,0 1,0-1,0 2,4-5,-3 2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929 1224,'21'-5,"-18"5,1-1,0 0,0 1,0 0,-1 0,-6-3,0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957 1198,'-1'12,"1"-9,1 0,0 0,0 4,-1-4,1 10,0-2,0-8,-1 3,0 0,0-2,0-1,-1-6,0 0,-1-6,1-7,0 11,0 0,1 1,-1 0,0 1,-3 5,2 1,1 0,0 2,-1 0,1-1,-1 6,0-2,2-5,1-7,0 1,0 0,0-2,2-2,-1 1,-1 3,2 0,0 2,4 2,-1 0,-1 0,-2-1,2 1,-2-1,0 1,0 0,-1-5,-3-1,1 1,-1-3,1 3,0 1,0-1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987 1169,'-1'22,"1"-18,0-1,-1 1,1-1,-2 0,0 0,-1 1,-7 0,7-3,-1 0,-1-1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911 1224,'3'19,"-1"-8,0-7,-1-1,0 1,3 1,0-1,0 1,0-2,0 0,1 0,3-3,-2-1,1 0,-3 0,0-1,3 0,-4 1,0-1,0 1,4-6,-6 4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1151,'2'28,"-4"-23,1-1,-2 8,2-9,-1 2,0-1,1-1,0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1143,'-14'12,"11"-11,0 0,0 0,2 2,0 1,1-1,0 4,0 0,0 0,-1-1,1 0,0-1,0-1,0 6,0 2,0-4,0 0,0-2,0-1,0 4,0-6,0 1,0-1,0 0,0 0,0 0,0 0,1 0,0-6,-1-4,1 1,0 0,-1 1,0 0,1-1,-1-1,0-2,0 2,0-9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596,'8'79,"-8"-76,0 0,0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1053 1154,'2'16,"-1"-9,0 0,-2 0,1-1,1-1,-1 1,0-1,0-1,0 0,0 1,0 4,0-5,0 5,0-6,0-8,0-8,1 8,-1 0,0 2,1 0,-1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1187,'8'6,"-7"-2,0-1,0 0,0 2,1 0,-2-1,1 2,-1-3,-1 6,1-4,-1 5,1-7,0 0,-1 1,1-1,1-8,0 2,1-6,-1 1,3-3,-2 2,0 5,0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1090 1139,'14'-5,"-11"4,0 1,0 0,0 3,-2 0,-1 1,0-1,-2 5,-3-1,3-3,-1 4,1 3,1-6,-1 0,2 0,-3 4,2-6,0 2,0-1,1-1,3-3,0-4,1-2,1-2,-1 2,-1 1,-1 1,1 0,0 2,-1 6,-3 7,0-8,0 0,1 0,-2 1,0 4,0-3,2-2,-1 0,1 1,-1-1,1 3,-1-3,-2-5,2-1,-1-1,0-2,0 2,1 0,0 1,0 0,4 5,-3 8,-1-6,1 0,0 1,-1-2,1 0,-1 1,1-1,-1 1,0-1,2-6,0-1,0 0,0 1,0 0,1 0,2-1,-1 5,1 2,-1 2,0-2,1 1,-1 1,-2-2,1 0,-1 0,2-1,-2 1,2-5,-3-1,0 0,0-1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1138,'7'23,"-6"-20,0 0,-1 1,1 5,-1-3,0 0,0 7,-1-2,1-8,0 0,1 5,-1-5,0 1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1099,'7'33,"-9"-29,1-1,-3 6,0-2,2-4,-1-1,6-1,2-2,0-1,-2 1,2 0,3-1,-3 0,-2 1,4-1,-4 3,-10-1,4 0,-3 0,2 1,1 0,0 4,3-2,0 1,-1 1,1 8,0 7,0-15,0 1,-1 4,1-2,0 0,0-1,0-1,-1 3,1-5,-1 8,1-9,0 0,-1-8,-1-6,2 5,-1 0,0-1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1167,'39'0,"-36"1,-4 4,-2 2,0-2,0-1,-4 4,4-6,-1 1,0-1,1 0,0 0,11-4,-5 1,1 1,1-2,2 0,-9 5,-2-1,-7 2,6-1,2-1,8-4,-1 1,1 0,-1 1,-1-1,0 0,2 0,-2 1,1-1,0 1,1 1,0 0,-2 2,-2 0,-1 0,-2 0,1 0,-1 0,-1 0,1 0,-2-1,1 0,0-2,-1-3,1-3,1 2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1213,'12'30,"-11"-26,-1 1,1 2,0-2,0 2,-1-3,0-1,-1 0,-2-2,0 0,-1-2,-2 1,0-2,-17-5,17 5,-7-3,5 2,-8-3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 1435,'-5'16,"4"-11,-1 0,-1 2,2-4,-3 4,1-4,1 1,0-1,0 0,1 0,4-1,0-1,2-2,3 0,-5 0,1 1,-1 0,0 5,-4-1,0 1,0-1,0 0,-2 3,-3 1,3-6,1 1,-1-1,6 0,1 0,-1 1,2 3,-4-3,-1 1,1 0,-1-1,-1 2,1 0,-4 3,3-5,-2 0,1 0,0-7,3-2,1-1,-2-1,1 1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1426,'3'43,"-3"-40,-1 0,0 0,0 0,-2 0,-1-3,1-2,0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379 1453,'3'38,"-2"-33,1-1,-1 0,2-6,-2-2,0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641,'-15'34,"13"-31,2 0,3-1,2-2,-2 0,2-2,4-1,-5 2,-1 0,5-3,-3 0,1 2,-3 0,0 2,0-1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1466,'30'18,"-33"-16,0 1,-2 0,2-1,-1 0,-2 2,1-2,2 0,8-4,-2 1,1 1,-1 0,0 1,0 0,-1 6,-2-4,-1 2,-2-1,-1 0,-1 1,2-3,0 0,6-2,0-1,1 0,-1 0,1 0,0 0,-1 0,0 1,0 0,-1 3,-2 0,1 0,-1 0,0 1,1 1,-1-1,1 0,0 1,-1 0,0 0,1-1,-1 0,0-1,0 0,0 2,-1-1,1-1,-2 1,-1-3,-1 1,-1-3,2-1,0 0,0-1,-1-3,-1-4,3 7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1554,'-8'21,"8"-17,-1 0,0 0,-1 1,1-2,2-6,0-2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1533,'31'37,"-30"-34,0 1,1-1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504 1448,'-5'32,"3"-28,0-1,-1-1,0 1,-5 3,4-5,11-4,1 0,-5 2,1 0,1 0,-1 0,-1 0,1 1,2-1,-3 1,1 0,-1 0,0 0,-2 3,-7 1,3-1,-1 0,1 1,-4 2,4-3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1530,'34'-18,"-31"18,1 0,-2 3,-2 0,-2 0,-1 1,0-2,-1 2,0-1,1 1,2-1,-1 1,1-1,0 0,1 0,0 5,1-5,-1 2,1-2,1 0,1-1,0-2,1-1,-1 0,3-6,-4 4,-1 0,-2 0,-4 0,1 1,1 1,-3-1,1-1,4 0,0-1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1452,'34'-2,"-29"1,-2 1,2 0,-1 0,-3 3,-1 0,-3 5,-2-1,2-4,0-2,0 1,-5 3,5-4,-1 1,1 1,-1-2,1 0,6-3,0 0,0-1,0 2,-6-2,0 2,2 5,0 3,1-3,0 15,0-11,0-1,0-1,0 0,-1-1,1 8,-1 8,1-15,0 10,0-4,0 0,0-9,-1-9,1-1,-1 1,1-9,0 11,-1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1513,'19'-14,"-16"13,4-1,-4 1,4-2,-4 2,0 0,0 1,-1 4,-2 3,-2-2,1-2,-1 1,-1-1,-2 1,2-3,0-1,-2 2,2-1,1 2,1 1,1 2,1-3,0 0,4-10,2-3,-4 6,0-1,-1 2,1 2,-1 4,-1 1,-1 1,-1 2,-1-2,1-2,-2 2,0-2,0 0,0-1,0-1,0 0,-1-2,0 0,1 0,0 5,3 0,0 2,0-1,0 2,2-3,-2 0,1 0,1-1,2-5,0-3,-2 1,1-6,1 0,0 3,2 0,-3 4,0 1,0 0,0 1,0-1,0 1,3-1,-2 1,0 0,0 1,-1 0,2 0,-1 0,-1 2,0 1,-2 0,0 2,-1 2,0 3,-2 2,0-5,1-4,-1 0,1 0,-2 1,0-3,0 0,-1 0,1-1,-2-2,-2-3,4 1,1 1,1 0,0 0,0-2,0 1,0-1,0-2,-1 2,1 2,-1-1,2 1,-2-1,1 1,0 0,0 0,1 6,0 0,1 0,-1 2,1 3,0-3,1 9,-2-11,1 0,5-17,-4 9,-1 2,1-2,0 2,1 1,-1 6,-1 0,-1 0,1 0,0 2,0-1,-1-2,1 3,3-7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1494,'0'41,"0"-37,0-1,2-7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1442,'15'46,"-13"-41,0 0,-1 1,0 2,1 0,-1-3,-1 0,1 1,0-1,0 0,0 1,0 7,-1-8,1 1,-1-3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1471,'-2'35,"3"-32,-1 0,4-3,-1-6,0 1,-1 2,-1 0,1 0,-1 7,1 1,-1-2,-1 0,2 1,0 0,2-3,1-1,-2-1,1-1,1-2,-1 0,1-1,-2 4,2-4,-1 3,-1-2,0 2,-7 0,1 2,0-2,0 2,0-2,0 0,1 8,3-1,0-1,0-1,0 0,-1 1,1 0,2 7,-3-7,1-1,-1 3,0-2,0 3,0-3,-2-1,-1-1,0-2,-4-4,4 3,0-2,0 1,1-1,7-1,0 0,-2 3,1-2,0 1,0 0,0 2,-1-1,0 2,-1 2,-2 0,-2 2,0-2,1 0,-1 0,-1 0,1 0,-1 0,1 2,-1-1,1 0,0 0,-4 4,3-6,0 0,7-4,0-1,-1 1,0 0,2-1,-1 2,-1 0,1-1,2 1,-1 1,12-2,-14 2,1-1,0-1,4-5,-5 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634,'-8'53,"7"-50,0 2,0-1,0-1,-2 4,7-8,-1-3,2-2,-2 2,0 1,0 0,1 1,-1 1,-4 5,-2 5,0 1,-1-1,3-6,-2 3,1-3,1 0,0 0,-2 2,2-1,4-7,1-1,-2 1,1 0,1-1,-1 2,0-1,0 1,-1 7,0 0,-1-1,1 2,2-2,-1-2,0-1,2-1,-1-1,0-2,0-3,-3 2,-1 1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868 1437,'-14'79,"12"-70,1 0,-1 0,0 4,1-2,0-1,-1 0,-2 16,2-13,0 9,0-10,1-2,-1-1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1427,'-7'20,"5"-15,0 0,0-1,0-1,-1 4,0-2,2-2,0 0,1 0,8-2,-1 0,-2-1,-1 0,1 0,-2 1,-5 6,-1-2,0-1,1 1,-1-1,1-1,-2 1,-1 0,2-2,1 1,7-4,-1 1,3-2,-2 2,-2 0,-1 3,-2 1,-1 1,0-1,1 0,-1 0,-1 5,1-4,-1 4,0-6,1 0,0 0,0-7,2-1,0-1,2-10,-2 11,0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1427,'13'35,"-12"-31,1-1,0 0,2-4,0-4,-1 2,-1-2,0 0,-1 2,1-1,-1 1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1424,'-11'17,"4"-4,5-9,1 1,-1-2,1 0,-1 0,-4 4,3-4,1 0,-1 0,5 0,1-3,1 1,3-2,-2-2,-2 3,0-2,0 0,0 1,0-2,0 2,-2-2,-2-1,0 0,0 1,0-2,-2-7,1 5,1 4,-1-1,1 1,-1-2,1 2,-2 1,1 6,2-1,-1 1,0 6,1-3,1 7,-1-9,1 0,-1 0,1-1,0-1,0 1,0 1,1 5,0 2,-1-7,0 1,0-3,0 1,0-1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1486,'-13'43,"12"-40,5-2,-1-2,4-1,-2-1,-1 1,0-1,0 0,0 0,0 0,-1 2,-8-3,1 1,0 0,1 1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1483,'8'55,"-5"-53,4 4,-4-4,3 2,0-3,-2-1,0-2,0-1,-1 1,0-1,0 1,0-2,-1 1,1-1,0-1,0-1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1426,'15'3,"-12"-2,0 1,0 0,-3 1,0 0,0 2,-2 4,2-4,0-2,-1 3,0 0,2-1,2 4,-1-4,-1-2,0 1,2 3,0 7,-2-11,-1 1,1 2,0-3,-1 0,1 0,-1 0,0 0,0 0,0 0,-1 9,1-8,-1 1,1-2,-2 1,-1-5,-3-7,3 0,-9-21,11 25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1052 1477,'23'-12,"-16"11,-3 0,-1 0,0 2,-2 2,-2 1,-3 0,1-2,0 0,0 0,0-1,0 1,6-2,6 1,-6-1,0 0,1 1,-1 0,-2 2,-3 0,-9 10,7-8,0-2,-3 5,4-5,-2 1,1 0,1-1,10-9,-3 4,1-1,-2 2,3-1,-3 2,0-1,1 1,-1 0,-13-2,5 0,0 1,0-2,2 1,0-1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1483,'29'5,"-25"-4,-1 0,2 3,-3 0,-1 1,-1-1,0 5,0-5,-1 0,-1 7,1-7,-2 3,2-3,-1 0,0 9,2-10,0-9,1 2,2-6,1 0,-2 6,1-1,0-1,1 0,10-15,-9 17,-1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1115 1473,'11'15,"-18"-8,6-4,-2 2,1-1,1 0,0-1,-2 2,2-1,0-1,1 0,3-1,4-1,-4 0,5 0,-4-1,-1 0,1 0,-1 0,2 0,1 1,-3-1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582,'13'50,"-13"-45,1-2,-1 2,1-1,-1 1,0 5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1428,'40'-6,"-34"6,-3 0,-2 3,-2 0,-1 0,-1 1,0-1,-1 1,0 0,0 2,-4 4,5-6,1-1,-2 1,1-2,0 0,6-5,0-2,0 2,0 1,1-2,-1 3,3-2,-2 1,-10-2,3 3,-2-2,1 2,-1-1,2 1,0-1,2 5,0 1,1 3,0 6,-1 2,0 2,0-9,1-1,-1 15,0-15,1 3,0-1,0 5,0 1,0-10,1 0,-1-11,1-2,-1 0,0-9,0 10,-1 1,1 1,0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1487,'24'-11,"-17"7,1-1,-5 1,0 1,0 1,0 6,-2 2,0-3,-4 0,0-2,-1 1,0-1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1487,'-5'34,"8"-35,0-2,1-2,0 0,-1 2,-1 0,0 0,3-1,-2 1,0 2,0 2,-1 2,-1 2,-3 6,1-6,-1-2,-3 3,2-4,-1 0,0-1,0 0,1 0,2 3,2 1,-1-1,0 5,-2-1,1-4,0-1,0 0,0 0,-1-9,2 0,1 0,0 1,2-4,-1 6,3-4,-2 4,-1 0,1-1,-1 0,1 0,-1 1,0-1,0 1,1 1,2-2,-2 3,2-1,4 1,-5 1,0 1,0 0,0-1,-1 2,1 1,0 1,-3-1,0 0,0 1,0-1,-1 0,0 3,0-3,-2 3,1-3,-1 0,-1 3,0-3,1 0,0 1,-1-1,1 1,-1-2,-4 3,3-4,0-3,1-4,1 2,1 0,-1 0,0-4,1 4,0 1,-1-1,1 0,0-2,1 0,-1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1206 1483,'-3'10,"3"-5,-1 0,1 1,-1-2,1 1,0 0,-1-2,1 0,0 0,-1 3,1 0,1-3,2-4,0-1,1-4,1-1,-2 2,-1 1,1-1,-1-1,2 1,-1 4,-2 4,1 11,-1-7,0-3,-1 0,0-1,-1-6,0-5,-1-2,1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1467,'-5'32,"5"-23,1-4,-1-2,0 0,0 0,0 1,3-15,-2 4,0 0,-1 1,1 1,-1 0,0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1407,'1'70,"-2"-65,2-1,-1 0,0 0,1 3,0-2,-1 0,1 5,1-2,-1-4,2-5,-2-2,1-15,-2 10,0 1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1431,'2'43,"1"-41,3-7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1416,'-14'34,"17"-30,3 0,0-1,-2-3,-1 0,0-1,0-1,0 0,-1-1,0 0,-2 0,-2 0,1 0,-3 0,0 0,1 1,0-1,2 6,5 6,-3-2,0-1,1 0,-1-1,0-1,-1 0,1 0,-1 2,0 0,-1-3,1 1,-1-1,0 4,-5 4,1-6,1-4,1-1,-3 0,0-2,4-1,1 0,0-8,2 8,1-2,2 1,3-1,-2 4,0-1,-1 2,1-1,1 1,-2 1,0 1,-2 2,-4 0,-1 3,0-1,0-1,0 0,0 0,0-1,0-1,0 1,-1-1,0 0,1 0,0 0,-1 0,0 2,1 2,9-7,-2-1,0-1,1-1,-1 1,-1 0,1 0,2-2,-3 2,0 0,4-5,-3-2,-4 6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1436,'-20'38,"19"-34,-1 0,-1 4,2-3,0 3,1-1,-1 1,1-2,-1 1,2 0,-1 0,1 1,0 1,0 0,1 4,0-8,0 0,1-1,-1 1,1-1,0 1,0 0,1 0,1-2,1-1,-2-1,-1-2,0 0,-1-2,-1-1,0-1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1493 1442,'25'-5,"-21"4,0 0,0 0,-1 0,0-1,0 1,2 0,-2 0,0 0,1 0,0 0,-1 2,0-2,0 2,0 0,0 1,-2 1,2-1,-6 1,1 0,-1 2,-9 21,10-21,0 0,-1 0,0 1,-3 10,4-7,-2 5,-1 0,3-6,1-1,-3 9,2-6,1-6,-1-1,5-13,-1 1,-1-2,2-4,-2 9,0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623,'11'0,"-8"0,0 0,3-1,-3 1,0-1,0 1,0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1485,'23'74,"-24"-70,2-17,-1 8,1 1,-1 0,-1 1,1-1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1483,'21'25,"-20"-22,0 0,0 0,1 0,0 0,1 0,2-3,-1-1,0-1,-1-2,-1-1,1-5,-2 6,0 1,0-1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1616 1437,'36'-9,"-31"8,0 1,0 0,-1-1,-1 2,0-1,0 1,-4 4,-2 0,0 1,-1 2,1-1,-2 6,3-8,0-1,-3 11,2 0,2-7,1-3,-1 0,1 0,0 5,0-7,3 0,-1 0,1-1,2-2,-1-1,0 0,0 0,0 0,1 0,3-1,-5 1,0-1,0 1,1 0,-1 0,1-1,-1 0,0 0,0-3,-4 0,1 2,0-1,-1-1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1456,'-14'43,"13"-38,0-1,0 0,-2 7,1-5,-1-3,0-2,0-2,0-4,2 2,1-2,-1 0,0 0,0 1,1 0,-1 1,1 0,-1-2,1 2,-1 0,9 6,-5-2,2 0,0 1,0-1,-2 0,1 0,1 0,-2 0,0 0,0 0,1 0,-3-4,-2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1405,'-16'43,"14"-39,-3 4,2-1,1-3,2 0,3-4,0 0,4 0,-3-1,0 0,0 0,3-1,-4 2,2-1,-2 0,3 1,-3 1,-3 2,-3 1,1-1,-1-1,-1 2,1-2,-1 2,1-1,0 1,2-1,4-3,0-1,2 0,-1 0,0 2,-1 0,0 0,1 1,3 3,-5-2,0 1,-1-1,0 4,-3 1,-1-3,-3 3,3-4,1-1,0 2,0-2,-1-1,1-6,2 1,-2-8,2 8,-1-1,0-21,0 21,1 1,1 0,-8 27,5-18,1-3,-1 0,1 0,0 0,1 0,-2 2,1-2,1 1,-1-1,3-6,0-2,-1 1,0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1432,'23'31,"-21"-21,-2-5,1-1,-2 2,1-1,-1 2,0 1,-2 1,-5 5,-1-2,4-5,-21 22,17-27,-6 2,9-4,-1 1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1559,'0'18,"0"-15,0 0,0 0,0 1,-1 1,-2 8,1-1,1-7,1 0,-1-1,-2 3,1-2,2-2,-1 0,0 1,1-1,-1 0,1 0,1-8,-1 1,1 1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1578,'44'35,"-41"-29,-1-1,0 0,0 0,0-2,2 6,-2-6,0 0,-1 0,-2 0,-3-3,-1-2,2 1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1666,'1'26,"0"-22,0-1,0 1,-1-1,0 1,-4-4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1702,'26'3,"-23"-1,-1 3,-1-1,-1 0,0 0,-2 12,-1-9,1-3,1-1,-1 0,-1 2,0-1,0 0,1-1,-1-2,0-8,1 1,1 3,1 0,-1 0,1-4,1 2,-1 2,3 1,0 3,4 0,-2 0,-2-1,1 0,-1 1,2 1,-2-1,0 0,-1 2,0 0,-1 1,-1-1,-1 0,-2-3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1383,'30'-4,"-27"4,1-2,-1 2,0 0,-6 6,0-5,0 0,-1-1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2210 642,'1'76,"-1"-71,0 0,0 1,0-2,-1 1,1 0,0 0,0-2,0 1,0-1,-3-11,2 0,-1-5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1742,'16'35,"-15"-30,0-1,1 0,-1-1,1 0,3 3,0-4,2-2,8-5,-5 0,-1-2,-6 2,1 0,-1 0,1 1,3-4,-4 5,-1-1,5-2,-4 3,-1-1,1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1690,'10'0,"-7"-1,0 0,2-2,-2 2,2 2,-1-1,3 4,-2 2,-2-2,-2 2,0-3,-1 0,0 1,-1-1,1 1,-7 16,5-17,-2 1,-2-2,2-2,-1-2,2 1,-1-2,-1-4,3 3,1 1,1-1,-1 0,0-1,2-1,-1 3,3 1,1 2,-1 0,1 1,-1 3,0 4,1 7,-4-10,1-2,-1 0,1 0,0 1,0-1,0 0,-1 0,2 5,-1 2,0 1,-1-7,1-1,-1 0,0 1,-1-1,-2-2,-1-2,-3-1,3 0,1-1,-1-1,0 0,1-2,0 1,2 1,0-2,2 2,6-1,1 1,-4 3,-1 0,1 1,-1 0,1 0,-1 2,1-1,-1 1,0 1,-1 0,-2 3,0-3,-1 1,0 0,0 0,-1 0,0-1,-3 1,3-1,-2-1,1 0,0-1,0 0,0 0,0 1,-1-1,0 0,0 0,-1 0,1-1,1 1,0-1,0 0,-2 0,6-3,2 1,3 0,1 0,-1 0,-1 1,6-1,-6 1,5 0,-3 0,0 1,1 0,2-1,-4 1,-2 0,8 0,-6 0,-3 1,0-2,-5-3,-6-4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657,'18'-4,"-15"4,0-2,0 0,2 1,-2 2,-2 5,0-1,0-1,-1-1,1 1,1 3,-2-3,1 0,-1 0,0 1,2 19,-2-21,0 0,-4-3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258,'-17'7,"10"-7,4 2,-3-3,2 3,0-3,1 3,0-2,0 1,0-1,-1 3,1-3,-1 3,1-3,-1 1,-1-1,2 0,-7 2,5-1,2 0,0 0,0 0,0 0,0-2,0-1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270,'-4'-3,"1"2,-2 3,-2 3,2-1,3-1,-1 1,3-1,-1 4,1-1,3-3,1-2,-1-2,0 1,0-2,1-1,-2 0,1 1,-1-2,0 0,1 0,-1-1,-1 2,-1 0,-1 6,-1 1,1-1,0 3,0-3,1 0,0 0,0 1,0-1,3 0,0-2,0-1,0-1,0 0,0-2,-2 0,1 0,-1 0,-2 0,1 0,-2 0,1-1,-1-3,0 4,-1 0,0-1,0 3,0-1,0 1,0-1,0 3,0-2,-2 0,1 1,1-1,0 2,0 0,0 0,-1 1,1 3,1-2,0 3,0-3,0 1,1 0,0 0,1 0,0 1,0-2,2 5,0-2,-1-3,0 0,3 4,1-5,0 1,-2-2,0-1,1 0,-1 0,0-1,4 0,-4-1,0 0,3-3,-3 2,-1-1,0 1,-1 0,0 0,-1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623,'-6'14,"5"-10,1 0,0-1,-1 3,1-2,0-1,0 1,-1 0,1 0,0 0,0 1,0 0,0-2,0 0,0 0,0 0,1 1,-1-1,-1 0,2 1,-2 1,1-1,0-1,0 0,0 0,0 0,0 2,0 1,0-3,0 0,0 0,0 1,0-1,-1 1,2 0,-1-1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812,'1'22,"-1"-18,0-1,1 0,-2 4,1-3,0 1,-1 1,1 1,0-4,-1 0,0 1,0-1,1-8,0 1,0 1,1-1,0 1,0-2,-1 2,2-1,-2 1,3 0,-1-1,1 2,0 1,0 1,-2 4,-5 7,3-7,-1 0,0 3,0 0,0-4,-1-1,2-6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807,'-18'16,"15"-13,0 0,1 1,0 7,2-2,0-4,0 1,1 5,0-7,-1 0,1 0,0-1,1 0,1 1,1-2,-1 1,1-1,0-1,2-1,-3-1,0 0,0-1,0-1,0-1,1-1,-1 0,-1 2,0 0,-1 0,1 0,0-1,0 0,-1 0,1 0,2-3,-3 4,1 0,-1 0,-1-2,-1 0,-2-1,1 3,1 0,0-1,-1 1,0 0,1 0,-1 0,0 0,-1-1,0 2,0 1,-1 0,-2 4,-4 4,6-3,-6 6,4-6,-1-1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676,'2'0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452,'-3'16,"2"-12,1-1,-1 1,0 2,-1 3,0-2,0-4,0 1,1 0,0-1,0 0,0 0,-1 2,1-2,0 2,0-1,1-1,0 0,-1 1,1 1,-2 0,2-2,-2 4,2-2,-3 4,1 0,2-6,-1 0,0 1,0 1,-2 6,2-5,-1-1,1-2,-2 3,1-2,-2 5,2-4,0-2,-1 3,-3-2,-2 3,5-4,-1 0,0 0,-3 3,4-2,0 0,0 0,0 0,0-1,-1 1,1-3,0 1,0 0,0-1,-1 0,-1 1,1-1,-1 1,2-1,0 1,-1 1,1 0,-1 0,0 0,1 1,-1-1,1 2,-1-1,-3 2,3-2,1-3,-1 3,0-2,0 2,1-1,-1 1,1-1,1 0,-1 1,1-1,1 0,-1 1,0 0,1 0,-1-1,0 1,0-1,-1 0,-2 2,1-1,2-1,0 0,0 0,1 0,0 0,-1 1,1 0,0 0,-1 4,0-2,1-3,-1 2,0-1,1-1,-1 0,1 0,-1 0,0 3,2-3,-3 8,2-8,0 0,0 0,0 0,-1 2,0-2,-1 2,1-1,-1-1,1 1,0-1,0 2,1-1,-1-1,1 0,-1 2,0-1,0 0,0-1,0 0,0 0,1 0,-1 0,1 0,0 1,-1 1,1 0,-1 2,1-4,0 0,0 1,0 0,0 0,0-1,0 0,-2 4,1-3,1-1,0 0,0 1,0-1,0 2,-1 0,0-1,1-1,0 0,-2 1,-1 0,1 0,0 1,-1 0,3-2,0 0,-2 4,2-2,0 0,-4 8,4-10,-1 1,1 0,-2 1,2-2,-1 0,-4 11,4-8,-1-2,0 0,-1 1,-1-1,-1 3,2-2,1-2,0-3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2223 431,'-15'7,"11"-7,-1 0,2 0,-1 0,1 0,-1 1,-1-1,1 1,-1-1,2 0,0 0,0 0,0 0,-3 0,1 0,1 0,0 0,0 0,-1 1,2-1,-3 1,3-1,-2 0,0 0,0 0,0 0,2 0,-1 0,0 0,0 0,0 1,0-1,1 0,0 1,-2-1,0 1,-1-1,3 0,-3 1,-1 0,2 0,0-1,2 1,0-1,0 1,0-1,-1 1,0-1,-1 0,1 0,-1 1,2-1,-2 0,2 0,0 0,-1 1,1-1,0 0,-2 0,2 1,-1-1,1 0,-1 1,-3 0,3 0,1-1,-2 0,2 1,0 0,0-1,0 1,0 0,0 0,0 0,-5-2,4 0,0 0,0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448,'2'0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448,'4'3,"-7"-3,0-1,0 0,0 2,0 0,0 0,0 1,1 1,1 0,2 4,1-3,4-2,-3-4,0-1,1 0,0-1,-3 1,1 6,-1 0,2-1,0 0,0-3,0-1,0 1,0-1,0 1,-1-2,1 1,-3-1,-2 0,-1-1,1 1,-1 0,1 0,-1 0,0 1,0 1,-2 0,2 1,0 1,0-1,0 1,-3 2,1-1,1-1,0 1,0 0,1-1,0 2,-1 1,2-1,0 0,1 1,0 0,0 3,2-3,0 0,1-1,-1 1,2-1,0-1,2 0,1-1,-1 1,-2-3,0 2,0-2,0 0,4-1,-3 0,-3-1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638,'-32'74,"28"-72,0 0,0 0,0 0,1-1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433,'3'16,"-3"-13,0 0,0 2,-1-1,0-1,1 0,0 0,-1 4,1-4,-1 0,1 0,-1 0,1 0,0 0,3-3,0 0,0-1,0 0,1 1,-1-1,0-1,1 1,0-1,-1 1,0-1,-1-1,0-1,-2-1,0 2,-1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434,'17'0,"-14"-1,0 1,1 0,-1-1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457,'2'0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722,'60'-17,"-52"13,-3 2,2-2,-4 3,1-1,3 1,-4 0,1 0,2 0,-2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466,'-2'20,"2"-16,0-1,0 3,0-2,1 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392,'0'21,"0"-16,-2-1,1-1,0 1,-2-4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459,'15'-1,"-12"1,2-1,-2 0,0 1,0 0,0-1,-7 4,-6-1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1332,'-9'13,"8"-9,1-1,0 1,0-1,1 5,0-5,1 2,0-2,0 1,1 0,-1 0,0 2,1 0,-1-1,0 0,1 0,-1-1,3 1,3 1,-5-5,0 0,2 0,-1 0,0 0,5-2,-5 1,-1-1,1 0,1-1,-2 1,1-1,1 0,0 0,1-1,5-3,-7 1,0 1,0-1,0 0,5-8,-6 10,1-1,-1 1,1-1,2-2,-3 1,0 0,-1 0,0 0,-1 1,0 1,0-4,-1 3,-1 0,-2 0,0 3,1-2,-1 1,-1 0,-3-1,4 1,0 0,-1 0,0-1,-7-2,7 4,-1 1,-1-1,-1 1,-3 1,6 1,-1-1,0 2,2-1,-1 1,0 0,0-1,0 0,-4 3,5-3,0 0,0 0,0 0,0 1,0 0,1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1748 1323,'-16'42,"13"-38,-1 5,2-3,1-2,1 2,2-3,2-2,-1-2,3-1,-1 1,-1-1,3-2,-3 2,2 0,-1 1,-2 1,0-1,0 1,0-1,-5-2,-1 1,-2-2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1329,'24'-3,"-19"3,-2-1,3 0,-3 1,0 0,-7 3,1-1,0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1369,'30'-9,"-26"7,-1 1,0-2,-1 0,-1 0,-1 0,-2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1381,'-4'15,"4"-10,-1-1,2 4,-1-5,1 0,-1-6,0-1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1280,'-3'15,"3"-12,-1 0,0 0,0 3,0-2,0-1,1 0,0 1,0-1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1426,'-17'7,"12"-5,0 1,1 0,0 1,0 1,-1 1,1 0,0 0,-1 0,-1-1,1 0,-2 1,2-1,-1 2,2-1,-7 10,8-12,0-1,0 0,0 0,0 0,0-2,-9 0,8-1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2228 663,'1'29,"-1"-25,-1-1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1608,'-12'-10,"8"10,0 2,1 0,0 1,1 1,0 1,1-1,1-1,-1 5,1-4,2 0,1 1,0-5,0 0,0 0,0-1,4-3,-3-1,2-2,-4 1,0 2,-1 1,1-1,0 0,1 0,-5 7,1 1,1 0,3 10,-1-10,0-1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1563,'-15'44,"15"-38,0 0,0 0,1 6,-1-8,0 1,0 0,1 1,-1-1,1 1,1 5,-2-8,1 5,1-5,1-1,1-1,-1-1,0-1,0 1,1-1,-1 0,1 1,-1-2,0 1,0 0,1-3,-1 2,1-3,-1 1,-1 1,0 0,0 0,4-7,-3 6,0 0,4-6,-6 7,0-10,-1 9,-1-1,-1 0,-4-8,0 0,4 8,-4-10,2 7,0 4,-1 1,1 2,0 2,0-1,0 1,0 1,-1 1,1 1,-2 8,3-7,0 0,-1-1,0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1437,'-7'25,"6"-20,1-1,0-1,0 10,0-9,-1 0,1 1,-1 0,1 0,-1 5,0-6,-2-2,-3-10,4 3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1689 1594,'15'-1,"-11"1,0 0,0 0,-1-1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1546,'1'45,"-1"-42,1 1,-1-1,0 1,0 0,0 0,1 1,-1 10,0-11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1683 1565,'-22'10,"21"-7,-1 1,0 1,1-1,-1 4,3-5,-1 1,0 0,1 1,-1 1,3 5,-2-7,4 6,-1-6,0-2,-1-1,0 1,3-2,-3 1,3-1,-3 0,1 0,0-1,-1-1,1 0,0 0,0-2,0 0,2-4,-4 5,0-2,1-5,-1 6,0-4,-1 5,0 0,-1 0,1 0,-1-6,0 6,0 0,-1-1,0-4,-6-5,3 10,-1-1,-7-2,8 5,1 1,0 0,-3 1,-2 5,5-4,-3 2,2-2,0-1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1405,'15'18,"-12"-15,0 0,1 1,-1-3,1 3,0-1,-2 0,0 0,1 4,-1-3,-1-1,3 10,-2-8,1-1,2 7,-2-4,-2-3,1-1,-2 0,0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1557,'17'-3,"-12"3,3-1,-4 2,3-1,-4 1,7-1,-6 1,-1-1,0-1,-6 3,-1-1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1554,'5'39,"-5"-35,0-1,4 8,-3-5,1-1,-1-1,0 5,-1-6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1366,'24'10,"-20"-7,3 1,2 1,-1 0,-4-2,0 1,-1 0,0-1,1 0,0 0,-1-1,0 0,1 0,0 0,0 0,1-1,4 2,-4-1,-1-1,-1 1,1-2,0 1,-1 0,6 3,-6-3,0 0,0 0,0 0,1 0,-1 0,0 0,2 1,2 0,-3 1,-1-1,-2 1,5 4,-4-3,0-1,-6-3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678,'31'3,"-29"-6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1527,'-3'23,"3"-19,-1 1,1-1,-1 2,1-2,0 0,0 5,0 1,1-5,0-2,2-1,0-2,0-1,3 0,-1-2,0 1,-2 2,8-4,-7 1,0 1,0 2,-1-1,-3-2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1519,'14'-2,"-11"1,1 1,1 0,0 0,-1 1,-1 1,0 0,-4 1,-4 0,2-1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1546,'24'-2,"-18"2,-1 0,0 0,1-1,-3 1,0-1,-1-2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1459,'-4'39,"4"-33,0-2,-4-9,2 2,0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1778 1427,'4'28,"-3"-24,-1 0,0 0,1-1,0 3,0-3,1 5,-1-5,-1 1,1 6,0-3,0-2,0 1,-1-1,1-1,-1 0,1 8,0-8,0 1,0 7,0-4,-1-4,0-1,1 8,0-8,-1 0,1 2,-1-1,0 1,0-1,1-1,-1 0,-1 2,1-2,0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1615,'1'17,"-1"-14,0 0,0 0,0 1,0-1,0 0,0 1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1696,'-9'13,"8"-5,0-5,1 0,0 1,-1 0,0 2,0-3,1 1,0-1,4-1,-1-1,0-2,3 1,-2-1,-1 1,1 0,1-2,-2 2,1-1,0 0,-1 0,-12-10,5 7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1699,'14'-3,"-11"2,0 1,1 0,-1 0,0 1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1711,'22'1,"-17"-5,-2 0,-1 1,0-1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1645,'2'16,"-2"-11,0 0,1-2,-1 2,0-2,1 0,1 3,0-2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464,'21'4,"-18"-4,0 0,8 1,-6-2,-2 1,1 0,3 0,-4 0,1 0,-8 1,0 0,0-1,1 1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1760 1736,'-3'-14,"3"17,3-2,-2-4,0 0,-2 0,-2 0,2 6,1 0,1 0,1 0,1-3,-2-4,1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1704,'1'18,"0"-11,-2-2,1-2,1 1,-2-1,1 1,0-1,0 1,1-7,0 0,1 0,-2 0,3-5,-2 4,0 0,0 1,0 0,1 0,4-6,-5 6,1 0,1 2,0 4,-2 1,1-1,-1 1,0 0,0 1,-1-1,1 7,-1-7,-1-1,1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1757,'18'0,"-15"0,0-1,0 1,0 0,0 0,0 0,0 0,-3 3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1793,'35'2,"-32"-1,0 0,0 1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1767,'14'-2,"-8"1,-3 1,0 0,1-1,0 1,-1 0,0 0,0 1,-7-2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1937 1746,'4'14,"-3"-6,-1-2,1 2,-1-5,1 0,-1 1,1-1,-1-6,-1-1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1733,'-9'19,"8"-16,0 0,0 1,1-1,0 1,2 12,-2-13,1 0,0 0,1 1,-1 0,2 0,0-2,0 1,1 0,-1-1,0-2,3 1,-2-1,-1 0,1 0,-1 1,1-2,-1 1,0 0,0-1,2 0,-2 0,1 0,0-1,2-1,-2 1,-1 0,0 1,9-7,-8 3,-2 2,3-8,-3 5,-1 3,-1 0,2-2,-2 2,0-5,0 3,-1 0,0 1,-1 1,0-4,-2 2,0 1,1 2,-1 1,-1 0,2 0,-1 0,1 1,-2-1,2 1,0 1,0-1,-5 1,4-1,-1 2,1-1,0 0,1 0,0 1,2 1,1 0,1 2,0-1,0 1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1771,'-2'16,"2"-13,-1 1,1-1,0 0,1 0,-1 1,0-1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1824,'-9'14,"9"-11,-2 1,0 1,-1-2,1 1,-2 0,0 1,0-1,1-1,0 1,2-1,-1 1,1 2,-1-1,1-2,1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1908,'-13'-4,"10"3,0 1,0 1,0 0,-1 1,1 1,2 1,0 0,1 0,1-1,1 1,0 0,0 0,1-2,0-2,2-3,-2 2,1-3,-1 1,0-3,0 2,0 0,-2 1,-4 1,3 6,1 0,1 0,-1-1,1 2,-1-2,0 0,1 3,-1-2,0-1,0 0,1 2,-1-2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504,'15'3,"-9"-3,-3 0,1 1,0-1,3 0,-1 0,-3-1,2 2,-1-2,1 2,-2-2,0 1,0 1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1892,'-20'3,"20"0,-1 0,-1 5,2-5,0 1,1-1,-1 0,1 1,0-1,0 0,0 0,0 1,0 1,1 0,0-2,0 1,1-1,2 1,0-1,-1-1,1 0,0 0,-2-2,2 1,2-1,-4-1,0 1,0-1,0 0,0-1,0 0,0-1,-1-4,-1 4,0-5,-1 3,0 1,0 0,1 1,-2-6,0 6,1 0,-1-8,0 7,1-1,0 1,-1 0,0-1,-2 0,-1 2,1 1,-1 1,-2-1,3 1,0 1,-5 0,4 0,0 0,0 0,1 1,0-1,-1 2,0 1,1-1,0 1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446,'-14'0,"9"-1,1 0,1 0,0 1,-3-1,1 0,1 0,1 0,0 1,-1-1,0 0,0 1,1-1,0 1,-1 0,1-1,0 0,-3 0,1 1,2 0,0-1,0 1,0 0,-2 0,-1 0,2 0,0 1,-4 0,4 1,-1-1,2 0,0 0,-1 0,-1 0,-5 1,6-2,1 1,-2 1,-3-1,4 1,-1-1,1 0,1 0,-6 0,6 0,-2-1,2 1,-1 0,0 0,0 0,1-1,0 0,0 1,0 0,0-1,0 0,0 1,0-1,0 0,0 1,-1-1,0 0,0 1,1-3,0 0,2-1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462,'-15'-7,"12"8,-1-1,1 1,0 0,-1 2,3 0,-2 0,2 1,0 5,1-5,0 0,1-1,2-1,0-2,1-2,-1 0,2-2,-1-1,0 1,0 1,-1 2,-1 5,-1-1,1 1,2 0,0-1,-1-2,-1-4,0-2,-1 1,0 1,1-1,-2 1,1 0,-1-1,-1 1,-2 0,0 1,-1 0,0-1,-1 1,2 0,-2 1,1 1,1-1,0 1,-3 1,2 1,-3 2,4-2,0 2,-1 2,2-3,0 5,1-5,0 0,1 1,-1-1,1 0,0 1,0-1,0 0,1 0,0 0,1 0,1 0,1 0,-1-2,1 0,-1-2,0 1,1-1,0-1,1-1,0 1,-2 0,1 0,-1-1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404,'-14'8,"11"-7,-1 2,1 1,0-1,0 1,1 0,-1 0,1 0,0 0,-2 3,3-4,-2 4,1 2,0 5,2-8,-2 6,2-6,0-1,0 0,1 0,1 12,0-9,0-4,3 2,-2-4,0 1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2224 422,'-20'0,"16"0,1 0,-2-1,0 1,2 0,-2 0,2 0,-9 0,7 0,0-1,1 1,0 0,1 0,-9 0,8 0,0 0,-2 1,1 0,-1-1,0 0,-4 2,0-1,5 0,0 0,-2 0,-7 1,8-1,-6 0,7 1,0-1,-6 2,4-2,1 0,0 0,-4 1,5-1,1 0,-1 0,-3 1,3-1,0 0,0 0,0 0,1-1,0 1,1 0,0 0,-3 1,3-1,-1 1,1-1,-1 1,0-1,0 0,1 2,0-3,0 1,0-1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452,'-14'-5,"11"6,-1 0,-1 1,2 1,-1 0,2 1,1 3,2-3,2-1,0-3,2 0,2-1,-3 0,0-2,-1-1,0 2,-1-1,0 0,-5 7,3 0,1-1,1 0,1-1,-1 1,2 0,-2 0,1 0,-2-15,-2 9,-1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416,'-28'5,"25"-3,0-1,-1 3,0 0,1-1,0 0,0 1,-1 0,3 0,-1 0,2-1,-1 0,1 1,2-1,2 6,-3-6,1 1,-1-1,0 0,1 1,3 0,-2-2,1-1,-1-1,0 1,0-1,0 0,0-1,2 2,-2-2,2 1,-2-1,0 1,0-1,0 0,3-6,-4 4,4-7,-4 6,-1 1,-1-3,-1 3,-6-7,2 4,2 3,-1-3,0 3,1 1,-1 1,-1 3,-1 2,2-1,0-1,-3 0,3-1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564,'-2'31,"2"-28,0 0,0 0,0 0,-1 4,2-3,-1-1,0 0,0 3,1-3,-2 0,1 0,1 1,-1 2,0-2,-1 0,0-1,0-6,0 0,0 0,0-4,-1-1,1 5,-2 0,1 6,2 3,0 3,0-5,0 3,0-2,0-2,-1 0,2 2,-1-2,3-3,0-3,0 1,-1-1,2 0,-1 0,0 0,-1 0,0 0,0 0,-1-2,0 0,1 2,-1-2,0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1389,'3'64,"-3"-61,0 0,0 0,0 0,-8-23,5 12,-1 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465,'-14'-10,"11"9,-5 2,5-1,0 0,-3 2,3-1,0 0,1 4,0 1,1 3,1 1,0-1,0-4,2-1,1-3,0-1,0 0,4-2,-4 1,1 0,-1-1,3-2,-3 1,0-3,-1 2,-1 0,0 1,0 0,1-1,1 1,0 1,-6 13,3-5,-1 4,0-6,1-1,0 4,0-4,0 1,0-1,0 0,0 4,-1 0,1-3,0-7,0-7,-1 6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550,'-1'16,"-1"-11,2-2,0 0,-1 0,0 3,1-3,-1 0,1 0,4-3,0-1,0 0,-1-1,0 1,0-1,0 0,-3-1,-2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551,'16'-3,"-13"2,0 0,0 1,-10 5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564,'16'0,"-13"0,0 0,0-1,2-3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2394 518,'-2'15,"2"-12,0 0,-1 7,0-6,1-1,-2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579,'6'-3,"-9"1,6 5,-3 0,-1 0,0 1,1-1,-1 2,0-2,1 0,1-12,-1 6,0-2,-1 1,1 1,-1 16,0-9,0 8,-1-7,1-2,1 0,0-6,0 0,1-2,0 0,-1 2,1-1,-1 1,1-1,1-4,-1 5,-2 8,0 5,0-7,1 1,-1-1,3-7,0-1,-1 1,0-1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569,'7'2,"-4"-2,-6-3,-1 4,1-1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556,'2'17,"-2"-12,1-1,-2 0,1 0,0-1,1-7,1-5,-1 5,1-3,0 3,0 0,0 1,0 0,0 6,-1 1,1 3,-1-3,0 1,1-2,0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1699 1311,'-4'21,"3"-17,-1 8,1-6,0-2,0 1,-1 0,1-1,-1 3,1 1,0-5,0 0,1 2,0-2,0 0,4 0,3-3,-3-2,1 0,-1 0,3-2,-1 1,-3 2,2 0,-2 1,5-1,-3 1,-2-1,0 2,-3-4,-1 0,-1-1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1305,'30'-10,"-25"9,-2 0,0 1,2-2,-2 2,-3 3,-3 0,0 0,0 0,-1-1,1-1,0 1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1338,'32'-8,"-28"8,-1-1,4 1,-4-1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496,'15'1,"-12"-1,0 0,1 0,-1 0,1 0,0 1,-1-1,-6-7,3 4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1758 1225,'0'13,"0"-9,1-1,-2 2,1 0,0-1,0 1,1-1,-1-1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1356,'1'35,"-1"-32,0 2,0-2,-2-8,1 1,0-2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1449,'-9'16,"5"-5,3-8,-1 2,1-2,-1 0,1 1,0 0,0 1,0 1,0-1,0 0,0 0,0-1,0-1,-1 2,-1 2,0-7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1557 1595,'-18'12,"17"-9,1 7,0-7,0 0,0 0,0 2,1-1,0-1,1 0,-1 0,1 0,2 0,2 2,0-3,-3-1,0 0,0 0,0-1,1 1,1 0,2-1,-2 0,4-4,-6 3,2-1,-1 1,-1 0,0-1,1 1,-1-1,1 1,0-2,-1 2,0-3,1 0,-2 1,1-4,-2 0,-1-3,-1 5,-2-1,1 1,-2 1,-5-4,2 4,3 1,0 1,0-1,0 0,-2-1,3 2,0 1,-2-1,0 2,0 1,2 1,-2 0,1 0,0 1,-3 3,-3 6,8-8,1 0,0-1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1599,'17'-2,"-12"1,-1 0,0 0,-1 1,1-1,-1 1,0 0,0-1,1 1,-1 1,-6 1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1631,'18'-2,"-13"1,-1 0,-1 0,0 0,3-3,-3 3,0 0,1 0,-1 2,0 5,-2-2,-1-1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1624 1627,'3'23,"-3"-20,0-6,1-1,-1-2,0 1,0 1,0 0,0-1,-2 1,1 1,0 0,1 6,0 0,0 0,0 1,1 0,-1-1,0 0,1 0,0 4,-2-4,1-6,0-3,0 1,-1 1,1 1,0-1,0 0,0 0,0 0,1 8,-1 1,0-1,1 1,-1-2,1 4,-1-4,0 3,-2 3,-1-5,0-2,-2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1678,'-10'16,"8"-11,0 1,1 0,0-1,0 0,0 0,0 0,-1 0,1-1,-3 3,1-3,-1 0,1-2,0-2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1774,'-14'-11,"11"12,1 2,1 2,1-1,0 1,0-1,0 4,1-5,1 2,1 2,0-4,0 0,0-2,1-1,0-2,0-3,-2 1,-1 1,2-6,-2 4,0-7,-1 8,0 1,1-2,-4 9,2 1,0 5,1-6,0-1,0 0,0 0,1 1,1 0,-1-1,2-2,0-3,-3-1,-2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1732,'-13'26,"11"-21,1-1,1 0,0 1,0 0,0 0,0 0,0-1,0 0,0 0,1-1,1 0,-1 1,2 3,1 4,-2-6,0 0,1-1,-1 0,2 0,0-1,-1-2,0 0,10-1,-7-1,-1-1,-2 1,1-2,0-1,-1 2,-1-2,-1 1,0-2,1 1,-1 1,1-5,-1 5,0-1,0 1,-1-1,0-1,0-1,0-1,0 0,-2-5,0 2,1 5,-1-4,0 3,1 0,-1 1,-2-6,-1 5,3 3,-2-2,-4 3,3 2,2 1,-3 4,3-2,1 2,-1 2,2 1,-1-2,-1 3,0-5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2675 437,'-6'40,"7"-36,-1-1,1 0,-1 0,2 0,1 0,0-1,0 0,0-1,0 0,0 0,0 0,-2 2,-4 1,-1 1,-2 1,3-3,0-2,0 1,0-2,-1-3,-3-15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1344,'-5'17,"8"-14,0-3,-1-3,-3 0,0-1,-1-1,-1 2,2 6,0 0,1 1,1 0,2-1,0-5,-2-1,0 0,0 0,1-6,-2 6,-2 0,-1 5,0 3,2-2,1 0,0 1,2 3,0-4,0-6,-2-1,-2 1,0 0,-1 4,3 2,0 0,2 0,1-1,1-1,-1-2,-2-3,0 1,-1-3,0 2,-1 1,0 0,-2 2,0 1,1 3,2 0,1 2,0-1,2-1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1836 1332,'4'48,"-4"-45,3-7,-1 1,-1 0,1 0,-1 0,0 0,-1 0,3-7,-2 7,1-1,0 0,0 1,0 0,1 2,0 7,-2-2,-1 1,1 2,0 2,0-6,1 5,-2-5,2 3,-5-10,-1-1,0-1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1479,'13'4,"-14"-7,-2 0,0 0,0 1,0 2,0 1,-1 4,3-1,3 4,0-4,2 0,-1-3,0-2,1-1,-1-1,0 0,-2 0,1 0,-3 0,-2 0,0 1,-1 0,1 0,-1 1,1 0,0 3,2 1,2 0,0 0,2 0,0-1,0 0,1-2,-1 0,0 0,0 0,0-1,-3-3,-4 1,1 1,-1 0,0 1,1 1,0 0,3 3,1 0,1 0,1-2,0-2,-4-2,-2 1,0 1,2 4,4 0,0-3,0 0,-3-4,-2 1,-1 3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1669 1363,'-20'14,"16"-11,1-2,-2 3,-2-1,3-1,-10 8,11-7,-1 1,-3 3,4-4,0-1,0 1,0 0,0-1,-3 3,3-3,0 1,0-1,-1 0,0 0,2 1,-1 0,0 3,1-2,-1 1,1-1,1 0,0-1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1474,'10'2,"-7"-2,2 1,-2-2,0 1,2-1,-2 1,1-1,-1 1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1493,'16'1,"-10"-2,-3 1,2 0,0 1,-1-1,-1 0,0-1,-4-3,1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1326,'-20'5,"16"-4,0-1,1 1,-6-1,6 1,0-1,-6 2,4-1,0 0,0 0,1 1,-4 1,4-2,1 0,-1 1,-4 1,5-1,-2 0,0 0,0-1,1 0,-1 0,-7 3,8-3,0 1,0-1,0 0,-10 5,9-5,-4 3,5-2,1 0,0 0,-1 1,-3 4,4-2,0 0,-1-1,1 0,-1 0,-1 0,1 0,0-1,-5 8,7-7,-2 6,2-5,0-1,1-1,-2 3,1-3,2 0,3-8,-2 1,-2 1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1490,'-14'-7,"12"12,1-1,1-1,0 1,0-1,1 7,0-7,1 0,1-2,0-5,0 0,-1-1,-1 1,0 1,1 0,0 0,-2 6,1 5,1-3,-1-2,0 0,2-1,0 1,0-1,0-1,0 0,0-1,-2-4,-3-5,1 5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1474,'-34'12,"31"-8,0 0,2-1,0 0,-1 4,1-1,0-2,0 0,0 1,1 4,0-4,2-1,1 2,-1-3,3 5,-1-4,1-2,4 0,-4-3,-2 0,0-1,1-1,-1-1,2-2,-2 4,0-2,0 0,0 0,2-3,-4 4,2-2,-1 1,0 1,0-7,-2 7,0-1,0 1,-2 0,-6-2,4 3,0-1,1 2,-2-1,1 0,-2 1,3 1,-1 0,1 3,0-1,-2 1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1415,'14'17,"-11"-14,1 2,-3-1,1-1,-1 0,1 1,1 4,-2-4,2 1,0 0,-1-1,0-1,-1 0,-4-7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461,'2'0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1744 1482,'15'0,"-11"0,0 0,1-1,3 1,-5 0,2 0,-1 0,0 1,0-1,-1 1,0-1,-3 3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1483,'3'16,"-3"-11,1 0,-1 4,0-6,0 1,0 0,1-1,-1 0,1 4,0-3,-1 3,0-3,-3-5,0-2,1-1,0 1,0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1540,'-2'6,"5"-8,-1-1,-3 0,-2 2,0 3,3 1,2 0,1 0,0-4,-2-2,-3 0,1 0,-2 2,4 4,2-1,0-2,-2-3,-4 3,1 3,3 0,-1 0,0-6,0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1529,'0'27,"0"-19,0-4,0 0,0-1,0 0,-1 2,2-2,1-10,1-6,-2 8,0 0,0 2,1 0,0-2,0 1,1 1,0-1,0 2,0 5,-2 2,-1-2,2 6,-2-5,0 0,0 4,0-4,0 1,0-2,-2 7,0-7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1588,'4'16,"-2"-11,-1-1,0 1,0-1,0 0,1 4,0 1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1712,'1'19,"0"-15,-1-1,1 5,-1-4,0-1,1 0,-1 3,0-3,0 2,0-1,-1 3,1-10,0 0,2-7,-2 6,1 0,2-2,-2 3,1 0,1 1,1 3,-3 2,1 1,0 3,-2-3,0 4,0-1,0-3,-2 2,1-3,-2-1,0-2,0-2,-3-3,2 2,2-1,0 1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1690,'-4'32,"4"-25,0-1,0-1,2 9,0-9,-2 0,1-1,1 1,0 1,1 4,-1-6,6 5,-5-7,4 4,-3-2,3-1,-3-2,-1-1,1 1,3-1,-2-1,-1 1,0 0,1-2,-2 1,4-4,-4 1,2-6,-4 6,0-2,1 0,-1 1,0-6,-1 6,0 0,1 0,-1 0,0-1,-1-1,0 0,0 1,-2-3,0 1,-1 1,1 3,-6-9,1 5,3 5,1 0,-3-1,0 1,4 1,-3 1,2 1,-6 7,7-2,0-1,0 0,-1 1,0 0,2-1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1418,'13'3,"-9"-2,1 0,-2 1,0-2,0 2,0-2,0 1,0 0,0-1,1 2,-1-1,2 0,-2 0,4 1,-4-1,2 0,0 1,1 0,-3-1,1 0,0 0,-1 1,0-1,1 1,4 1,0 1,-4-1,3 1,-3-2,-1 0,0-1,1 0,0 1,0-1,1 0,0-1,0 2,-2-2,1 1,0 0,-1 0,0 0,0 0,0 1,4 0,-3 0,0-1,0 1,0-1,2 0,-1 0,-2 0,1 1,0 0,0 1,-1-1,-1 1,1-2,-1 2,1 0,0 0,0-1,1 2,-1-3,0 1,0-1,0 0,0-1,0 2,0 0,0-1,0 1,-6-1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1486,'2'16,"-2"-13,1 1,-2 4,1-5,-1 3,0-2,0 1,0-2,0 0,0 0,0 0,0 0,0 0,1 0,-1 0,-1 1,1 1,1-1,-1-1,4-2,2-1,-2 0,1 0,1 0,-1-1,0 0,0 0,2 0,-2 1,0-1,1 1,-2 1,1-1,-1 2,-4-8,-1 2,-1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1473,'14'3,"-11"-2,0 0,0-1,0 0,4-1,-3 1,0 0,0-1,0 2,-1-1,0 0,-5 3,-1-3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418,'-18'135,"1"-136,15-2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1513,'29'0,"-25"1,4 2,-5-3,0 2,1 0,-1-1,0 1,0 1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1552,'19'5,"-16"-4,0 1,1 3,-2-2,-2 1,0-1,-1 0,-1 0,-4 3,3-4,0 1,-1 0,1-1,8-2,-2-1,0 1,1-1,5 1,-5-1,-1 1,0 0,0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2276 1386,'5'35,"-7"-28,1-4,0 1,0-1,1 0,-1 1,0-1,0 4,-1 1,1-4,-2 0,-1-2,1-2,0-2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1562,'-14'11,"10"-10,0 1,1-1,-4 1,3-2,-2 2,3-1,0 0,0 1,0-1,0 0,0 1,0-1,-1 1,1-1,0 0,0 1,0-2,0 2,0-1,0 0,0 1,-2 1,3 0,-1-1,1 3,0-2,0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1643,'2'0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1674,'17'3,"-13"-3,1-1,-1 1,0-1,-1 0,0 1,-5 3,-6-1,3-3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2024 1693,'19'-2,"-15"1,0-1,1 1,-2 0,0 2,0-1,0 1,0 1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1690,'-2'15,"2"-12,0 2,0-2,0 0,0 0,0 1,0-1,0 0,-1-6,-1-14,-1 10,2 4,0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1688,'-1'16,"0"-13,1 0,-1 1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2025 1650,'-10'19,"9"-15,-1 0,1-1,1 0,-1 1,3 1,-2-1,2-1,-1 0,1 0,0 1,0-1,-1 0,0 0,0 1,0-1,0 0,4 8,-2-6,0-2,1-1,-1 0,1-1,1 0,0 0,-1 0,0 0,0-2,0 2,-1-1,1-2,0 1,-2-2,1 0,0-1,-1-1,0 2,-1-1,1 0,-1 0,1 1,1-1,-1 1,0-1,1 1,-1 0,1-3,-3 2,-1-2,-1-1,-1 0,1 4,1 0,-5-3,2 2,0 1,-2 0,2 1,0 0,1 1,-1 1,0 0,1 0,-1 0,0 1,-2 0,2-1,1 1,-5 1,4-2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2768 495,'25'0,"-22"0,1 0,1 0,0 0,-1 0,0-1,3 1,-2 0,1-1,-1 0,-9 2,-2-8,3-1,2 4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1743,'-6'15,"5"-12,0 2,0 4,-1 3,1-7,1-1,0 0,-1 0,0 2,1-3,-1 0,1 2,0-2,-1 2,0-1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2006 1866,'-14'-9,"11"9,-1 1,1 1,0 1,1 2,1-1,1 0,0 2,0-2,0 3,1-3,0-1,2 0,1-4,0-2,2-5,-4 4,3-3,-2 4,1-1,-1 5,-2 4,0-1,0 0,0 0,0 4,-1-1,2-2,1-3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1858,'-17'5,"14"-2,-2 3,3-3,-2 0,4 0,-1 0,1 2,1-2,-1 0,2 5,-1-5,2 3,0-2,0 1,3 5,-2 0,-1-6,-2-1,3 1,0-3,0 1,-1-3,3 0,-3-1,3-1,-3 1,6-8,-8 7,2 0,0-1,-1 1,0 0,1 0,-2-1,2-2,-2 3,-1 0,1-3,-1 3,0-2,0 0,-1-1,1 2,-1 1,0 0,0 0,0 0,-3-2,0 2,1 0,-6-3,2 4,4 1,0 0,-3-1,3 1,-1 0,1 0,-2-1,1 1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1588,'-6'13,"5"-8,1-1,-1 5,1-5,0 1,-1-1,1-1,-1 0,1 0,-1 2,1-2,-1 2,1-1,-2 3,2-2,-1-2,0-6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1687,'-9'13,"9"-10,1 0,1 3,-1-3,1 2,-2-2,2 0,1 3,0-4,0 2,1-3,-1 1,1 0,-1-2,3 0,-2-1,2 0,-3 0,1-2,0-3,-2 3,1-2,-1 2,-1 0,1-2,0 1,0 0,-2 1,0 0,0 0,-1 0,-1 0,-1 0,-2-1,0 0,-3-1,4 4,1-1,-4 0,-1 1,5 2,-1 1,1 2,-1-1,2 1,0-1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1699,'21'1,"-18"-1,0-1,1 1,-1 0,0 1,-2 2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1670,'1'29,"-1"-22,0 0,0-4,0 1,0 0,0 1,1 3,-1-5,-1 0,-2-8,3 0,-1-1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1581,'-11'13,"8"-9,0-1,2 0,-1 1,0 2,1-3,-1 1,1 1,-1-1,1-1,-1 0,0 0,0 0,1 0,0 0,-1 1,1 0,0-1,1 0,0 0,-1 0,1 0,0 3,-1-3,1 1,0-1,-1 0,1 2,-1-1,0-1,1 0,0 0,0 0,0 0,0 1,0 0,0 1,0-2,0 1,-1-1,1 0,0 0,-1 0,1 1,0-1,-1 0,1 0,0 0,-1 0,1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1813,'3'15,"-3"-11,1 0,-1-1,0 1,1 6,0-5,-2-2,3-8,0 1,0 1,1 1,0 1,0 0,0 1,-3 3,0 1,-1-1,1 0,-1 1,0-1,-2 0,1 0,-1-2,-1-4,1 0,1 0,1 0,0-1,0 1,1-7,0 5,1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1807,'-2'25,"3"-20,0 4,0-3,0-3,1 2,0 0,-1-2,2 2,1 4,-3-6,0 1,0 0,5 1,-3-5,1 2,0-2,0-1,1 0,1-2,-2 3,-1-3,1 1,-2-1,0-4,0 3,-1 0,-1 1,1 0,-2-1,0-3,0 3,0 0,-2-3,0 3,2 1,-1 0,-2 0,1 1,0 0,0 0,-5-3,3 3,2 2,-2-2,2 2,-2 0,-1 2,3-1,0-1,-3 2,1-2,2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451,'37'0,"-34"0,0 0,0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590,'-14'-3,"11"3,0-1,-1 1,0 0,1-1,0 1,0-1,0 0,0 0,-3 0,3 1,0-1,0 2,0-2,-1 1,-3 0,0 0,4 0,-1 0,1 0,-1 0,1 0,0 0,-1 0,1 1,-1-1,0-1,1 2,-2-2,2 1,-1 0,1 0,0 0,0 0,0 1,0-1,0 0,-2 1,2-1,0 1,0 0,0 0,0 0,0-1,0 0,0 0,0 0,0 1,0-1,0 1,0 0,0 0,0-1,0 1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569,'14'0,"-11"-1,4 1,-4 0,3-1,-2 1,-1-1,0 1,0 0,-8-2,2 1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581,'2'0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581,'4'6,"0"-5,2-1,-2 0,0 1,-1-2,1 1,-1 0,1-1,-1 0,0 1,-7-3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2568 551,'2'0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551,'-5'10,"4"-6,-1-1,1 1,0-1,0 1,1 1,0-1,0-1,1 1,0 1,-1-2,2 0,0 0,5 1,-3-3,1 0,-1-1,-1-1,2 1,-2 0,0 0,0-1,1 0,-1 0,1 0,0-1,-1 1,0-2,0 0,3-11,-6 10,1 0,-1 1,0 0,0 0,-2-1,-2 0,1 2,-4-1,4 2,-1 1,-1-1,2 1,-2-1,2 1,0 0,-1 0,-1 1,1 1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606,'-21'21,"18"-18,0-1,2 1,0 0,0 0,-2-7,1 1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649,'-13'2,"10"1,0 0,2 0,-1 1,2 0,0-1,0 1,3-3,0 0,0-1,0-1,0-2,1 1,-3-1,2 1,-2-1,0 0,-1 0,-1 6,1 1,-1 0,1 0,1-1,2-5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629,'-14'32,"13"-28,1-1,0 0,0 0,0 1,1-1,0 0,1 0,-1 0,1 1,0-1,1 0,-1 0,1-1,0 1,0-2,0 0,3 1,-1-3,-1 1,-1 0,1-2,0 0,-1-2,1 0,-1 0,0-1,0 2,0-3,-2 2,0 1,-1-2,-1 2,0-2,-2-2,1 4,0-2,-1 1,0 1,0 0,-1 3,1 0,-6 0,6-1,-2 1,2 1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802,'-14'5,"9"-4,2 0,0-1,-1 2,1-2,0 1,0 1,0-1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442,'22'5,"-19"-5,0 0,2 2,-2-1,0 0,0 0,0 1,0 2,-2 0,-2-1,-2 2,1-2,-3 6,3-5,0-1,-1 1,1-1,-2 0,1 0,-2 2,2-3,4 1,2-2,1 0,0 1,4 0,0-2,-3 0,11 0,-12 0,-12-6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787,'3'15,"-3"-12,0 3,0-3,0 1,0-1,0 2,0 0,0-2,1 0,-1 0,0 2,0-2,0 0,0-6,1-1,0 1,-1-3,1 3,0 0,2 1,0-1,1 4,-1 0,0 1,-1 1,-4 0,-1-1,0-1,-1 2,0 0,-4 1,4-1,0 0,1-3,0-2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788,'-17'4,"15"1,1-2,0 1,1-1,0 1,-1-1,1 0,0 0,-1 3,1-2,0 2,1 0,0-3,1 0,2 3,0-2,0-2,0 1,-1-1,0 0,0-1,0 0,1 0,0 0,-1-1,0-1,4-3,-3 0,-1 2,-1-1,4-4,-3 4,0-1,0-1,-3 1,0 1,-1 0,0-5,0 4,0 0,0 0,0-1,0 2,-4-6,2 5,0 1,0-1,-1 0,-1 2,1 1,0 2,1-1,0 1,-2 1,2-1,0-1,-4 3,-2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1206,'27'7,"-21"-7,-3 0,1 1,0-1,1 1,-1-1,0 0,3 0,-4 0,12-2,-12 2,0 0,1 0,0 0,1 0,-1 0,0 0,0 0,-1-1,1 1,-1 0,0 0,3 0,-2-1,0 1,3-1,-2 0,-2 0,14-4,-14 3,2-3,-3 2,6-9,-5 8,0 1,4-3,-3 4,1 0,-1-1,-1 0,0 1,1 0,-1-1,-1 0,1-1,0 1,2-6,0 0,2 0,2 0,0-1,-1-10,-7 16,2-4,-1 3,-2 2,2-2,-2 0,1 2,-1-5,0 2,0-25,0 27,0 1,0-1,0-1,-1-4,1 3,-1-2,1 4,0 1,-1 0,1-3,0 2,-1 1,1-4,0 3,0 1,0-1,1-6,0 6,-1 1,0 0,-3 6,0 2,1-2,1 1,0 0,0 0,0 0,0-1,0 0,-1 1,-1-1,0-1,0-2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885,'18'15,"-16"-12,1 3,-2-3,1 1,3 8,-3-8,0-1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617,'-14'2,"11"-2,-2 0,1 0,0 0,0 0,0 0,0-1,0 2,1-1,-2 1,-2 0,4 0,0-2,0 2,-2-1,1 1,1-1,0 0,0 2,0 0,0-1,-1-1,1-1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612,'2'0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2687 612,'0'7,"0"-4,0 1,0 0,-1 2,1-3,0 1,0-1,-1 0,1 3,-1-3,1 0,0-7,3-6,-1 7,0-1,2 1,-2 0,3 2,-2 1,-5 5,0 1,0-1,0-1,-1 2,0-3,0 1,0-2,0-3,0-2,0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2670 614,'-9'24,"8"-19,1-1,-1 1,0-1,1-1,0 1,1 0,1-1,0 1,1-1,1 0,-1-2,1 0,1-1,-2 0,1-2,8-5,-9 6,0-1,2-2,0-4,-3 5,-1-1,0 1,0-1,0 0,0-1,-1 2,-1 0,-2-2,-1 2,1 1,0 0,-1 0,-3-2,4 2,0 0,-2-1,1 1,-1 2,0 2,-2 2,4-3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671,'14'11,"-10"-8,4 7,-5-6,1 0,-2-1,2 1,-1-2,1 1,-1-2,2 3,-2-4,1 3,-1-2,4 3,1 2,-5-2,1 0,1 5,-3-5,0-1,-4-6,-1-3,1 3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783,'-17'-5,"13"5,0 1,-1-1,1 3,-1 1,2 2,3 0,0 1,0-4,1 0,0 0,2 0,0 0,1-1,3-1,-3-1,-1 0,0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2696 407,'16'-1,"-13"3,0 1,-1 0,0 3,-2-3,1 4,-1-4,1 1,0-1,-1 1,0-1,1 2,0 0,-1-1,0-1,0 5,0-5,0 2,0-2,-1 0,1 1,-1 3,1-3,-2 1,2-2,0 0,-1 2,0-1,0 0,-1 1,2-2,-1 0,-1 2,-1-1,0-1,-2 0,-5 3,3-3,3 0,1-4,3-2,0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765,'-21'20,"19"-16,1 2,0-2,0 5,1-5,0 0,0 0,0-1,0 1,0-1,1 0,1 0,0 0,10 4,-8-7,0 0,0 0,4 0,3-3,-8 2,0 0,0 0,0 0,0-1,0 1,9-5,-6 3,-1 0,0-1,-3-1,-2 2,0 0,0 0,-4-6,2 6,-12-9,11 10,-6-5,2 2,-1 0,0 1,4 3,-2 0,1 1,1 0,-1 1,2 0,-1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832,'2'0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2434 87,'14'1,"-11"-1,1 0,2 0,-2 0,0 0,1 0,-1 0,-1 0,1 1,2-1,-3 0,0 0,0 0,0 1,-6-2,-1 1,0 0,0-1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2444 121,'27'-1,"-24"1,2 1,-2-1,2 2,-2-2,1 0,-1 0,0 0,0 1,-10 1,1-1,0 0,1-1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2433 136,'-43'54,"40"-52,-1-1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2357 211,'-7'-13,"4"13,0 1,0 2,-2 1,4-1,-1 2,0 0,1-1,-1 2,0 0,1-1,1-2,0 0,1 0,2-1,4-4,-3 0,-1-2,0 1,0-2,-1 1,0 1,-1 0,-1 6,0 1,1-1,2 6,-1-6,1-1,3-3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2507 146,'20'23,"-17"-19,1 0,-1-3,4 3,-2-2,2 4,-4-4,-1 1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2528 225,'-4'37,"4"-31,-1 0,1-2,0 0,-1-1,1 0,-1 1,0 0,1-1,0-6,0-1,1 1,0 0,0 0,2-1,-3 1,-3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2572 213,'22'2,"-19"-4,2 2,1-2,-3 4,0-5,-5 6,-3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237,'31'0,"-27"0,-7 3,0-1,0-1,-1-1,1 1,0 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861,'-1'60,"2"-57,2 0,1 0,0-3,1-1,-2 0,0 1,4-3,-4 1,-1-1,1 1,-1-2,0 1,2-2,-2 2,3-3,0-1,-3 3,0 1,-1-1,-1 0,-1-3,0 2,-1 1,0 0,-2 0,1 2,0 1,0 0,-2 1,1-1,-1 2,0 0,2-1,-3 1,3 0,0 1,2 1,1 2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2554 250,'-13'4,"4"8,4-3,3-5,1-1,-1 0,0 0,0 1,-2 2,1-1,0-1,1-1,-2 3,1-3,-1 1,0-2,1-1,6-7,8-10,-9 13,0 0,0 0,0 0,1 0,3-5,-4 5,0-1,-1-2,1 3,0 0,0 0,0 0,3 0,-1-2,0 4,0-2,-8 7,1-2,-1 1,0 3,1 1,-3 2,4-4,-1-1,-4 6,4-6,0-1,1 0,0 0,0 0,-2 2,2-2,0 0,0 1,-1-1,4-6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310,'-1'63,"0"-58,1 0,0-2,-1 0,0 1,0-1,1-7,0-1,0 0,1-4,0 5,0 1,2-7,4 6,-4 3,0 0,2 2,-2 2,-2 0,-1 0,-2 4,0 2,-2-2,3-4,-1 0,-2 3,1-4,3-9,0 0,3-5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269,'11'21,"-9"-15,2 3,-1-4,0 0,1 2,-1-4,-1 0,1-1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2700 345,'-16'1,"12"-1,1 2,0-1,0 0,-2 2,0-1,1 1,0 1,2 2,1-1,1-2,-1 2,2 0,1 1,1-1,1-1,1-2,-2-1,2 1,-1-2,2 1,-3-1,1-1,0 1,0 0,0-2,1 1,-1 0,-1 0,3-2,-2-1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270,'2'0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1558 1357,'-5'17,"5"-14,0 0,0 1,0-1,-1 0,1 1,0-1,0 1,0-1,-1 0,1 0,0 0,0 0,0 2,-1-2,1 1,0-1,0 1,0-1,1 0,0 2,0-1,0-1,1 0,0 0,0 0,2 0,1 1,-2-2,1 0,0-1,0-1,-1 2,1-2,-1 1,1-1,-1 0,2 0,1 0,-3 0,5 0,-5 0,4 0,0 0,-4 0,3 1,-3-1,1 0,0 0,1 1,-2-2,5 2,-5-1,2 1,-2-1,1 0,0 1,-1-1,1 0,-1 0,3 0,-3 0,1 0,1 0,0 0,-1 0,-1 0,1 0,-1 1,4-1,-4 0,0 1,0 0,1 0,-1 0,0-1,1 1,-1-1,0-1,0 0,0-1,0 0,1-3,-4 2,1-1,-1 0,1 1,-2-10,1 10,-1-1,-1-4,2 4,-3-2,1 2,0-6,1 4,0 1,0 1,-1-7,1 6,0 2,0-3,-1 3,-1 0,0 1,0-1,0 2,-4-2,3 2,1-1,-2 0,-2 0,0 1,2-1,-1 2,1-2,-3 1,0 1,2 0,1 0,-3 0,-2 1,4 0,0 0,-4 2,5-2,0 1,-1-1,-1 3,1-3,1 0,0 0,1 2,1-3,0 1,0 0,0 0,-1-1,1 0,-4-17,6 12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1653,'-8'14,"8"-10,-1 1,1 4,1-6,-1 3,1-2,0 1,0-2,0 1,1 4,0 9,-1-14,0 2,0-2,3-1,0 0,0 0,0 2,-1-3,0 0,0 1,2-1,-2 0,2 0,-1 0,2 0,-3-1,0 1,2-1,-1 1,-1-2,0 1,2 1,1-1,-3 1,1-2,1 0,-2 1,0-1,2 0,0-1,-2 2,1-1,0 1,0-1,0 1,0 0,-1 0,0-1,0 1,1-1,-1 1,0-1,2 0,-1 0,-1 0,0 0,4 0,-3-1,0 1,-1 0,1 1,-1-1,0 0,0-1,1-2,-2 0,-1 0,-1 0,1-1,0 1,0-2,-1 1,0 2,0 0,0 0,0 0,0 0,1 0,-1 0,-1-1,1 1,0-2,-1 1,0 0,0 1,0 0,-2 0,1 0,-1 1,0-1,0 2,-1 0,-9-3,9 3,0 0,1 1,0-1,0 0,-1 1,-3-1,4 0,-1 1,1 0,-2 0,1 0,-3-1,4 1,0 0,-2 0,1 0,1 0,0 0,0 0,-1 0,1 0,-5 0,5 0,0 0,-2 0,1 0,0 0,1 0,0 0,-1 0,1 0,0 1,0-1,0 0,-1 0,1 0,-1 1,0-1,0 0,-2 1,3-1,0 0,-1 1,1 0,0-1,0 2,0 0,0-2,0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855,'14'4,"-11"-4,0 1,6 1,-4-1,1-1,-3 0,1 1,-1-2,0 2,0 1,-7-4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872,'0'21,"1"-18,-1 0,0 1,0 4,0-4,0 0,0-1,0 0,0 1,0 0,-1-1,1 1,0-1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1404 878,'28'-5,"-26"2,-3 0,-2-1,0-1,2 2,-1 0,2 0,3 0,1 0,-1 2,1-1,0 2,-1-1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1428,'52'-17,"-47"15,1-1,-3 2,3 0,-2-1,-3 5,-5 3,0-2,-3 2,2-1,2-3,-2 3,2-3,1 1,-1 0,0-1,-2 3,3-2,-3 2,1-1,1-2,0 0,6-3,0 1,1-2,0-1,0 0,11-10,-11 11,-1 0,1 0,1 1,-2 0,1 0,-8 3,-2 1,1-1,1 2,2-1,-1 0,-3 8,2-4,2-2,0-2,0 4,1-4,3 1,4-3,-3-1,0-2,2 0,-2 0,2-1,0-1,-2 0,-7-6,0 6,-2 1,3 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862,'2'0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883,'1'17,"-1"-13,0 0,0 0,1 0,-2 0,2-1,-1 1,1-1,0 0,1 0,0 0,1-1,0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885,'19'1,"-16"0,0-1,0 0,0 0,0 1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872,'2'14,"-1"-10,-1-1,0 0,0 0,1 0,-1 0,0 0,0-7,0 1,0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843,'20'3,"-14"-3,-3 0,0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849,'5'34,"-5"-29,0-1,1-1,-1 0,0 5,1-4,-1 0,0 5,0-5,1-1,0-13,-1 5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831,'21'3,"-18"-3,-2 3,-1 1,-2 1,1-1,0-1,0 2,0-1,1 0,0-1,1 2,1-1,0-1,2-1,0 0,-1-2,0 1,0 0,-9 3,2-1,0 0,4 0,10 3,-7-4,0 0,2 2,-1-1,-1 0,-1 0,-1 0,-2 1,-5 2,1-4,0-1,-4 0,5-1,0-1,-1 1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951,'18'4,"-12"-5,-3 2,2-1,-2 0,0 0,5 0,-4-1,0 1,-1 0,2 0,0 1,2 0,2-1,-6 1,5-1,-2 1,-3-2,1 1,1 0,-2 0,2-1,0 1,-2 0,0 0,0 0,5 0,-4 0,-1 0,1-1,-1 1,0 0,0 1,0-1,0 0,0 0,2 0,0 0,-1 0,-1 0,5-1,-5 1,2 1,0-2,-1 1,1 0,-1 0,0 0,-1 0,1 0,-9-3,2 1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866,'0'15,"1"-12,0 0,2-1,0 0,0-2,1 2,3-2,-3-2,-1 0,0 0,0-1,-2 0,-1 0,-2 0,1 0,-2 0,1 0,-2-1,1 2,-2-1,-1 2,3 0,-1 2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904,'-1'15,"1"-12,-2 0,0 1,1-1,0-7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840,'7'45,"-8"-41,1-1,0 2,0-2,0 2,0-1,0-1,0 1,0-1,1 2,-1-2,2-6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882,'2'0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1839 888,'2'26,"-2"-23,-1 1,0-1,-2-1,3-10,1 4,0 0,0 0,2 1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853,'29'-2,"-26"4,0 0,-1 1,-2 0,0 0,-1 5,0-5,-2 2,0 0,-4 1,3-1,1-3,1 1,7-1,3-1,1-2,-5 1,1 0,1 0,-3-1,0 0,-3-2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1948 917,'-13'27,"17"-30,1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869,'6'14,"-5"-11,1 0,-1 1,-1-1,2 1,-2 1,0 2,-1-4,1 0,0 0,-2-6,2 0,-1-4,1 3,0 0,1 1,-1-2,2 0,-1 2,1-1,0-1,1 2,1-2,1 3,-2 1,1 2,2 6,-5-4,0 2,1-2,1 11,-3-10,1-1,-4-2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1014,'25'1,"-22"0,0-1,2 0,-1 0,0 0,1-1,-1 1,-1 1,0-1,0 1,-6 1,-1-5,1-3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1013,'1'34,"-1"-31,1 2,-1 0,1-2,-1 1,0 3,1-3,-2 0,1-1,0 0,-3-3,1-3,-2-4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1188 1000,'13'10,"-10"-12,0-2,-1 1,1 0,-4 0,0 0,-3-3,0 3,1 0,0 3,-1 0,0 0,1 1,0 0,0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1005,'2'0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1005,'-4'37,"7"-34,1 0,-1-1,0-3,0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1432 1002,'3'41,"-3"-38,0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846,'1'18,"-1"-11,1-1,-1 5,0-6,0-1,0 7,-1-5,1-2,0 1,-1-2,-1 3,-3-1,2-3,0-1,3-6,1-5,1-1,-1 4,0 0,-1 4,-1-2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1060,'7'19,"-8"-22,0-1,0-1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1045,'8'14,"-7"-11,-1-6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1057,'2'0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1097,'11'14,"-9"-11,0 0,0-6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1530 1037,'33'-2,"-30"2,0 0,3-1,-3 1,0 0,0 1,0 1,-2 1,-4-3,-3 1,3 0,0 1,2 1,0 0,1 0,2 7,-1 0,0-4,-1-1,1 5,1-3,-1-3,-1-1,1 0,-1 0,1 2,-1-2,0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1076,'19'-2,"-16"1,0 1,1-1,-1 1,0 1,2 2,-2 0,-1 0,-1 0,-6-1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1050,'13'31,"-12"-27,0 0,0 0,0 0,0-1,2 8,-2-4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1053,'26'-4,"-23"4,1-1,-1 0,1 0,0 0,-1 1,0 0,0 0,0 0,0 1,-7 1,1-2,-1 0,0 1,1 0,0 2,4 1,2 0,-2 0,1-1,0 9,-1-8,-1-1,1 3,0-3,-1 6,0-5,0 3,0-4,-2 1,-1-8,1 1,-4-2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1163,'13'0,"-10"1,4 0,-4 1,1-1,-2 2,-2 3,-3-1,1-2,0 0,-6 3,2-2,1-2,2-1,0 0,0 2,9-3,-2 0,3 1,-3 0,-1-1,2 2,0-1,-1-2,0 1,-1 1,0-2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1175,'11'20,"-11"-17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1057,'-22'17,"18"-9,3-5,-1 1,0 0,-2 8,4-9,0 0,-1 0,2 3,0-3,1 0,-1 1,4 1,-2-3,3 0,-1 0,4 0,-6-3,2 0,-1 0,0-3,2-3,-2 2,2-1,-2 1,3-5,-4 6,-2 1,0 0,1-2,-1-3,0 1,-1 4,0 0,-3-9,-1 9,1 1,-3-1,-1 0,3 2,0 0,0 1,-3 1,2 0,1 1,0-1,-2 2,1 0,2-2,0 2,6-1,1-1,-1 0,0 0,1-1,-1 0,0 0,1 0,0 0,-1 2,-3 1,0 0,-1 0,1 0,-1 1,-1 0,0 0,-1-1,0-1,1 1,-1 0,0-2,1 2,5-3,2 1,-2-1,0 0,6 0,-6 0,0 1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1226,'7'14,"-5"-8,-1-3,0 0,0 0,2-5,-2-4,0 2,-1 0,0 1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1187,'25'3,"-21"-3,1 0,-2 1,0-1,1 2,-1-2,-7 2,0-1,1-1,0 0,1 3,1 0,0 2,1 1,0-2,0 6,-1-4,1-2,1 0,-1-1,-1 5,2-3,-2-1,1-1,1 2,0 0,-1-2,1 0,0-8,0-6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1362 1218,'18'-2,"-13"2,-2 0,2-1,0 1,-1 0,-1 0,2 0,-2 2,1-2,0 4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1402 1205,'0'16,"0"-13,0 0,1 0,-1 2,1 0,0 0,0-1,1 6,-1-7,0 0,1 2,0-1,0-7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1191,'32'8,"-29"-8,0 0,-1 3,-5-3,0 0,1 3,-1 0,2 0,1 0,1 1,0 1,-1 1,0-2,3 9,-3-7,-1-2,1-1,-1 0,0 0,-3 1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1279,'14'5,"-5"-4,-6-1,1 0,-1 1,6-1,-6 0,0 0,0 0,0 0,2 0,-2-1,0 1,0 0,5 1,-5-1,0 1,0 2,-1 0,1-4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1236,'17'-5,"-14"5,0 0,1 2,-1-1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1217,'3'26,"-3"-22,0-1,1 1,0 1,0-1,-2-7,1-1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1568 1203,'33'-2,"-26"2,-4 1,0 0,-1 2,-6-1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1215,'3'45,"-3"-41,0 0,0 0,-1-1,-2-3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1269,'-22'31,"21"-26,1-1,0-1,1 0,0 0,0 0,1 0,0 0,1 0,0 2,3 3,-3-2,-1-3,-1 0,4 2,-2-2,0-2,0-2,1 0,0-3,0 1,0-1,-1-1,-1 1,1 0,-1-2,0 2,-1 0,0-2,0 3,-1-1,0 1,1-1,-1 1,-1-2,1-2,-2 3,-2 0,0 2,0 1,0 0,1 0,-3 0,3 1,-2 0,-1 1,3-1,-2 1,-1 1,2-1,6 4,2-3,0-1,0 0,-1 0,2 1,-4 1,-1 0,0 4,-2-3,-1 0,0-1,0 0,6-2,1 1,-1-1,0 1,-1 1,-3 2,0-1,0 1,0-1,-1 5,1-6,-1 5,1-4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1282,'33'-3,"-29"3,-1 1,1-1,-1-1,1 2,-1-1,0 0,6 0,-2-1,0 1,4 0,-8 1,8 0,-5 4,-7 1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1745 1243,'2'0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1226,'56'4,"-51"-4,0 0,0 0,0 0,-1-1,0 2,4-2,-4 1,11-1,-6 2,-2-2,-2 0,-2-2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978 895,'7'16,"-5"-9,0-1,1-1,-1-1,1 0,-1 0,0 0,0 0,0-1,1 1,-1 0,0-1,0 0,-1 0,3 2,-1-2,-1 0,1-1,2-1,-2 0,0-2,0-1,-1-1,7-17,-4 9,-1 6,-1-2,1 0,1-3,5-6,-5 8,4-7,-5 7,0 0,0 0,3-4,-3 8,13-12,-13 13,0-1,-1 1,4-5,-3 7,-1 4,-5 4,0-4,-1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3026 899,'8'26,"-8"-23,1 0,1 2,-1-1,1-1,-1 2,1 0,-1-1,0 0,0-1,0 2,0-1,-1-1,0 0,1 0,0 1,0-1,0 1,0-1,-1 0,3-3,0-2,1-2,-1 0,1-3,0 0,1-1,1 1,-2 0,0 1,4-9,-4 7,0 0,-1 1,1 1,4-5,-4 7,6-6,-6 5,0-2,0 1,2-3,-1 3,-1 1,0 2,-1 1,-1-2,-5 2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929,'12'20,"-11"-16,1 0,0 1,0 1,-1-1,2 9,-2-11,1 2,-1-1,0-1,0 0,2-4,-1-2,2-2,-2 2,0 0,0 0,0-1,1 0,8-13,-6 13,0 0,0-1,-1 1,0-1,4-4,-1-1,-4 3,8-6,-8 10,1-1,1-1,1 2,-2-1,-4 0,-17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1652,'-9'-18,"10"15,0-1,1-4,0 4,-1 1,2-3,1 2,0 0,1 1,-2 1,0 1,0 0,1 1,-1 1,0 2,0 0,0-1,-2 2,0 0,-1 5,0-5,0 0,-1-1,1 1,0-1,-1 1,-1 1,2-1,-1 0,0 0,0 0,0 4,1-5,-1 1,1-1,-1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1761 1722,'-3'-13,"1"10,-1 4,4 2,1 0,1-3,0-2,0-1,-3-1,0 1,-3 1,-1 4,0 2,3 0,3-1,1-1,1-3,-1-1,0 0,0 0,0-2,-2 1,0-1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1705,'13'10,"-12"-13,-1 0,-1 0,-2 1,0 2,4-3,-3 0,-1 5,2 1,-1 2,5-2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938,'-13'14,"12"-11,0 0,0 1,1 0,-1 1,0-1,0 2,1-3,0 0,0 0,0 0,1 1,-1 0,1 0,-1 0,0 1,0-1,0 0,0 1,0-2,0 0,0 0,2 0,-2 0,3-2,0 1,1-1,1-1,-2 0,1-1,-1 1,0-1,0 1,0-2,0 0,2-4,-1-1,-3 4,0 0,1-5,0 1,-1 3,-1-3,0 4,0-2,-1-9,0 10,0-3,-1 0,1 3,-1 1,0 0,-1 2,0 0,0 1,-1-1,-6 1,7 0,0 0,0 0,0 0,0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1095 1517,'-3'13,"0"-8,1-2,-1 2,0 1,0-1,2-2,-1 2,0 0,1-1,0 0,-1 1,2-2,3-1,2-5,1-1,0 0,-3 1,3 0,-2 1,-1 1,0 1,0 3,-3 0,0 0,-1 0,-2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944,'-13'30,"13"-27,-1 0,0 2,1-1,1 0,-1-1,2 1,-1-1,3 0,-1 1,2 1,-1 1,0-1,-1-1,6 3,-6-6,0-2,1-2,-1 0,0-3,-1 3,-1 0,1 0,2-2,1-2,-1 3,0-2,-2 0,-2 0,0 0,-2-1,1 3,-2-2,-2 2,-4-2,4 4,0 0,2 2,0 0,0 0,-5 1,5-1,-4 1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931,'2'0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931,'3'3,"1"-5,0-1,0 0,-1 1,0-1,3-4,-1 2,1-2,-1 3,-3 1,1 0,2-1,1-1,-2 2,0 1,0 0,0-1,0-1,0 0,-1 0,0 1,0 0,0 1,0-1,1-1,2 0,-3 4,0 0,-1 3,1-1,0 1,2 8,1 3,-4-10,-1 0,1 0,1 1,-1 0,4 14,-4-13,0-1,-1 0,1 0,-1 0,1 0,1 1,-6-10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1775 782,'32'-10,"-28"8,0 1,-1 0,1 0,-3 4,-4-2,-1-3,2-1,-2-3,3 2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1805 736,'-6'43,"5"-40,1 1,0 0,-1 0,1 6,-2 4,1-11,1 0,-1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788,'24'-6,"-21"6,-4 3,-4 4,-1 0,5-2,-1-2,2 0,0 0,3-1,0-2,1-1,3 0,-3-2,-1-1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766,'-1'37,"1"-33,0 1,0-1,0-1,0 3,0-1,0-1,0-1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767,'22'-18,"-18"15,-1 2,0 1,0 1,-1 2,-1 0,0 8,-1-8,2 22,-1-20,-1 1,0 0,0 0,1-1,-1 1,0-1,-1-2,-2-3,-7-5,4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788,'16'-18,"-17"24,1 3,-2-3,1-1,0-1,0 0,-1 0,9-10,-4 5,0-2,0 2,0 1,-3 3,-3 2,-5 8,5-9,1-1,-1 0,1 0,0 0,5-1,2-4,-2 0,1 0,-1 0,0 1,0-2,0 1,5-7,-6 6,0-1,3-6,-4 7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778,'8'15,"-8"-11,0 1,0-1,0-1,1 1,0-1,1 1,1-2,-1 1,2 0,-1 2,-3-2,-1 0,-2 1,0-1,-1 2,1-3,0-2,1-4,1 1,1-2,1 2,0 0,4-2,6-3,-8 6,1 0,0-1,0 1,3-9,-6 8,-2 0,-4-2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1537,'-1'23,"1"-19,0 4,0-1,0-2,0 0,1-1,0-1,-1 0,0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830,'40'-6,"-36"5,-1 1,5-1,-2 0,-2 1,-1-1,2 1,-2 0,0 0,2-1,-1 0,-8 4,1-4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2676 827,'-1'18,"1"-14,-1 1,2 0,-1 4,1-5,0-1,-1 0,2 1,1 0,0 0,2 0,-2-2,6 1,-5-2,0 1,0-1,0 0,0-1,0 1,-1-1,9-3,-7 1,0 0,1 0,-1 0,-1-1,1 0,1-2,-3 2,3-4,-4 2,1 0,1-4,-3 6,1 0,0-2,-2-1,-6-4,3 7,0 0,0 1,0 0,0-1,-11-4,9 6,0 0,-1 0,-3 0,5 0,0 1,1-1,0 1,0 0,0 0,0 1,0 0,-9 9,10-6,0 2,1-3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816,'-3'39,"3"-34,0 0,0 4,0-6,0 1,0-7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836,'-8'15,"7"-9,0 1,1-2,0-1,0 0,0 0,0-1,1 0,-1 1,1-1,0 0,0 0,2 1,0 0,3 1,7-1,-10-3,4-1,-4-1,4-1,-4 0,1 1,5-4,-6 3,1 1,0 0,0-1,-1 1,0 0,2-2,-2 1,1-4,-3 3,-1 0,0 0,-2-14,1 11,-2-4,1 7,1 0,-3-2,0 1,1 1,-1 1,1 0,0 0,1-1,-3-1,0 0,-3 3,5 1,-8 2,8 0,0-1,-1 0,0 0,-3 4,4-3,0 0,0 0,0 2,0-1,6-1,0-2,2 1,-1 0,4-1,-4 0,-1 0,0 1,0-2,1 2,0-1,-1 0,0 1,-4 2,-1 0,0 1,-1-1,0 0,-3 6,3-7,-1 2,0-1,1-1,7-1,0-1,1-1,0 0,-1-1,4-2,-5 1,1-1,-1 0,0 1,-1 0,0-1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1766,'1'13,"-1"-7,1-2,0 4,-1-5,1 4,-1-1,0-3,1 2,-1 0,-1 0,2 1,-1-2,0 0,0-1,0 0,-1 1,2 0,-1 1,1-2,2-2,0-1,6-1,-6 0,0 0,0 1,0-1,0 0,0 0,1 0,2 0,-3 0,0-1,0 2,1-1,2-2,4 1,-5 0,1 0,0 1,5-3,-6 2,0 0,1 0,0 0,1 0,0-1,-1 1,6-1,-1-1,-6 3,9-3,-7 3,0-1,-1 0,0 0,0 1,0-1,2 0,8-3,12-6,-21 8,2-1,-1-1,7-1,-1 0,-6 3,0 1,1 0,-1 0,-1-1,-1 1,9-4,-6 3,-1 0,0-2,0 1,-1 0,-1 0,1 1,1 0,0 0,-1 1,0 0,0 0,-1 0,0 0,1 1,0 0,1-1,-1 0,-1 1,0 0,0-1,-1 1,0-1,1 2,0-2,0 0,12-3,-13 2,0 1,0-1,5-1,-4 2,1-1,5 0,-7 2,-1-1,1 1,0-1,17-5,-16 6,0-1,-2 1,0-1,1 0,0 0,5-3,2-2,-6 3,0 1,-1-1,1 0,4-2,2 1,2-1,-2 2,-1-1,-7 3,0 1,0-1,0 0,-1 1,1 0,-1 0,0 0,0 0,1 1,-8 1,-4-4,0 1,2-1,-2-1,1-1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1798,'27'29,"-25"-25,0 0,0-9,-3 1,1 0,0 1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1775,'-18'35,"16"-32,-3 4,2-3,1 0,-1 2,0-2,-8 8,8-11,-2 3,9-5,-1 0,0 0,1-1,0 0,0 0,4-3,-3 1,0 0,-1 2,0-1,-1 2,0-1,-2 5,-4 1,1 0,0 0,1-1,-3 1,1-1,0 0,0 0,1 0,5-1,4-3,-4 1,1-1,1-1,-2 2,-7 3,-1 1,0 0,2 1,-1-2,2 0,1 0,6-5,-2 1,2-1,-2 1,1 0,-1 0,2 0,-2 1,2 0,-2 0,2 1,-2-1,0 2,0 1,-1 2,0 3,-2-3,0-2,0 1,-1-1,-1 0,0 0,-1-1,0-2,0-1,-3-4,4 2,0 0,0 0,1-3,0 1,0-1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2260 1855,'2'24,"-1"-21,-1 0,0 2,0 6,0-5,0-2,-1 0,1-1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1874,'-11'37,"9"-32,2-2,0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1893,'3'23,"-1"-18,3 4,-3-6,1 0,1 3,-1-5,2 1,-1-5,4 0,-3 0,-1 1,-1 0,1 0,0 0,0 0,7-4,-2-3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1059 1541,'-8'39,"8"-34,0-2,1 0,0 4,0-3,1 1,-1-1,2 2,-1-2,2 1,-1-4,1 0,-1-1,3-2,0-1,-2-2,-1 3,-1-2,1 2,-1-2,1 0,-2 0,0-1,-1 1,1 0,0-2,0-3,-1 4,0 1,-1-7,0 2,0 4,0 1,-1 1,-2 2,-2-2,2 2,-3 0,4 0,0 1,0 2,-2 5,3-3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1858,'-3'35,"3"-31,0-1,0 0,0 0,0 0,1 0,-1 1,2 1,1-4,0-4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1855,'2'26,"-2"-22,0 2,0 0,-1-2,1-1,0 0,-1 1,0 1,1-2,-2 3,0 5,0-1,1-5,1-2,-1-8,2-8,-1 9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1868,'19'0,"-15"2,-1 0,0 0,0 1,-2 1,0 0,-1-1,1 2,-1-1,-1 0,0-1,0 0,0 1,-1-1,0 1,0-1,-2 2,1-2,0-2,0-2,0-2,1 0,1 0,0 0,4 0,0 2,1 0,1-1,-2 1,2-2,-1 1,-1-1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1854,'27'0,"-24"0,0 2,-4 3,-2-2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1866,'-2'17,"2"-12,1 1,-1-1,0-1,1 0,0 6,0 1,-1-3,0-2,1 3,0-1,0-5,-2-10,0 2,1-1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2431 1894,'2'0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1874,'13'-1,"-10"1,2 0,-2 1,-1 3,-2-1,-1 1,1 0,-1-1,-1 0,1 0,-2 0,2 1,-2 1,3-2,3-2,2-1,-2 1,-1 2,-3 0,0 1,-3 2,2-3,-1 1,0-9,0 0,1 2,1 0,0 0,4 14,-2-6,-1 1,1 0,-1-2,1 0,-1-1,2 4,-2-3,2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1869,'11'20,"-10"-16,1 1,1 2,3-3,-3-5,0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2534 1861,'-11'21,"10"-18,-1 1,2-1,3-2,0-1,0-1,2 2,0 0,-2 1,0-1,-4 3,0-1,-2 3,-2 1,3-4,-2 2,2-1,-3-2,0-7,3 2,1 0,4 1,1 1,3-2,-4 2,3 0,1 1,-4-1,5 0,-4 3,-3 1,-2 0,-3 2,2-2,-3 2,1-2,1 1,-1-2,0 2,1 0,7-4,4 0,-5 0,1 1,-1-1,0 1,-3 2,-4 1,-1 0,0-2,2 0,0-1,0 1,7 0,0-1,0 0,3-1,-4 0,1 0,-1 0,0-1,5-1,-4 2,-1-1,0-1,-3-1,-1 0,-3-3,3 0,0 3,-3-3,2 3,-1 1,1 6,1 1,1 0,1 10,1-4,-1 5,-1 3,-1-12,1-1,-2-1,1-2,-1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1063,'2'14,"-2"-10,0-1,-1 3,0-2,0-1,0 1,0 0,1-1,-1 2,0 10,0-10,1-2,0 0,0 1,1-1,1 0,1-3,1 1,0-1,-1-1,0 1,4-2,-4 1,0-1,0 1,0 1,0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1736,'12'31,"-9"-29,1 0,-1 0,-1 1,-2 1,0 1,-1 2,1-3,-1-1,-2 0,1 0,0 0,-1-2,-2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1074,'-1'16,"1"-13,0 0,-1 1,1-1,-1 2,-1 1,2 2,-1 1,1-6,-1 4,1-3,0-1,3-1,2-2,-1-1,-1 1,2-1,-2 0,0 1,2-1,-2-1,0 1,-2-2,1-2,-2 2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1083,'-9'19,"7"-15,1-1,1 0,-1 0,0 0,1 1,0-1,0 1,1 0,0-1,0 0,0 1,3-2,0-1,-1-1,0-2,-3-1,1-2,0 1,0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1094,'1'34,"-1"-31,0 5,1-4,0-1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1065,'10'42,"-10"-35,0-4,0 3,0-2,0 3,-1-2,1-1,0-1,-1 0,-1 1,-1-1,-1 1,1-2,-1 0,-1-1,-1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1164,'2'18,"-2"-13,0-1,0 0,0-1,0 1,1 2,-1-1,2 0,-1-2,2-1,0-1,0-2,1 0,2 0,-1 0,-2 0,1 0,2 0,-3 0,0 1,0-2,-3-1,0 0,0-2,-1 1,0 0,1 0,-1 0,0 1,-1-1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1154,'22'-10,"-18"9,-1 1,0 4,-2 1,-1-2,0 1,0-1,-1 1,1 0,-2 0,-1 2,3-3,-3 4,1-4,-1-1,1-6,1 0,0-1,0 1,0-3,-1 4,3 7,0-1,0 4,-1-1,1-1,0 0,0 4,0-5,2 9,-3-8,1 0,-1 1,1 1,0-2,-1-12,0-6,-1 9,1-1,0 2,0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1202,'13'7,"-6"-4,-4-2,0 1,0-1,6 3,-5-2,-1 1,0-1,0 0,-6-1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702 1654,'1'19,"-1"-15,0 0,0-1,-1 2,0-2,1 0,0 0,0 0,0 0,0 1,2 3,-1-4,-1 1,-1-1,1 0,0 2,0-2,1 0,2-2,0 0,0 0,0-1,0-1,0 0,2-2,-2-1,1 1,-1 0,1 0,-1 3,0-1,0 1,1 0,-9-4,1 1,0 0,1 1,-1-2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1668,'14'-9,"-10"7,0 0,-1 0,0 1,1 0,-1 0,0 1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712 1691,'25'-8,"-22"6,0 0,-1-1,0-1,1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1074 1745,'13'-2,"-10"1,0-1,0 0,0 2,0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1684,'30'-4,"-27"4,2-1,-2 1,-3-3,-1-1,-4-4,4 5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1650,'14'2,"-10"-2,2 0,-3 0,3-1,-3 2,1-1,-1 1,-1 3,-5 6,1-7,0 2,1-1,0-1,-3 3,0-2,1-1,1 0,0 0,5-3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1638,'4'15,"-4"-11,0 2,1 7,-1-5,0-3,0 0,0-2,0 1,1-1,0 1,1-1,0 1,3-1,0-2,-2-2,3-2,4-2,-7 4,0-1,-1-1,-4 0,-1-1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872 1642,'22'-3,"-19"3,1 0,-1 1,0 0,0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1675,'17'2,"-14"-2,0 0,0 0,0-1,0 1,0 1,1-1,0 1,-1 0,0-2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1660,'39'1,"-36"0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959 1637,'8'18,"-3"-8,-4-4,1-1,-1 0,1 1,0 1,1 1,-2-5,1 2,0-2,-1-12,-1 5,0-1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1618,'1'14,"-1"-10,0 2,1 4,0-6,0 1,-1 2,1-1,0-1,2 10,0-6,-1-5,2 1,-1-4,0 0,1-1,-1-1,0 1,1-2,1-1,-1 1,0 0,-1 0,0 0,1 0,-1 1,0 0,0 0,-7-3,1 2,0-1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1631,'24'-6,"-20"6,-1-1,0 1,0 1,0 1,-3 1,-3 1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1660,'46'-9,"-42"11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1360,'3'16,"-7"-12,0 0,0 0,2-1,-1 0,6-4,5-2,-4 1,-1 1,0-1,0 1,0 1,-8 6,2-2,-1 1,2-2,-1-1,-1 2,2-1,-1 1,0-1,0-1,6 0,7-6,-6 3,-1 0,1-2,1 2,-1-1,1-2,-1 2,-9 3,2 3,-1-1,1 0,-2 2,-3 2,5-5,-1 2,0-1,1-1,7-2,0-1,0-1,0 1,0 1,-1-2,0 1,-7 5,1 0,1 1,-1 0,1-2,1 1,0 4,0-5,0 2,0-1,0-1,6-7,-2 2,0-2,0 1,-1 0,1 1,2-1,-1 2,-1 0,0 1,0 1,-2 3,-5 6,1-5,1-2,0 0,-1-1,6-2,0-1,0 0,-10-2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1745,'-9'17,"9"-14,0 2,0-1,1 1,0 0,0-2,-1 1,1-1,-1 2,1-1,0 1,2 0,0 0,0-1,0 0,0-1,0-1,3 1,0-1,-1-2,-2 1,2-2,-1-1,-2-1,2 1,-3-1,1 0,1-3,0 3,-2-2,5-3,-4 4,2-2,-3 3,1-3,-1 3,1-5,-2 4,0-1,-1 1,-3-1,1-1,-2-1,3 2,1 2,0 0,-1-2,1 1,-1 1,1 0,-1 0,-4-2,3 2,0 1,-1 0,-1-1,-4 0,4 2,1 2,-1-1,2 2,-2 7,4-5,0-1,0 1,-1 5,1-6,-1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1696,'17'-1,"-14"0,0 1,0-1,0 1,0 0,-3 3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1714,'12'0,"-9"0,0-1,0 1,3-1,-2 1,0 0,0 0,0-1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1650,'22'35,"-19"-31,1-1,-1-3,-1-4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1212 1648,'0'17,"0"-10,0-1,0-2,0 1,-1-1,1 0,-2 5,2-6,-1 0,0 1,0 0,0 0,0 0,1 0,-1 0,0 0,-2-1,0 0,0-2,-3-5,4 1,0-6,1 4,1-1,0 1,2 0,2 1,0 4,0-1,1 1,-1 1,9 3,-9-2,1 2,-2-2,2 1,-1 0,0 1,-1-3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1675,'1'38,"-2"-34,1 0,1 0,-1 6,1-6,-1-7,0 0,0-6,-1-3,0 7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1638,'15'69,"-15"-64,2 0,-1 1,1-2,-1 1,0 0,0-2,0 0,1 1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1272 1648,'2'0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1634,'4'46,"-2"-42,0 0,1 0,5-1,-5-5,0-1,0-8,-3 6,1-5,-1 7,-1-2,0 1,0 1,-2 1,-3 0,3 4,3 2,1 1,0 0,1 1,0 0,0 1,-1-2,3 3,-2 0,0-5,-1 0,1 5,-1-3,0 1,0 0,-1-1,1-2,-1 1,-1-1,0 1,-2-1,-3 0,2-3,1 0,0-2,1-1,2 0,0 0,3-14,-2 13,0 1,1 0,5-5,-4 6,1 1,0-1,1 3,-2 1,-2 3,-1-1,1 1,-2 6,1-6,0-1,-1-1,0 1,-1 0,2-1,-3 4,2-4,0 1,0 2,0-1,1-2,0 0,4-5,-1 1,3-4,-2 2,-1 0,2-2,-3 1,1 0,-3 1,0-1,-2-1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1681,'26'31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1747,'3'27,"-1"-20,-1 0,0 0,0-2,1 0,1 7,-1-5,0 0,0 0,2 8,-2-11,-7-7,2 0,1-1,0-1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1763,'-13'-14,"10"13,0 1,0 0,0 0,0 0,-3 1,1 2,1-1,1 0,-1 2,3-1,1 0,0 0,1 0,1 2,0 1,0-2,1 2,0-3,0-2,0-1,0-2,2-3,-2 0,-1 1,1 0,-2 1,1 0,0-1,2-1,0 1,-1 2,0 0,-4 5,0 0,-1 9,2 1,0-7,0-1,0 5,-1 6,1-3,0-8,1 0,-1-2,-1 0,-4-5,4-3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1872,'9'71,"-8"-67,4-5,0-4,-2 3,1-1,0 1,0 0,-1 0,2-1,-2 1,0 1,0 0,0-2,1 2,-2-2,-1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1860,'41'5,"-41"-2,0 3,0 0,0-2,0 1,0-1,-1-1,0 4,-1-3,1 1,-1-2,-1-1,0-4,0-2,2 1,-2-2,0-5,2 5,0 1,0 1,-1-2,1 1,-2 2,1 8,3 3,1-2,-1-2,-1-1,5 17,-3-18,-2 0,1 1,1 0,-1 0,-1-1,2 0,-1-9,0 2,-1 1,0-1,0-1,-1-2,1 3,0-3,0 4,2 0,-2 0,3 2,0 1,0 2,1 1,1 2,-2-3,0 0,0 0,0 0,1-2,-1 1,4 2,-3-1,0 0,-1-2,0 1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159,'-16'6,"10"-7,1 0,2 0,0 0,-5 1,4 0,-2 0,1 0,-1 0,-19-1,21 1,-2-1,-1 0,0 1,1-1,0 0,-1 1,1-1,0 0,-9-1,7 1,0 1,1-1,-1 0,1 1,-1-1,-1 1,-1-1,2 1,1-1,-9 0,7 1,0 0,-15-1,17 0,-1 1,-9-1,10 1,-6-2,8 1,0 1,-1-1,0 1,0-1,1 0,-1 1,-4-2,6 1,-4 0,5 0,0 1,0-1,0 1,-3-1,2 1,1 0,-2 0,1 0,1-1,0 1,0 1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75,'33'1,"-29"-1,-1-1,1 1,0 0,4 0,-4-1,1 2,0-1,0-1,0 1,4 0,-3-1,-3 1,1-1,-1 2,0-2,-6 3,0-2,-1-1,1-1,0-6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50,'-13'20,"10"-16,-3 5,3-4,1 2,-1 0,0 1,1-2,-6 12,7-15,-1 0,0 1,0-1,0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1944 92,'-15'51,"15"-47,-1-1,1 6,0-5,0-1,0 1,0 0,0-1,0-13,0 4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1933 121,'20'-16,"-16"13,-1 2,0 0,0 1,-2 5,0-1,-1 0,0 0,0-1,0 6,1-4,-1 0,1-1,1 4,-1-5,0 0,-3 0,-1 0,-1-1,1-4,1-1,0-1,0 1,1 0,0 0,-2-1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134,'12'-7,"-9"6,0 1,0 0,-1 3,-6 0,1-1,6 0,6-3,-6 0,1 0,2-1,-2 0,0 0,1 0,0-1,-1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92,'20'0,"-17"-1,0 1,1-1,-1 0,0 0,0 0,0 1,-6 0,-3 1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66,'-5'68,"4"-63,1-2,-1 7,1-5,-1-2,3-9,-1 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1302,'3'82,"0"-82,0-1,0 1,0-1,3-2,-3 0,2-1,0-1,-1-1,-1 1,0-4,-1 2,-1 3,-1 1,0 0,0 0,-1 0,-2-2,0 1,0 2,0 0,-1 1,-1-1,0 0,2 0,0 0,0-1,-1 0,1 2,1 4,1 4,0-3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126,'14'12,"-15"-9,4 0,0-1,0-2,0 1,0-1,2 0,-2-1,0 1,0-1,-1-2,1 0,-1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53,'2'0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2112 40,'-33'44,"31"-41,-1-1,8-2,-1-1,5-2,-6 2,2-1,-2 1,0 0,0 0,0 0,3-1,-3 2,-9 3,1-1,0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130,'15'-3,"-12"2,2 0,-1 0,-1 0,1 1,-1 0,-4 3,-4 1,1 0,0-2,1 1,-2 2,1-1,0 1,2-1,-1-1,-2 2,8-5,2-4,1 1,-1 0,-2 2,0 0,0 0,0 0,1-1,0 2,1-1,-2 1,0-1,1-3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34,'-10'34,"7"-32,0 1,0-2,0 2,0-2,3 2,0 0,-4-1,8-3,-1 1,0 0,0-1,0 1,0 0,0 0,-6 2,0 0,-1 1,-2 1,3-2,-1 2,5-1,2-1,0 1,0-3,-4 3,-3 3,2-3,-1 1,6-2,1-1,-1-1,0 0,2 0,-2 1,0-2,1 2,-1-2,0 2,0-1,1 1,-5 4,-1 0,1-2,-2 0,0-1,0 0,0-1,0-3,-1-9,3 6,1 2,-1-1,0 1,1 0,0 0,2 9,-1-2,1 6,-2-6,0-1,1 4,-1-3,1 1,-1-2,-1 1,0-8,0 1,-1-5,2 5,-1 0,0-1,-6 14,5-7,1 0,-2 1,0-1,0-2,1-4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133,'-1'17,"1"-13,1 1,-1-1,1-1,0 2,4 1,-2-4,1 0,4-2,-5 0,2-1,0-2,3-1,-5 2,1-2,-1 1,1-2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94,'1'41,"0"-38,0 1,-1-1,4-4,-2-3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75,'-5'65,"4"-62,0 3,0 5,1-6,-1-1,1 1,-1-2,0-6,1-13,1 10,0 1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98,'35'20,"-34"-16,-2-1,1 1,-1 0,-1 1,0 2,0-3,-1-1,-3 0,1-2,2-2,0-1,3-1,1 0,1 0,4-4,-2 2,-1 1,3-2,-3 4,3-7,-5 6,-3-5,-7 1,5 6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69,'4'14,"-1"-10,-1 0,2 5,-2-4,0 0,0 0,1-2,-1 0,3 3,-3-3,1-1,1 3,1-1,-3-1,1 0,-1 0,-1 0,-2 0,-5-6,2 1,1-1,-4-2,4 3,-1-1,1 1,0-1,-1-1,-2-3,2 3,2 1,-3-7,2 4,0 2,1 0,-1 0,13 18,-4-1,-3-7,3 6,-4-8,2 2,-2-3,11 17,-12-17,1 1,0-1,-5-4,-3-5,2 0,0 1,2 0,-1 2,2 0,0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1295,'2'0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196,'18'0,"-14"1,0-1,3-1,-3 1,3 0,-3 0,-1-1,0 1,0-1,2 1,4-1,-3 0,-2 1,-1 1,-6-2,-3 2,-1-2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172,'0'26,"0"-23,-1 0,1 0,-1 1,1 1,0-2,-1 1,0 0,1-1,-2 1,-3 6,4-7,-2-1,1 1,-2-1,0 3,-2 0,3-2,1-7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224,'15'-3,"-11"3,2-3,0 2,-3 1,2 1,-1-1,-1 0,0 0,0 1,-6 1,-5 1,5-4,0 1,0 1,0-2,6 4,0 1,0-1,-2 0,0 0,-10 0,3-2,2 1,-1-2,2 0,0 1,6-2,0 1,9-1,-8 1,0-1,0 0,-1 1,1-1,-1 0,2 1,0-1,0 1,-1-1,0 1,-1-1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171,'-5'20,"4"-17,0 0,0 0,0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146,'14'2,"-10"-2,0 0,7-1,-8 0,0 1,0-1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181,'32'0,"-21"0,-8-1,0 2,1-2,0 1,-1-1,0 1,-6 0,0-1,0 1,-1 0,0 0,1-2,0 0,0-1,0-1,1 0,1 1,1 8,0-1,-1-1,0 4,0-3,-2 0,2-1,-3 6,3-6,-1 0,0 6,1-6,1 0,-1 0,2-6,1-2,0 0,-1 1,2-1,-1 2,0 0,5-1,-1 2,-3-1,0 2,-5 4,-1 2,1-2,1 1,0-1,1 1,1 0,-1-1,3-2,0-1,0-2,1-2,-2 1,0 0,1-2,-1 2,2 0,-1-2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2423 145,'-1'13,"2"-10,-1 0,1 0,-2 0,1 2,0-1,0-1,0 0,-1 3,1-3,0 0,0 2,0 6,-1-6,1 4,0-6,0 0,0 3,0-2,2-10,-2-13,1 13,-1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172,'31'0,"-25"-1,-3-1,0 2,0-1,0 1,-7 0,1 0,-1-1,1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146,'-7'43,"5"-40,-1 1,1-1,9-6,-4 2,2-3,0 1,0 1,-1 0,-1 1,0 1,-8 3,2 0,0-1,-1 2,1-2,-1 2,0 2,2-3,0 0,-3 7,4-7,5-1,0-1,0-2,-1 1,0-1,0-1,0 1,2-4,-1 3,-1-3,0 3,0-1,0 2,-3 4,-1 1,1 0,-2 3,3-4,0 0,2-3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138,'6'33,"-6"-30,-2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1295,'1'11,"-2"-8,-1 0,0 1,1 0,0 0,1 2,0-2,0 0,0 2,0-2,1 2,0-1,0-2,3-1,0-3,-1 0,-1-2,0 0,1-8,-4-1,-2 11,0-1,0 2,0 1,1 2,0 2,1 6,1-7,0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2571 130,'-39'41,"36"-38,0-1,0 0,0-1,-7 6,7-4,8-4,-1 0,0 0,0-1,3 0,-3 1,0-1,1 2,-1-2,-1 1,5-3,-4 1,-1 2,0-1,-6 4,0 0,0-1,0 2,-7 1,6-2,0-1,1 0,-6 5,6-4,1 1,5-2,2-1,0-1,-1 1,-1 0,1-1,-1 1,-8 3,0 0,1-1,2 1,-3-1,4 1,-1 0,-1 0,1 0,0 0,0 0,6-2,1-5,-1 2,-1-1,0 0,0 2,0 0,8-3,-8 3,2-1,-2 1,2 0,-2 0,1 1,2-1,-3 1,-3 4,-1-1,0 0,0 0,-3 2,4-2,-3-2,1 2,-1-2,0 1,0 0,0-2,0 0,0-1,0-6,2 3,0 1,1-2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172,'-3'50,"2"-46,-1 3,1-3,-1 0,0 1,1 0,-2-9,2 0,1 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202,'-5'16,"1"-11,-1 1,1-3,1 0,-2 7,2-5,3-2,-2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2507 197,'3'41,"-3"-37,1 0,0-1,-1 1,2-1,-2 0,3 0,0-2,2-1,-2 1,0-1,1-1,0-1,0 1,4-1,-1-2,-4 4,3-4,-3 2,0 2,4-5,-4 3,0 1,0-1,0 1,0 0,0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180,'-1'32,"1"-29,0 2,0-1,-1 3,1-2,0-2,1-6,2-2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184,'6'20,"-6"-12,0-5,-1 0,1 1,-3 6,2-6,-1 1,0 0,1-2,0-9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2647 192,'26'-5,"-25"8,-1 0,0 0,0 8,0-7,0-1,1 0,-2 3,1 1,-1-4,-1 0,-1-3,0 1,0-1,0 0,0-1,0 2,0-2,1-2,2 0,2-2,1 2,2-2,-1 1,-1 1,0 1,0-2,0 3,0-3,-1-1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179,'33'-2,"-30"2,0 0,-6 1,1 2,1 0,-1 0,1 3,1-3,0 0,0 4,0-2,0 4,0-5,-1 0,0 7,0-8,1 4,-1-2,0-2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192,'11'24,"-10"-21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183,'13'11,"-14"-8,4-1,0 0,0 0,0 0,1 2,-3-1,0 1,-2 0,-1 0,-2 1,1-3,0 1,0-2,0-5,2-3,1 0,0 1,0 1,0 2,0 0,0-2,-1 9,0 2,0 2,1-2,-1-1,1 0,0-2,0 0,-1 3,1-3,0 0,1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1168,'14'9,"-11"-8,0 1,1 1,1 0,0-1,0 3,1-1,1 0,-2 0,-1-2,1 2,0-2,-2-1,3 0,0 1,-1 0,0-1,-2 1,1 0,0 1,0-2,0 2,5 4,-4-3,3 0,-4-2,0 0,0 2,-1-2,0 1,0-2,0 1,3 2,-2-2,0 0,13 4,-10-2,-1 0,1 3,-3-1,-2-2,2 1,0-2,-1 0,1 0,1 0,-1 0,3 1,0 1,-5-2,1 0,-1 0,0 0,1 2,-1-2,1 1,1 2,-1-3,1 0,0 0,0-1,3 2,-4-3,3 5,-1-2,-2 2,0 1,-2-3,0-1,1 0,-1 0,1 0,0 1,-1-1,-2 0,-2-3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164,'-13'23,"9"-21,1 1,0-1,0 1,6-4,3-2,-2 0,1-1,-2 3,0 0,0 1,0 1,-1 2,-1 0,-2 1,0-1,-2 1,0 0,1 0,0 1,-1-3,0 1,-12 10,10-12,2-1,0-2,3-2,1 1,4-9,-1 9,0 2,-1 0,1-1,-1 2,1 0,-1-1,0-1,1 2,1-2,0 2,1-1,-3 0,0 1,-7 4,1-2,0 0,-1 2,2-1,-2 1,0 2,0-4,1 2,0-3,0 2,6-2,2-1,-2 0,1-1,0 1,0-1,-1 2,-5 2,-4 3,3-4,0 0,-8 5,6-6,8 0,3-2,-2 1,0 0,2-1,-3 0,2 0,0-2,0 2,0-1,-2 1,3-1,-2 0,-1 0,-5-1,-7-7,6 7,0 0,0-8,0 8,2 0,0 8,1-1,-1 5,1-4,0-2,-1 4,0-2,0 0,1-2,-2 5,-1 7,1-3,0-7,1-1,-1 0,1-1,-1 1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290,'-15'12,"12"-10,-3 2,3-2,-1 5,3-4,4-2,1-3,1 1,3-2,-5 1,0 1,1 0,0-1,-1 2,0-2,-6 5,-15 10,15-10,-1 1,1-2,-1 2,0 2,7-5,16-4,-15 2,-1 0,0 0,2 0,-1 0,2 0,-3 1,0 1,-1 2,-4 1,-1 1,0-2,0 0,0-2,0 1,-1-2,1 0,0-1,0-1,-1-1,4-1,0-1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313,'-28'59,"27"-55,0-1,-1 0,1 1,-1 0,-1-1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2693 310,'33'-1,"-29"0,-1 0,2 0,-2 0,-6-3,-1 1,1 0,-1 0,4 8,1-1,-1-1,1 1,-1 2,0-3,1 4,-1-4,0 0,-1 5,1-4,-1 0,0 0,-2 0,1-1,-1-2,0 0,-2-1,2 0,-2 0,-3-3,5 0,2-1,1 1,5-1,-2 2,1-1,0 1,0-1,8-8,-9 8,7-5,-6 6,0 0,-1 0,1 0,0 1,0 0,-1 0,0 0,3-2,-3 2,-7 3,-9 7,7-6,3 0,0 0,1 0,1 0,2 2,-1 0,1 0,2 0,1-2,-3 0,-1 0,-4-1,0 0,1 0,8-6,-1 0,1 1,-2 1,1 0,2-4,-2 3,3-3,-3 2,1 0,-2 2,0 1,-6 2,3 3,-2 9,2-8,0-2,-1 2,1-1,0 0,1 0,-1 0,0 7,0-3,0-1,-1 8,0-10,-1 3,0-4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131,'-14'-4,"11"4,-1 2,1 1,0 0,-2 1,3-1,1 0,0 0,1 1,0 0,0-1,1 1,-1-1,2 0,-2 0,1 0,2-1,-1 1,1-2,0 1,0 0,0-1,0 1,0-1,0 0,1 1,-1-2,0 1,0 0,0-1,0-1,0 1,0-1,0 0,0 0,1-1,1-1,0 2,-1-2,-1 0,0 0,0-2,0-2,-3 3,1-1,-1-1,-1 2,1 1,-1 0,-1-2,-1 3,0 0,-3 0,3 2,-1-1,1 1,0-1,0 1,-1-1,-1 0,0-1,1 1,1 1,0 0,0 1,-3 2,-3 1,6-1,-3 1,2-3,-2 2,3-3,-1 0,1-1,-1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287 586,'-8'34,"12"-31,0 0,0-1,-1 0,0-1,1 1,-1-1,0 0,1 1,0-1,0 0,0 1,-1-1,1 2,-1-1,0-1,0 0,0-1,2 1,-2 0,0-1,0 1,1 0,0 0,-1-1,0 0,0-1,1 1,-1 0,1 0,-1 0,0-1,0 0,0-1,0 1,0-1,1-1,-3 0,1 0,1 0,-2 0,2 0,0 0,-1 0,-1 0,-2 0,-3 0,0 1,1 0,0 1,0-1,-1 0,0 1,1-1,0 0,0 0,1-1,-1 3,0-2,0 1,-2-1,1 1,1 0,0 0,0 0,0 0,-2-1,0 2,-1-1,3 2,-3 0,3 0,0 0,0 0,0 0,0 0,0 1,-3-5,3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257,'-4'15,"2"-11,1 0,-1 0,0 1,2-2,-1 1,0-1,1 0,-1 1,0 0,1-1,0 2,0 0,0-2,0 0,1 1,0-1,0 0,1 0,1 0,0-2,1-1,3-1,-3 1,4-1,-5 0,0 1,0-1,1 0,0-1,0 1,-1 0,0 0,0-1,1 0,0 0,-1 0,-1-1,-2-1,0 1,-1-1,0 0,0 0,-1 1,0-1,0 1,0 0,-2 0,1 1,0-1,0 1,0-1,-1-3,1 4,-2-6,0 0,0 4,2 2,-1-1,0 2,0 0,0 0,0-1,0 0,-4-1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1305,'-17'14,"15"-10,-1 1,2-1,-1 0,1 5,0-5,1-1,0 4,0-3,-1 1,1-1,1-1,-1 0,4-1,0 0,1-1,4 0,-5-1,-1 1,0-2,0 1,0 0,0 1,0-1,0 0,0 0,1 0,-1 0,1 1,0-1,-1 0,0 1,0-1,0 1,0 0,1 0,-1 0,1 1,-1-1,0 0,0-2,0 0,1 0,1-1,-1 2,0-1,1 1,1-2,-3 0,0 1,-1-2,0 0,0 0,1-1,-2 1,-1-1,0-3,-1 3,0 0,0 1,-3-3,1 2,-2 0,2 2,0 1,-2-1,2 1,0 0,-2 0,2 0,0 0,0 1,-2-2,2 2,0 0,0-1,-1 0,0 1,0 0,-1-1,0 0,0 1,1-1,1 1,0 0,-1-1,1 1,0-1,-2 0,1 0,1 1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500,'-15'7,"12"-5,-1 1,-1 0,3 1,-1-2,-1 3,2-2,0 0,0 1,1-1,-2 3,1-2,-1-1,1 0,-1 1,1 0,0-1,1 1,0-1,0 0,1 1,-1 0,2 1,-1-2,2 2,1-1,0-2,1 1,0-1,1 0,-2-1,0-1,0 0,1 0,-1 0,0 0,1 0,-1 0,2 0,-1 0,0 0,1-1,-1 1,-1 0,0 0,5 0,-5 0,1 1,-1-2,1 1,1-2,-2 0,0 1,0-2,0 2,0-1,0 0,1-1,0 1,-1 0,-1-1,1-1,-1 1,1-1,0 1,-2 0,-2 0,0-1,-3-4,1 3,1 1,-2 0,0-1,2 2,0 0,-7-3,4 4,1 1,-5-2,5 1,0 1,1 0,-2-1,1 1,1-1,-6 1,5 1,-1-1,0 0,0 1,1-1,0 0,-6-3,6 1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398,'-19'4,"13"-2,3-1,-2 0,2 0,-1 1,0 0,0 0,2 2,-1-2,1 1,0 1,1-1,0 0,-1 4,1-3,0 0,1 0,-1 0,2 4,0-4,0 0,0-1,0 0,0 2,2-2,-2 1,2 0,0-2,0-1,5-2,-3 0,0-1,3-3,-2 1,-2-1,0 0,-1 4,0 0,0-1,0 0,0 1,0-1,3-1,-3 2,0-2,0 0,-3 0,-1 0,0-1,-1 1,-2-1,3 1,-1 0,-1-1,1 1,-1-1,0 1,0 2,-1 0,0 0,-1 3,2 0,0 0,-2 1,1 0,-1 0,0-2,0 0,-1-3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1452,'4'55,"-4"-50,0-2,0 0,-1 1,1-1,-2 0,2-11,-1 3,0-6,1 6,-2-2,2 3,-1 1,0-1,1 1,0 0,-1-4,1 4,0-1,0 1,1-1,-1-1,3-2,-2 4,2 1,0 2,0 3,-1 0,-1 2,0-1,-1-1,0 1,0 2,-1-2,0-1,1 1,-2 1,3-8,2-2,-1 1,0 1,-1 0,3 2,0 2,-1 1,3 5,-5-4,-1 1,0-1,0 0,-1 1,-1-7,2-1,1 0,-1 0,3-3,-2 4,0 0,0-1,0 1,5-6,-4 6,1 0,0 2,-2 4,0 0,0 5,-1-2,-1-3,1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951,'-12'16,"12"-12,1 0,-1-1,1 1,1 1,-1-1,1-1,-1 0,1 1,1-1,0 0,0-1,0 0,0 0,2 1,-2-2,0 2,0-2,0 0,0 0,0 0,0 1,3 0,-1-2,-2 0,1 0,-1 1,0-1,1 0,1 1,-1-1,-1 0,1 0,-1-1,0 0,0-1,0 0,0 0,0-1,1 0,-2-1,0 1,0 0,0-1,0 1,0 0,1-3,-3 3,1 0,-2 0,1 0,-1-1,-2-3,1 2,-3 0,0 1,-4 0,6 3,0 1,-1 0,-3 1,4-1,0 2,-4 1,3 0,2 0,-4 5,3-4,-1-1,1 0,0 0,-2-1,0-1,-1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1269,'-7'23,"5"-19,1-1,-2 2,1-2,1 0,0 0,0 2,1-2,0 0,0 0,1 0,0 0,-1 0,2 2,0-1,0-1,-1 0,2 1,0-2,2 1,-2-1,0 0,0 1,3-1,2 0,-5-2,1 1,-1 0,0 0,0-1,1 1,-1 0,0-1,0 1,0 0,1 0,2 0,-3-1,1 0,0-1,0 1,0 0,3-1,-4 1,0 0,0 0,0 0,0-1,0 1,0-1,1 1,0-1,-1 0,1-1,0 0,-1 0,0 0,-2-1,1-1,-1 0,-1 1,0-1,0-2,-2 0,0 2,0 1,0 0,-1 1,0 0,0 0,-1 0,-1-1,1 1,1 2,0-2,-1 0,-3 0,2 0,2 1,-4-1,4 1,-2 0,1 0,0 1,0-1,1 1,-3 0,3 1,-2 2,2-1,-2 2,1-1,0-2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573,'-14'0,"10"0,1 0,0 0,-1 0,1 0,0 1,0 1,0 1,0 1,1-1,2 2,-2 2,2-3,-1 1,1-1,-1-1,2 1,0-1,-1 0,2 0,0 0,1 0,1 2,-1-3,1 1,0-1,0 0,0 1,0-1,-1 0,1 1,0-1,1 0,-2-1,0-1,1 0,6-2,-4 0,-2 1,0 0,1-1,-1-1,0 0,-2 0,1-1,0 2,0-1,-1-1,1 1,-2 0,1-2,0-2,-1 4,-1 0,0 0,-1 0,0 0,-2-2,2 2,-1 0,-1-1,-1 1,1 0,-1 1,-1-1,2 3,-1 0,0 0,0-1,0 1,1 0,0 1,0-2,-1 2,1-1,-2 0,2 0,0-1,0-1,0 2,0-1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1682 104,'-15'-12,"12"11,-1 1,0-1,1 1,0 1,0 1,0 1,0 6,2-5,0 0,1 1,-1-1,1-1,0 1,0-1,1 5,0-5,0 0,0 0,1 1,0 0,1-3,0 0,0-3,0 0,-1-1,1 0,1-2,-1 3,1-2,-1 1,-1 0,1 0,-1 0,-1-2,0 1,-1 0,2-4,-1 5,-2 6,1 1,0 0,0 1,0 0,0-2,1 7,1-3,1-2,-2-2,2 3,0-3,0-1,-2-6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1742 116,'14'2,"-10"-1,-1-1,2 0,-2 1,0-1,1 0,3 1,-4 1,0-2,0 1,-6 0,0-1,-2-2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1764 93,'2'16,"-1"-4,-1-3,1-3,-1-3,1 1,-1 0,0-1,0 8,1-6,-1-1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58,'-6'19,"5"-16,-1 4,1-4,1 1,-1 0,-1 8,1-7,0 0,1-1,-2 4,1-5,0 2,0 0,0-1,1-1,-1 0,1-12,0 5,1 1,-1 0,2-2,-2 2,2 0,0-1,1 1,-1 0,1 3,1 0,1 0,2 1,-4 0,0-1,0 2,0 0,-1 2,-2 3,-1-3,-1-1,0 0,0 0,-2-1,1 1,0-1,-7 5,5-5,1 0,1 0,0 0,-1 0,1-1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1903 98,'8'15,"-5"-9,-1-1,0 2,0-4,0 3,-2-1,1-2,0 1,0 1,0-1,-1-1,1 1,0-1,-1 0,-3-14,2 5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115,'-8'21,"6"-18,1 0,-1 1,1 0,0 0,-1 0,-1 5,2-6,-3 3,0-3,0-3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137,'36'3,"-33"-4,0 1,6-2,-6 1,3 0,-3 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1481,'2'0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2004 109,'-32'14,"29"-10,1-1,-1 1,3 1,0-1,2 2,0-1,1 0,3 0,-3-4,2 0,1-1,-3-1,1 0,0 0,0-4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106,'-4'21,"3"-17,0-1,0 0,1 0,0 0,0 0,-1 0,1 0,0 0,0 4,1-2,0-2,-1 0,1 0,-1 0,1 0,1 0,1-1,0-1,0 0,0 0,0 0,0-1,0 0,0 0,0-1,0-1,0 0,0-1,0 2,0-2,1-2,-2 2,-1 0,-1 0,0 0,0-1,0 0,0 0,-1 1,1 0,-1 0,1 0,0 0,-1 0,1 0,-1 0,0 0,0 0,0 0,0 0,-2 0,0 1,-1 1,0-1,-2 1,3 0,0 1,-5 3,5-2,-1 1,1 0,-1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398,'10'18,"-13"-18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429,'39'-4,"-35"3,-1 0,-6 2,-1 0,1 1,-1-2,-5 2,6-1,-1 0,1 4,0-2,3 0,1 0,0 0,0 0,0 0,1 0,2-6,1-1,3-2,-5 4,0 1,0-1,2-1,-2 2,-4 6,-3-1,1-1,-4 0,4-1,-2 0,-5 3,4-2,3-1,0-1,0 1,6-3,2-1,-2 1,1-1,0 1,-1 0,0 1,1-1,1 0,-1 0,-1-1,5 0,-5 2,1-1,-1 1,0 0,-6 3,-1-2,1-1,-2 0,1 0,0 0,-1 0,2 0,-1 1,0 0,1 0,0 1,2 2,0 2,1-1,0-2,0 2,1-2,-1 0,0 1,0 0,1-1,-1 0,4-11,-3 3,0-1,1-4,0 7,-1 0,2-1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1996 412,'-19'37,"17"-34,-1 0,6 0,1-3,0 0,-1 0,0 0,0 0,0-1,7-1,-6 1,-1 1,0-1,-6-1,-1-1,1 0,0 0,1 0,-1-1,4 10,2 1,-2-4,0 1,0-1,0 0,-1 0,0 3,-1 0,0-3,0 0,-2-3,0-2,0 0,0 0,1-1,2 0,3 1,1 1,0 0,-1 1,0 0,1-1,-1 1,0 0,-2 3,-3 0,1 1,-1 0,-1 1,0-1,0-1,-2 1,-2 1,3-2,1-1,0-1,0 0,6-1,1-1,0 0,7-2,-8 2,0 1,0-1,0 1,1-1,0-1,-1 1,0 0,-1-2,-1-2,0 0,0-2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452,'14'1,"-11"-1,2 0,-2 0,0-1,1 1,-1-1,0 2,1-1,-1 0,0 1,-6 0,0-1,0-1,-1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471,'28'-2,"-25"1,-6 6,0-1,0-1,0 1,1-1,0 0,-1 0,1 0,0 2,0-2,6-5,5-6,-7 5,1 1,0-2,-1 1,1 0,-2 0,-1 0,1 0,-2-1,0 0,1 1,-1 0,-1-4,1 4,1 0,-2-1,2 0,-1 1,1-1,-1-1,1 2,-1 0,1 0,4 7,0 2,-3-2,0 0,0 0,0 0,0 0,3 9,-3-9,0 0,1 0,-1 1,0 0,0 0,1 4,-1-5,1 0,-1-1,1 0,0 0,1-1,0 0,0-2,0 0,0-1,-2-2,-2 0,0 0,-1 0,1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412,'11'31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2158 411,'-3'20,"2"-17,1 0,-1 2,-1 0,1 0,0-1,0 0,0-1,-1 0,2 0,4 0,-1-3,0 1,3 0,-3 0,2-1,-2 0,1 1,0-2,-1 1,0 0,0 0,-9-3,3 1,0-1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2151 415,'2'0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1920 1433,'31'40,"-30"-36,0 1,-1-2,0 1,0-1,0 0,0 1,-1-1,2 0,-2 0,4-7,-3 1,2-3,0 2,-1 0,0 1,1-1,0 1,1 4,-2 2,1 2,-1-2,0 1,1 0,-1-7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415,'8'-1,"-4"1,-1 0,0 0,0-1,0 1,0-1,0 1,0 0,0 2,0-1,-7 1,1-2,0 2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447,'2'0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447,'16'2,"-13"-1,0-1,0 0,1 0,-1 0,0 1,0-1,0 1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449,'19'3,"-15"-3,-1 0,1 0,-1 0,-6-1,0 0,-2-1,2-1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430,'27'12,"-21"-11,-3 0,0 1,-2 1,-3 0,0 0,-1 0,-1-1,1 0,0-1,0 2,-1-1,2 1,2-7,1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413,'6'17,"-6"-12,-1-2,1 1,-1-1,0 0,1 0,-1 1,2-1,-2 0,1 0,-1 1,2 0,-2-1,6-1,0-1,6 0,-7-1,0 0,-1 0,0-1,0 1,1-1,-5-2,-1 0,-1 0,0 1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419,'22'-1,"-19"0,0 1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2322 454,'2'0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454,'6'3,"-3"-3,0-1,1 1,0 0,-1-1,0 1,1-1,-1 1,0 0,0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448,'2'0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1429,'2'38,"-1"-35,0 0,2 4,-1-4,0 1,1 0,2-3,-2-2,0-1,1-2,-2 1,-1 0,-1 0,-2-1,-2-2,-3 0,3 3,0 0,-1 2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448,'9'0,"-5"0,-1 0,2 0,-2 0,0 0,3 0,-3 0,0 2,-6-3,-1 0,0 0,1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426,'3'17,"-3"-14,1 2,0-2,-1 1,1 0,-1 0,1-1,-1 0,-1 0,0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420,'2'0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420,'6'4,"-3"-5,1 0,-1 1,1-1,-1 0,0 1,0 0,0 0,0 0,0-1,2 2,-2-2,0 0,2 1,-2-1,-7 4,-1-3,2 0,0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2475 430,'3'21,"-2"-16,-1-1,1 1,-1-2,1 2,-1-1,1 0,-1-1,0 0,1 1,-1 2,-6-12,2 1,0-5,2 7,0-1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553,'2'0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553,'-5'12,"7"-9,-1 1,1 0,-1 1,-1 0,1 0,-1 0,1-1,-1 0,0 0,1-1,-1 0,0 6,0-4,0-2,-1 0,1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561,'18'1,"-12"-1,-1-1,-1 1,-1-1,0 1,0-1,0 1,0 0,-7 1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2382 561,'6'30,"-6"-26,0 0,0-1,1 1,-1 0,0 1,0-1,1 2,-2-3,-5-4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408,'-1'18,"1"-13,0 0,0 2,0-4,0 1,-1 0,1-1,0 0,1 6,-1-4,1 1,0-3,1 4,1-4,0 2,0-3,3 2,0-2,1-1,-3-1,7 1,-8-1,2-1,0 0,1 0,0 1,1-2,1 1,-5 0,0-1,2-4,-2-8,-3 11,0-1,0 1,0-4,-1 4,1 0,-1 0,0-2,-4-3,3 4,0 0,-1 0,1 1,-1 0,-1 0,2 0,-3 0,1 1,-2-2,3 3,0 0,0-1,-1 1,0 1,-2 1,2 2,-1 0,1 2,2-2,1 1,0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1705,'23'-3,"-20"3,0-1,1 1,-1 0,0-1,0 1,1-1,-6 5,-2-1,0 1,0-1,0-1,1 1,-1 3,2-3,0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1459,'15'-4,"-12"3,0 1,3-2,-2 2,3-2,-4 2,0-1,1 1,-1-1,0 1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537,'-9'22,"6"-19,2 0,-3 1,2-1,0 0,-1 0,0 2,0 0,-1 1,1-2,-3 6,3-5,0-1,1 0,-1 2,0-1,2 0,-1 1,1 0,-1-1,1-2,1 0,-2 2,-1-1,0-3,-1-3,1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712,'27'0,"-24"-1,2-1,-2 1,0 0,5-1,-4 1,0 0,0 0,4-1,0 0,-5 2,1-1,-1 1,0 1,-6 0,-4-4,-2-8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1943 668,'0'40,"0"-34,0-2,-1-1,0 2,0-1,1 0,-1 1,-1 13,1-13,0-1,0 3,0-4,0 1,0 0,0-1,0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744,'25'-5,"-21"5,-1 0,-3 3,0 0,-1 1,1-1,-1 0,-2 2,2 0,-1-1,0-1,1 0,5-2,2-2,-3 1,0 0,0 0,0 1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734,'2'0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734,'3'5,"0"-5,0 0,0 0,0 0,3-1,3 0,-4 1,0-1,-1 1,0-1,0 1,-1-1,1 2,-1-1,0 1,0-1,0 0,1 0,-1 0,0 1,1-1,-1 0,0 0,0 0,0 0,0 0,0 0,0-1,-6-2,0 1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723,'17'4,"-14"-5,0 2,0-2,-3 4,-3 1,-1-1,1 0,1 1,-1 0,1-1,1 1,0-1,0-8,2-2,-1 2,0 1,1-2,-1 3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712,'12'19,"-12"-16,0 0,-1-7,0 1,1-1,0 1,1 0,-1 0,4-2,-2 2,2-1,-1 2,1 0,-1 0,2 1,-1 0,-1 0,0 1,4 1,-4 1,-5 2,0 0,-3 0,2-2,-2 1,1-1,-1 1,2 1,0-3,2 2,5-2,0-1,-1-1,6-1,-6 1,0 0,0 1,-6-5,-1 1,1 2,0 0,0 2,0 1,0 2,2 0,1 0,1 1,-1-1,1 0,1 0,1 0,0-1,0 0,0 0,0 1,0 0,-1 1,1 0,-2-1,1 0,-1 0,0 0,-1 0,-3 1,-2 0,1-2,1-2,-1 2,0-2,-1 1,0-1,2-1,0 1,0-1,2-2,4-1,0 2,0 0,1 0,-1 0,0 0,0 1,2-3,-2 1,-1 0,0-1,-1 1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726,'2'0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726,'14'4,"-11"-4,0 0,2-2,0 1,-1 0,-2-2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2063 1472,'24'-5,"-21"4,0-1,0 2,-7 2,0-2,1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680,'-10'23,"7"-19,0-2,0 0,-2 1,2-2,7 0,0-1,-1 0,3-2,-2 1,-1 0,0 0,1-1,0 1,-1-1,0 2,0 0,0 0,-6 2,0-1,0-1,0 0,0 0,2 3,1 0,1 0,1 1,-2-1,2 0,-2 0,1 0,0 0,0 4,0 2,-1 2,1-7,-1 0,1 1,-1-2,0 1,0-1,1 2,-1-2,0 0,0 0,-2-8,0 1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684,'2'0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684,'14'4,"-11"-4,0 1,-1 2,-1 0,-2 0,-1 1,1-1,-1 0,-1 1,-1 0,3 0,3-1,-1 0,2 0,0-1,0 0,-1 1,-2 0,-1 0,0 0,0 0,-2-2,-1 0,1-2,0 0,0 1,-2-2,2 0,-1-1,0 0,1 0,0 0,0 1,0-1,1 0,0-1,6 2,1 1,-2 0,0 0,0 1,-1 3,-4 0,0 1,0 0,8-4,-2-2,1 0,0-1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711,'18'3,"-24"2,3-3,0 2,-1-1,-1 2,2-3,6-2,0 1,1-1,-1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751,'15'25,"-12"-25,2 0,2-2,2 0,-5 0,1 0,-2-1,5-4,-2-4,-2 4,-2 4,3-1,-4 1,4-1,-1 0,0 1,-3 0,-2 7,-1-1,-1 4,0-1,2-2,1-1,0 0,0 0,1 4,0-4,-1 0,3 0,0-2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688,'2'0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688,'14'10,"-12"-13,0 0,0 0,1-1,1 1,-1 2,2-2,2 2,-4 0,-2 4,-5 2,0 0,0-1,0 0,0 0,1-1,0 0,0-1,-2 4,0-2,-2 2,2-2,1-2,7-2,5-6,-5 3,2 1,-2 0,0 2,1-3,0 3,1-2,-2 2,0-1,-7-1,1-2,-1-1,2 1,0 1,-1 0,2 0,-1 0,0-1,0 1,-1-3,0 4,4 5,1 0,0 1,-1 0,-1 0,1 1,0 6,0-6,0-1,-1 1,1-1,-1-1,1 3,-1-3,0 1,0-1,-1 0,1 0,-1 0,0 0,1 1,-1-1,0 1,0-1,-2-3,-2-6,2 0,2 3,0 0,1 0,0-1,2 1,1 1,-1-1,1 1,0 0,0 1,0 0,0 1,0 2,-3 1,-1 1,0-1,-1 0,2 2,0-1,0-1,0 7,0-7,0 0,1 0,4-1,0 0,0 0,-2-2,1 1,-3-9,-2 5,0 0,0-1,0 1,1 0,-1 0,0-1,1 1,-1 10,0-4,0 0,-4 4,2-4,0-1,1 1,-1-2,0 1,0-1,0-1,1-4,3 1,-1 0,2-8,0 4,0 3,0 0,2 0,1 0,-1 2,-1-1,1 1,0 0,-1 0,0-1,6-9,-7 9,0 0,-1 0,2 0,-2 0,-2 6,-1 3,0-3,0 1,0-1,1 0,0 0,1 0,6 0,-2-2,3 1,-1 0,0-1,-3-1,0 2,-5 1,1 1,-5 6,3-4,0-2,1-1,-1 0,-1 0,1-2,-1 1,0-2,-1-2,2-1,1 0,1-1,0 1,1-3,1 3,0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737,'46'35,"-45"-32,-18-17,12 6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1205,'19'4,"-15"-4,-1 1,0 0,0-1,0 0,1 0,3 0,-2-1,0 0,-1 1,0-1,0 0,-1 1,0-1,1 1,0-1,-1 1,6-1,-5 0,-1 2,2-2,4 2,-6 0,1-1,-1 0,3 1,-3-1,1 0,1 0,-1-1,1 1,0 0,2-1,-4 1,0 0,1-1,4 0,-3 0,-1 1,4 0,-5 0,0-1,0 2,1-1,0 0,0 1,-1-1,4 1,2 0,-6-1,4-1,-4 1,1 0,1-1,-1 1,0 0,-1 0,0 0,0 1,0 0,0 3,0-1,-1 0,1 0,-1 0,0 1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396,'-11'27,"10"-24,1 0,-1 2,0 0,0-1,0 0,0 0,1 0,0 1,1-1,1 1,1 1,0-3,0 2,-1-1,2 1,-2-2,1-1,2 1,-2-1,1-1,-1 0,0 0,1 1,-1 0,0-1,0 1,0-2,0-3,0-1,-1 1,1-6,-1 1,-2 5,1-3,1 1,-2 2,1 0,0 0,0 0,-1-1,0 1,0-1,0-1,0 2,0 0,-1-2,1 2,0 0,0 0,0 0,0-1,-1 1,0 0,-1 0,-2-2,-3 1,2 2,1 2,0 1,1 1,1 1,-1-1,2 1,-2 1,1-1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1419,'-9'28,"9"-25,-1 1,1 0,0-1,0 4,1-3,-1 2,2 0,-1-3,0 0,3 4,-3-4,1 0,-1 0,1 0,1-1,0 0,7 1,-7-3,1-1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501,'33'3,"-29"-3,0 0,0 0,0 0,1 0,-2 1,0-1,1 0,-1 0,1 1,0-1,1 0,9 2,-11-2,1 1,-1 0,0-1,5 2,-3-1,-1 0,1 0,0-1,-1 1,0 0,0 0,3 2,-3-2,-1 1,1 0,0 0,0 0,0 1,5 3,-5-3,0 0,3 2,-4-3,3 1,3 3,-5-4,5 4,-5-3,0 0,-1-1,2 4,-2 0,-1-3,-1 0,3 4,0 0,-3-4,2 3,-1-3,-2 0,1 0,1 1,-1 1,1 2,-1-4,0 0,0 0,-1 0,2 2,0-1,-2-1,1 0,-1 0,0 0,0 0,0 1,1 1,0-2,0 3,0-2,-1-1,0 0,0 0,1 1,0 0,-1-1,1 1,0 1,-1 0,2 2,-2-4,1 2,-1-2,0 2,0-2,0 2,0-1,-1-1,1 4,0-3,0 0,0 0,0-1,-1 2,1-2,0 2,0-1,-1-1,-1 1,-2-1,1-2,0 2,0-2,1 2,-1-1,0 0,0-1,-2 2,1-2,1 0,-3 0,-2 0,5 0,-1-1,-1 1,1 0,1 0,-1 0,0 0,-1 0,1 0,0-1,0 1,-2 0,1 0,0 0,1 0,-4 0,4 1,-3-1,3 0,0 0,0 0,-7 1,6-1,-3 1,2-1,-8 3,9-4,-1 0,-1 1,-2 1,3-2,0 0,1 1,-5 0,5-1,-1 0,-1 1,-5-2,6 1,-4 0,6 0,-6 0,6-1,-1 1,-2-1,-7 1,9 0,-11 0,11 0,-1 0,-2 1,1-2,1 1,1 0,-4 0,5 0,1 0,-3 0,3 0,-1 0,-3 0,1-1,2 1,0-1,0 1,0-1,1 0,-6 0,6 0,-1 1,-1 0,0-1,1 1,-1-1,-1 2,2-2,0 1,-6 1,6 0,1-1,-1 1,-1 0,1-1,0 1,-1 0,-5-1,7 1,0-1,-1 0,1 0,-2 1,2 0,0 0,0-1,0 0,0 1,-2 0,-6-3,8 2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876,'25'-4,"-22"4,1-1,-1 0,2 2,0-2,-1 1,6-1,-6 0,-1 1,6-2,-2 2,-4 0,0 1,-1 2,-8 1,3-2,-1-1,-2-2,2-1,1-1,-1-6,2 5,2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831,'0'38,"-4"-28,1-6,1-1,-1 2,0-1,1 1,0 0,-1 1,1-1,1 0,-3 6,2-7,-1 0,4-10,0 2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1955 886,'-3'52,"2"-49,-1-7,1 1,2 0,-1 0,2-5,-1 3,0 2,0 0,0-1,1 1,1 1,0 1,0 2,0 0,1 1,-1 1,-2 0,-2 0,1 1,-3 2,2-3,0 0,-1 0,0 0,-3 2,2-2,8-5,-1 0,3 0,-2-1,-1 1,2-4,-3 1,-2 2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895,'10'13,"-9"-10,1 0,-3 0,-3 0,1-3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928,'8'22,"-5"-21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904,'4'14,"-4"-11,-1 0,0 1,0 0,0 0,0-1,0 4,1-4,-1 0,0 1,1 0,0-1,-1 0,1 0,0 0,3-1,0-2,1-1,-1 1,1-1,2 0,-1-1,-1 1,-1 0,0 1,0-1,0 0,-5-3,-2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892,'16'4,"-12"-5,-1 1,1-1,-1 1,0 0,-7 3,1-1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2106 926,'27'5,"-24"-5,1-1,-1 1,-1 3,-3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895,'2'19,"-2"-14,0 0,1 9,-1-8,0-3,0 0,0 0,0 1,0 5,0-4,1 6,-1-6,0-2,-4-9,3 1,-2-7,1 8,1 0,-3-7,1 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1414,'23'73,"-27"-51,2-14,0-1,-1 0,-1-2,-7 4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2172 931,'21'-3,"-18"2,0 0,-4 4,-4 0,1 0,1-1,0 0,0 2,8-2,0-2,-2 0,-5 4,-1-2,1 1,-1 0,1 0,1 0,-1 0,1 1,-1-1,1 0,-3 3,2-3,5-5,1-1,-1-1,1 1,1-5,-2 5,1-1,2-3,-3 5,1-3,-1 2,0 1,0-1,2-1,-1-1,-3 2,1 0,-1 0,0-1,-1 1,1-2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893,'-1'21,"1"-15,0-1,1 0,-1-2,0 0,0 0,0 0,1 0,-1 1,0-1,0 4,0-3,0 13,0-11,0-2,0 0,0-1,0-6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923,'8'16,"-10"-13,0 0,1 0,5-2,-1-1,1 0,-1 0,1 0,-5 4,-1-1,-1 0,-1 3,3-3,0 0,-1 2,0-1,2 0,5-14,-2 3,-2 2,1 1,3-7,-3 8,1 0,-1-1,0 0,1 1,0 0,0-2,0 0,0 1,-1 1,0-1,1-1,-1 1,-5 13,1-3,-1-1,1 0,-1-2,1 0,-3 4,2-4,7-3,1 0,-2-1,0 0,0 1,0 0,-4 3,-2 1,-1 0,-1 0,1-2,2 1,-1-2,7 1,-1-2,0 0,0-1,1 1,-1 1,0 0,0 5,-3-2,0-1,0 0,-1 0,-1 2,-1-2,0 0,0 0,0-2,0-1,6-12,-2 2,1 3,2-6,-1 5,-1 3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895,'4'17,"-1"-18,0 1,1 0,-1 0,-3 3,-3 4,1-3,0-1,0 0,-1 0,1 0,0 0,0 0,0 1,-1-1,1 0,-1-2,0-3,1-1,2 0,0 0,0-4,2 4,1 2,2 2,-1-1,-1 1,0-1,4 1,-4-1,9 1,-9-1,1 1,0 0,-2 2,-5-2,-2 2,1-2,1 0,0-1,-2 1,-3 1,5-1,0 0,0 0,7 1,-1-2,0 0,0 1,0-1,1 0,-1 0,0 1,-5 2,-2-1,0 0,1 0,0 0,0 0,-1 2,-1 2,3-3,1 0,1 0,3-1,1-2,-1 0,2 0,-1 0,-1 0,0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2374 893,'-6'22,"5"-19,-2 3,2-2,2 0,2-2,2-1,-2 0,2-1,-2 1,1-2,0 1,-1-1,0 4,-6 0,-5 3,5-4,0 0,0 2,1-1,-1 0,4 0,3 0,1 0,-2-1,0 0,0 1,0 0,-2 0,0 0,-2 0,-1 0,-1-1,-1-3,-2-3,4-1,1 0,0-5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933,'30'-4,"-33"3,0-1,-1-1,1 1,0 0,1-1,0 0,-1-1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899,'17'19,"-18"-14,-1-2,0 3,0-3,0 0,0 0,0 1,0-1,1 0,4-3,2 0,2-2,1 0,-5 1,1 0,-1 0,-8 6,2-2,-4 2,5-2,-2 6,3-6,-2 7,2-7,4-1,1-4,1-2,1-3,-4 2,0 1,-1 0,0 1,-4 1,-3 0,0-2,3 3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939,'18'4,"-14"-4,-1 0,2 0,-1 0,-1 0,1-1,2 1,-2-1,-1 1,0 0,0 0,0-1,1 1,4 1,-4-1,-1 0,1 0,1 0,-1 1,0-1,1 1,-2 0,1 0,-11-7,3 3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908,'26'19,"-23"-18,1 1,-1-1,0 0,1 1,-2 1,-2 0,-3 0,-2 2,0-1,-1-1,1 0,1 0,0 1,1 0,-1-1,2-6,2-1,-1 0,1 0,0 0,0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882,'2'0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1440,'11'36,"-10"-31,1-1,0 1,0 1,0 0,0 1,0 0,0-2,2 3,-1-3,0 0,-1-1,0-1,-1 0,2 1,-1 2,-1-3,-1 3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2648 933,'25'5,"-25"0,-1-2,1 0,0 2,0-1,0-1,0 3,1-9,2-4,-2 3,1 0,-1-6,0 7,1-6,-1 4,0-1,-1 1,1-1,0 1,-1 2,1-1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881,'6'23,"-5"-19,-1 1,0 1,-1-1,1 0,-1 7,1-9,-1 1,1-1,1 6,-1-4,0 6,0-8,1 1,-1-8,-1-3,0 0,1 2,-1 1,1-1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886,'34'-7,"-31"6,5 0,-2 0,-3 0,1 0,1 0,-2 2,0 0,0 2,-1 1,-1-1,-1 3,1-1,0-2,-1 1,2 14,-2-7,1 0,0-6,0 7,0-3,0 3,-1-8,1 0,-1 1,0-2,-3-2,-2-5,2 1,0-1,0 1,1-1,0-1,-1-1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923,'20'0,"-15"-3,3-1,-5 3,2-1,5-1,-7 3,0-1,-3 4,-4 2,-7-3,4-9,3 3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903,'9'14,"-9"-11,0 0,-1 1,1-1,-2 0,1 0,-1 0,5-2,0-1,6-2,-2 0,-4 2,1-1,-1 1,-5 3,-3-1,1 0,-1-1,-3 2,5-1,-1 0,1 2,2-1,0 2,-1 6,2-8,0 0,1 2,4-4,-1-2,0 0,-1 0,0 0,0-2,0-2,0 1,-2 1,2-3,-3 2,1 1,-2 0,-1 0,-2 3,0 0,0 1,1 0,-1-1,1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896,'1'16,"-2"-12,0 2,1-3,-2 2,1-1,0 1,1-2,0 2,0 0,-1 0,1-1,0 0,0 0,0-1,0 0,1 0,0 0,2-1,0-3,1 1,-1-1,1 1,2-2,3 0,-4 0,-1 1,2-2,-2 2,-1 0,0 1,-6-4,-1 0,1-2,1 3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889,'16'5,"-11"-5,-2 0,5-1,-4 0,1 1,-1-1,-1 0,-3 4,-7 2,4-4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932,'43'2,"-39"-1,-1-1,0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892,'-12'27,"11"-24,-1 1,1 0,1 1,0-1,2 0,2 0,0-2,-1-1,3 1,-3-1,6 2,-6-3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891,'21'26,"-18"-22,-1 0,-1 0,2 4,-2-4,0-1,-1 4,-3 4,1-5,-2 0,0-2,-14 7,12-11,0 0,-4-1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1568,'7'32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2530 383,'-7'19,"7"-16,-1 1,1-1,0 0,1 2,0 3,-1-5,1 1,0 0,0-1,2 0,0-1,1-1,1-1,-2 0,1 0,-1 0,1 0,-1-1,0 1,2-3,-1 1,2-3,-1 1,0 0,0 0,0 1,-1-1,0 2,-1-1,0 0,-1 0,-1 0,1-1,-2 0,-1 1,0 0,0 0,-2-2,-2-2,3 4,-4-1,1 2,2 0,-1 1,0 0,-1-1,-3 1,5 1,0 0,-1 2,1 1,-1 2,1-3,-1 2,2-1,0 0,-2 1,1-2,1 1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375,'3'13,"-2"-3,0-6,-2-1,1 1,0-1,0 5,-1-5,1 2,0-2,0 0,0 2,-4-19,0 4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544,'-1'13,"0"-9,0 0,0 0,1 2,0-3,1 1,0 3,0-2,0-1,0-1,1 0,0 0,1 0,0-1,2 0,-1-1,0-1,3 0,-4-1,0 1,0-1,0 0,1-1,6-5,-7 3,1-7,0 1,-2 1,-2 6,0 0,-1 0,-2 0,1 0,-1 1,0-1,-1-1,1 3,-2-3,2 3,0 0,-3-1,3 1,-7 0,7 2,0 0,-1 0,1 1,-1 1,2 0,-3 0,9-2,-1-2,0 0,0-1,1 1,-1 0,1 0,0 2,1 1,-2-2,0 2,0 0,-1 1,-3 0,-4 1,2-2,0 1,0 0,0-1,0 1,0 0,13 1,-7-4,1 1,-1-2,0 2,0-1,0 0,0 0,0 0,3-1,-3 1,0-1,-7-2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254 681,'-3'14,"2"-9,0-2,1 0,0 1,-1-1,1 1,0-1,0 0,0 0,1 0,-1 0,2 1,0 4,-2-3,0-2,1 0,0 2,-1 0,1 0,-1-2,1 4,-1-3,2 0,-1-1,0 0,1 0,-1 0,-1 0,2 2,-2-1,1-1,-1 1,0-1,1 1,-1-1,0 0,1 0,-1 0,1 0,-1 1,1 0,0 0,0-1,-1 0,1 0,-1 0,1 1,1-1,-2 0,2 0,0 0,0 0,0 0,3 1,-2-1,0-1,0 1,0-2,0 1,0 1,0 0,0-2,0 0,0 0,0 0,0 0,1 0,-1 0,0 1,1 0,4 2,-5-3,0 0,0 1,0-2,0 1,1-1,0 1,-1 0,1-1,-1 1,0 0,0 0,1-1,0 1,1 0,-2-1,1 1,2-1,-1 0,-2-1,1 2,-1-2,1 2,-1-1,1 0,-1 1,0 0,2-1,-2 1,0-1,0 0,0 0,1 0,-1 1,1-1,0 0,1 1,1-1,-3 1,1-1,-1 1,2-1,-2 0,0 0,0 0,0 0,0 1,1-1,-1 0,1 1,2 0,-3-1,2 1,0-1,-1 1,0 1,-1-1,2 0,-2 0,2 0,-2-1,0 0,0 1,0-1,0 0,0 0,2 0,0 0,-1 1,1-1,2 0,-4 0,1 0,-1 0,0 0,0 0,1 0,1 0,-2 0,4 0,-4 0,1 0,3-1,-4 1,0 0,0 0,0 0,2-1,7 1,-9 0,3 0,-1-1,1 2,-2-1,1 0,-1 0,2 1,-3 0,0-1,0 1,0-1,0 1,1-1,-1 1,0 0,3-1,-2 0,-1 0,0 0,1 1,2-1,-2 0,7 1,-8-1,0 0,1 0,1 0,0 0,-2 0,5 1,-5-1,4 0,-3 0,0 0,6 0,-7 0,0 0,0-1,0 1,2 0,1 0,-3 0,1 1,1-1,5 0,-5 0,6-1,-2 0,-6 1,0 0,1 0,-1 0,0 0,0 0,0 0,0 0,5 0,2 2,-7-2,2 1,-1 0,2 0,-2-1,1 1,-1-1,-1 0,0 0,1 0,2 0,-3 0,0 0,3 0,-1 1,-2-1,0 0,1 1,-1-1,1 0,-1 0,1 1,-1-2,0 1,0 0,0 0,7-1,-7 1,2 0,-2 0,1-1,-1 1,0 0,0 0,0-1,0 0,1-1,1 1,0-1,1-1,-1 1,-1 0,1-1,-1 0,2-2,-3 3,0 0,-1-1,3-3,1-2,-3 4,-2 1,3-1,-2 0,3 0,-4 1,1-1,0 1,-2-1,0 1,1-5,-1 2,0 1,0-8,0 6,0 4,-1-2,1 0,0-1,0 3,0-9,-1 5,1 2,-1 0,0-1,0 3,0 0,0-1,-1-1,0-1,1 3,-1-4,1 3,-2-5,2 5,0 0,-1 0,1 1,-1 0,0 0,-1 1,-2-2,2 1,-2-1,-4-2,3 2,3 2,0 0,-2-1,2 1,-4-1,3 1,-1 1,2 0,0 1,0-1,-1 1,0 0,1 0,-5-1,3 1,-1-1,3 1,0-1,0 0,-1-1,0 1,0 0,1 0,-2-1,-1 1,3 0,-1 0,1 0,0 1,-4-2,3 1,0 0,-2-1,-1-1,2 1,2 1,0 0,-1-1,1 1,0-1,-1 1,0-1,1 1,0-1,-5-2,5 3,-2-2,2 2,0 0,-1 0,0-1,-1 1,1 1,-1-1,-6-1,7 1,-1 0,1 1,1-1,0 0,-5-1,3 0,1 2,-1-2,-1 1,3 0,-4 0,0 1,4 0,-6 0,5 0,0-1,0 1,0 1,-1-1,2-1,0 1,0 0,0 0,-2 0,1 0,-4 0,4 0,1 0,0 1,-6-1,6 1,-1-1,0 1,1 0,0-1,0 1,0 0,-2 1,0-1,0 0,2 0,0 0,0-1,-1 1,-11 1,11-2,0 0,-1 0,0 0,2 0,-1 0,0 1,1-1,-2 0,1 0,0 1,1-1,-1 1,1 0,-7 2,7-2,-2 0,0 0,-6 1,8-2,-1 0,0 0,1 0,0-1,0 1,0 0,-2-1,1 0,-5 0,5 1,0 0,-1 1,2-1,0 0,-5 1,3 0,-1 0,2 0,0-1,0 1,0-1,-1 0,1 0,-1 1,0-1,-1 1,2 0,0-1,0 1,1 0,-1 0,1-1,-5 3,5-2,-3 1,2-1,1 0,0 0,0-1,0 1,-1-1,1 1,0-1,-3 0,3 1,-1-1,1 0,-1 1,1-1,0 0,-2 0,2 1,-2-1,0 1,0 0,1 0,1 0,0 0,0 0,0 0,-3 0,2 0,1 0,-1 0,-1 0,-1 1,2-1,0 1,-1 0,1-1,1 0,-1 0,1 0,-1 0,1 0,-1 0,1-1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1239 664,'-1'13,"1"-2,0-6,-1 0,0 4,1-6,-1 1,0 0,0 0,0 0,-1 1,2-2,0 0,3-1,3 1,-3-3,0 0,2 1,-1-2,0 1,-1-1,1 1,-1-1,1 1,-1-1,0 1,-4-3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1242 667,'15'-3,"-11"2,-1 1,1-1,-1 0,2 0,-2 1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719,'16'-1,"-9"-1,-4 1,1 0,-1 0,0 0,2 0,-1 1,-1 2,-2-6,-1-3,1 1,0 1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701,'27'-7,"-24"7,0-1,2 0,-1 0,0 0,2 0,-3 1,0 0,-2 3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671,'7'26,"-6"-22,-1 1,1-2,-1 0,0 1,0 0,0-1,0 1,0-1,0-7,0 1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1417 649,'17'7,"-13"-8,-1 0,3-2,-3 3,2-3,0 2,0-1,-1 1,-1 2,-6-2,0 0,0-1,0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1588,'-2'17,"3"-12,0-2,0 0,-1 0,2 1,0-1,1 0,0-1,0 0,4 4,-7-2,-1-1,-1 0,-2 0,0-3,1-2,0-1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654,'4'22,"-4"-15,1-3,1 6,-2-5,1-1,-1 0,0 0,0 1,-1 1,1-3,0 1,-2 2,1 0,-1-2,-2-2,2-6,1 1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294 948,'-30'7,"26"-5,2 2,-1 1,2-2,0 1,0-1,-1 1,2-1,-1 0,-1 3,1-2,1-1,-1 0,0 1,0 0,1 0,-1 6,0-6,1 0,-1 3,1-4,0 1,-1 0,2-1,0 0,1 0,1 2,0-1,-1-1,3 0,-3 0,3 1,-1-2,5 2,-5-3,-1-1,1 0,1 2,2 0,-2 0,-2-1,2 1,2 2,-2-4,-1 2,2-1,-3 0,1-1,0 2,-1-2,0 1,0-1,0 1,3 1,-2-2,-1 1,2 0,-2 0,0-1,2 2,0-2,-2 0,1 0,-1 0,1-1,0 1,-1-1,1 0,-1 1,2 0,-2 0,3-1,-3 1,1 0,2 0,-3 0,3 0,-3 0,1-1,-1 1,1 0,4-1,-5 1,0 0,1 0,-1-1,2 1,-1 0,-1-1,1 2,0-2,0 1,0 0,3 0,-4 1,1-1,1 0,-1 0,0 0,1 0,1 0,-3 0,1 1,0-1,0 0,0 1,2 0,-1-1,-2 1,2-1,-2 0,1 0,-1-1,1 2,1-2,-2 1,1 1,0-2,0 1,0 0,0 1,-1-1,0 0,0 0,2 0,-2 1,1-1,-1 0,2 0,-2 1,0-1,1 0,-1 1,2-1,0 0,1 0,-3 0,0 0,6-1,-5 0,0 0,-1 0,0 0,1 0,-1 1,1-1,0 1,-1 0,2 0,-1 1,0-1,-1 0,1 0,0 0,-1 1,0-1,0 1,0-1,2 1,0-1,0 1,-2-1,0 0,1 1,5-2,-6 2,2-1,-1-1,-1 1,2 0,-1 0,6 0,-7 0,0 0,1 0,-1 0,0 1,2 0,-1-1,-1 1,0 0,0-1,0 1,2 0,-2 0,3 1,-2-1,1 0,5 0,-7 0,0-1,0 0,1 1,1-1,-1 0,0 0,0-1,0 1,0-1,-1 1,2-1,0 0,-2 1,0 0,0 0,2-1,1 1,2-1,-4-1,-1 1,3-3,-3 2,1-1,0 0,1 0,-1 0,0 1,1-2,-2 1,0-1,0 1,-1-1,1 0,-2-1,1 2,-1-2,0 1,-1-2,1-1,-1 3,0 1,0 0,0 0,0-8,-1 8,0 0,0 0,-2-1,0 2,1-1,-1 1,-1-1,1 2,-1-1,1 0,0 0,0 0,0 1,0 0,0-1,0 0,-2-1,1 1,0 0,0 1,0-1,0 1,-1 0,1 0,0-1,0 1,1-1,0 1,0 0,0 1,0-1,-1 1,0-1,1 1,-3 0,3-1,0 1,0-1,-2 0,-4 0,4 0,1 1,-2 0,2 0,-1 0,2 0,-2 1,1-1,1 1,-1-1,1 0,-1 1,1-1,-1 1,-1-1,2 0,-1 1,1-1,-2 0,0 1,2-1,0 0,0 0,-1 0,-2 0,3 0,-1 0,1 0,-2 0,2 1,-1-1,-1 1,2 0,-5 0,3 0,2-1,-1 1,1-1,-1 0,1 0,0 1,0-1,0 0,0 0,-2-1,0 0,0 1,2-1,0 1,-1 0,0 0,0-1,0 1,0 0,0 0,-5-1,5 0,1 1,0 0,-2-2,2 2,0-1,-1 0,1 1,-2-1,0 0,1 0,0 1,0-1,1 0,0 1,0 0,-2-1,2 1,0-1,0 1,-1-1,0 1,1 0,-1 0,-2-1,2 1,0 1,0-1,-2 0,3 0,-6 1,6-1,0 0,0 0,0 1,0-1,-4 0,4 1,0-1,-7 1,7-1,0 1,0-1,-1 1,1 0,-2-1,2 1,0-1,0 0,-1 0,1 1,0-1,0 1,-2-1,0 1,1 0,0-1,-3 1,4 0,-2 0,-5 1,7-2,0 1,-1-1,1 0,0 1,-2-1,2-1,-1 1,1-1,0 1,-2-1,2 0,-3 0,3 0,0 1,-1 0,1 0,0 0,0-1,-2 1,0 0,1 1,-6 0,5-1,2 0,-2-1,2 1,0 0,-2-1,1 0,1 1,0-1,-1 1,1-1,-1 1,1-1,0 1,-3 1,2 0,-1 0,-4 6,6-6,-2 4,1-2,1-1,0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1044,'19'-3,"-15"2,0 1,-1 0,1 0,-1 0,1 0,1 1,-2-1,2 0,1 0,-3 0,0 0,1 0,0 0,-1 0,0-1,1 1,-1 0,0-1,2 1,-1 0,1-1,-2 1,0-1,0 1,1-1,1 1,-1 0,1-1,-1 0,0 0,7-1,-7 1,-1 0,0 0,1 0,-1 0,1 0,-1 0,6-1,-6 1,0 1,1-1,-1 0,1 0,-1 1,0 0,0-1,0 0,0 1,0 0,1-1,4 1,-1-1,-3 1,-1 1,2-2,-2 1,1 0,2 0,-3-1,0 1,0-1,0 1,-3-3,-4-1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978,'-3'15,"1"-7,1-4,0-1,0 1,0 0,1 0,-1 0,0 1,0-2,0 0,1 0,-1 1,0 0,1-1,1 0,2-1,0-1,0-1,1 0,-1 0,0-1,0 1,0-1,1 1,0-1,-1 0,0 1,0 0,-6-5,-1-1,0 0,1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1373 958,'22'3,"-16"-4,-3 1,1-1,-1 1,0 0,1 0,-5 3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1001,'29'1,"-26"-1,0 1,0-1,0-1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1458 1001,'24'-1,"-21"1,0-1,0 1,1-2,0 2,2 0,-3 0,-6-2,0 0,0 0,0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1489 971,'31'11,"-28"-11,0 1,0 0,-1 2,-3 1,0-1,0 0,0 0,-1 2,-1-2,0 3,0-3,0 1,2 0,-1-1,0 0,3-14,-1 6,1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953,'37'-2,"-32"2,-2-1,1 1,-1-1,0 1,-6 2,-2-2,2 0,0 1,-2-1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1565 953,'2'40,"-1"-36,0 1,0-2,1 2,0 1,-2-2,1 0,-1 0,1 2,-2-3,-3-1,-1-5,0 0,2-2,0-1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1596,'2'0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606,'6'15,"-6"-11,0 0,1 0,0 0,-1-1,0 1,0 3,0-1,0-3,0 0,3-1,1-1,-1-1,4 1,-4-1,1 0,-1 0,0-1,0 2,0-1,0-1,-3-2,-2-1,0 0,0-2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610,'14'-1,"-10"0,-1 0,1 1,-1-1,0 1,-6 3,-2-3,1 0,1-1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1109 631,'2'0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631,'14'2,"-11"-4,0 1,0 1,0 0,2-1,-2 1,1 0,-1 0,0-1,0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650,'13'14,"-9"-11,1-1,-1 0,0 1,-1 0,0-1,-1 1,1 0,0-1,0-5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663,'2'0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1214 663,'1'3,"0"0,3 2,-2-1,0-1,-1 0,1 1,-1 1,0-2,-1 0,-3-1,-1-2,0-1,1 1,-1 0,-2-1,3 2,-1-1,0 1,1-1,0 0,0-5,2 0,0 1,1 1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994,'11'3,"-4"-3,-4 0,0 1,0 0,3-1,-3 1,5 0,-4 0,-1 0,1 0,1 0,-1-1,2 0,-1 0,0 0,0 0,8-2,-8 2,-1 0,6-1,-5 1,1 0,-1 0,8 0,-9 0,0 0,0 0,0 1,0 0,1 0,0-1,0 1,0 0,0 0,0 0,-1 0,0 0,4 1,-3-1,11 1,-11-1,0-1,-1 1,0 0,-1 0,9 2,-8-2,6 0,-5 0,12 2,-12-2,-1 0,1-1,0 1,18 2,-18-3,1 0,3 0,-4 0,0 0,-1 0,7 1,-6-2,1 1,0 0,-1 0,-1 0,1 0,5 0,-6 0,2 0,0 1,0-1,-1 0,6 0,-6 0,0 0,-1 1,0-1,1 0,12 1,-12-1,0 0,-1 0,1 0,5 0,0 1,-4-1,0 0,11 1,-12 0,-1-1,1 0,0 0,6 0,-4 0,-1 0,0-1,-1 1,1 0,-1 0,0 0,1-1,1 2,0-1,0-1,-1 1,-1 0,0-1,0 0,0 1,0 0,0-1,0 1,1 0,0 0,0-1,-2 1,1-1,0 1,0 0,0 0,19-2,-18 1,6 0,-7 0,0 1,0-2,0 1,1 0,0 0,0 1,-1-1,0 0,0 1,0 0,-1 0,1 0,7-1,-5 0,-1 1,0-1,0 1,-1-1,0 0,11-2,-10 2,0 0,0 0,-1 1,0-1,0 1,4-2,8 0,-11 2,0-1,-1 1,0-1,0 1,-1 0,5-1,-4 1,0 0,1 0,7 0,-9 1,5-1,-4 1,0-1,7 1,-5-1,-1 1,-1-1,0 0,0 0,-1 0,0 0,1 0,0 0,0 0,1 0,1 0,-1 1,-1-1,9 0,-9 0,0 0,1 0,0 0,1 0,-1 0,3 0,-4 0,0 0,6 1,0 0,-3-1,0 0,-2 1,-1 0,6 0,-5 0,0-1,17 2,-18-2,0 1,0-2,1 2,-1-1,9 0,-7 1,-2 0,12 1,-13-2,5 2,-4-1,0 0,2 1,-1-1,-2 0,2 0,-3 0,0-1,-4-11,-2 5,-2 2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1062,'25'-3,"-21"3,-1-1,1 0,0 1,-1-1,1 0,-1 0,2 1,1-2,-2 1,0 2,0-1,-1 1,-6 0,0-2,-1-2,1-1,1 1,0 0,0 0,-1 1,0 7,1-2,0 0,0 1,0 0,1 0,-2 0,-1 8,1-5,1-2,-1 1,0-1,-1 5,1 1,2-5,-1 0,0 2,0-3,1-1,0-1,0 0,0 0,3-10,0 1,1-7,-1 3,2-1,-3 8,3-3,-1 3,1-1,-1 2,-2 5,-2 2,1-2,0 1,-1 1,1-2,0 0,-1 2,1-2,0 0,0 4,0-4,1 3,0-3,2-1,0-9,-1 1,-1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1098,'13'-1,"-9"1,-1-1,0 0,0 1,0 0,0 0,-9-2,3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1886 1551,'2'17,"-2"-9,-1-4,1-1,0 1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1075,'5'14,"-5"-10,0-1,1 2,-2-2,0 0,0 1,-2 2,2-2,-1-1,0 0,5-3,1-1,-1 0,2-1,-2 1,1 0,6-5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1057,'1'25,"-1"-22,-1 2,1-2,-1 1,0 0,0 0,0-1,8-10,-5 4,0 0,1-1,0 1,-1 0,0-1,0 1,-5 6,-1 1,0-2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1079,'-6'21,"6"-18,0 0,2 0,-1 1,0 0,1 0,1-2,0 0,1-1,0-1,-1-2,0 0,0 1,0-1,1 1,-1-1,0 0,0 1,2-3,0 2,0-2,-1 2,-1 0,0 1,0 0,-7 1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1046,'2'24,"-4"-13,2-6,-1-2,0 1,0 2,0-1,1-1,0-1,1 1,-1-1,1 1,0-1,0 1,0 0,1-1,0 0,1-2,0 0,0-1,0-2,0-1,0 0,-1 0,-1 0,-1 0,1 0,-2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1065,'24'-10,"-21"10,-4 3,-1 0,-1 3,0 1,0-2,0 1,1-3,0 0,1 0,-1 0,-1 0,0 0,1 0,5-5,0 1,0-1,3-2,-2 1,2-3,-3 3,3-2,-3 2,-7-1,0 3,1-1,0 1,0 4,3 0,0 8,0-8,1 3,-1-2,0 0,0-1,0 1,0 1,-1 1,1-1,-1-1,1 0,-1 4,1-4,0 0,-1 0,-2-4,0-3,-1-1,0 0,1 1,0 0,1 0,-1 2,2-2,2 0,3 0,5-4,-6 6,1-3,1 1,-2 1,2-3,0 0,-2 2,1 1,-1-1,-1 0,1-1,-1 0,0 1,0 0,0-2,0 2,-4 6,2 0,0 1,1-1,-1 0,1 0,-1-7,0-1,1 2,0 0,0 0,0 0,2 1,0 1,0 0,0 3,-2 1,0 3,-1-3,-1 0,-1 0,-1-1,0 2,0-2,0 0,0-1,0 1,6-1,1-1,-1 0,0 1,-1 2,-1 0,-1 0,0 1,-1 0,0 1,-1-1,0-1,-1-2,0-1,0-1,1-2,5 1,-1-1,1 2,0 0,0 0,0 1,-2 4,-6 5,2-5,0 0,1 0,-2 2,0-2,2-1,-1-2,12 0,-6-2,0 1,0-1,0 1,6-3,-5 0,-1 2,0-1,2-3,-2 2,0 0,-1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1055,'1'16,"-6"-14,1 0,1 1,0-1,6-2,0-1,1 1,-1-1,0-1,2 0,-2 2,2-3,-2 1,1 0,0 1,-1 0,0 1,-8 2,1 0,1-1,0-2,0 0,0 1,2 3,0 0,1 1,-1 1,1-1,0 4,-1-5,0 5,1-4,-1 0,0 1,0 7,0-6,0 0,0 0,0-1,0-1,0 0,0 2,0-3,0 0,0 1,0-8,1 1,0 0,1-1,0-1,0 1,-1-1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1091,'24'-16,"-20"14,-1 1,0 2,-6 8,0-5,0-1,0 0,0-1,-1 0,1-1,0 1,-1 0,1 0,9-3,-3 1,1-1,0 0,-1 0,1 1,0-2,-1 2,-6 2,0 0,-1 0,1-1,-5 3,5-1,0-2,6-1,3-1,-2 0,-1 1,0 0,3-1,-2 1,-1 0,0 1,-2 2,-3 0,0 0,-2 1,1 0,0-2,0-2,0 0,1-6,1 3,1 0,1 0,1 0,1 2,0 5,-2-1,0 1,-1 0,0 1,1 0,-1-2,0 0,-1 1,1 0,-1 0,0-1,-2 0,0-1,-1-1,1 0,0-1,-2 1,1-1,1 0,-1-1,-1 0,2-2,1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2370 1091,'4'30,"-5"-34,1-1,0 2,0-1,1 1,2 1,2 0,-2 1,1 0,1 0,-2-1,1 1,-1 0,1 0,-1 0,0 0,-2 4,-16 12,11-12,1-1,-2 2,0-1,0 0,2 0,0-2,11-3,0 0,-5 1,1 0,0 0,0 0,-1 0,0 0,-4-2,-2 2,-2-3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2385 1064,'4'22,"-3"-17,-1 0,1-1,-1-1,0 1,0 0,1 1,-1 0,0 1,2 7,-2-8,0 0,1 14,-1-14,0-1,1-1,-1 1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1150,'-5'27,"1"-27,2-5,1 1,-1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1636,'22'52,"-20"-48,0 1,4 6,-3-5,0 3,1 0,3 3,-4-7,0-1,-2-1,1 0,0 0,-1-7,-2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1060,'7'49,"-7"-45,0 1,0 1,0-2,0 0,0-1,0 0,0 0,0 0,0-7,0 1,0-1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1071,'28'-3,"-24"3,-1 0,0 0,0 1,0 3,-1 0,-3 17,0-17,1-1,-1 0,0 0,0 0,-1 0,-1-4,0-2,-1-1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1089,'13'22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1087,'-7'15,"4"-12,0 0,-1 0,1 0,0-1,11-1,-4-2,-1 1,0-1,-3 5,-5 2,2-3,0 0,-1 1,1-1,1 0,-1-1,6-2,1-1,-1 1,0-1,1-1,-1 2,0-1,0 0,0-1,0 0,-2-1,-2-1,0 0,-1 0,0 0,0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1088,'3'8,"-3"-4,0 1,0-2,0 1,-1 2,1-2,0 1,0 0,-1 0,1 5,-1-2,0 0,1-5,-1 1,2-1,2-3,0-3,1 0,-1 0,-1 0,1 1,0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1205,'29'-8,"-26"7,3-2,-3 2,1-1,2-2,-2 0,-1 2,-1-2,-2 1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2527 1143,'39'-19,"-36"18,0 0,-3-2,-4 1,1 0,-1-1,1 1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2548 1104,'-4'31,"4"-27,0 0,0 2,-1 4,0-6,1 0,0 0,0 0,3-7,-1 0,0-4,-1 4,2-2,-3 2,3 1,0 4,0 2,0 0,-1 0,1 0,0 4,-2-5,1 0,-1-6,-1 0,0-1,0 1,-2-5,2 5,-1-1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1070,'2'0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1072,'-3'34,"0"-31,-3 3,2-3,1 1,0-2,2 1,8-7,-4 2,1-1,-1 2,0 0,-1 7,-2 5,0-6,0-1,0 0,-1 0,1-1,0 0,3-2,1-7,-1 0,-2 1,1 1,-1-1,0 0,0 2,0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1749,'12'-6,"-9"5,1-2,1-1,-1 1,0-1,0 1,-1 2,2 0,-2 0,2 0,1 0,-12-1,-4-1,7 1,1-1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1789,'-10'-17,"8"14,-1 1,0-1,0 3,0 4,1 3,2 0,1 0,0-4,1 1,0 2,1-5,0 0,0-2,0-1,0 0,1-2,-2 1,1 1,-2 6,-1 0,0-1,0 0,0 3,0-1,1-1,-1 5,0-1,0-1,0-4,0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1091,'1'17,"-1"-14,0 0,0 2,0-2,0 1,-1 0,1 4,0-5,-2 5,1-3,0-2,0 0,0 2,0-1,0-1,1-8,0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2635 1123,'20'14,"-18"-11,2 2,0 0,-1-1,-2-1,1 1,1 2,-2-3,-1 0,1-9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2698 1044,'-12'33,"11"-29,0-1,0 1,0-1,-3 3,2-1,2-2,3-1,2-2,-2 1,2-2,-2 1,0-1,0 0,3 0,1-1,-4 2,0-1,1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1072,'-16'41,"14"-38,-2 1,3-1,-2 2,0 3,3-5,3-7,0 1,3-2,-2 2,-1 1,3-1,-3 1,5-2,-5 3,0-1,-4 5,-5 8,1 1,3-7,0-2,0 1,-2 0,1-1,-2 5,2-5,8-11,1 2,-3 3,4-1,-5 1,1 1,-2-1,2 2,-3 4,0 2,0 3,0-5,0 0,1 1,-1-1,2 0,1-1,0-2,1-1,0-2,-1 0,1 0,0-1,-2 1,0-2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1079,'3'20,"-2"-17,-1 0,0 0,0 3,1-2,-1 0,0 8,0-7,1 0,-1 0,0-1,0-1,0 0,0 0,1 1,-1-1,0-7,0 1,-1 0,1-1,-1-2,1 0,-1-1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2779 1066,'24'-1,"-16"-1,-5 2,3-1,-2 1,1 0,-2 1,0 1,-2 2,3 3,-4-3,1 0,-1 1,0-2,0 1,-1 3,-1 3,2-6,-1 0,1 0,-1 1,1-1,0-1,-1 0,1 2,-1-2,-2-2,0-5,0-2,0-1,-1 2,1 1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1109,'18'-7,"-14"7,0 0,3 0,-4 0,0 1,-6 0,-3 1,2 0,-1-1,2 0,0 2,10 0,-3-2,0 0,-1-1,0 1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1061,'4'28,"-3"-22,-1 4,1-6,0 6,-1-5,1 0,-1 1,0 4,0-7,1 2,0-2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1071,'-2'25,"0"-19,1-3,1 0,-1 0,0 0,1 0,-1 3,0-3,1 2,-1-1,1-1,0 0,0 0,1 0,2-2,6-1,-6 0,0-1,0 1,1 0,0-1,-1-1,0 2,0-1,-3-2,1 0,-1-1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1071,'20'-4,"-11"3,-5 0,1 2,-1-1,-1 0,-2 3,-4 4,1-3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1751,'6'15,"-2"-7,-2-5,-1 1,0-1,1 2,0-2,0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1105,'22'-2,"-16"1,-3 2,0-1,0 1,0 0,1-2,-1 0,0-1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1110,'14'-1,"-11"0,4-1,-4 1,0 1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3001 1082,'2'15,"-2"-12,1 0,-1 0,1 1,-1 1,0-2,0 0,1 1,-1 4,0-5,0 0,-1 1,2 0,-2 0,1-1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1069,'19'-2,"-14"2,0-1,-2 1,0 0,2 0,-1 0,0 0,-1 1,-6-2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1076,'1'50,"-2"-38,1-6,0-1,-1-1,1 0,-1 0,1-1,0 1,0 1,0-2,1 2,1-9,-1 1,-1-3,1 2,1-3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1039,'4'14,"-5"-10,0 0,-1-1,0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3140 1090,'11'15,"-11"-12,0 2,1-2,-1 2,0-2,0 3,1-1,-1-1,1 0,2-3,0-2,5-7,-7 4,1 0,0 0,-1 1,2-3,-2 3,2-1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3198 1058,'-4'18,"3"-15,0 4,1-3,-1-1,0 0,1-7,1 0,-1-1,1 0,-1 2,2-2,0 0,1 5,0 0,0 0,0 0,-2 4,-3 6,1-6,-4 7,2-8,1 0,-1-1,-2 1,2-3,7 0,0 0,1 0,-2 0,1-1,0 0,-1 1,-4 3,-1 1,-3 3,2-4,-1 2,2-2,0 0,-2 4,-1-1,3-3,6-13,-1 5,-1 1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1115,'17'23,"-17"-20,1 0,-1 1,1-1,0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1055,'5'16,"-5"-13,0 0,0 0,0 3,1-9,-1 0,0-2,0 2,0 0,1-1,0 1,2 1,0 1,0 0,0 1,0 0,-2 4,-6 8,4-9,-1 2,-1 0,6-4,0-1,0 0,0 0,-2 3,-2 0,-3 1,-4 1,5-3,0-1,0 1,-1 0,-3 2,2 0,3-1,11-7,-4 3,-1-1,4-1,-5 3,6-3,-4 2,3-2,-4 2,0 1,-1 0,0-1,-2 4,-2 0,-1 0,-1 1,1-1,-1-1,0-1,0 0,0-2,0 0,1-3,0 1,1-1,-1-6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1730,'2'0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1092,'1'15,"-1"-11,-1-1,1 1,-3 8,2-7,0 3,0-4,0 0,0 2,4-12,-1 0,0 0,0-1,-1 2,1 0,0 1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1099,'11'14,"-11"-11,1 0,0 2,0-2,2 2,0-6,2-9,-4 7,0-1,0-2,1 0,-1-1,0 3,0-6,-1 5,0-7,0 8,1 1,-1 0,1 0,0 0,-1 6,1 1,0-1,0 1,-1 1,0 1,0 6,1-6,-1-2,0 1,1 0,0-1,-1 1,0 1,1 14,-1-9,0-6,0 0,1-2,1 1,-2-1,-4-3,-6-4,0 0,1 0,-1-2,2-2,0 0,-1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884 1390,'-3'18,"2"-14,1-1,-1 0,-1 2,0-2,-3 9,4-8,-3 6,2-4,0 0,0-1,-2 3,2-4,0-1,1 0,-1 0,2 0,-1 0,-1 2,0 0,2-2,-1 0,0 0,4-2,0-6,-1 0,0 1,-1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1436,'14'5,"-11"-5,0 1,1 1,0-1,4 3,-4-3,1 1,-1-1,0 1,-1 0,-1 1,0 0,-3 1,-3 0,-1-2,2-2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1486,'8'-4,"-3"2,-2 1,2 1,-2-1,0 1,0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1515,'-3'20,"3"-16,1-1,-1 2,2 0,-1 0,2 1,0-7,-1-3,0 1,-1 0,0 0,-1-1,1 1,-1 0,0 0,2-2,-1-4,-1 6,0 0,-1-6,-1 4,-2 2,1 3,0 4,2-1,1 0,1 1,-1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1434,'14'-3,"-11"2,0 1,6-2,-6 2,-4 6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1472,'11'-6,"-8"4,0-2,1 0,1-2,-3 3,0 0,-2-1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1441,'-8'31,"7"-27,2 1,0-1,2 3,0-1,-2-1,1 2,0-2,-1-2,2-10,-2 1,-1 0,0 1,1-4,-1 5,1-13,0 11,-1 0,1 0,0-2,0 3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1004 1395,'17'12,"-13"-5,-1-1,-1-3,-1 1,-2-1,-4 1,0 0,-2 2,2-4,2 0,0-2,1-3,0 0,2 0,1-1,2 1,0 3,1 6,-2-2,3 8,-4-7,2 8,-2-10,0 0,0 1,0-1,0 0,-1 6,0-6,-1 1,0-1,-2-1,-1-2,1-1,-3-3,2 1,2 0,2-2,1 2,2 2,0 1,2 0,2 0,-4 0,2 1,-2-1,0 1,-3 3,-2 1,0-1,0 0,-5 7,4-9,1 1,-2 2,2-2,-1 1,1-1,1 0,6-3,-2-1,1 1,1-1,0 0,-1 0,0 0,0 0,-1 0,2-2,2-2,-6 2,0-1,-2 0,1-1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1390,'-8'44,"11"-40,0 0,-2-1,0 1,1-1,0 0,2 4,1-4,2 1,1-2,-4-2,-1 0,1-1,6-3,-5-2,-2 0,0 0,0 3,0-1,-1 0,1 0,0-1,0 0,-2 0,-1 2,-1 0,0-6,-1 5,-1 0,1 0,-1 2,-2-3,1 4,-2-2,2 2,0 0,-1 1,0 0,-1 0,0 1,0 1,2-1,1 2,2 1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651 1426,'13'1,"-9"-1,0-2,1 1,-1 0,-1 1,0 0,1 0,-1 0,0 1,-7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665 1437,'6'57,"-5"-53,0-1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1450,'19'11,"-17"-8,2 2,1 6,-5-7,0 0,-1-1,0 2,-2-2,-1 1,0-2,0 1,1-2,0 1,0-3,-1-2,1 0,2-1,0 0,0 0,1 0,1 0,0 0,-1 1,2-5,-1 5,-1-1,1-5,1 3,-3 3,2 0,-1 0,5 15,-4-6,0 0,1-1,1 4,1 4,0-3,-3-4,0 4,-1-5,0-2,-1 0,0 0,-1 3,-1-2,-2 3,2-4,0 0,-3-2,2-2,1-1,0-2,1 1,-1-2,2 2,0-1,1 1,-2-7,2 7,-1-1,2 1,-1 0,0-2,2 1,3 4,-1 1,1 4,-1-3,9 12,-5-8,-4-3,-1-1,5 3,-4-3,0-1,-1-1,-1-3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1481,'2'0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1482,'14'1,"-11"-1,0 0,0 0,4 1,-4-1,0 0,0 1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1499,'18'-3,"-15"2,0 1,0 0,1 0,0 0,0 0,0-1,-2-2,-2-1,-2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1446,'22'17,"-18"-15,2 0,-3-1,0 0,1-1,-1 1,-1 2,-2 1,-1 0,-1 0,0 1,-1 1,2-3,0 0,0 0,0 1,0 0,0-1,1 0,-2 2,1-1,-3-1,1-3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1485,'13'-3,"-10"1,1 2,-1-1,0 1,2 0,-1 1,0 0,-1 0,1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1438,'0'22,"0"-18,0 3,0-4,0 1,1-1,0 1,-1-1,-1-6,1 0,-1-1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1419,'4'13,"-2"-10,1 2,-1-1,-1-1,0 1,-1-1,0 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1411,'15'-13,"-11"11,-1 0,0 0,1 1,-1 1,-2 3,0 1,-1 1,1-1,-1 0,0 0,0-1,1 0,-2 5,1-4,-1-1,0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1448,'4'15,"-3"-10,-1-2,0 1,0-1,-1 2,1-1,2-15,-1 7,0-1,0 1,0 0,3-6,-1 6,-2 1,2 1,0-1,0 2,0 2,-1 5,-1-2,0 1,-1 1,1-1,0 7,-1-9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1383,'-4'50,"4"-47,1 0,-1 1,1 5,-1-4,1-1,0 1,0-2,-1 0,3 2,0-6,-1-2,0 0,-1-3,-1 3,0 0,-1 0,-2-6,1 6,-2-3,1 3,-2-1,1 2,1 0,0 2,6 0,0 0,1-1,2 1,-1 0,-2 0,1 1,3 0,-4 0,2 1,-1 1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1371,'-2'24,"2"-11,0-9,0 0,0-1,-1 1,1 1,0 1,1 0,1-2,-2-1,3-1,3-5,0-1,-3 2,0 0,0 0,3-1,-3 2,0 0,0-1,0 2,0-1,0 0,-5-2,-1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1455 1368,'21'-2,"-18"2,-1 3,-2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1408,'21'-12,"-18"11,1 0,0-2,2 1,-2-1,-2-1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1521 1365,'-9'28,"9"-25,0 1,0 0,1 2,-1-2,0 1,3-1,1 0,-1 0,2-3,-2-1,1-3,-2-1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1353,'20'24,"-18"-20,-2 0,1-1,-1 2,1 1,-1-1,-1 6,0-6,-2 3,1-3,1-1,-2 0,1 0,-7 3,2-4,-1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1539,'-3'17,"5"-6,-2-8,1 1,0-1,0 0,2 1,1-1,3-2,-3-2,1 0,-2-1,3-2,-1 1,-2 0,2-1,-3-1,0 1,-1 0,-1-1,-1-2,-1 4,-1-1,-1 1,2 0,-2 0,0-1,-1 1,2 0,-2-1,0 2,2 3,2 3,-1-1,1 1,1 0,1-1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1531,'1'56,"0"-59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1489,'3'17,"-2"-10,0-3,1-1,1-1,0-2,0-3,-2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1548,'-3'18,"2"-11,0-3,1 0,1-1,0 0,0 0,1 1,0 0,3 2,1-1,-2-1,-1-3,0 1,2 1,1-2,-2 1,2 0,-2-3,0 1,-1-3,1 0,-2-1,0 0,-1 1,0-1,0-1,-1 1,-1-1,0 0,-1 1,1 0,0 1,0-1,0-1,-2-5,0 5,1 2,0 0,-5-5,1 6,3 1,0 1,-6 0,4 1,2 0,-1 2,3 1,0-1,4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1477,'-29'30,"27"-27,-1 2,1-1,5-2,0-2,0-1,0 0,3 0,0-1,-3 1,0 1,0 2,-4 1,-3 2,-1-1,0-3,2 1,-1 0,-4 2,3-2,2 0,6-2,0 0,1-1,0 1,5-1,-4 1,-2 0,2 0,-2 0,-1-3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1464 1489,'1'19,"0"-15,0 1,-1-1,1-1,2 11,-2-11,0 2,0-2,-1 2,1-2,-1 1,1 1,0-2,1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1501 1487,'5'22,"-4"-19,-1 0,1 0,-1 0,1 1,1-11,-2 0,0 1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1469,'3'48,"-3"-43,0 5,1-6,-1 0,0 5,0-4,0 5,0-6,-1 4,1-4,0-1,3-4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1466,'3'26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1483,'-1'25,"0"-22,4-7,-1 1,-1 0,1 0,0-1,1 2,0 1,1-1,0 1,-1 1,0 0,-2 5,-3-2,1 0,-1 1,1 0,-2 2,2-1,5-6,0-1,-1 0,0 1,0 2,-3 2,-4 5,-1-2,1-4,1 0,7 0,0-1,1-1,-2 0,-2 3,-7 2,3-2,-3 0,2 1,1-2,-1 2,2-1,1 1,0-1,4-2,9-1,-7-1,2 0,-3 0,10-5,-9 2,-5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1659 1475,'0'17,"0"-8,1-4,-1 6,2 0,-1-7,-1 0,1 0,0 3,0 0,-1-4,-1 1,1-8,-2-5,0-2,1 8,0-1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1473,'19'-6,"-14"5,-2 0,1 0,1-1,-2 1,0 1,-2 3,0 0,0 0,0 9,0-5,-1-4,1 1,-1 0,0 1,1 1,-1-2,1 1,-1-2,1 3,-1-1,0-2,-7-12,4 5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1495,'32'-3,"-28"3,-3 3,-5 1,2-1,0 0,-1-1,0 2,-2-1,0 0,1 2,1-4,0 1,6-3,5-2,-5 1,0 1,1-2,0 0,0 0,-1 2,0-1,0 1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1479,'6'19,"-6"-14,1 0,0 0,-1-1,0 3,1-4,-1 0,1 2,0 5,0-7,2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1619 1547,'-8'16,"8"-12,0-1,1 0,1 0,1-2,0-1,2 1,0-2,-1 1,0 0,-1 0,0 1,0 0,0 1,-2 1,0 1,-2-1,0 1,-1-1,-2 1,0 0,0-2,1-1,-2-2,1 0,0-1,1-1,3 0,5-6,-1 3,-1 2,0 0,0-5,-2 6,1-2,-1 2,1 0,0-1,-1 1,0 0,-3 0,-2 0,1 0,-1 2,-2-1,1 2,-1 4,3 0,0-1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1455,'-2'38,"2"-35,0 2,-1-1,1 2,0-2,0 5,0-3,-1-2,2 1,2-3,4-3,-3-1,2 0,-1-1,6-1,-3 1,-3 1,-2 0,0 2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1443,'27'1,"-24"-2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1500,'30'-11,"-25"12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1493,'28'-3,"-25"1,1 2,-1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1832 1472,'25'0,"-22"1,1 2,-3 0,0 0,0 0,-1 2,0-2,-1 0,0 0,0 8,0-8,-1 5,1-5,1-11,1 1,-1 1,0 1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1447,'-9'42,"9"-39,1 2,-1-2,0 0,1 1,0 0,0-1,2 6,-1-6,1 0,1-2,0-1,-1 0,0-2,1-2,-2 0,0 0,-1 1,1 0,0 0,-2-1,1-1,0 2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1889 1450,'25'-9,"-24"12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1894 1486,'29'-13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1954 1478,'27'-7,"-24"6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1448,'5'50,"-5"-44,1-9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1603,'14'-5,"-10"4,1 0,-2 1,0 0,0-1,-7 2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1987 1448,'25'-8,"-22"7,0 0,0-2,0 3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1450,'3'54,"-3"-50,0 0,0 1,1 0,-1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1490,'-3'16,"2"-11,0 0,1-2,0 1,-1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1412,'15'1,"-9"-1,-3 0,1-1,-1 1,0 2,-3 1,-1 2,-3 5,3-6,-1 0,0 0,1 2,0-1,0 1,-1-1,1-1,1-1,-3 1,2 0,-1-1,2-7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1439,'9'25,"-9"-21,1-1,-1 1,0 0,3-4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1440,'9'19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1461,'16'31,"-14"-27,-1-1,1 0,1 1,3-1,1-5,-3 0,-1 0,1 1,-1-2,0 1,0 1,0-1,1-2,1 0,-1 2,-1-1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1428,'7'22,"-7"-15,1-3,0-9,0-3,-2 5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1417,'11'15,"-11"-11,0 2,-1 0,0 0,0-1,-1-1,-1-1,0-3,0-1,0-1,2-1,0 0,1 0,0 0,2 0,1 0,0 2,0-1,0 1,-4 4,1 1,-1 0,0 1,-1 2,1-2,-1-2,5-1,0-2,0 1,0-1,0 1,-2 2,-2 0,-2 0,0 0,6-1,0 0,-3 1,-2 0,0 0,1 0,-1 1,0-1,1 0,-2 2,1-2,-1 0,1 0,4 0,4-4,-3 1,0-1,3-1,1-2,-2 1,-3-1,-1 1,1-2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1413,'2'18,"-3"-12,1-3,0 0,0 0,-1 6,1 3,0-9,0 1,-1-1,2 1,2-2,1-2,3 0,-2-1,-1 0,2 0,0-1,-3 2,0-1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1879 1710,'-5'19,"5"-15,-1-1,1 0,-2 2,2 1,0-3,1 0,2-1,0-1,1 0,2 1,-2-1,0 0,-1 0,0 0,1 3,-3-1,-1 0,1 2,-1-1,0 2,-2-1,-2 0,1-3,-2-1,1 0,0-1,1 0,0-1,-1-2,2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2295 1406,'22'2,"-19"0,0-2,-2 3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1440,'23'-1,"-20"1,1 0,2-1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1445,'23'-5,"-20"2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1426,'28'-1,"-25"3,0 0,-2 2,-2-1,0 1,-1 0,1-1,-1 2,1 2,-1-3,2-1,-1 1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1391,'25'-1,"-20"1,-1-1,1 1,-2 1,-2 2,-2 0,0 2,-2-1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1417,'2'22,"-1"-17,1 14,-1-13,0-1,-1 0,1-1,0 1,-1-1,2 10,-1-8,0 6,0-4,-1-4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2503 1384,'9'16,"-10"-5,0-6,0-2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2495 1433,'13'-7,"-11"10,-1 1,0-1,-1 0,0 0,1 0,-1 0,0 1,0 3,0-3,0 0,0-1,1 3,0-3,2-7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1409,'-1'13,"2"-8,0-1,0-1,-3-7,0 0,1 1,0 0,0 0,0 0,2-3,0 3,2-2,0 2,0 1,2 0,-2 0,3 0,-2 1,-3 5,-1-1,-4 9,3-7,-1-1,0 0,-1 0,-1 1,0-1,2 0,6-5,1 0,-1 0,-1 0,-3 7,-4 6,3-8,-2 5,2-6,-1 2,0-1,1-1,0 0,3-7,-1 0,0 1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2561 1439,'11'19,"-10"-15,0-1,3-8,-2 0,-1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1721,'21'-4,"-14"2,-1 1,-1 0,-1 0,-1 1,0 0,1 0,-1 0,-3 4,-4-1,-1 1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1373,'10'35,"-10"-32,0 0,-1-6,2-2,-1 1,1-2,3 4,-2-1,1 2,0 0,0-1,2 0,-6 8,-4 8,-1-1,4-10,-5 3,4-3,0 0,8-2,1-3,-3 2,1-2,-1 1,0 0,-4 6,-1-2,-2 1,1-2,0 1,-1 2,1-1,0 1,7-4,1-4,-1 1,-1 0,1 0,-1 0,0 0,1 1,0 1,-1 0,-2 4,-1-1,0 0,-1 6,0-5,-1-1,0 0,1 0,-2 1,0-2,1-5,1-2,0 0,0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2604 1430,'4'12,"-4"-7,0 0,0-1,0 1,-1-1,0-1,-1 5,1-5,1 0,-2 0,2 0,1-8,1 2,-1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1427,'4'31,"-4"-28,1 0,0-7,0 1,1 0,-1-3,1 0,-1 2,0-1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1394,'4'29,"-3"-20,0-5,2 13,-2-11,0-1,0 0,0 0,-1-1,1-1,-1 0,1 3,-2-1,1-2,-3-2,-3 0,-3-2,3 0,1-1,-1 0,0 0,-1 0,0 0,-4-1,1 2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1656,'-6'16,"6"-9,0-4,1 0,0 2,0 0,1-1,0 0,1 0,0 1,1 0,-2-2,1-1,2-3,-2-1,1-1,-1 1,1-3,-1 1,2-2,-3 3,0-1,0 1,-2-2,0-3,0 5,0-2,-2 1,1 1,-1 0,-2 1,0 0,0 0,0 1,0 1,1-1,-1 1,1 1,-1 0,1 1,6-1,2-3,-2 1,0 1,0 2,-3 1,-1 0,0 2,0-2,-1 2,0-1,-1 0,0-2,6 0,1-1,-1 1,2 0,-2-1,0 0,0 0,0-1,1 0,-1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1492 1649,'-15'1,"12"1,0 0,0 0,1 1,5-4,0 1,1 0,1 0,1 0,-3 0,1 1,-1 2,-1 1,-2-1,0 1,-1 2,-1-3,-1 0,0 0,0-1,0 0,0-2,-1 1,1-1,0-2,2-1,4 2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1651,'1'16,"0"-12,-1 0,1-1,-1 0,2 0,1 1,0-4,-1-10,-1 6,-1 0,0 0,0-1,0 2,3 1,0 4,0 5,-2-4,0 3,1 1,0-4,1 0,0-7,-2 0,0 0,1-4,-2 5,0-1,1 1,0-2,0 2,0-1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1655,'5'36,"-4"-40,-2-17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1631,'18'21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1600,'-3'45,"2"-40,1-2,-1 1,2-1,-1 4,2 2,-1-4,1-2,0 0,1-5,-2-2,-1-3,0 3,-2-1,-1 1,0 2,-1-1,-1 0,2 2,-4-2,1 2,3 1,7-1,7 1,-8 0,0 0,2 0,-1 1,0-1,1 0,-1 1,-1-1,4 0,-4 0,0 0,-6 2,-1 1,0 1,2-1,0 1,1 0,0-1,1 0,0 1,1-1,1 0,1-2,3-2,-1-2,-2 0,2-5,-2 4,-1 1,-1 0,0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1707,'-3'25,"3"-20,0-1,-1-1,1 0,0 1,-1-1,1 0,0 0,0 0,1 1,-1 0,1-1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1878,'-7'15,"7"-12,-1 0,5 0,0-1,0 1,0-2,0 0,-1 1,-2 1,-2 0,-2 0,-4 2,4-3,0-1,0-1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1609,'4'46,"-4"-43,0 2,1-2,-1 0,0 0,2 3,-1-1,1-11,-1 0,1 1,0-5,0 5,1 2,0 1,0 2,1 2,-1 3,-1 0,-1-2,0 1,0-1,0 6,1-1,-1-5,0 1,0-1,1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1783 1632,'-14'5,"11"0,1-2,1 1,1-1,0 1,2 1,-1-2,1 2,1-1,2 2,0-5,-1 2,-1-3,2 1,-1-1,-1 2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1614,'16'1,"-8"-1,-4 0,-1 0,1-1,-1 1,-4 7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1837 1626,'11'32,"-8"-33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1630,'5'21,"-2"-22,0-2,-1-3,-1 3,-1 0,2-4,-2 3,1 1,0-1,-1 1,1-1,0 1,-2 7,0 0,1 1,-1 0,0-1,1-1,0 0,0 2,0-2,2 5,-2 2,1-6,-1 0,-1 0,0 6,0-5,0 0,-1-2,1 1,0 0,0-1,-2-4,1-5,1 1,0-1,0 1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1615,'7'29,"-7"-26,1 2,0 3,-1-5,0 1,0 4,0-5,0 0,0 0,0 0,-1 0,0-11,0-1,0 2,0 1,-1-4,2 7,-1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1608,'15'10,"-15"-7,0 0,0 0,-1 1,1-1,-2 0,1 0,-2-1,0 1,5-6,2 1,-1 0,0 1,1 1,0 0,-1 0,1-1,2-1,-1 0,-2-1,-1-2,-2-1,0 3,-2-2,-1 3,0 1,0 1,0 0,0 0,0 1,1 2,1 2,0 1,1-3,0 1,1-1,0 0,1 1,1-2,0 0,0 0,2 0,0-1,-2-2,0-1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1590,'12'19,"-11"-15,-1 1,0 9,0-8,-1-2,0-1,0 0,1 0,-5 5,3-5,-1 0,-6 5,3-6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1587 1723,'2'0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1756,'16'16,"-14"-12,0-1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1881,'29'0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1749,'1'22,"0"-15,-1-4,0 1,-1 4,0-4,0 0,0-1,0 0,6 0,-1-2,1 0,-2-1,1 0,-1 1,0-1,0 0,0-1,-2-2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1628 1744,'19'-1,"-15"0,-1-1,0 1,-3 4,-3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1764,'23'4,"-19"-2,-1 1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1776,'25'-9,"-21"8,1 0,-2 1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1745,'4'15,"-3"-11,0 0,-1 0,2 6,-1-5,-1 0,1-2,0 0,0 0,0 1,0-1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1728,'19'-5,"-15"3,-1 2,0-1,0 1,0 2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1751,'7'47,"-7"-43,1-1,0 1,-1-7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1733,'8'13,"-6"-10,1-1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1806 1732,'3'13,"-2"-6,1-2,-1 2,-1-3,0-1,0 4,-1 0,0-3,0 0,0-1,-2 2,0-4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1724,'-3'19,"2"-15,-2 0,1-1,2 0,-1 0,2 1,0-1,0 0,0 1,0 0,0 0,0 0,1-1,-1 1,1-1,0 1,0-1,0 1,0-1,0 0,0 2,-1-2,2-6,0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1864,'-7'24,"7"-20,0 1,-1 0,1-2,0 2,0 0,0-2,2 0,1-1,0 1,4 2,1-1,-3-2,-2 0,0-1,0 0,1 1,1 1,1 0,-3-4,0 2,0-2,0-1,0-3,-1 2,2-2,-2 2,0 0,0 0,-1 0,1-5,-2 5,1 0,1-3,-1-2,-2 2,0 3,-3 0,1 0,-1 0,0 2,1 0,0-1,0 1,0-1,-1 1,-3-2,2 1,2 0,0-1,0 0,1 0,0 0,-1 1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1620 1815,'17'5,"-11"-3,-3-1,1 1,-1-1,2 2,-1-1,-1-1,1 1,1-1,-2 0,2 0,-2 0,1 0,0 0,0-1,-1 1,1 0,1-1,3 0,-3 1,-2-1,0 0,2 1,-2-1,1 0,-1 0,1 0,-1 0,0-1,0 0,0 0,0-1,0 1,0 0,0 0,3-2,-2 0,0 0,0 1,1-1,-2 1,0 0,0 0,0-1,0 1,0-1,0 0,1-3,-2 2,0 1,-1-3,-1 3,1-1,-1 1,0 0,-1 0,0-1,-1 1,0-3,0 3,1-1,0 1,-1 0,-1-1,2 0,0 1,-1-1,0 1,-1 0,0 0,0 3,-3-2,1 0,1 1,-2-1,3 0,0 1,0 1,-1-1,0 0,1 1,-1 0,1 0,-6-1,6 0,-2 1,1 0,1 0,-3-1,3 1,-1-1,1 2,0-2,0 1,0 0,0 0,0-1,0 1,-1 0,1 0,-1 0,1 0,-1 0,1 0,0 0,0 1,-1 0,1-1,0 1,0 0,0-1,-2 0,2 0,0-1,0 1,-1 0,0 0,1 0,-5 2,5-1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1437 1757,'-25'1,"18"1,3 0,-1 2,3-1,1 1,1 0,0-1,0 0,1 0,-1 0,2 1,0-1,1-1,1 0,-1-2,1 1,1-2,-2-1,-2-1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1453 1774,'-14'-4,"11"7,1 0,1 2,0 0,1 0,0-1,0 0,1 0,2-3,1-1,-1-3,0-2,-1 2,0-3,0 1,-1 0,1 1,-1 1,0 6,-1 1,1 2,1 1,-1-2,2-1,0 0,3 1,-3-3,0-2,0-3,0-3,-2 3,0 0,0-2,0 1,-1 0,1 0,-1-1,0 2,1 0,0-4,0 3,-4 4,0 5,1-2,0 0,2 0,-1 2,3-2,0 0,1-1,0 1,0-1,0 0,-1 1,-2 0,0 0,-1 1,0-1,-2 0,1 0,-1-2,3-4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1509 1772,'25'0,"-24"-3,0 0,-6-2,2 4,0 1,0-1,0 4,-1 2,3 3,1-3,-1-1,1 0,0 0,0-1,1 0,0 0,0 0,1 2,1-1,1-1,-1-1,4-6,-4 1,0-1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1857 1750,'2'0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1858 1796,'2'0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1710,'0'16,"0"-12,0 0,1 2,-1-3,2 5,-1-5,2-5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1691,'14'12,"-11"-9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1710,'19'-1,"-16"0,1 1,0 0,-1 1,0-1,0 1,0 0,0-5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2005 1670,'0'31,"1"-24,0-4,0 4,1 1,-1-3,0 3,-1-5,1 0,0 1,-1 3,0-4,0 0,0 0,-2 0,0 0,-1-1,-1 2,0-4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1839,'-1'17,"0"-13,0-1,1 0,3-1,1 0,0 0,2 0,-2 2,0-1,-2 0,1 0,-1 2,-1-1,-1-1,0 1,0 1,-3-2,0-1,0 0,-1-1,1-1,0-1,0 0,1-2,1-1,3-2,-1 0,2 0,-2 3,1-1,3-4,-3 5,0 0,-1 0,0 0,-1 0,1-1,-2 1,0-1,-1 0,0-1,-1 4,-3 0,0 2,0 3,2-2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2057 1692,'-13'18,"12"-15,1 0,-1 4,1-3,0 4,0-5,1 0,0 0,0 0,0 0,2 2,1-1,-1-3,0 1,0-2,0-2,0 1,-1-2,0-1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1669,'-1'33,"1"-29,0-1,0 2,0-1,0 1,0 4,2 3,-1-5,-1-3,2-1,1-1,0-3,0 0,1-2,0 0,1 1,-1 0,0 0,-1 1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1681,'2'0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2082 1715,'27'-7,"-24"7,1 0,-1-1,1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2137 1699,'16'-1,"-13"2,0-1,0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2137 1724,'18'5,"-13"-7,-1-1,-1 0,0 0,1 0,-2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1698,'20'-3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1731,'2'0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1663,'35'-5,"-32"5,1 0,0-1,3 1,-1-1,4-1,-7 3,0-1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1664,'17'-1,"-14"1,1 0,-1-1,0 1,0 0,0 0,-2 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1854,'8'40,"-5"-32,-2-3,4 1,-2-4,0 1,0-1,0 0,2 0,-1 0,1 1,-2-1,0-1,0 1,0-1,0 0,0-2,2-2,-2-1,-1 1,1-1,-2 1,1-2,0-2,-1 2,-1 0,-1 2,1-1,0 1,0-1,-1 1,0-7,0 7,-1-2,0 2,0 0,-2-4,0-2,2 3,1 3,-1 0,1 0,-2 0,0 0,-1 2,0 0,-1 0,-4 0,2 2,3-1,-1 1,1 2,2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1688,'2'34,"-2"-28,0-2,0-1,0 0,0 0,0 1,1-1,0-6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2288 1696,'1'20,"-1"-15,0-2,0 1,0 2,0-2,0 1,0-14,0-3,0 8,1 1,-1 0,1-2,0 1,0 1,1 0,0 0,1 2,0 3,0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1712,'15'-3,"-10"3,-2 0,2 0,0-1,-2 2,0-1,2 2,-1 3,-2-2,0 1,-1 0,0 1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2313 1696,'8'18,"-7"-14,-1-1,1 0,0 0,1 4,-1-3,2-3,1-6,-2 1,-1 0,0-1,-1 2,2-2,-1 2,-1-1,3-5,-4 14,1 0,1-2,0 0,0 4,1 2,-1-5,0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1708,'16'2,"-13"-4,0 0,-2-1,-5 0,1 3,-1-2,-1 3,2 1,-1 3,4-2,0 5,2-5,-2 0,1 0,1 2,-1-2,2 0,1-1,-1-1,0-2,1-1,-1-2,1-5,-2 5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1663,'15'39,"-15"-36,0 0,1 0,-1 0,0 5,0-4,-1 4,0-4,-1-1,0 1,0 0,0-1,-1-2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1806,'2'17,"-2"-14,2 2,-2-1,0-1,0 0,2 2,-1-2,0-17,-1 8,-1 1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1768,'6'20,"-3"-17,3 0,-2-2,1 0,-1 0,-1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2122 1809,'18'-1,"-14"1,0 0,-1 0,0 0,0 0,-1-3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1761,'-3'27,"3"-24,0 0,0 0,0 2,0-1,1 2,-1-2,1-1,0 0,0 3,0-2,0-1,0 1,0-1,1 2,-1 1,0-3,-1 0,-2 1,0-1,-1 1,0-1,-1 0,0-7,2-1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1861,'-7'43,"8"-40,1 1,1 2,0-3,0 0,0 0,1 0,2 0,-3-3,1 0,-1 0,0-1,7-1,-6 0,0 0,-1 0,0-1,0-1,-1 1,0-2,-1 2,1-5,-2 3,-1 2,0-2,-1 0,0 2,0-1,-4-3,4 4,-1 1,-1 0,-1-2,1 2,-2-2,3 2,-2-2,2 2,-1 1,1 1,0 0,-1 3,3 0,2 0,3-2,3-2,-4 1,1 1,0 1,-2 1,-2 0,-2 0,0 0,0 0,-1 0,0 0,-2 3,3-2,1-1,6-5,5-4,-7 4,3 0,-1 1,-1 1,0 0,-1 1,0 1,-1 1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1807,'-13'16,"13"-13,1 0,-1 0,0 0,1 2,1 3,-2-4,1-1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1815,'-3'25,"3"-22,0 0,1 4,-1-4,1 0,1-14,-1 4,-1 1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1788,'22'13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1799,'-1'37,"1"-34,3-3,-2-3,1-3,0 2,-1 0,0 1,0 0,0 0,1-1,-1 1,2-1,-2 1,3 1,0 4,-4 1,2 1,-2 4,0-5,-1 8,0-1,1-6,0 0,-1-1,1 4,3-12,-1 1,2-10,-3 8,3-4,-1 6,-2 1,1 0,1 0,0 2,-2 4,1 2,-1-2,-1 0,0 1,0 6,0-5,0 0,0-1,-1 7,1-8,0 1,0-1,0 1,0-1,0 0,0 0,-1-8,2 2,-1-1,1 1,-1-1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1807,'17'-5,"-14"6,-3 2,-1 1,1-1,-1 1,0 0,0-1,1 0,0 0,1-6,0-1,1-2,0 2,1-1,2 1,-2 3,0 5,-3 0,0 0,1 3,-1-4,0 0,2 0,1-5,0-1,0-2,0 1,-2 1,0-1,1 1,-1-1,0 1,0 6,-2 4,1-3,-1-1,1 0,1 1,-1-1,1 0,2-2,-3-5,4-3,-2 3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2428 1757,'-8'21,"8"-16,-1-1,1-1,-1 2,1-1,1 0,0-1,0 0,1 1,0 0,4 2,-4-3,6 7,-5-7,0-2,-1-4,-2 0,0-8,-3 5,-1-1,1 1,0 4,1-1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1778,'4'-2,"-1"0,1 1,-1 1,1 0,-1 0,0 1,0 1,0 0,1 6,-3-3,0-2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1769,'22'-3,"-18"4,2-1,-1 1,-2 1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1779,'-4'23,"4"-16,0-3,1 0,-1 0,1 1,1 2,0-4,2-3,2-2,-2 0,-1-1,0 1,0-2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2531 1811,'0'21,"0"-18,0 2,0-1,1-1,1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1911,'-1'18,"1"-14,0 1,0 1,0 0,0-2,0-1,1 3,-1-3,1 1,-1-7,-1-7,-1 0,1 0,1 7,-1 0,0 0,0-2,0 2,0-1,-1 0,2 1,-1 0,5 2,2-3,-3 4,1-1,-1 1,0 1,-4 2,-1 6,1-6,-1 2,1-2,4-11,-1 3,0 1,-1 0,1 0,0 0,-1 1,2 2,-1 5,2 3,-4-4,0 0,0 0,0 0,2-6,-2-1,1 0,0 1,2 0,0 2,0 3,0-1,-1 2,0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2528 1784,'2'0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1814,'-13'-4,"11"9,3 3,0-3,-1-2,1 0,1 0,1 1,0-5,0-2,0-3,-2 2,1 0,0 1,-2 0,2 0,0-2,0-1,0-2,-1 3,-1 2,0-1,0 0,-2 1,1-1,-2 1,2 15,1-6,0 0,-1 2,1-5,1 0,-1 6,1-6,1 10,-1-1,2-8,-2 0,2-2,1-2,-1-3,0-2,-2 1,0-1,1-11,-2 13,0-1,1 0,0-1,-1 2,4 5,-1 2,-1 0,0 0,2 1,-3-2,1 1,0 0,0-1,1-6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2629 1799,'-14'32,"13"-28,-1 1,1-2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2645 1812,'21'-3,"-17"3,-1-1,1 1,-1 0,0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1795,'2'23,"-3"-20,1 1,0 0,0 1,0-1,0 0,0 1,1-1,0-1,1-6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1809,'27'-2,"-24"2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1790,'2'14,"-1"-5,0-2,0-2,0-2,0 1,-1-1,0 0,1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1772,'22'-1,"-19"2,0 0,-3 2,1 0,-1 1,1 0,-1 0,0 0,1 4,-1-4,1-1,0 8,-1-8,1 2,-1-2,0 0,0 2,0-2,-11-1,7-2,-2 0,3-2,-1 1,2-2,-1-5,1 2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1797,'20'0,"-17"0,0 1,0-1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1818,'27'1,"-23"0,-1-1,0 0,0-1,0-1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1895,'2'0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1799,'23'0,"-20"1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1820,'36'-1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1805,'23'-1,"-19"0,-1 1,0-1,2 1,-2-1,0 1,4-1,-4 1,-8 0,1 0,1 0,0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1773,'4'49,"-4"-45,0-1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2892 1719,'12'39,"-10"-36,2-6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1744,'-3'14,"3"-11,0 3,0-3,0 1,0 0,0 1,-1 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3051 1744,'9'23,"-8"-16,-1 6,0-8,-1 0,1 0,-1 2,-2 2,2-4,-2 5,2-5,-1-2,-2 2,1-5,0-1,-7-9,5 4,0 1,2 1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1719,'16'-2,"-13"1,5-3,-4 2,-1 1,0 0,0 0,0 0,0-1,2-2,-1 2,3-2,-4 3,2-3,0 1,4-3,-5 4,2-2,-3 1,4-2,-3 1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1637,'55'-30,"-50"27,3 1,-1 0,2 1,-1-2,-1 0,0 1,2 0,12-3,-12 1,0 1,15-5,-14 3,1 1,-1 0,1 2,0-1,0 1,9-2,-11 3,1 0,2-1,-2 1,-1 0,0 0,2 0,0 0,-1 0,-1 0,8-1,-8 1,-1 0,1 1,-1-1,-2 0,7-1,-7 2,-1-1,6 1,-6-1,5 1,-7 0,0 0,-10 5,-4-2,6-2,2-1,-1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1464,'4'26,"-5"-23,0 0,1 1,-1-1,1 1,-1 1,0-1,1 0,-1 0,0-1,0 4,1-4,-1 1,0 3,1-3,0-1,-1 1,1-1,0 1,1-1,2-4,1-2,5-3,-4 3,-1 0,4 0,-5 1,1 0,-1 1,0 0,7-3,-7 4,0-2,4 1,-4 1,1-1,-1 1,1-1,-1 2,-8-1,2-1,-1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1869,'17'15,"-14"-9,-1-1,2 2,-1-4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1459,'45'-15,"-42"15,-2 5,-1 1,-1-3,0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1492,'44'-13,"-41"12,0 0,0 0,0 1,2-1,-1 0,1 1,1 0,2 1,-1 1,-4-1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1676,'3'-15,"0"12,-2 0,1-1,0 1,-1-1,0 1,0 0,0-4,0 3,-1-1,0 0,1 0,-1 1,0 1,0 0,0-2,-1 2,3 0,0 0,-1 0,1-3,0 1,-2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1481,'18'1,"-11"-1,-4-1,3 1,-2-1,0 1,0-1,0 0,-1 0,0 1,0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3212 1436,'1'20,"0"-4,-1-13,1 6,-1-4,-1 4,0-2,1-2,-1-1,-2 3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1903,'3'13,"-2"-9,0 0,0 1,-1-1,1-7,0-1,-1-2,0 2,0-1,0 2,0 0,-1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1866,'16'8,"-11"-4,-3-1,-1 0,1 1,-1-1,1 4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1913,'28'-7,"-24"7,-1 0,1 1,-1-1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1875,'4'25,"-3"-22,-1 0,1 0,-1 0,1 2,0 4,1-2,-2-2,1 0,0-1,0 0,-1 0,1-1,-1 0,1 1,0-1,-1 0,-3-1,0-1,0 0,0-1,0 1,2-4,1-2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2367 1883,'-10'40,"12"-34,-1-3,0 3,2-2,-1 1,0-1,4 2,-3-3,1 0,-1-1,0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1894,'-2'26,"5"-30,0 0,-3 1,2 0,-1-2,0 1,0 1,2 6,-1 3,0-2,0 5,-1-6,-1 0,1 0,1-10,-1 2,0 1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2386 1907,'21'-6,"-17"6,-1 0,1-1,-1 2,0-1,0 2,-1 1,-5-2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1912,'2'23,"-2"-18,1 0,-1-1,0-1,0 0,1 0,0 0,0 3,0-3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1903,'-5'17,"6"-10,1 0,-1-4,-1 1,1 0,1 0,2 3,-1-4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1897,'19'22,"-18"-18,0 1,-1-2,0 1,0 0,0 8,0-5,-1-3,1 0,0-1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1912,'23'-1,"-20"1,0 1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1940,'31'-1,"-26"2,0-2,-2 0,0-1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1914,'2'0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1929,'31'-6,"-27"4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1896,'21'-3,"-16"4,-2-2,1 0,1 1,1-2,-3 1,-7 6,0-1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1909,'4'27,"-4"-23,0 1,1-1,-1 5,1-5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1712,'-1'23,"2"-19,-1 1,0-2,1 0,2 0,0 1,3-1,-2-2,-1 0,0-2,0 0,0 0,3-2,-2 1,-1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1857,'3'12,"-2"-8,0 1,0 0,0-1,0 1,0-2,0 1,2 3,-1-2,1-1,0 1,-2-2,2-3,0-3,-2-2,-1 1,0 1,-4-3,1 3,1-1,1 1,-3 1,2-1,-2 0,1 3,-1-3,-4 3,5-1,-1 1,8-1,0 1,7 1,-7-2,-1 2,1-2,-1 1,1-1,-1 3,0-1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2570 1883,'16'5,"-13"-4,0-3,1 0,2 0,-3 0,3-2,-2 1,-1 2,0 0,0 2,-1 2,-2 0,1 2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1881,'18'11,"-16"-8,1-1,-3 1,-1 2,-1-1,0-1,-1 1,-1-1,-2 1,2-2,0 0,1-2,1-7,1 4,2-1,1 0,1 5,-2 3,-1-1,0 1,0 3,-1-4,0 0,1 0,-1 2,1 0,0-2,4-9,-4 3,1 0,0-1,2 2,0 1,3 1,-2 2,-1 3,-1-1,-1-1,0 1,1-1,-1 1,2-18,-3 9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1891,'3'37,"-2"-32,-1-2,1 4,0-4,2 5,-1-5,1-2,0 0,0-3,1-1,-2-1,-1 1,1-4,-1 2,0 0,-2-2,0 3,0 1,0-1,-1-1,1 2,-1-2,2 2,-3 8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1895,'2'20,"-2"-16,1-1,-1 0,1 3,0-1,0 1,1-3,1-3,0-2,0-1,4-4,-4 3,0 1,0 2,-1-2,2-2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1871,'2'0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1912,'25'-12,"-23"9,0-1,0-1,-2 2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2813 1868,'17'22,"-16"-18,0 1,-1 0,1-2,-1 1,0-1,-1 1,0 9,1-8,-1 0,0 0,0 0,-1 0,1-2,-2-1,0-1,-2 1,1-2,1-1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2775 1882,'11'-14,"-8"11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1926,'43'6,"-39"-6,0 1,4 2,-4-2,-1 0,1 0,0 1,0-2,0 0,1 2,0-2,6 0,7 1,-14 0,0 0,0-2,16 3,-15-2,10 0,-12-1,2 2,-1-1,1 0,-1-1,7 0,-5-1,-1 1,10-1,-11 0,0 2,-1-1,1 0,7-2,-5 2,-1-1,0 1,-1 0,1 0,0 0,-1 0,6-1,-5 0,0 1,1 0,1 0,3-2,-1 1,-4 0,0 0,0 1,1 0,0-2,5-2,-6 3,5-6,4-2,-8 7,0 1,6-4,-7 4,-1 0,1 0,0-1,11-5,-11 5,-1 1,2-1,-2 0,-1 0,0-1,0 1,-1 0,6-7,-5 6,-1 0,-1-1,0 2,-1-1,0 1,1-7,-2-11,1 16,-1 1,1 0,-1-1,0-8,0 1,0 7,0 0,1 1,-1-5,1 5,-1-1,0 0,1-1,-1 0,0-14,1 14,0 2,-1 1,1-1,0-5,-1 5,1-1,0 0,0 1,0-2,0 3,0 0,-1-4,1 4,0 0,-1-7,1 6,-1-3,1 4,0-1,0 9,-1-1,0-1,-2-1,1-5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1465,'27'-1,"-23"1,-1-1,2 1,4-1,-5 1,-1 0,0-1,-3 4,-3-2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1891,'14'-5,"-11"5,1-1,-1 1,0-1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1472,'3'14,"-3"-10,1 0,0 3,-1-2,1 1,0 0,-1-2,1 6,-2-7,1 1,-1-1,-2-6,1-2,-2-12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1352,'28'-20,"-25"21,2-1,-1 3,-1-2,2 2,-3 0,0 0,-2 4,0-4,-2 0,0 1,0 0,-1 0,-2 3,4-3,-3-1,1-3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1423,'-9'3,"6"-5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3217 1355,'22'-12,"-17"11,-2 1,0 1,1 3,-2 2,-2-3,0 0,0 1,0 0,-1 0,0-1,0 0,-1 1,-3 0,1-2,0-2,0 1,0-3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3235 1421,'12'5,"-13"-8,-2 1,0 1,4 4,1 0,1-1,-9-6,3 3,5 4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1361,'22'-16,"-17"15,-1 1,-1 0,1 2,-1-1,0 0,0 1,-2 1,0 1,-3 3,1-4,0 0,-1 2,-1-1,1 1,1-2,0 0,1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1438,'7'8,"-10"-10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1956,'-20'-11,"17"11,0 0,0 0,0 2,2 2,-1 0,0 2,1-3,1 0,-1 0,3 0,1 0,1-2,-1-1,0-1,0-1,0 0,0 0,0 0,1 4,-1-1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1952,'-12'13,"11"-10,0 0,4 0,0-2,0-2,0 0,-1-2,1 1,0-1,0 1,-3 5,2 1,-1-1,2 3,-1-2,1-1,1-2,-1-1,0-4,0-1,-1 1,-1 1,0 0,-1 0,2-3,0 1,-1 2,0-1,-1 1,1-4,-1 4,-2 9,1-3,0 0,0 1,0 0,0-1,1 0,0 0,3-2,1 1,-1 0,0 0,-1 2,-1 0,-1 0,-1 2,-1-3,0 0,1-6,0-2,1 1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1955,'18'14,"-13"-16,-2 0,-3-1,-1 0,-1 0,-1-1,0 2,0 2,-2 0,2 1,0 3,1 0,2 0,1 0,-1 0,2-1,0 1,1 1,1 0,-2-1,1-2,0-2,0-4,-1-1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1850,'-5'18,"5"-15,0 8,1-5,-1 0,0-2,0 0,1 2,3-1,0-1,1-1,-2-2,3 1,-1-2,-1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1946,'2'0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1946,'4'-9,"-1"10,0-2,1 1,-1-1,0 1,0 0,0-1,2 0,2-1,-3 1,1-1,0 1,-2 0,-5 5,-1-2,0-2,0 1,0-1,0-1,-1 0,1 1,0 1,3 2,0 0,1 0,0 0,-1 5,1-4,1 8,-1-9,0 3,0-1,0-1,0 11,-1-11,0-1,-1 1,0-1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1945,'10'18,"-8"-15,-5-2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1975,'16'1,"-10"3,-3-2,1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1738 1959,'16'-3,"-11"1,-2 1,1 0,-1-1,0 1,3 1,-2-1,-1-1,1 2,0-1,3 3,-4-2,-1 4,-2 0,-2-1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1773 1957,'1'18,"-1"-15,0 0,1 1,-1-1,0 2,0-1,0-1,1 0,-1 0,1 1,-1 0,2-1,1-2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1817 1934,'-8'20,"7"-17,0 1,1-1,-1 1,1 0,1-1,2 2,0-1,0-1,0 1,0-1,1 1,0-2,-1-1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1937,'18'20,"-16"-16,-1-1,0 0,0 0,0 4,0-3,0 1,-1 2,1 0,-1-1,0 0,-1 0,-3-2,-1-4,2-1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451,'1'19,"0"-16,2-1,1-5,0-1,-2 1,3-1,-2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435,'-42'41,"39"-36,0-2,-2 1,2-2,-1-1,11-6,-2 1,-1 0,0 0,0 2,-1 0,0 0,1-1,-1 1,0 1,9-4,-8 4,0 0,1-1,2 0,-4 2,1 0,-1 0,-6 3,-2 1,0 0,-2-1,2 0,0 1,0-1,1 2,0-1,0-1,1 0,-3 2,3-3,-3 3,3-3,6-2,1-1,0-1,0 0,-1 0,0 1,1-3,-1 3,1-2,2 0,-3 1,1 0,-6-1,1 0,-4-2,2 2,1 0,-2-2,0 0,0-1,2 3,0-1,-1 0,2 1,2 11,0-4,0 1,0-1,1-1,-1 1,0 0,0 1,1 6,0-5,-2-1,1 0,0-1,0 0,-1-1,1 0,-1 0,1 0,-1 0,2-7,-1 1,1 0,1-2,-1-1,0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1857,'26'35,"-25"-30,0 1,1-2,-1-1,-1 1,1-1,-1 1,-1 1,0-2,-3 1,1-2,0-1,-1-2,-1 0,-2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1693 453,'13'23,"-12"-18,-1 1,0-2,0-1,1 0,-1 1,0-1,0 0,1-7,0-4,0 0,0 1,-1 0,0 2,1 0,-1 1,1 0,1-3,-1 4,-1-1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1726 438,'7'72,"-7"-68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408,'14'6,"-10"-10,-1 2,0 2,1 0,-1 1,-4 2,-3 2,2-2,-1 0,0 1,0-1,-3 5,3-5,0 1,-1 1,3-2,4-4,1-1,3-2,-1 0,-3 2,0-1,3-2,-3 3,-1-2,1 1,-2 0,-2 0,-3-4,-1 2,3 1,-2 1,2 0,0 7,3 0,0 0,-1 0,1 0,-1 0,0 0,1 1,0-1,-1 0,0 0,0 1,0-2,0 1,0 0,-1 0,1-1,-4-12,2 6,-1 0,0 7,1 1,7-4,-2-2,0-1,0 0,-1-1,2-2,-1 2,2-6,-2 7,-1 7,-2-1,0-1,0 0,0 0,2 0,-7-4,1 0,1 0,0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449,'33'26,"-28"-30,-2 2,-1-1,1 1,1-1,-1 0,0 0,2-2,0-3,-4 4,1 0,0 1,-1-2,1 1,1-2,-2 3,2-1,-1 1,-4 10,-1-3,1 1,0 1,1-3,-1 1,1-1,1 0,0 0,3 0,1 0,0 1,-2-1,-1 0,-1 0,-1 4,0-1,0 0,-2-5,3-4,0-1,1 0,0 0,-1 1,3-2,-2 2,5-7,-3 7,1-4,0 3,-1 1,0-2,0 3,-3 5,0 2,0 1,0-1,1 0,-1-1,0 1,1-1,-1 0,1 1,-1 0,1 2,0 1,-1 2,0-6,0 0,0-1,0 0,-1 1,-2-1,-2-3,0-2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1958 414,'4'14,"-4"-8,1 0,0 3,1 7,-1-10,-1 2,0 0,1-1,-1-2,1 5,-1-7,0 0,1 1,-2-10,0 2,1-1,-1 0,1 0,-1-1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412,'38'-8,"-35"9,0 0,-2 3,-1-1,0 10,1-8,-1 0,0 0,0-1,0 0,1 0,-1 0,0 0,0 0,1 0,-1 0,0 1,1-2,-1 1,0 0,0 0,0 0,0-1,-3-4,-5-8,5 4,0 0,0 1,-2-1,0-2,2 4,-1-1,1 0,0 2,1-1,-1 1,8 0,-2 1,0 0,0 0,0 0,0 1,4-4,-3 3,0 0,0 1,-4 3,-3 0,-3 2,2-2,0-1,-5 2,4-1,1-1,0-1,1 0,8-2,-2 0,1 1,-1-1,1 0,0 1,0-2,3 1,-4 0,-6-4,0 2,2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415,'8'19,"-7"-15,-1 0,1 0,0-1,0 2,-1-2,0 0,1 2,-1 0,0-2,0 3,1-3,-1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434,'2'0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2102 434,'12'-2,"-12"9,-1-4,0 1,-2 1,1 0,0-1,-1 3,2-4,1 2,-2 3,1-4,0 0,1 0,-2 3,2-3,0-1,4-1,4-1,1 0,-6-1,0-1,0 1,1-1,1 0,-1-1,2 1,-2 0,-1 1,0-1,-6-4,0 1,0-1,1 0,-1-3,1 4,0 0,-2-3,2 4,-2-3,2 3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440,'34'-12,"-30"10,0 1,-1 0,0 0,0 1,0 0,-6 5,1-1,-1-1,-4 4,3-3,0 0,0-1,0 0,0 0,-1-1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1748,'16'1,"-11"-1,0 0,2 0,-2 1,-2-1,0 0,2 0,-2 0,3 0,-2-1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467,'43'-9,"-40"8,0 1,2-1,-2 1,-7-1,0-1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447,'14'0,"-9"0,-2 0,6-2,-4 0,-2 2,2-1,3 0,-5 1,4-1,-1 2,2 0,-5-1,0 0,0 2,-5 1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409,'14'3,"-11"-2,1 0,2 0,-2 1,-1 0,1-1,-2 2,-2 8,-1-8,-2 2,2-2,-2 1,1 0,0-1,0 0,0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404,'-3'17,"2"-12,1-1,-1 0,1-1,-1 5,0-3,0 2,0 1,1-5,-1 0,1 1,0 0,0 0,1 0,1-1,1-2,0 0,0-2,1 0,0-2,0 2,4-3,-4 2,-1 1,-1-2,-1 0,-1-1,-2 0,-1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415,'17'-8,"-14"8,7-1,-3 0,-4 1,1-1,-1 0,-5 5,-1-2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2357 443,'21'1,"-16"-1,0 0,-2-1,0 1,0-1,0 1,0-1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437,'23'-4,"-19"3,0-1,-1 1,0-2,0 2,0 0,1-1,-7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402,'-1'25,"1"-19,0-1,0 0,-1-2,1 0,-1 0,1 0,-1 1,1-1,-1 0,1 0,-1 4,1-3,0 0,0 0,0-1,0 0,2-6,-1-1,0-1,-1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396,'25'0,"-21"0,-1-1,3 1,-1-1,-2 1,1 0,-1 0,0 0,-3 3,-1 0,-1 2,-1-2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415,'1'13,"-1"-7,0 3,0-5,0-1,0 3,-1 0,0 6,1-8,-1 4,0-4,-2 3,0-6,-1-6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1112,'-15'-1,"12"3,2 1,0 0,0 0,0 4,1-4,1 1,0 1,2-3,1-1,1-4,-2 1,1-1,-2-1,2-1,-2 0,-1 2,-1 0,0 0,0 8,0 3,0 7,0-2,-1-9,0-1,-2 1,1-1,-1-2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489,'14'-6,"-7"1,-4 1,-1 1,2-1,-1 1,-2 0,1 0,0 0,-3 0,-1-2,0 2,-1 0,2 0,1 0,3-3,-1 3,0 0,3 8,-5-2,2 8,-3-8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506,'5'62,"-4"-55,-1 0,0 2,0-3,1-1,-1 0,0 1,1 0,-1-3,0 0,0 3,0-3,0 6,0-6,0 2,0-2,0 0,3-2,0 0,1-3,-1-1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587,'-3'17,"2"-8,0-6,-1 0,0 9,1-7,1 0,-1 1,1-2,-1 1,1-2,0 0,0 2,0-2,1 0,4-1,-2-1,0-1,0 1,1-2,0 1,3-3,-2 1,-2 0,2 1,-2 0,2-1,-6-2,-2 1,1-1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596,'17'-4,"-14"2,0 1,0 0,-1 4,-3 1,-2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629,'14'-1,"-11"1,0 0,4 0,-3 0,-1 1,0 0,0 1,3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609,'24'2,"-20"-3,1 1,-1 1,-1-1,1 0,-1 1,-2-4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590,'18'0,"-13"1,-2 0,0 1,1 0,-1 0,0-1,0 1,-4 2,0 0,-1 0,-1 0,1-1,-1 1,1-1,-1 0,0 0,1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2320 571,'31'-1,"-27"1,0 0,-1-1,6 0,-6 1,1 0,-7 2,-2 0,2-1,-1 1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581,'-2'25,"2"-21,0-1,0 5,0 8,0-8,-1-1,0 11,-2-7,2-4,0 1,0 1,0-3,0-3,-1 0,-1-2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797,'2'0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1091,'-15'35,"15"-32,0 0,0 1,1-1,3 8,-2-8,1 1,4 3,-4-4,1 1,0 0,-3-1,1 0,0 0,3 2,-2-4,0-1,1-1,1-5,-1 0,-2 3,2-3,-3 3,1 0,2-6,-1 4,-2 1,0 0,0-4,0-4,-1 8,-1-1,-1 0,0 0,-1 1,-1 0,-3-1,4 4,-2-2,2 3,-1-1,1 1,-4 1,4 0,1 2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737,'-6'76,"5"-69,1 1,0 2,0 0,0 0,-1 17,1-20,0 0,0-2,0 4,0-5,0-1,0 0,0 0,0 0,2-9,-1 1,-1 0,1-2,0 1,-1 1,1 1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1734 817,'11'18,"-10"-15,2-1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756,'-24'37,"23"-34,0 0,0 0,-1 1,1-1,4-5,0 2,0 3,-2 0,2 6,-3-4,1-1,-1-1,1 0,-1 1,-1 0,2 1,-1 1,-1 2,0 5,1-7,-1 8,1-9,0-1,-1-1,1 1,1-10,-1 1,0 1,0-1,1-6,-1 3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1820 752,'-10'27,"8"-24,0 0,1 0,0 0,-2 2,2-2,-3 3,3-3,0 0,-1 0,6-5,-1-3,1 1,-1 0,1 2,-1 6,-3 9,0-9,0-1,0 0,-1 0,0 4,1-3,-1 1,0-1,0-1,-1 2,-1-2,1 0,-1-4,2-4,1 2,-1-6,1 5,1 1,2 1,1 2,-1 0,0 2,-2 1,-3 0,0 1,1-1,0 0,6-1,-1-1,-1 1,-1 2,-3-1,1 0,-1 0,-1 4,-3-1,2-3,0 0,0 1,0-3,0 1,6-1,0-1,1 0,0 0,-1 0,1-1,1 0,-1-1,1 1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840,'14'-1,"-11"0,1 1,3-1,-3 1,-1 0,3-1,-3 1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747,'-31'39,"27"-34,2-2,0 2,1-1,-3 6,3-6,1 0,4-9,1-3,-3 5,0 0,1 3,-2 5,1 10,-2-6,-1-1,1 9,-2 3,1-15,0 8,1-9,0 0,0 0,1-1,1-6,-1-4,0 2,0 0,-1 1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763,'2'0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801,'19'-11,"-14"7,-2 3,5-3,-3 3,-1-1,0 1,-1 1,-8 6,2-2,-1 0,1 1,0 0,1 0,-1 1,0 0,1-1,0-1,0 1,-1-1,2 1,-4 10,2-5,2-6,0-1,0 0,4-7,0-3,-1 0,1-1,-1 5,0-2,0 1,0 0,1 0,-2 7,-4 6,2-5,1 1,0-2,-1 6,2-5,1 1,1-3,0-2,6-5,-3-1,-3 2,-1 1,4-6,-2 4,-3 2,1 0,3-3,-3 2,-1 0,0 0,-1 1,-3 1,-1 4,-1 2,2 0,1-1,1 0,0 1,1-1,0 1,3 1,0-3,1-2,-1-1,0 0,1-3,2-3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2059 795,'25'-9,"-22"7,0 0,0 0,2-1,-6 0,-2 2,1-2,-1 1,0 0,0 3,2 4,0-2,1 0,0 0,0 0,0 1,0-1,0 1,0 7,0-6,0 0,0-1,0 0,0-1,-1 1,1 7,0-3,0-3,0 10,0-11,0-1,-4-7,2 0,0 1,0-1,0-3,-2-1,2 5,1 0,3 0,4-5,-3 3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789,'35'-7,"-32"6,0 0,0 0,0 0,0 1,-7 2,0-1,1 1,-1 0,1 0,-2 2,3-1,-2 2,3-2,-2 1,1 1,-1 2,2-3,4-6,0 0,1-4,-2 3,0-1,2-1,0 1,-1 3,0-1,0 1,1 0,-4 5,-1-1,-2 4,2-4,0 2,-1-2,-1 0,1-9,1-6,1 7,0 1,0 0,0 1,0 0,0-1,-1 1,1 0,-1-4,1 3,0 1,0-1,0 1,0 0,1 0,-1 7,-1 0,0 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1069,'2'62,"-3"-57,1-2,0 0,0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2111 785,'19'-21,"-17"18,1 1,2 1,0 0,-2 1,0 1,0-1,0 1,-3 4,-2-2,0 0,0 1,0-1,-1 0,-1 2,0-1,-1 0,1 0,0-1,-3 2,3-2,-1-2,1-1,8-2,0 0,8-3,-9 3,7-4,-7 5,1-2,0 0,-1 2,-12-3,6 1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769,'-7'27,"6"-20,1 0,-1-1,0 0,1-1,-1 0,0 1,0-1,-3 19,2-17,0 0,1-2,-1 0,1 0,-2 7,2-7,1-2,-1-6,2-2,0 0,2-12,-2 14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2126 833,'32'-12,"-25"9,-4 1,2-1,-2 1,0-1,0 1,0 1,-6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797,'-12'16,"12"-13,1 1,-1 0,0-1,0 3,1-1,-2 5,0-7,1 1,-1 0,0 0,0 2,-1-11,2 0,0 0,0 1,0 1,1-1,0 1,3-1,-1 2,2 0,-2 1,0-1,2 0,-2 0,1 0,-1 2,0 0,-3 3,-2 1,1 0,-1 2,0-2,1 1,4-8,-1-3,-3 3,1 0,-3-1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788,'-3'16,"2"-10,1-1,-1 0,1-1,-1-1,0 1,0-1,-1 0,-1-4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740,'-7'21,"6"-17,0 0,-2 8,3-7,-1 0,1 1,0 1,0 0,0-1,0 7,0-7,1 5,-1-5,1 0,1 9,-1-11,-1-1,2 1,1 1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736,'8'29,"-8"-24,1-2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720,'19'8,"-16"-4,-3 0,-1 0,-2 1,1-2,1 0,-5 2,3-2,-1-1,-1 0,2 0,-2-2,2 0,3-3,-1-3,1 2,0 1,1 0,2 1,-2-1,2 2,0 0,1 2,-1 1,-1 1,-5-1,-3 6,3-5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789,'40'-9,"-36"7,-1 2,2-1,0 0,0 1,0 0,1-2,-2 1,1 0,1-1,-3 1,-6 5,-1-1,0-2,1 0,-1 0,0-1,0 0,0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785,'5'51,"-5"-48,-1 0,-1 0,-1-7,2 1,1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2120 1104,'2'18,"-2"-15,1 0,0 0,1 0,1-1,0-3,0-4,0 0,0 1,-2 1,0-1,-2 0,0 0,-1 1,1-2,-3 3,-1 0,2 2,-2 3,0 0,-2 2,3-2,0 0,1 0,0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2312 785,'1'15,"-2"-4,1-7,0 0,0-1,0 1,0 0,0 4,0-5,0 2,0-2,0 1,0-1,0 0,0 3,0-3,-3-12,-1-5,4 11,-3-3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811,'16'10,"-19"-5,1-2,-1 1,2-1,-3 1,1 1,2-2,-2 1,2-1,0 1,0-1,4-8,2-4,-2 5,-1 0,1 2,-1-1,1 0,0 1,4-4,-3 4,1-1,2-2,-4 1,0 1,0 1,1-1,1 1,-2 3,-4 14,0-12,0 1,-2 1,0 2,2-4,-3 5,1-5,-3-7,3 0,3 1,-1 0,1-2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817,'18'22,"-15"-20,1-4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787,'28'-7,"-23"5,-1 2,0-1,1 1,-2-1,1 1,0-1,1 0,-2 1,-11 6,3-6,2-3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735,'-3'67,"2"-60,0 0,1-1,-1-2,0 1,0-1,0 0,0-1,1 1,-1 0,0 0,1 0,-1-1,0 5,0-4,2-8,-2-2,1 0,1 2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824,'14'-5,"-8"2,-2 2,-1 0,-4 4,-6 7,5-7,0 0,7-1,-2-2,1 0,-1 0,2-1,-2 1,3-1,-3-2,1 0,-2-2,0-4,-1 4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787,'29'-7,"-26"7,3-2,-3 1,0-1,-7 0,0 0,1 0,-1 0,0-2,-1-1,2 2,0 3,1 3,1 0,1 2,1-1,0 5,1 1,-2-6,0 0,1 2,0 0,0-1,-1 0,0 0,1 2,0 0,-1-4,1 2,-1-2,0 0,0 0,0 0,0 0,0 4,0-4,-3-4,-2-4,2 0,0 1,1 1,0 0,0 0,1 0,1 0,4-1,-2 1,3-4,-3 4,0-1,-1-1,1-1,1 1,-2 0,3-3,-1 4,0 0,0 1,-1-1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720,'-13'17,"11"-13,0-1,1 0,-2 5,2-5,-1 2,-1-1,-1 2,1-3,6-4,0 1,-1 4,-1 0,1 13,-1-12,-1 1,0-1,0 0,1 4,-1-6,-1 11,1-9,-1 0,1 6,0-7,0 5,-1-5,1-1,1-7,-1-3,1-2,0 1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2550 722,'-4'18,"3"-14,0 0,0 1,0-2,0 0,0 0,-2 1,0 0,-2 0,1-2,1-1,-3 1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776,'7'7,"-8"-4,4-3,0 1,0-1,0 1,3-1,-2 0,-7 3,-1 0,0 1,0 0,1 0,1-1,-2 3,0-1,0-2,1 1,15-5,-9-1,1 1,3-3,1-1,-5 3,3-4,-2 2,-1-1,-1 2,-4 0,-1 1,-1 0,1 1,0 1,0 2,0 1,1 0,0 3,0-3,2 1,-1 0,1-1,-1 0,0 0,1 0,-1 0,0 3,0-3,0 1,1 0,0-1,0 1,0 1,3-5,3-8,-3 4,2-4,-3 4,0-1,1 0,0-9,-1 8,-1 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1321,'1'15,"1"-11,-1 0,0-1,0 2,1-1,2 1,2 0,0 1,-3-5,3-1,-1 1,-1-2,1-1,-1 1,-1 0,1-1,0 1,1-2,-3 0,1 1,1-3,0-2,-3 4,1 0,1-1,0-3,-2 4,-1-2,-1 2,-6-3,2 3,2 1,-2-2,2 3,-1-2,-1 0,-2 0,-11 6,12 0,3-1,-3 0,0 2,3-1,1 0,0 0,1 1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2602 725,'11'21,"-12"-16,0-1,-2 3,0-2,0-3,-1 1,0-1,-3 0,6-5,3-4,0 0,1 4,-1 0,-3 6,-1 1,-1 0,1 0,0-1,0 0,0 1,1-1,0 0,1 0,4-2,2-1,-1 0,-1 0,3-1,-4 0,1 1,0-1,-1 1,-3 3,-5 4,2-3,0-1,-1 1,0 0,1 0,-1-1,7-2,4-2,-4 0,1 0,-1 0,2 0,-2-1,-5-2,1 1,0 0,0-1,-2 2,3 6,0 0,1 6,-1-5,1-1,-1-1,0 1,0-1,0 4,0-3,0 0,0 0,0 5,-1 6,1-11,-1-1,-2 0,0-4,0 1,0-1,0-1,-5-2,2-1,4 2,0-2,1 2,6-3,-1 3,2-1,-2 2,-1 0,2-2,-3 1,0 0,-1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768,'15'3,"-12"-3,1 0,-1-1,0 1,0-1,3 0,-2-1,-1 1,0 0,-4 6,-2-3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2660 747,'19'63,"-19"-58,0 4,-1-5,0 1,0-2,1 1,-1 1,-1 0,0 1,-7 15,-6-9,5-14,6 0,-2-2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1056,'1'16,"-1"-11,-1 5,-1-2,1-5,0 1,0-1,-1 4,1-3,0 0,-1 6,1-5,-1 5,2-7,-1 0,4-3,2 0,-1 0,6-3,-7 2,0 1,0-1,0 0,0-1,2 0,-1-1,-1 3,1-2,0 0,1 0,-1 2,-1 0,-7-5,-1 0,2 1,0 1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1028,'24'8,"-21"-9,1 0,3-1,-2 1,-1-1,2 1,-2-1,-4 5,-5-1,1-2,-1 1,2-1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1064,'31'-6,"-26"5,-1 0,0 0,-1 1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978,'-5'26,"5"-22,-1 2,0 1,-2 8,2-9,0 0,-3 8,3-6,-1 9,1-10,1-2,-1 1,1-1,0 5,1-5,-1 1,1-1,0-2,-1 1,4 3,1 1,-3-5,1 0,1 2,1 1,-2-3,2 3,-2-4,0 1,0 0,1-2,0 1,0-1,0 0,4 1,-5-1,1-1,-1 1,2-1,-1 0,2-2,-3 1,0-1,0-1,1-1,0 0,1-1,-2 1,1 0,-1 1,0 0,6-5,-4 3,-2 3,2-2,-2 1,-1 0,1 0,0-1,0 0,-1 0,7-7,-7 8,0 0,0-1,0 1,-1-1,0 0,0-1,-1-6,0 5,-2-8,1 9,0 1,-1-1,0 0,-1 0,0-1,-4-5,-4-4,8 11,-5-3,5 3,-1 1,-4-5,3 4,-1 2,0-1,-7 3,3 4,0 4,5-4,-1 0,0 0,1 0,0-1,-6 6,9-6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1025,'5'18,"-6"-14,-1 4,1-3,1-1,0 1,0 1,0 5,-1-7,1-1,0 1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1999 1122,'0'15,"-1"-10,1-1,-1-1,0 1,0-1,-1 2,1-1,-2-1,-1-4,1-1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1065,'-12'-14,"8"12,1 0,0 2,0 1,-1 0,0 1,0 2,1-1,2 1,0 0,1 4,0-4,1 0,0 0,0-1,0 0,1 0,1 1,0-1,0-1,0-2,0 1,0-2,0-1,1 0,-1-1,-2 0,1 0,-1 0,0 0,-1 0,1 0,0-2,-1 2,1 0,0 9,1 0,-1-1,1-1,0 3,2-4,0 1,0 1,-1-1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1153,'18'101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1707,'-2'65,"3"-61,2 5,-2-6,2 0,2-1,-2-2,5-2,-5 0,1 1,0-1,0 0,0 1,0-1,0-1,2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1308,'-3'19,"4"-13,-1-2,1 0,-1 4,0-2,-1-2,2-8,0 0,0-1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1206,'9'20,"-7"-15,0-1,-1 2,1-1,0-1,3 3,-3-4,0 0,1 0,-1 0,1 0,-1 0,0 1,0 0,-1 1,1 0,-1 0,0-1,1 0,0 1,3-1,-2-5,-1-2,-1-2,1 0,-1-1,1 1,-1 0,1 2,2-5,-1 4,0 1,1-1,1 0,-1-1,-1-1,1-1,0-1,0 3,0-1,0 1,1-1,0 1,0-2,-1 0,1 0,-1 0,-1 2,1 1,-1 0,0 0,-1 1,2-1,-2 0,-1 7,-6 0,0-3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1317,'-37'40,"29"-30,3-6,1 0,-1 1,0 0,-7 9,6-6,-5 6,7-8,-9 15,9-14,-1 1,0-2,0-1,-7 8,9-9,10-10,-3 3,3-3,-2-3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1321,'13'6,"-5"-3,-2 2,-1-2,-1 1,1 1,2 5,-3-6,0 1,6 4,-5-5,7 4,0 2,-1 3,-5-8,-2-1,1 0,0-1,1 1,0 0,13 10,-16-9,1 1,-1-2,2 2,-3-3,1 0,0-1,-6-7,-18-18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1576,'1'18,"-1"-14,0 1,-1-2,0 8,1-7,0-1,-2 3,1 2,0-4,0 3,1-4,0 1,-1-1,1 0,0 0,2 0,11-2,-10-1,0-2,0 1,1-2,0 1,0 0,-1 1,2-1,-2 2,5-2,-5 1,0 0,0 1,0-1,-4-3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1562,'26'-8,"-22"8,0 0,-1 0,0 1,-2 2,-1 0,0 0,-3 2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1601,'32'-11,"-28"12,-1-1,0 0,1 2,-1-1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1596,'13'-2,"-9"2,0-1,-1 1,1 1,-1-1,1 0,-1 1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1623,'26'-7,"-22"7,-1-1,1 1,-1 1,0 0,0-6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1553,'26'30,"-25"-27,-1 0,2 6,-1-3,-1-3,-1 0,1 0,-1 2,0-2,-1 2,1 0,-3 0,2-2,1 0,0 0,4-3,1-4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1804 1550,'-1'23,"1"-17,-1-2,1-1,0 5,0-4,0-1,0 1,0 12,0-10,-1-2,1 0,0-1,0 0,0 1,0-1,4-3,0 1,2-1,-2-1,-1 1,8-2,-7 1,-1-1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1308,'5'32,"-5"-28,0-1,0 1,2 1,-2-2,-3-6,3 0,-1-1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1564,'16'-5,"-12"3,-1 1,0 1,0 0,-2 3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1593,'23'-2,"-19"2,0 0,-1 1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1588,'38'-3,"-35"4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1564,'10'52,"-9"-46,-1-1,2 6,-1-7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1890 1545,'36'-8,"-33"8,0 0,0 1,0 2,-4 0,-2-2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1918 1558,'6'49,"-4"-37,-1-7,0 0,0-1,0 0,0 0,1 1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1512,'3'35,"-3"-31,-1 0,1 1,0 0,-1-1,1-1,0 1,-1-1,1 0,0 5,0-5,3-1,0-2,0 0,0 0,1 0,-1 0,1 0,-1 0,0-1,7-2,-6 3,-1-2,1 1,-1 0,0 0,0-2,-3 0,0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1510,'37'2,"-34"-2,-1 4,-2-1,0 0,-1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2151 1545,'39'-1,"-36"1,1 1,0-1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2226 1530,'2'0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982,'31'4,"-27"-3,10 0,-10-1,0 1,4 0,-4-1,1 0,0 1,1 0,0-1,12 0,-12 0,-1 0,1 1,1-1,0 0,0 1,1-1,-2 1,0-1,6 2,3 0,0 0,-3 1,1 1,-6-2,0 1,1 0,0 0,11 7,-13-7,7 1,1-1,-8-2,4 1,-1 1,-3-2,0 0,12 4,-12-4,-1 0,0 1,3 2,-3-3,0 1,0 1,1-1,10 8,-11-8,-1 2,4 2,-5-4,1 0,0 0,0 0,4 1,-4-2,-1 1,0-1,0 0,5 2,-5-2,3 2,-3-1,1-1,-1 1,-8 1,-1-3,2 0,0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1530,'-2'19,"5"-19,0 0,0 0,0 0,0-1,1 0,2-1,-3 1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1503,'33'20,"-30"-19,1 2,-3 4,-3-1,1-3,0 1,-1 2,1-2,0 1,0 4,0-6,-1 2,1-2,-2-4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1491,'35'-3,"-32"3,2 0,-1-1,1 1,-2 1,0 0,-4 2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1507,'16'41,"-14"-33,-1 0,0 0,0-3,0 1,2 9,-3-10,0-2,-1 0,-2-2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1560,'14'3,"-11"-3,0-1,0 1,0 0,0-1,0 1,2-1,-2 1,0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1795,'-9'-14,"7"11,-1 2,0 3,0 1,-1 6,3-6,0 1,0-1,1 1,-1-1,1 0,0 0,0 0,1 1,-1 1,0 0,1 4,0-6,0 0,0 0,0 0,2-4,1-1,-3-1,4-6,-3 6,-1-1,0 1,0 0,2-2,0-2,0 4,-2 0,1-1,0 1,-1 0,0 0,-3 7,2-1,2 1,0 0,0-1,0 2,1 4,-1-5,0-1,1-4,-3-3,0-1,-3 1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1777 1537,'-5'16,"5"-6,0-1,0-5,0 5,1-6,-1 2,0 12,1-10,-1 0,1-1,0-2,-1 4,1-4,0-1,0 1,1-1,-1 1,1-1,0 0,-2 0,0 0,1 1,-1-1,0 0,0 0,3-3,0 0,0 0,0 1,0 0,0-1,3-2,-3 2,0-1,1 1,1 1,0-1,-1 0,2 0,-2 0,-1 1,0-1,3 0,-3 0,2-1,-2 0,0-1,2 0,0 0,-2 2,1-2,-1 2,0 0,1-1,-1 2,1-2,-1 1,1-1,-1 1,0 0,1-1,-1 1,1-1,2 2,-2-1,-1 0,0-1,1 2,-1-2,0-1,-2-1,0-1,0 1,-1-1,1 0,-1 1,0 0,0 0,0-1,0-6,0 4,0-2,0 2,0 1,0 0,0-1,0 2,1-1,-1-6,0 6,0-1,0 1,0-1,-1 2,1 0,-1-5,1 5,-1-1,1-1,0-1,0 2,-1 1,0-4,0 5,-3 1,0 2,1 1,0 0,0 0,-1 0,-1 0,0 0,-7 2,8-1,-1-1,-7 3,6-1,1-1,0 1,1 0,-1-1,1 0,-10 2,9-3,0 0,0 0,1-1,-5 0,3-1,3 0,0 1,-1 0,1-1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1677,'2'28,"0"-25,-1 0,2-1,0-1,0 1,0-1,1-1,0-1,0-1,-1 2,0 0,0 0,0 2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1665,'1'23,"-1"-20,0 0,1 1,0 2,0-2,0-1,0 1,0 5,0 1,-1-7,0-6,0-3,0 3,0 0,0 0,0-2,1-2,-1 4,1-1,0 1,2 1,0 0,0 2,0 3,-1 0,-1 0,1 2,-2-1,1 0,-1 5,-1-4,1-1,-3 1,0-3,0-2,0-3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1970 1699,'1'25,"-1"-20,0-2,3-7,-2 1,-1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1132,'3'20,"-3"-17,1 0,-1 0,1 0,-1 0,1 0,-1 1,0 0,1 10,-1-8,0-3,0 1,0-1,-2-15,1 0,1 7,0 1,0 1,-1-3,0 0,1 2,-1-1,0-1,1 3,-1 0,1-2,1-3,0 4,0 1,2 2,1 1,0 0,-1 1,3 2,-6 0,0 4,-1-2,0-2,1 0,-6 5,5-5,-1 0,2-6,3-3,-2 1,1-1,-1-1,1 4,0 0,2 4,-1 1,-2 2,1-1,-1 0,2 5,-1-3,-2-1,0-1,0 1,-1-1,-3-6,3 0,0 0,2-5,0 5,1 0,1-3,3-1,-1 2,-2 3,0 2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1657,'2'17,"-2"-13,0 1,1-2,-1 0,0 3,1-3,-1 5,1-2,-1-3,0 1,0-9,0 2,0 0,1-2,0 2,1 0,3-2,-2 3,0-1,0 4,-2 3,1 3,-1 1,-1-4,0 4,-1-1,-2 0,0-4,0-1,0-3,2-5,0-6,1 9,0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1706,'11'13,"-13"-8,1-2,1 0,-1 1,1-1,3-1,1-3,0-2,1-4,-4 3,1-3,-2 4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1650,'3'14,"-3"-9,1 0,0 0,-1-2,1 1,0 3,0-4,0 2,-1-1,1 5,-1-6,0 0,1 1,-2 0,2-1,-1 0,-1 0,0-9,1-6,0 8,0 1,0-1,2 0,0 1,0 0,1 1,0 2,2 3,-2 1,-2-1,0 0,-6 3,0-2,2-2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1695,'8'16,"-9"-12,0 0,0-1,-1 0,2 0,0 0,4-4,-1 1,0 1,-1 2,-1 0,-3 2,1-1,-2 0,1-1,0 0,-1-2,3-4,0 0,1 0,0 0,0-1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2105 1703,'26'-2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1695,'21'3,"-18"-4,0 0,0-1,0 0,0 0,0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1691,'2'0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1591,'7'28,"-5"-25,2 0,3 1,-4-3,0 0,3 0,-3 0,2 0,-2 0,0-1,2 1,-1-1,-1 0,0 1,1-1,3 1,-3 0,0-1,3 1,-3 1,0-2,0 2,-1-1,1 0,-1 0,0 0,0 0,0 0,-7-2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1612,'-15'-6,"12"8,-1 1,1 2,1-2,1 0,0 0,-2 3,2-2,1-1,1 0,2 3,-1-3,1-1,0-1,2 0,-1-2,3-2,-2 0,-2 2,0-1,1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1633,'5'20,"-4"-16,-1-1,1 1,0-8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1140,'0'-8,"0"3,-1-2,1 4,-1 0,1-2,0 2,3 2,0 3,0-1,0 2,0-1,-1 1,1 0,-3 0,1 0,-1 2,0 1,-1-1,1-2,-1 0,1 0,-1 2,0-2,1 1,3-7,-2 0,2-1,0-2,3-1,-3 5,0 7,-2 1,-1-3,1 0,0 1,0 2,-1-3,1 0,1-6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2612 1590,'-17'10,"13"-6,2 1,-1 0,2 2,0-1,1-1,0-1,4 1,0-4,-1-1,2 1,-2-1,0 0,4-2,-4 0,0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1629,'13'6,"-10"-5,-4 4,-2-2,1 0,-1 0,6-2,2 0,-2-1,1 0,2-1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1586,'-27'18,"25"-12,2-1,0-2,0 0,0 0,1 0,0 1,-1-1,2 0,-1 0,3-1,3-1,1-3,-2-1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1611,'13'-1,"-10"2,0 0,-2 2,-2 0,0 1,1 0,-3 2,1-2,5-2,2 0,-2 0,0-2,0 1,-4 5,-2-1,1-2,-1-1,-2 0,2-5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1600,'13'1,"-9"-3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1595,'2'0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2872 1590,'2'0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1946 1760,'6'16,"-6"-11,1 3,0-5,-1 0,0 0,1 2,0 1,0-3,0 1,1-7,-1-1,0 0,0-4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1738,'-2'19,"2"-15,0 0,0-1,3 17,-3-16,1-1,-1 1,0-1,0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1860,'-20'-4,"17"7,1 0,1 1,0 0,1 0,0 0,0-1,1 2,2-3,1-3,-1 0,2-2,-2 0,0 0,1-4,-2 4,-1 0,0 0,2 0,-2 6,0 4,1 2,-1-1,-1-4,1 0,1-12,-1 2,-1 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2480 1126,'-14'-3,"11"4,2 3,1 0,0 2,1 2,1-4,-1-1,3-2,-1-5,-2 1,1-11,-1 10,-1 1,2 7,0 7,0 1,-2-9,0 0,1 5,-1-3,0 6,0-4,-1 2,0 0,-1-3,0-1,0 1,-1-2,0-1,-1 0,1-4,0-1,0-2,1-2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1997 1810,'20'-3,"-17"2,1 1,-1 2,-2 1,0 1,0 1,-2 1,1-3,-1 5,0-5,1 0,0 0,-2 2,2-1,-1 0,0 0,2-1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1881,'2'0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1673,'-3'16,"3"-10,0 1,0 1,0-5,0 1,0 0,0 1,0-2,0 1,-1 0,3-12,-1-3,-1 7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1687,'1'18,"-1"-15,1 5,-1-4,0 3,1 2,1-1,-2-5,1 2,-1-1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2524 1809,'-14'-10,"11"11,0 1,0 0,0 0,0-1,2 5,3-2,-1 3,0-2,0-1,0 1,-1-1,1-1,0 2,-1-2,3-3,1-4,-2 0,-1 1,-1 0,1-1,-1 1,2-2,-1 1,-1-1,1 1,-1 9,0-1,0 0,0 0,0 1,0-2,1 1,0-1,-1 1,1 0,2 4,-1-5,1 0,0-3,-5-4,0 1,-1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2552 1813,'9'-13,"-6"11,0 1,0 1,0 1,-2 2,0 0,1 7,-2-5,-1 7,1-8,-1-1,1 2,-1-2,0 1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2579 1871,'-2'18,"2"-15,2 0,1-8,-3-1,0 3,-1 0,-1-1,-1 5,3 2,2 2,-2-1,1-7,-1-1,0 0,-1 12,1-5,0 2,0-2,0 0,1 0,-1-7,1-4,-1 1,-2-8,1 12,0-1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1651,'11'-14,"-11"17,-1 0,0 0,1 2,0-2,0 3,1-1,-1-2,0 0,0 1,0 0,0-1,0 1,0-7,0-2,-1-1,1 1,-1 1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1673,'15'4,"-12"-3,0 2,0-2,1 1,-1-1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1055,'15'2,"-12"-3,2 1,-1 0,-1-1,1 1,0 0,0 0,2 0,-3 0,6-1,-6 1,1 0,-1 0,5 0,-3 0,0 0,1 0,-2 1,1-1,4-1,-6 2,1-1,3 0,-3 0,0 0,0 0,1 1,-1-1,3 0,-4 0,1 1,1-1,-2 0,0 0,-6-1,-9 0,7 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1073,'-2'39,"3"-36,-1 1,0 0,0 2,0-1,0 0,0-1,0 4,-1-5,1 0,1 1,-1-1,0 0,1 1,-1 0,0 1,3 13,-1-11,1-3,-1 0,1-2,0-2,0 1,0-1,0-1,0-1,-1-2,-1 1,-1-2,-1-1,0 0,-2-11,1 13,0 0,0 0,1 1,-1-1,0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2519 1015,'17'5,"-12"-5,-1 0,0 0,-1 0,0 0,0 0,-2 3,-3 1,0 0,-4 3,3-5,-1 0,1 0,-7 4,2 0,5-4,0 0,-1 2,0-1,0 2,7-7,3-2,-2 2,0 0,-1 1,13-5,-11 5,0 0,-1 0,3-1,-2 0,-1 1,0 0,-7 2,-1-1,-1-1,2-1,0 1,-1-2,1 1,0-1,0 1,2 6,0-1,0 1,0 0,0-1,0 1,-1 0,1 0,-2 5,2-4,0 0,-1 3,0-4,1-1,-1 2,1-2,0 0,3-7,0-1,0 0,0-1,0 1,-1 1,1-1,1-3,2 2,-2 4,0 0,-1 5,-1 12,-1-10,0-2,1 1,-2 0,2-1,0 0,2-1,3-1,-3-1,1-1,5-4,-5 0,-3 1,2 0,-1 0,0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2611 1004,'-1'54,"1"-50,0 2,-1 0,1 6,0-8,0 0,0 0,-1-1,3-9,-1-3,0 1,0 1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1018,'27'-3,"-23"3,-1-1,0 0,0 1,-6-3,-1-1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993,'-1'16,"0"-11,1-2,-1 0,-2 7,2-7,-1 0,-1 1,0 0,1 1,0-2,0 0,5-3,2-1,-2 0,5-2,-4 2,3-1,-4 1,-6 5,-1-1,1 0,0-1,-1 3,2-2,-1 4,1-3,1 0,-1 3,1-4,0 2,0-2,0 0,4-4,0-2,1-1,4-6,-5 6,-1 0,1 0,1-2,3 0,-4 5,-1 13,-3-6,1 3,0-5,0-1,0 0,-1 4,0-4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991,'-13'26,"11"-23,0 1,0 0,0-1,0 0,1 0,-1 0,0 1,-1 0,0-2,1 1,5-7,0 1,0 1,0 0,0 5,-1 2,-1-2,0 0,-1 2,0-2,0 2,0 3,0-4,0 3,-1-4,-1 5,2-17,0 3,1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1047,'25'-9,"-22"12,-1 0,-2 0,-1 0,0 0,-3 2,1-1,-4 5,5-5,-5 3,5-4,0 0,-4 1,3-2,0-2,3-6,0-1,2-9,-1 13,0-2,2 2,0 2,0 1,0 2,3 1,-2 2,-2-2,1 2,-2-2,1 2,-1-1,1-1,1-4,-2-6,-1 2,1 0,-1-2,0 3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1019,'35'-3,"-25"2,-6-1,-1 2,0-1,-7 1,1 0,-2-2,2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968,'3'18,"-2"-15,-1 0,0 1,1-1,-1 1,0 1,1 7,0 2,-1-8,0 1,1-1,-1 1,0 9,0-9,0-1,0-1,0-1,0-1,0 2,0-2,-1 0,-2-5,-1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1036,'-18'47,"17"-44,2-8,1-2,0 1,0 1,1 1,0-2,1 2,-1 1,0 3,2 1,-2 2,-1 0,1 1,1-2,-3-8,0 3,-1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2868 1008,'26'-2,"-25"5,-1 0,0 1,0-1,-1 0,-2 3,2-3,-2 2,0-1,-1-2,1-1,0 0,-2 0,1-1,1-1,0 1,6-5,1 1,1-3,-3 4,0 0,0 0,0 0,-2 6,-2 2,0 0,0 0,-3 7,4-9,-1 0,0 0,0 1,1 1,0 0,0 0,0 4,1-6,0 0,4-2,1-3,0-5,-1 3,-2 1,1 0,-1-1,0 1,2-2,-2 2,2-2,-1 1,-1 1,-2 0,-4 2,1 2,-2 2,1 0,2 0,0 0,2 0,0 0,6 0,-2-4,1-3,-2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1117,'43'-1,"-38"1,-1-1,-1 1,-6 1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1031,'29'0,"-26"-1,0-1,0 0,-1-1,0-1,-3-2,1 3,-2 0,0-1,0 1,-1 0,0 3,2 4,1 1,1 2,-1-3,0 1,0 0,0-1,0 0,1 1,-1-2,0 0,-1 5,1-4,-1 0,1 1,0 0,0 1,-1 6,1-8,-1-1,1 0,-8-5,5 0,0 1,0-2,0 1,1-2,0-1,1 2,0 0,1 0,1-1,2 0,0 1,4-3,-2 1,4-6,-7 6,0 1,2-6,-3 6,0 1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996,'23'13,"-27"-8,1-3,0 1,0-2,0 0,0 0,0-1,-1 0,1-1,2-2,1 6,0 2,0 1,0 0,0-2,-1 0,-1 8,2-7,-1-1,0 2,1-1,-1 0,0 3,0-4,0-1,-1-8,1-9,1 3,0 6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1049,'24'2,"-21"-2,0 0,1-1,-1 0,0 0,0 0,-6-2,-1-1,2 1,-1 0,0 2,2 4,0 2,0-2,1 0,-1 1,1-1,0 1,-1 0,1 1,-1 3,1-4,0 0,-1 3,0-4,0 0,6-4,-2-3,1 2,-1-1,0 3,0-1,0 1,0 1,-2 2,-2 0,-1 1,-1 0,1-1,-1-1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993,'3'14,"-4"-5,0-5,1 1,-1-1,1 0,-1 0,0-1,1 1,0-1,-1 2,1-2,-1 0,0 0,2 1,-1 0,1-1,1 0,1-1,0-2,1-1,-1 0,2-1,-1 1,-1-1,2 0,-2 0,0 1,0 0,0 1,0-2,0 1,-2-2,-5-7,-1 6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995,'28'0,"-25"0,-6 1,0 0,-1 1,1-1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1039,'38'-6,"-35"6,2-1,-1 0,-1 0,0 1,0-2,0-1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1070,'10'19,"-10"-13,-1-2,-1-1,2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1039,'-8'-15,"5"13,-2 0,-1 2,3 1,0 3,1-1,1 0,0 0,0 2,0-2,1 0,0 2,0-1,1-1,2-2,0 0,1-2,1-1,-1-2,0 1,-2 0,0 0,-1 0,2 5,-1 6,-1-1,0-2,1 0,-1 2,0 0,0-3,-1-1,-1-6,1 0,0-1,0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980,'-10'17,"5"-11,4-3,-3 2,2-1,0 0,1 0,-1 1,0 0,-1 2,1-2,0-2,8-9,-5 3,2 4,0 5,-2-3,1 0,-1 1,-1-1,1 2,-1-2,0 1,0-1,0-6,0-4,0 0,1 4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1030,'16'4,"-13"-4,1 0,2-1,-1-1,-2 2,0-1,0 0,0 0,-6-1,0 0,0 0,0 0,1-1,0 0,-1 0,0 10,3-2,-1 5,1-7,-1 0,1 0,0 0,0 2,0-2,-1 1,1 0,-1 1,0 2,1-2,-1 0,0-2,1 0,2-10,1 1,-1-2,1 4,-2 1,2 1,0 1,-2 4,0 0,-1 0,-1 2,0-2,1 0,-1 0,0 1,0-1,0 2,0-2,3-7,1-3,-1 0,0 0,2-5,-2 7,0 1,0 0,0-1,1-5,0 5,-1 0,0 2,2-2,0 2,-6 9,-1-1,1 1,-2 1,2-3,1-1,4-3,0 0,0 0,0 1,0-1,2 1,-1 1,0 2,-2-1,-2 0,-1 1,-1 0,-1 1,2-2,-1 0,-2 1,0-1,1 0,-1 0,1-1,0-2,0 0,1-9,1 4,1 1,0 1,0-1,2 1,1 1,0 3,4 1,-4 0,0 1,0-1,0 2,-2 0,0-1,0 1,1 0,-1 0,0-1,0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1097,'-10'20,"9"-17,0 8,0-5,0-2,1 5,-1-4,1-1,0-1,0 0,0 0,1 0,-1 0,2 3,-1-3,0 0,2 3,1 0,-1-5,2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3405 992,'3'36,"-3"-30,-1-2,0-1,0 0,-1 3,0-3,1 0,-2-8,2 1,0 1,1-2,0 1,-1-6,1 1,-1 5,1 0,-3 2,-1 5,3 0,-1 0,0 1,1 0,-1 2,2-2,-1-1,4-1,0-2,1-1,0-1,1-1,-1 0,1 1,-1 0,-2 5,-5 2,-3 1,2-2,0 0,-2 3,5-4,0 0,0 0,0 0,0 0,0 1,0 0,1-1,3-3,3-8,-2 5,-1 1,0-1,0 0,0 1,0 1,0-1,1-2,0 2,-1 1,0 0,-1 4,-2 6,-1-4,1 0,0 1,0-1,-2 3,2-4,-1 0,0-1,1-7,1-7,-1 3,0 2,1 1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3467 984,'-21'25,"20"-22,4-1,0-2,0 1,1-1,-1-1,1 1,3-2,-3 1,-1 0,0-1,0 1,0-1,-4-1,0 0,-1 0,-2 7,2 0,1-1,-1 1,0-1,1 0,0 0,-1 1,0-1,0 1,-2 0,2-1,-2 0,2 0,5-3,2-2,0 0,5-3,-6 2,-1 3,-3 3,-1 1,0-1,-1 2,1-2,0 0,-1 0,-1 1,2 0,-1 0,1-1,5-7,0 0,-2 1,1 0,-2 0,2 5,-1 2,0 0,0 0,0-1,-2-7,-3 1,-3 1,3 1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1056,'-8'14,"7"-8,-2 5,3-7,0-1,0 2,0 0,1-2,2-1,1-1,0-1,5-1,-6 0,2-1,-1-1,4-5,-2-1,-3 5,7-12,-5 11,-1-1,-3 3,2-3,-1-1,-2 3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3528 1014,'16'2,"-13"-4,-3-1,-1 0,-1-3,0 3,0 0,0-1,-1 3,2 4,1 0,0 0,0 4,0-4,1 5,-1-4,1 6,-1-6,0-1,0 0,0 0,0 1,1 4,-1 2,0-6,0 0,0 0,0-1,0 0,0 1,1-1,-4-2,-1-5,0 0,1 2,-3-5,3 4,0 0,5 0,2-1,0 2,-1-1,0 0,0 1,-1-1,-1 0,1 0,0-1,3-8,-3 5,1 0,-1 2,0 1,0 0,0 0,0 1,3-1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988,'13'14,"-12"-11,-2 0,1 0,-1 0,0 1,-1-1,0 1,0 0,1-1,-1 0,-2 1,-1-1,1 0,1-2,0-1,0 0,0 0,0 0,2-3,6-2,0 0,0 2,0-2,-2 4,1 0,-1 0,2 1,-2 1,0 0,-2 2,-7 6,2-6,0 2,-1-2,0 0,2-3,5 3,5-1,-4-2,1 0,0 1,-1-1,1 3,-3 0,-3 0,-1 0,-1 1,1-1,0 1,-1 1,1-3,-1 1,1-2,0 1,6 0,2-2,-1 1,-1-1,2 1,-1-1,2 0,-1-1,-2 0,0 0,0-1,-2-3,-2 0,0 2,-1-1,0 1,1 0,-1 0,0-1,0 1,-2-2,3 2,-1-1,0 1,3 8,-1-2,2 12,-1-7,-1 1,-1 0,1-1,0 8,-1-4,1-2,-1-2,1 0,-1-1,-1-1,1-1,-1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1360,'14'17,"-12"-14,0 0,-1 0,1 1,1 6,1 4,-3-11,-1 0,1 0,0 0,0 0,0 0,1 1,-2 1,2-1,-1-1,3-7,2-5,-3 7,1-2,1 0,1-1,0-1,1-3,0 1,-1 1,1 0,9-8,-7 6,4-8,-6 9,-1 1,0 1,1-1,1-2,-1 1,-1 0,0 2,5-6,-6 7,0 1,1-1,0-1,0 1,0-2,-1 1,-1 2,-2 1,1-1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2813 884,'-6'15,"6"-12,-1 5,1-5,-1 0,1 1,0 1,-1-2,1 1,0 0,0 0,1-1,4 1,2-3,-4-2,0 1,0-3,-1 0,0-1,0-1,-1 0,-1 1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2821 839,'7'18,"-5"-12,-1-2,-1-1,2 1,-2-1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2846 868,'0'24,"0"-20,0-1,0 1,0-1,0 0,-1 0,1 2,0-2,3-9,-2 2,-1 0,1 1,1 0,-1 0,2 0,-1 0,1 1,-1-1,7-2,-6 3,0 0,-1-1,5-3,-4 4,0 2,-1 3,-2 2,0 1,0-3,-1 0,0 1,0 0,1-1,-2 2,2-1,-1 0,1-1,3-8,-1 1,0 1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2940 829,'-6'37,"6"-33,-1 0,0 0,0 0,0-1,0 2,2-2,1 1,1-3,2-1,0-3,-2 1,-1-1,-2 0,-3-4,0 3,-2 0,-1-1,3 4,-8-1,8 1,-4 0,4-1,0 2,8-2,0 1,7-3,-7 3,0-1,4 1,-5 1,-1 2,-2 7,-1-2,0-4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1147,'33'-3,"-30"2,2-6,-4 3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837,'0'13,"-1"-7,-1 4,1-5,0-1,-1-1,0 3,1-2,0 0,-1-1,2 0,3-3,4 0,1-1,2-1,-7 1,0 0,3 0,-3 0,0 0,1 0,-1 0,-3-2,-3-2,1 1,-4-7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3028 827,'27'1,"-21"-2,-2 0,1-1,-1 1,0 0,-8 5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3036 849,'18'1,"-15"-1,0 1,3-2,-1 0,-2 0,2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3133 819,'-9'14,"8"-11,0 2,0-2,1 5,-1 8,2-12,-1 0,1 0,1 0,0-1,1-1,0-1,1-2,1-1,2-5,-6 4,1-5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3187 813,'21'26,"-21"-21,1 0,-2 1,1 6,0-8,0 0,-2 2,-4 2,0-6,2-1,-4-3,0-3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2925 1005,'-19'-4,"14"4,0 2,1 0,-2 5,4-2,2-1,-1 0,0 0,0-1,1 1,0 0,0 0,2-1,2 0,-1-3,2-1,2-2,-3-1,4-1,-5-1,0 3,-1 0,-1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2935 964,'-1'18,"0"-14,0 4,1-5,-1 1,0 0,0 0,0 1,0 0,0 1,0-1,0-1,0 0,0-1,0 0,-1 2,1-2,5-9,-2 2,2-2,-2 3,4-10,-3 9,0 0,-1 1,0 0,1 2,-2 5,-1 0,-1 0,-1 7,0 0,1-7,0 2,1-2,3-4,0-2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2958 1024,'22'3,"-19"-5,0 1,-1-3,1 0,-2 1,1-3,-1 3,-2 0,-2 1,0 2,-1 0,0 1,1 0,0 1,-1 1,1 2,-2 9,4-9,0-2,0 4,0-4,1 2,0-2,2 0,2-3,-1-1,2 0,5-4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3035 1003,'-15'1,"11"0,1 2,0 1,2 0,-1 6,2-7,0 1,0-1,2 1,1-3,0 1,5-2,-4-2,-1 1,-1-4,0 2,-1 0,0-1,0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957,'-11'52,"10"-46,0 1,-2 10,2-14,0 1,0 1,0-1,1-7,1 0,-1-1,1-1,0 0,-1 1,1 0,0-1,0 1,-1 1,2-2,-1 2,0 0,3 0,0-1,0 2,0 1,0 1,-1 0,1 0,0 2,-1-1,-3 2,-4 2,-2 0,4-2,-1-1,-1 3,1-3,0 0,0-1,9 2,-3-1,3 2,-3-2,1 0,0 0,3 1,-9-6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1607 1695,'24'-11,"-24"14,-3 3,0-3,0 2,1-1,5-2,1-1,0-1,-1 1,0 0,0 2,-1 0,-2 0,0 1,0-1,0 1,-3 5,2-6,-1 0,-2-3,1-6,2 2,-3-7,3 6,0 1,0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1097,'21'11,"-20"-8,1 0,1 6,-2 6,0-8,-1-2,-3 24,1-21,-4 5,2-8,-5 2,5-5,0-1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3126 977,'-13'13,"13"-10,-1 0,0 0,-1 1,1-1,0 1,1 0,0 0,0-1,1 2,2-1,-2-1,2 2,-1-2,0 2,-2-2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3171 945,'1'16,"-1"-12,0-1,0 1,-1-1,1 0,-7-4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3154 969,'11'-6,"-8"7,0-1,2 0,-2 0,0-1,-6 3,0 0,1 1,-3 1,2 0,-1 0,1-1,0 0,0-1,6-2,0-1,1 0,-1 0,0 0,1 1,-1-1,0 1,0 0,1 1,-1 0,0 1,-2 1,0 0,-1 0,-1 0,-2 0,0 0,0 1,0-2,0 1,0-1,0-1,0 0,0-4,1-1,1 0,1 1,-1-1,2 1,1 0,1 3,0 1,0 0,0-2,-1-4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942,'2'0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3259 932,'-37'25,"34"-22,-2 1,1 0,2 0,-1-2,0 1,6-5,0 1,1 0,3-2,-3 0,0 2,0-2,2 1,-1 1,-9 3,-1-1,1-1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3210 984,'0'34,"0"-29,0 0,0 0,-1-1,0-10,0-5,1 7,1 1,-1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3211 993,'17'-5,"-14"5,0-1,-3 4,-2 0,1 0,0 1,0-1,0 3,0-2,1-1,-1 2,1-1,-1 0,1-1,-1 0,1 0,-1-7,-2-11,2 10,-1-1,0 2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3204 994,'17'13,"-19"-10,4-6,1-1,-1 1,1-1,0 1,0 5,-1 3,-2 0,1-1,-1-1,0 0,0 0,3 1,0-5,-1-2,1-2,-2 2,0 0,1-2,-1 1,-1 0,1 1,0 0,-1-1,0 1,2 9,-1-3,-1 2,0-1,-2 15,1-14,0 1,1-2,0 0,-1-1,3-16,-3 7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966,'29'-10,"-26"8,0 1,1-1,-7 0,-1 2,0-2,1 2,1-3,-1 2,-1 10,3-3,0-3,1 0,0 0,0 1,-2 8,2-9,4-2,-1-3,1-1,-2 0,-1-1,0 1,-2 6,1 0,0 1,0 0,0 0,0 1,0-2,0 0,0 5,0-5,1 0,-1 0,0 2,0 0,0-1,1-1,-4-2,-1-4,0 0,1-1,1 1,0 0,1 0,-1 0,-1 0,4 0,3 1,0-1,-1 1,4-6,-5 5,1 0,-1-1,0-1,1 0,-1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3321 934,'-13'18,"10"-15,1 0,5-1,2-2,-2 0,0-1,0 0,0-1,0 2,-7 4,-1 0,2-1,-2 2,1-1,-1 1,1 1,8-5,-1-1,1 0,-1-1,0 0,1-2,-1 1,0-1,0 0,0 1,0-1,-6 4,-1 1,0 0,2 2,0-1,0 0,1 0,-1 0,0 4,0 0,2-4,0 2,0 2,0-3,0-1,1-6,-1-2,0 1,1-1,-1 2,1 0,1 0,1 0,-2 0,2 1,-1-1,1 2,0 2,0 4,-2-1,-1-1,-1 0,0 0,1 0,-1 0,-3-5,0-2,1 1,2 0,-1 0,4 0,1 1,0 0,-3 6,-1-1,0 0,4-4,0-3,0 0,0 0,-2 1,0 6,-1 0,0 0,1 0,2-4,-1-2,1-3,-2 2,1 0,1-4,-2 3,-1 1,1 1,-1 8,0-1,-1-1,2 3,-1-2,0 0,1-1,-1 0,1 2,0 0,-1-1,0 3,-1-2,1-1,-1 5,1-5,0-1,-4-4,1-1,-2-2,1-4,1 3,1 2,0-2,1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1865,'-10'14,"8"-8,2-3,-1 1,1 2,0-3,0 1,0 0,2 0,2 3,1-2,0 1,-2-5,3 4,-1-2,-1 1,-1-4,1 2,-1-1,2-2,-2 1,9-3,-5 0,-4 1,3-1,-2 0,0 1,-1-2,0 2,0-1,-1 0,2-3,-2 3,0-2,-1 1,-1 0,-1-5,-1 5,-1-1,2 2,-2 0,-2-4,3 4,-1 2,-1-1,-4-2,1 2,0-1,4 1,-4-1,4 1,0 1,-1-2,1 1,0 0,0 2,2 5,0-2,0 5,1 0,0-5,0 1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3377 943,'5'30,"-4"-27,0 0,1 4,-1-3,2 6,-2-7,-1 0,1 1,0 1,-2-1,2-1,-4-13,1 6,2 1,-1-1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3369 984,'-17'44,"15"-40,2-1,4-6,4-15,-6 14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3403 946,'13'20,"-12"-16,0 4,-1-4,0-1,0 0,0 0,-1 2,0-2,0 0,0 1,-1 0,-1 3,-1 1,2-3,-1-2,0-11,3 5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3445 961,'14'-1,"-6"0,-5 1,3 0,-3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3447 982,'15'2,"-11"-2,-1 0,0 0,0-1,0 1,0-1,0 1,-1-6,-2 2,0-1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3476 941,'13'4,"-10"-3,0 0,0 0,-1 3,-1-1,-1 0,-4 10,2-8,1-1,0-1,-1 1,-2 0,2-1,0 1,0-1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3523 895,'2'15,"-2"-8,0 0,0-2,0-1,0 0,0-1,-1 0,1 4,1-4,-1 0,0 0,0 0,1-6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3513 899,'11'-5,"-8"3,0 0,0 0,1 1,-1 2,0 0,-1 2,-2 0,0 0,-1 1,-1-1,0 0,-1 0,1 0,0 0,1 2,1-2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3566 920,'-1'19,"1"-16,1 1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3528 997,'2'15,"-2"-10,0-1,0 0,0 0,0-1,1 0,-2 1,1-1,0 1,0-1,1-8,0 0,-1-2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1851,'-3'23,"3"-20,0 1,0 0,0 4,0-3,0-2,1 0,-2 2,1-2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991,'14'0,"-11"0,-3 4,-1-1,-1 1,1-1,-3 0,1-1,0-2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3548 1010,'23'2,"-21"1,-4 0,-2 1,2 0,1 0,-1-1,1 1,0-1,4-2,0 0,0 0,0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3530 1073,'3'32,"-4"-28,1 1,-2 0,1 6,0-4,1-4,1-9,-1 0,1 1,-1 1,1 1,-1-1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1071,'18'-5,"-14"7,-2 1,-1 0,-1 0,-1 1,-1 0,1-1,0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3567 1098,'15'2,"-12"0,-3 1,-1 0,-1 0,0 0,7 1,-2-1,-2 0,0 0,-1 1,-2 2,-2-1,1-5,2-7,0 1,1 0,0 1,1 1,-1-5,1 5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3602 907,'13'5,"-11"-2,-2 2,0-2,1 0,-1 1,-1 1,0-2,0 0,0 0,-1 0,2 0,0 0,1 0,1 0,-1 0,5 5,-4-5,1 0,0 0,1 1,3 0,-4-2,0 0,0-1,1 1,-5 1,-3-1,-1 2,2-1,0 0,1 0,1 1,1 0,0 0,0 0,1-1,0 0,3 9,-2-7,-1 0,0-2,-1 1,0-1,0 1,1 10,-1-10,0 0,-1-1,-3-4,1-1,0-1,0-1,0-1,2 1,-3-2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3688 941,'3'18,"-3"-4,0-8,0-1,0-1,0 0,1 0,-1-1,-1 1,1-1,1 0,-1 0,1 5,-2-12,1-1,-3-2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3680 936,'14'2,"-10"-2,-1 0,0 1,-1 2,-2 0,0 0,-3 4,2-4,0 6,0-4,-2-2,-1-2,0-2,1-2,-9-5,8 4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1001,'-13'0,"10"1,0 0,0 1,-2 2,-1 1,1 1,4-3,1 0,-2 2,2-1,0 0,2 3,2-3,1-2,0 2,2-2,-2-1,4-1,-2-1,0 0,-3 1,4-2,2-1,-2 0,-4 2,2-2,-4-2,-2 1,-3-10,1 10,1-3,-2 1,0 3,0-1,-2 2,-2-1,4 3,-1 0,1 0,-4 0,3 0,-1 1,1 1,-1 2,2-1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998,'-1'15,"0"-8,0-1,1 0,-1-1,1-1,-1 1,1-1,-1-1,1 0,0 0,-1 0,0 1,-1-1,-1-5,2-2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1868,'23'-3,"-19"4,-4 2,-2 3,-3 4,2-6,-1 1,1 0,1-2,0 0,8-6,1-1,-1 3,-3 1,2-1,-1 1,0 0,0 2,-1-2,-11-4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2778 1152,'-7'34,"8"-28,-1-1,1-2,-1 1,1-1,0 1,0-1,0 0,2 2,-1-1,3 1,-1-4,-1-1,0-2,1 0,0 0,-1 0,10-9,-9 7,-2-1,1 0,-2-4,1 2,-2 4,0 0,0-6,0 5,-1 0,1 1,-2-1,1 1,-2 1,-6-3,6 4,0 0,0 1,0 0,0 1,0-1,-7 5,6-1,0-1,0 1,1-2,0 1,8-3,-2 0,4-1,-3 0,-1 0,2 0,-2 1,0 0,-3 3,-2 2,0-2,0 1,0-1,0 0,1 4,-1-1,1-2,0-1,2 0,2-2,0 0,2-1,-1 1,1-1,3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2901 1166,'-13'-3,"10"3,0 0,0 1,0 0,0 2,4 0,2-1,1 1,-1-1,0-1,0 1,-2 1,-1 0,-1 0,-2 3,1-2,-1-1,-1 0,1-1,-1-1,0 0,1-1,0 0,0 0,4-3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2912 1163,'0'15,"-1"-11,0 0,1-1,0 0,0 2,-1-2,1 0,0 0,3 0,0-3,0 0,0-2,0 0,1-5,-3 3,0 1,0-2,-1 2,0 0,-1 7,2-1,-1 1,1-1,0 1,0-1,1 0,1-4,0 0,-2-2,1-1,-2 0,1 1,-1-3,0 2,0 0,-1 0,1 1,0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1167,'-4'31,"3"-27,1-1,0 0,1 0,2-4,-3-3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2981 1126,'2'26,"-2"-23,0 1,0 1,0-2,1 2,2-5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3019 1139,'-7'21,"6"-16,0-2,0 0,1 0,-1 1,0 2,0 12,1-14,0-1,1 0,2-3,2-3,-5 0,0-2,-1 0,0 0,0 0,1 1,-2-3,-1 3,1 1,-4 0,3 3,6 1,2 0,2-1,-1-1,-3 1,0 0,2-1,-2 1,2-1,-1 0,2 1,-3 0,-6 1,-1 3,2-1,0 2,0-2,1 1,0 7,1-8,0 0,4-4,2-5,-4 2,0 0,1 0,-1 1,0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3086 1123,'-6'15,"4"-8,1-4,0 3,0-3,0 0,-1 7,1-5,0 0,0 1,1 0,-1-2,1-1,-1 0,0 0,1 0,3-6,2-6,-3 6,0 0,-1 0,2-2,-1 2,2-2,-1 3,0 1,0 1,-3 3,1 0,-1 1,0 0,0 2,1-1,-1-2,0 0,0 2,1-2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3162 1122,'-10'15,"9"-11,0-1,-1 2,0-2,1 0,0 1,0-1,2 3,1-1,0 0,1 0,-2-2,1 1,1-1,0-1,0-1,0-3,-3-3,1 1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3189 1128,'-1'32,"1"-29,-1 0,2 5,-1-4,0 8,0-8,0 0,0 4,1-3,-1-2,1-7,-2-1,0-1,0-2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3184 1123,'13'1,"-9"-1,-1 1,0-1,0 1,0 1,-3 2,-2 4,1-5,-2 1,1-1,-1 0,-1-1,1-3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1684,'21'4,"-18"-4,4 1,-2-1,0 0,-2 0,1 1,-1 0,0 1,-2 1,-1 0,-1 2,-1 0,1-2,-3 6,2-6,0 3,0-3,-13 7,10-8,2-1,7 0,0-1,8 0,-9 1,2-2,1 1,-2 0,2 0,-1 1,2 0,-4 0,3 1,-2 0,-2 1,-4 0,-1-3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3234 1108,'19'5,"-16"-3,0 0,-1 3,-1-1,-1-1,0 0,0 1,0 0,-1-1,0 0,-3 7,0-5,0-2,1 1,-1-1,0-1,0 1,2 0,-3 1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2945 1281,'-11'13,"11"-8,0 2,1-3,1 0,-1-1,2-1,1-3,-1-1,1-1,-1-1,0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2988 1283,'-16'-3,"13"4,1 2,1 0,1 12,1-11,0-1,2-1,0-1,2-3,-1-3,-1 0,-2 2,0 0,0 0,-1 0,2-1,-1 1,-1 6,0 3,0-2,1-1,0 3,1-3,1-5,1-2,-2 0,1-2,0 1,0 1,-1 1,1 0,0 1,-7 4,1-1,0 2,1 0,1 0,1 4,0-2,2-1,-1-1,2-1,0 1,0-2,0 1,-3 1,-3 0,0 0,0-1,0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1287,'-8'12,"8"-8,-1 2,2-3,2-1,0 0,0-2,1 0,-1-1,0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1260,'-1'14,"1"-10,0 0,0 4,0-3,0 0,0 0,-1-1,1 6,0-6,-1 1,1-2,0 0,0 2,0-1,0-1,-2-13,1 6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3142 1263,'15'-2,"-12"2,0 0,0 2,-3 1,-1 3,0-2,-1-1,1 0,-2-2,0 0,0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3043 1289,'13'-2,"-10"0,-3-1,0 0,0 0,-1 0,0 0,-2 1,-1 2,0 2,-1 1,1 0,2 0,1 0,-1 3,2 3,-1-6,1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1288,'4'33,"-4"-30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3212 1271,'10'13,"-13"-8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3207 1307,'2'0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1879,'-18'24,"18"-20,1-1,0 1,0-1,2 0,2 2,-3-2,1-1,0 1,-1 0,0 1,3 0,-2-3,-1 2,2-3,4 2,-5-3,9-2,-8 2,-1 0,2-4,0 0,-1 0,0 1,0 0,0 0,3-8,-5 5,-2 3,1-1,-2 2,1-1,-1 1,-1 0,-1-2,0 3,0-2,-1 2,-1-2,0 1,-1-1,2 2,-1 0,-8-5,8 5,-4-3,3 4,0 3,3-1,-8 7,8-3,1 0,2-2,-1 2,1 1,0-1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3276 1319,'23'5,"-20"-5,2 1,-2-1,1 0,-1 0,3 0,-2 1,0-1,-1 0,2 1,-2-1,1 0,9 1,-10-1,7 1,-7-1,1 0,-1 0,1 0,2 1,-2-1,1 0,0 0,0 0,0-1,-1 2,0-1,-1 0,1 0,1 0,-2 0,1 0,0 0,1 0,11 0,-12 0,0 0,2-1,-3 1,3 0,-3 0,-6-4,-1 2,1 0,-3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2975 1397,'-14'1,"11"2,1 1,1 0,-2 4,3-5,-2 1,2 0,-1 0,-1-1,4 0,0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1416,'-19'-4,"18"10,0-2,0-1,1 0,1 1,0-1,2-1,0-3,1-2,-1 0,-1 0,1 0,-2 0,1 0,-2 0,0 7,0 1,1-2,2-2,1-3,0 1,0-2,1 0,-3 0,1-1,-1 0,0 1,-1 0,-4 5,-1 2,1-2,2 1,0 0,2 1,2-1,0-1,0-1,0 1,-2 1,-6 1,0 0,2-3,-1 1,1 0,0 2,1-7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1420,'17'8,"-14"-10,-3-1,-1-1,0 0,0 1,0 0,-2 1,0 3,0 3,1 0,1 0,0-1,1 0,-1 0,2 1,0 0,0 0,2 0,0-4,0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3147 1368,'-3'47,"2"-43,0 3,1-3,0-1,-1 0,1 0,0 1,-1-1,1 2,-1-1,1 0,0 0,-1 1,2-2,-1 0,-2-11,2 0,0 1,-1 1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3138 1380,'14'1,"-11"-1,0 1,0 1,-2 1,-2 5,1-4,-1-1,-1 5,0-5,0 0,-1-1,0 0,-1-1,-1 0,2-1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3164 1424,'12'14,"-14"-11,0 0,0 0,-1 1,3-1,3-1,0-1,0-1,7-2,-5-2,-2 2,2-3,-3 2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1401,'2'0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3215 1401,'-2'32,"4"-29,2 1,-2 1,0-1,1-3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1465,'14'5,"-10"-5,1 0,-2 0,0 0,0 0,2 0,-2 0,1 0,-1 0,1-1,0 1,0 0,1 0,-1-1,1 1,0-1,3 0,-5 1,1-1,-1 1,1-1,1 0,-2 0,2 0,-2 0,3-1,-3 1,1 1,1-2,0 2,-1-1,1 0,-1 0,1 1,-2-1,1 1,0-2,4 1,6 0,-9 0,6 1,-7 0,0 0,8 0,-8 0,5 0,-4 0,0 0,1 1,-1-1,-1 0,-1 1,4-2,-2 1,0-2,-3-2,-4 0,-3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1857,'1'21,"-1"-13,2 10,0-10,0-2,-1-3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2997 1548,'-19'-2,"16"2,0 1,0 0,0 1,0 0,1 2,0 1,1-2,1 1,-1-1,0 0,1 1,-1 0,1-1,1 0,1 0,1 0,0-2,2-1,-2-2,0 1,0-1,0 1,0-1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3024 1553,'-14'3,"11"0,2 2,0-2,0 7,1-6,1 0,0 0,2-3,1-3,-1 0,1-3,0 0,-2 2,0-1,1-3,-1 2,-1 1,0 12,-2-4,1 0,1-1,-1 0,0 1,2-1,1 0,0-4,1-1,1-3,-1-1,-2 2,-1 0,1 1,0 0,1-2,-1 1,1 1,0 2,-7 4,0 1,1 5,2-4,0-2,1 0,0 2,0-2,0 0,2 0,1 1,0-2,0-1,0 1,-5 1,-1-2,0 1,-1-2,1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3092 1570,'19'-11,"-21"8,-1 0,2 0,-3 1,1 2,0 2,-4 13,6-11,0 0,1 0,0-1,0 1,0-1,5 4,-2-5,0-1,0 0,1-4,-3-1,2 2,1-3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3161 1537,'4'24,"-4"-6,0-14,0 0,0 4,-1-5,1 1,0-1,0 1,0 1,0 0,0 0,-1-1,0-1,2 1,-1-1,1-7,0-1,-1-2,0 1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1530,'15'-3,"-12"3,0-1,1 2,0 2,-1 0,-3 0,0 2,-1-1,0-1,-5 2,3-3,-2 1,2-2,0-2,0 1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3194 1559,'17'3,"-16"0,0 0,-2 1,-1 0,0-1,-4 3,3-3,0-1,0 1,0-2,7 0,1-1,-2 0,1 0,0 0,0 1,-1-1,0 1,1 0,-3 2,-3 1,0 1,-2 0,2-2,-1-1,1 1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3277 1556,'15'4,"-12"-4,1 0,-1-1,0 1,0-1,0 0,1 1,1 0,1 0,-2 0,-1 0,0-1,4 0,-2 0,-1 1,0-1,3 0,-4 0,0 0,5 0,-4 1,0-1,0 1,2 0,-1-1,3 1,-2 0,-1-1,-1 0,1 0,0-1,-1 1,-1 0,0-1,1 2,1-1,0 1,-2 0,0-1,0 2,2-2,-1 1,-1 0,10-1,-9 1,-1-1,0 1,0 0,0 0,0 0,1 0,-1 0,7 1,-6 0,0 0,0-1,0 1,-1-1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1658,'0'23,"0"-19,-1 5,1-6,-1 2,1 0,0-2,-3-4,0-1,-1 0,1 1,0 1,0 0,1 3,1 0,0 0,2 0,-1 0,1 2,0-2,0 1,2-2,0-1,0 0,0-1,1-1,-2-2,0-1,1-2,-2 1,1 2,0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3010 1698,'16'3,"-13"-4,1 1,-1-1,0 0,-2-2,-3 0,-1 0,0 2,-1 0,1 1,0 0,0 2,0 0,0 2,2 0,1-1,0 1,1-1,1 1,1 2,0-4,0-1,0-2,1-4,-2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3046 1696,'20'1,"-16"-2,1-1,-2 1,3-1,-3 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1870,'1'32,"0"-28,-1-1,0 8,0-4,1-1,-1 0,0 0,-1-1,2 0,-1-1,0 2,0-3,0 0,0-10,-3-9,3 9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3060 1664,'0'66,"0"-61,0 1,0-2,1-1,-1 3,1 0,-1-1,0-2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3100 1710,'-14'-1,"10"3,1 0,2 1,1 1,0 0,1 0,1-1,1-1,0-4,2-4,-2 1,-1 1,-1 1,1 0,0 6,0 7,-1-4,1-1,1-8,0-1,-1 1,-1-1,4-5,-3 6,1-1,-1 7,-2 0,1 2,0-2,0 0,2-3,0-2,1 0,-2-2,0 0,0 1,0 0,-1 7,1-1,-2 0,1 1,0-1,3-3,-2-5,-2 2,1 0,0-2,-1 2,0 0,1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3178 1653,'-6'36,"6"-33,0 0,0 1,-1 1,2-2,-1 0,0 2,0-2,1 0,0 2,-1-2,2 6,0-5,-1-1,1 0,1-4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3214 1652,'-3'19,"2"-8,1-6,0-2,-1 3,1-3,-1 1,1-1,0 0,0 0,1 0,0 1,0-1,0 0,2 0,0-2,0-3,0-2,-3 1,1-1,-2 0,-1 0,-1 2,0-1,-1-1,1 2,0 1,0-2,-4 0,0 1,4 3,13 1,-4-1,-3 0,0-1,0-1,0 0,2-1,-2 3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3261 1673,'2'0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3262 1673,'-3'32,"6"-30,0 1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3300 1693,'21'6,"-17"-6,2 1,0-1,-3 0,6 0,-6 0,0 0,1 0,0 0,-1 0,0 0,3 0,-3 0,0-1,0 1,0 0,1 0,-1-1,2 1,1 0,-1 0,4 0,3 0,-4 1,-4-1,1 0,0 0,0 0,0 0,-1-1,1 1,-1 1,0-1,-1 0,1 0,3 0,0-1,-1 1,-2 0,0 0,4 0,-3 1,-2-1,3 1,-2-1,0-1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247,'-16'30,"15"-27,0 1,0-1,0 3,1-3,1 2,1 0,0 0,0-1,-1-1,2 0,0 0,0 0,0-2,1 1,-1-1,1 0,-1-1,2 0,2-1,-3-1,-1 0,2-2,-1 1,4-3,-6 3,2-1,0 1,-1 0,0 0,0 0,0 0,0 0,0 1,0-1,0 0,-1 0,-1 0,0 0,-2-5,1 3,-1 2,0-1,0 1,-2 1,-2 1,2 0,-5-2,4 3,1-2,0 1,0 0,-2 1,1 0,1 0,-1 2,-1 0,1-1,-3 0,3 0,0 0,-5 1,5 0,0-2,0 0,1 0,0 1,-1-1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257,'-32'25,"30"-22,-1-1,0 2,0-2,0 0,0-1,8 0,5-1,-7 0,2-1,-2 1,5-1,-4 1,1-1,0 0,-2 1,0 0,-3-4,-2-1,-2-2,3 3,-1-1,-1 0,2 1,-2 3,1-3,-1 3,-2-1,2 0,0 1,0 0,0-1,3 11,0-1,0 4,0-7,0 0,0-1,0 0,0 0,0 0,0 3,1 0,-1-4,0 0,1 0,-1 0,4-8,0-2,-1 2,-1 0,0 0,0 1,-1 1,1-1,-1 0,0 0,0 0,0-1,0-1,0 1,-1 2,1-4,1 4,-1 0,-1 0,-3 3,-2 1,-1 1,0-1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513 599,'-17'16,"14"-14,-3 3,3-3,1 1,-2 1,0 0,1-1,2 0,-1 0,0 0,0 1,1-1,0 0,4-3,2-2,-2 1,1-1,1-1,0-1,-2 2,2-3,-2 3,4-4,-3 3,0-1,-1 4,0-2,-4-1,-2 3,0-2,-2-1,2 1,-5-6,6 5,0 0,0-1,0 1,0 0,1 7,2 0,2 11,-2-10,0-1,1 1,0 0,-1 0,0 1,2 7,-1-8,-1-2,2 4,-1-3,0-1,-3-9,1-3,0 0,0 0,-1 2,1 1,0 0,0 2,0 0,-1 0,1 0,0 0,0 0,1-1,-1 2,0 0,0 0,1-1,0 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2823 1906,'18'12,"-16"-15,-1 0,1-1,-1 1,0 0,1 0,-3-3,2 2,-1 1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1315,'5'-13,"-3"10,-4 6,0 0,0 0,0 1,1-1,-2 4,2-4,-1 0,1 0,0 1,0-1,-1 3,1-1,0-1,0-1,4-6,3-4,-1 2,0 1,3-2,-5 4,1 0,-1 1,1 0,-1-1,0 0,-6-1,0 2,0 1,-1-1,1 0,-1-1,-1 0,0-1,1-1,1 2,-1-3,1 4,0-2,-1 1,1 3,1 2,4 8,4 0,-5-8,1 1,0 0,0 0,0 1,-1 1,1 1,1-1,-2-2,1 1,3 3,-4-5,1 0,-1 0,2 1,0-4,-1-6,-1 2,0-5,-1 4,1-1,-2-1,1 0,-1 1,0 0,1 1,-2-1,1 0,0 0,-2-15,3 16,-1 1,0 1,1 0,-1-1,2 7,1 0,1 7,-2-3,0-1,-1-1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514,'-12'16,"10"-11,-1 0,1-1,-4 4,3-5,0 1,0-1,-1 0,1 0,1 0,0 1,-2 2,3-3,0 0,-1 1,9-10,-2 4,-2-1,0 1,0 0,1 1,2-2,-1 1,0 0,-1 1,0 0,0 0,-1 1,0-1,0 1,0-1,-10-6,5 4,-1 0,-1-3,-2-2,3 4,-1 0,1 1,0 0,0 1,-1 0,1 1,0 2,2 5,0 0,2-2,-1 1,1 0,0-1,-1 0,1-1,1 1,-1 0,0 0,0 0,1 0,-1 1,1 1,-1-1,0-1,0 0,0-1,1 0,1-5,-2-1,1-3,-1 0,0 1,0 0,-1 0,1-4,-1 2,0 2,0 1,-1-2,1 0,0 0,0 2,0-7,0 8,-1 0,2 0,-1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1005,'20'12,"-16"-8,0 1,7 5,-5-5,-1-1,-1 1,2-1,-1 1,0 2,8 7,-6-8,0 0,0-1,0 0,0 1,0-1,0 0,26 20,-26-19,0-1,0 0,1-1,0 1,19 23,-19-20,-3-4,0 0,0-1,-1 1,4 6,-4-5,5 15,-5-12,-2-4,0-1,0 1,1-1,-5-8,0 1,0 1,-6-14,3 9,0 2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1007,'53'63,"-39"-47,-7-9,7 6,-7-7,0 1,1 3,1-1,-1-2,7 7,-9-7,1 1,0 1,0 0,8 4,-3-2,-7-5,0-1,0 1,0 1,0-1,0-1,5 4,-5-5,-2-1,0 1,-6-4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3521 332,'17'2,"-14"-2,0 0,0 0,3 0,-1 0,0 0,3 0,-3 1,-2-1,1-1,-1 1,0 0,1 0,0 0,-1 1,0-1,0 0,1 1,0-1,-1 0,2 1,-1-1,1-1,-1 1,-1 0,0 0,0-1,2 1,-2-1,2 1,-2-1,0 1,0-1,0 0,0 0,0 1,0 0,2 0,-2-1,0 1,0 0,0 0,0-1,0 1,0 1,0-1,0 0,0-1,0 1,-16-7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71,'-23'-5,"18"9,3-1,-1 1,1 0,0-1,0 5,1-5,1 3,0-3,-1 3,2-3,1 0,2-3,-1-1,2-5,0-3,-4 6,3-1,0-1,2 1,-1 1,-2 1,2-3,-1 3,0-2,-1 3,-4 4,0 3,1-3,0 1,-1-1,1 0,0 6,1-4,-1-2,1 0,1 3,-1-3,0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1945 87,'38'-6,"-34"6,-1 0,1 0,1 1,-8 2,-1-4,1 1,0-2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1972 58,'0'30,"0"-26,0-1,0 1,0 3,1 0,-1-4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46,'-4'48,"6"-51,2-5,-2 3,1 2,0 1,0 1,2 1,1 3,-3 0,1 1,-2-1,-6 1,-6 4,4-1,2-4,-2 1,1-2,-1 0,3-1,4-9,0 3,0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59,'13'10,"-10"-8,0 3,1 0,-1-1,-1 0,2 2,-2 0,1 3,-2-4,0-2,-3-8,2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1867,'-14'7,"13"-3,0 4,1-2,1-1,-1-1,1 3,-1-3,4 6,1 4,-3-3,-1-6,2-1,2-2,-3-5,-2-7,0 6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49,'-27'50,"25"-47,-2 6,1-6,0-1,0-3,1-2,0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88,'36'-9,"-31"8,-2 0,1 2,-1-1,0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57,'2'0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57,'-17'10,"13"-8,1 0,-1 0,0 2,1-1,1 0,0 0,2 0,0 0,1 0,1 1,5 4,1-4,-5-4,0 0,0 0,0 0,8-3,-5 0,-5 0,-2-1,-2 1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2646 387,'0'16,"0"-12,0-1,-1 9,0-6,0 1,0 4,0-6,0 3,1-5,0 2,0-2,0 0,3-2,0 0,1 1,-1 0,1-2,0 0,-1 0,0-1,1 0,0-1,4 0,-5 2,0-1,1 0,-8-3,2 1,0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397,'19'0,"-16"0,0 1,0 0,0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429,'2'0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429,'2'5,"1"-3,0-1,1-1,0 0,1 0,-1 1,-1-3,1 2,-1-1,0 1,-4-3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403,'-8'15,"7"-11,-1 0,1 0,0-1,1 1,-1 0,0 1,1-2,2 0,1 0,1 0,-1-1,0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2758 404,'10'16,"-9"-9,-1-3,0 0,1 0,-3 6,0-5,-1 0,-2 0,-1-6,4-2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1618 1693,'8'20,"-7"-16,1 8,-1-6,0-2,0 8,0-9,-1 0,0 0,1 3,-1-3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1864,'14'1,"-11"0,0 0,-2 2,-4 3,-2 5,3-6,5-14,-1 4,0 2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525,'19'3,"-14"-2,-1-1,0 0,0 0,-1 0,1 0,-1 0,3 1,-1-1,-2 0,0 0,0 0,0 0,2 0,-1-1,0 1,0-1,-1 3,0-2,-3-5,0 1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500,'24'6,"-21"-4,0 0,-3 1,-2 1,0-1,-2 3,-2 3,2-1,2-5,1 0,-2 1,0-1,1 0,-1 0,1 1,0-1,6-7,-1 0,0-2,-1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502,'20'0,"-16"0,0-1,-1 2,0-2,1 2,-1-1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506,'3'14,"-3"-10,0 1,0 1,-1 0,0-1,1-1,-3 8,2-8,1-1,-1 1,1 0,0-1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516,'-10'14,"8"-4,2-4,0-3,1 0,1 0,0 1,1-1,0 0,1-1,-1-2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503,'6'20,"-7"-9,0 0,0-7,1 0,-1-1,0 0,-5 8,-3-6,5-6,0 1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651,'16'2,"-10"-2,1-1,-4 1,2-1,1 0,-1 0,-2 0,1 1,-1 0,0 0,0 1,0-1,0 0,0-1,-6-1,-2-1,2 1,0-2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628,'15'4,"-10"-3,-1 0,-1 0,1 0,-1 0,-1 2,-2 0,-1 1,-3 1,1-2,-1 1,1-1,-3 3,3-4,-1 1,0 2,2-2,-1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629,'-1'17,"0"-11,1-1,-1 4,1-6,0 1,-1-1,1 0,-1 0,1 1,-1-1,1 1,0 1,0-1,0-1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632,'14'-1,"-11"1,1-1,0 1,-1 0,0 0,-6 0,0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1894,'21'0,"-17"1,-1-2,0 3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675,'14'-3,"-11"2,0 1,0-1,1 0,-1 1,0 0,-6 0,0 0,0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645,'-10'16,"9"-12,0-1,0 0,0 0,0 1,1-1,0 13,0-11,0-1,0 1,1-2,3 3,0-9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636,'10'14,"-9"-11,0 1,1-1,-2 2,-1 5,0-7,-1 2,1-2,-2 3,2-3,0 0,-1 0,-4 5,3-5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775,'15'0,"-12"0,1 0,0 0,-1-1,0 1,2 0,-1 0,-1 0,0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743,'13'4,"-10"-3,-1 2,0 0,-1 0,0 0,-1 0,-2 1,0-1,0 2,-1-2,1 0,0 0,0 0,0 0,0 1,1-1,4-6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770,'-7'15,"5"-11,1 0,0 1,0 0,1-2,-1 0,2 0,-1 1,1-1,2-3,-1-3,0-3,-2-1,0 4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721,'4'24,"-4"-21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777,'-14'0,"11"4,2-1,0 0,1 1,-1-1,2 0,1 0,1-2,0-2,0-1,0 0,0 0,3-3,-2 0,-3 2,4-5,-4 4,3-17,-3 17,1-6,-1 7,0 0,-2 7,0 1,0 1,0 1,0 5,1-7,0 1,-1-2,1 0,0 3,2 4,-1-7,-1 0,1 0,-1 0,0-1,1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3294 883,'-13'-7,"10"8,-1 2,1 0,2 0,1 2,0-2,0 1,0-1,0 0,1 9,2-9,0-6,0-2,-1 2,0 0,0-2,1 2,-1 0,0 0,0 0,-1 0,0 6,-2 0,2 1,-1 0,1-1,1 0,1 0,0-1,-1 1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841,'3'14,"-3"-11,0 0,0 0,0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1861,'24'30,"-23"-25,0 0,0 0,-3 0,1-1,-1 5,-2-4,2 2,0-1,-4 4,2-7,0-1,0-2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834,'-2'13,"2"-7,-1-2,1 0,3-6,-3-2,1 1,-1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1000,'-14'-12,"10"11,-1 1,2 1,-1 0,-1 3,2-2,2 1,-2 1,3-1,1 3,1 3,1-5,0-1,0-3,0-1,0-2,0-1,-1 1,0 0,0-1,-1 1,0 0,1 7,-2 2,0 0,1-1,-1-2,0 0,1 0,-1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3339 994,'18'-1,"-14"1,0 0,0 0,1 0,-2 0,1 0,0 0,-4 3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963,'1'13,"-1"-7,1-2,-1 2,0-2,0-1,0 1,0-1,1 4,-1-3,1 3,-1-4,0 0,0 1,3-3,-1-8,0 0,-1 2,0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935,'-5'38,"4"-33,1 6,-1-7,1 1,-1 2,1-4,0 1,-1 1,1-9,0-1,0 2,2-2,-1 1,0 1,1-1,-1 1,2-1,1 3,-1 1,1 1,0 2,-3 3,-4-1,0-1,0 0,-1 2,0 0,3-3,0-7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3498 963,'13'15,"-8"-6,-2-4,-1 1,1-3,-1 2,0-1,-1 1,0 0,1-2,-2-9,0 2,0 0,0-3,-1 2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3529 953,'-3'26,"1"-18,2-5,-3 1,1 2,-2 1,-1 1,2-4,0 2,-1-6,2-3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3487 988,'23'4,"-20"-4,0 0,2 1,3-2,-4-1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3595 964,'-22'11,"18"-9,1 0,0 0,-1 0,2 1,-1-1,1 2,1 0,2 0,0-1,2 1,6 2,-6-5,5 1,-4 0,0-3,2-3,-4-2,-3 3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841,'4'18,"-4"-13,0 0,0-2,1 4,0 0,-1-4,1 3,0 3,-1-4,1 1,-1 0,0-1,0 1,1-1,0 23,-1-22,0 1,0-1,0-1,0-1,0-1,0 1,0 1,0 0,0-2,0 0,2 2,-2 1,0-1,0-2,0 0,0 0,0 0,3 0,-2 0,0 0,2-1,0 1,0-2,0-1,0 0,0 0,4-1,-3 1,0 0,0 0,-1 0,1-1,0 1,0 0,2 0,-2 0,-1 0,0-2,0 0,0 1,0-1,1 0,0-2,-2 1,-1 0,1-4,0-3,-1 6,0-1,1 1,-1 0,1-1,1-2,-2 3,0 1,1-5,0-3,-2 7,1-1,1-3,-2 4,1 0,0 0,0 0,0-1,0 0,-1-2,1-4,0 8,-1-1,2-7,-1 7,1-7,-1 6,0-2,1 0,-1 3,1-2,-1 3,0-1,0 1,-3 0,-2 2,1 0,0 0,-1 0,0 0,0 0,1 0,-5 1,5-1,0 1,-1 1,0-1,0 0,-1 0,-6 2,7-2,-3 2,4-2,-1 1,1 0,-2 1,1-1,0-1,-15 5,15-4,1 0,-1 0,0 1,0 0,1-1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1712,'14'-1,"-7"1,-1-1,-1 1,-1 0,0 0,0 0,-1-1,1 1,-1 0,2 0,-2 1,0-1,0 1,1 1,-7-1,-3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792,'8'11,"-7"-14,2 3,-1 7,-1-3,-1-1,1 1,0 0,0-1,2-2,0-5,-1 1,0-5,-1 4,2 0,0 0,0 1,0 1,-2 7,0-1,-1 1,0 0,0-1,0-1,0 2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3377 801,'-2'19,"2"-14,0-1,0 3,1-4,0-7,-2-4,1 3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3457 796,'-14'-5,"11"5,1 3,1 3,1-2,0 1,0-2,0 3,0-2,0-1,3-3,2-2,-2 1,1-4,-2 2,2-4,-2 3,-2 1,2-1,-3 7,0 2,1 1,0-1,-1-1,1 0,0 1,-1-2,1 0,3-2,2-6,0-3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3490 744,'-13'63,"12"-57,1-2,-1 0,1 2,0-1,1-2,3-3,-2-4,-1 0,-2-5,0 3,-1 0,-4-4,2 8,1 1,0 0,0 0,0-1,0 0,7 1,0 3,0-1,0 0,2 1,-2-1,0-1,0 0,3-1,-4 0,0 1,-6 4,0 0,1 2,1 0,0-2,0 2,1-3,-1 1,4-2,0-2,2-2,-1 0,0 0,0 0,-1 1,0-1,-1-1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3536 755,'-7'25,"6"-22,-1 11,1 2,0-13,1 1,-1-1,1 0,-1 0,4-4,1-5,-1-1,-2 3,1 1,-1-1,1 1,1 2,-1 6,1 2,-2-3,0 3,-1-3,1-1,-1 0,0 0,0 0,-1 3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3203 1091,'-14'1,"10"-1,0 1,0-1,1 1,0 0,-1 0,0 0,1 0,-2-1,2 1,0-1,0 0,-2 1,2-2,0 2,0-1,6 1,3 1,-3-2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1069,'-14'18,"10"-16,-1 0,1 0,1 0,0-1,0 1,0 0,0 0,7 1,2 0,-2-1,-1-1,0 0,0 0,4 1,-4-2,1 1,-1-1,0 1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3129 1148,'2'0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1039,'1'15,"0"-12,1 0,1-3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1034,'-15'10,"12"-7,2 0,1 0,-1 0,2 0,2-3,0-2,-1-3,-2 2,4 9,-3-2,2 2,-1-3,1 0,0-3,1-6,-3 3,-1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767,'-30'-4,"27"4,-3 1,3 0,-1 1,1-1,0 3,-1-2,-1 3,1-1,-2 9,5-10,0 0,2 1,-1 1,0-2,1 0,7 9,-4-10,-1-2,0 0,1-1,-1 0,1 0,0-1,-1-1,1 0,0-1,-1 1,-1 0,1 0,4-6,-5 6,-1 6,-1 7,-1-3,0-1,0-1,0-1,1-1,-1 0,1 1,-1 3,1-3,-1-1,1 7,-1-6,-1 6,1-4,-1-2,2-1,-1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1004,'14'17,"-13"-13,0 0,-1-1,0 0,0 0,0 0,0 1,0-1,-1 0,-1 0,0 0,-2 0,-1 1,-1-1,3 1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722,'2'17,"-2"-8,0-5,2 9,-1-6,1-2,-1-2,1 1,-2-1,1 0,0 2,0 3,0-4,-1-1,1 0,-1 1,2-1,-2 1,1 0,0 2,0-1,-1-1,0-1,0 1,1 0,-1 4,0-4,1 0,-1-1,1 7,-1-6,1-1,-1 0,1 1,-1-1,0 3,0-1,0-1,0 5,1-6,-1 0,0 0,0 0,0 2,0-1,1 1,-1-1,1 0,-1 2,0-1,1-2,-1 0,1 4,-1-3,1 0,-1 0,0 1,1-2,-1 0,0 3,1-3,0 1,0 0,-1 1,0-1,0-1,0 6,0-5,0 1,1 0,-1-1,0-1,0 2,0-2,0 0,0 1,1-1,-1 0,0 1,0 0,0-1,0 1,-1-1,1 0,0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1167,'-15'2,"11"-2,1 0,0 0,0 0,0 1,0-1,0 1,0-1,0 1,0-1,0 0,0 0,-1 1,1-1,0 0,-2 0,2 1,-1-1,1 0,0 0,0 1,-1-1,1 0,0 0,0 0,0 0,0 1,0-1,1-3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1156,'-17'11,"9"-6,5-1,-1-1,1 1,0-1,2 0,0 0,5-1,-1 0,1 0,-1-1,0 0,0 3,5 1,-5-2,0-1,0 0,-2-5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1169,'-18'8,"15"-8,-4 2,2 1,2-2,0 0,-1 2,1 0,-2 1,3-1,-1-2,0-1,0-1,3-2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1150,'-24'8,"21"-7,0-1,0 2,0 0,0 1,0-2,1 4,0-2,1 1,0-1,4 1,0 0,0 0,0-1,0 0,1 0,-2 0,2 0,-1-2,0 0,0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1057,'18'2,"-14"-2,-1-1,1 2,-1-1,1 0,1 0,-2 0,0 0,0 0,-6 2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1069,'1'26,"-1"-23,0 1,-1 1,1 0,0 1,1-10,-1 1,2-5,-2 5,1 0,0-1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2955 1062,'1'15,"-1"-11,0 2,0-2,-1 0,0 3,1-3,0-1,0 1,0-1,0-6,0-3,0 2,-1-3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1061,'17'-5,"-13"6,0-1,-1 1,-3 2,-3 2,-2 1,1-2,1-3,0 1,-1 1,1-2,0 1,3 1,3-1,0 0,1-1,-1 0,0 1,1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2925 824,'51'0,"-54"0,1-5,1 2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1059,'-3'21,"3"-18,0 0,0 0,0 0,0 0,2 0,1-1,0-1,0-2,0-1,-2-2,-1-1,1 0,0 1,-1 0,0-1,1 2,-1-1,1 1,-1 0,2 0,-3 6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1065,'2'14,"-1"-7,-1-3,0-1,0 0,0 0,-1 0,1 0,-2 1,2 0,-1-1,1 0,4-2,-1-1,2 0,-1-1,-1 0,1 0,-1 0,0-1,-3-2,-2 1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1066,'2'0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1066,'3'34,"0"-34,0 0,1-2,0 1,-1 1,1-2,0 2,-1 0,0 0,0 1,0-1,0 0,-3 3,-3-3,-1 1,-1-1,2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491,'2'35,"0"-24,-2-5,1-1,-1 0,0 0,0-1,0 1,1 6,-2 3,1-8,0-1,-1 6,1-7,-1 11,0-9,1 8,0-9,0 1,-1-1,0 1,1 0,0 1,0 1,0 3,0-2,-1 1,1 1,-2 14,2-16,-1 0,1 1,0-1,-1-1,1 0,-1-2,1 4,0 0,0 2,1-5,-1 1,0-2,1-1,1 16,-1-16,-1 8,1-7,0-1,-1 1,1-1,-1 0,1 0,-1 1,1 0,0 1,-2 6,1-4,0-6,0 2,0-1,0 7,0 3,0-8,0 0,0 0,1-1,0 22,0-20,-1-1,0-1,1 0,-1-1,0 1,0-1,0 1,0 0,0 7,0-7,0 0,0-1,-1 4,1-4,0 0,0 0,0 8,0-5,0 0,0-2,0 0,0-1,0 1,1-1,-1 2,0-1,0 2,0 4,0 2,1-7,-1 0,1-3,-1 0,0 0,0 1,0 1,0 11,1-12,-1 0,0 0,0-1,0 1,0 3,0-4,1 1,0 9,-1-10,0 0,0 1,0 0,1 2,1-1,-2 1,1-3,0 0,-1 1,1-1,-1 0,1 5,0-5,-1 1,1-1,-1 0,-1-9,-1-2,1 1,-4-12,5 14,-1-1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2739 1280,'17'0,"-12"0,-1 0,-1 0,0 0,0 0,0 0,0 0,0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1266,'0'15,"1"-11,0 1,-1-1,1-1,2-2,-2-4,2-4,-1 2,-1 2,0 0,0 0,1 0,-1 0,-2 8,1 3,-1-4,2 0,-1-1,3-3,0-2,0 0,1-4,-2 3,0 0,-1-1,-2 1,2-2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2846 1222,'4'19,"-4"-14,0-1,-1 1,1-2,-1 4,0-4,0 5,1-5,-1 0,0 2,1-2,-1 0,2-6,0 0,0-2,3-5,-1 4,0 3,0 0,0 1,1 0,-1 2,0 2,-2 1,-2 2,1-2,0 0,-2 4,1 0,-1 1,1-4,1 0,0-1,1-6,2-3,-1 3,-1 0,1 0,-1 0,2 1,0 0,0 2,-3 5,0-2,0 0,0 0,0 0,0 1,0-1,1 0,0-17,-1 9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1260,'2'0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1229,'-2'41,"0"-29,2-8,-1-1,1 1,0-1,0 2,-1-2,3-8,-1-2,1 1,-2 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768,'-4'47,"7"-42,0-1,0-2,-1 1,1-1,0 0,0 0,0 0,0 0,-2 1,-2 0,0 0,-1 1,-2 1,2-2,-1 1,0-1,1 0,-2 0,0-6,2 0,1-1,-1-9,2 10,0-1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1261,'13'10,"-11"-13,-1 0,-1-1,0 1,-3 2,-1 4,-1 2,3-2,-1 2,1-2,1 0,1 0,1 0,2-2,1 0,-1-1,5-5,-3 2,-2 0,0 1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1258,'-7'15,"7"-11,-1-1,1 0,-1 2,1-1,0 2,0-3,0 0,0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1255,'13'14,"-12"-10,-1 0,-1 0,-1 3,0-2,0-2,1 0,-3 1,1-2,0-2,-1-2,1-1,0-1,0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1271,'18'4,"-12"-4,-3 1,1-1,3 0,-3 1,5 0,-5 0,0-1,0 1,-1-1,0 1,0 0,3 0,-3 0,1 1,-1-1,0 0,0 1,2 0,-2-1,0 0,0-1,0-1,0-4,-2 1,-3-4,0 4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1168,'-21'-5,"17"6,1 1,0-1,0 4,1-1,1-1,0 1,1-1,-1 0,1 1,0 0,0-1,0 0,3-1,0-2,0 0,1-1,-1-1,0-1,-1 0,0-2,-1 2,1 0,1-2,0 2,-2-1,2 2,-3 5,-1 1,1 7,0-7,1 0,-1 1,2-2,1-3,0 0,1-2,-1-2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1174,'13'0,"-9"1,0-1,-1 0,0 0,0 2,-1 1,-1 2,0-2,-1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1157,'-1'15,"1"-11,1 10,-1-11,0 1,1-1,2-1,0-1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1133,'-5'42,"5"-38,-1 0,1 10,0-10,0-1,1-8,-1 1,1-3,-1 4,1-2,1 2,1-2,0 3,0 1,0 0,0 2,0 0,-1 2,0 1,-2-1,-1 3,-1-1,-1-2,1 0,-1 0,0 0,0 0,0-3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1158,'8'15,"-7"-11,0-1,0 1,0 0,1 3,-1-4,0 0,0 0,1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1147,'-17'28,"10"-14,5-8,1-2,-5 5,4-6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792,'21'-4,"-17"3,-1 1,0-1,1 2,-1-1,1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1196,'15'-18,"-12"17,0 1,0 0,0 0,0 0,0-1,2 0,2-3,-3 2,1 0,-1-1,-1 0,0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1161,'-15'-4,"10"5,1-1,1 3,0 0,0 1,2-1,0 0,-1 5,1-2,1-2,0 1,-1-2,2 0,0 1,2-1,0-2,0-1,1-1,0 0,-1 0,0-1,2-2,-1 1,-2 0,-1 6,-3 3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3191 1124,'1'18,"-1"-15,0 0,0 2,0-2,0 1,-1-1,1 1,1 12,-1-10,0-1,0 0,1-1,-1 1,2-1,-1-1,2-2,0-1,1-1,-1 1,0-1,4-1,-3 2,1-1,-2 1,0 0,0-1,2 1,-2 0,0 0,0 0,0 1,0-1,-4-6,1 3,1-3,0 1,-1 1,1 0,-1 0,0 1,2-7,-2 6,0 0,0 0,0 0,-1-2,1 3,0 0,0 0,0 0,0-1,-1 1,0 0,-2 3,-2 0,2 0,-2 2,2-1,-1 0,1 1,0-1,0-1,-3 2,-2 0,5-1,0 0,-1 2,0-2,-3 1,3 0,-1-1,2 1,0-2,-1 2,1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1088,'0'13,"0"-10,0 0,1 0,-1 3,1-3,-1 6,0-5,0-1,0 1,1-1,-1 0,0 3,2-2,-1-1,0 3,-1-2,1 1,-1 0,1-1,-1-1,0 0,0 0,0 0,0 0,0 4,0-2,0-1,0-1,0 0,1 2,-1-1,0 4,0-4,0 1,0-1,-1-1,1 0,0 0,-1 0,0-6,1 0,-1-3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1069,'-2'16,"1"-10,1-3,-1 2,1 0,-1 0,1-1,0-1,1 8,-1-8,0 1,0 1,0-1,0-1,0 2,0-2,1 4,0-4,-1 0,1 8,-1-7,0 1,0-1,0 0,0 5,0-6,0 1,1-1,-1 2,0 0,0-1,0 0,-1-1,2 1,-2 0,1 0,-1 0,1 2,0-3,0 0,0 1,0-1,0 0,-2-6,2-2,1 2,-1-1,1 0,-1-1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1173,'15'-2,"-11"2,2-1,-3 1,0-1,2 1,-1 0,0-1,-1 0,2 0,-8 4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1146,'3'14,"-3"-8,1-3,-1 1,1 8,-1-9,0 3,1-2,0-1,-1 0,0 0,-1-10,1 4,-2-7,2 6,-1-7,1 7,-1 1,1 0,-1 0,1 0,2 13,-1 0,-1-4,0-1,0 0,1-1,-1-1,0 0,-1 1,1-1,0-8,0 1,0 0,0-1,-1 1,1 0,0-3,0 4,-1-4,1 4,1-2,0 2,-1 11,0-2,0 0,-1 2,1-2,0 0,0-1,0-1,0-1,3-2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1225,'14'-3,"-11"3,-6 0,-4 2,4-1,-3 0,3 0,7-2,0 1,-1-1,0 2,1 1,-2 1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3299 1229,'15'-5,"-12"5,0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1236,'-4'16,"3"-13,-1 0,-1 2,0-3,-2 4,1-4,2 1,-2-1,2 1,-1-1,0 1,0-1,0 1,1 0,1 0,0 0,0 0,0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826,'37'0,"-34"0,-7-3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1322,'17'-4,"-14"4,0-1,0 1,2 0,-2 0,0 0,0 0,1 0,-1 0,0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1280,'3'14,"-3"-11,1 1,-1-1,0 3,0-3,0 1,0 0,-1 0,1-1,-1 3,1-3,0 0,0 0,0 0,-1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1374,'23'-1,"-19"1,2 0,-3 0,3-1,-3 1,-4 3,-2-1,0 0,3 1,-1 0,0 2,0-1,1 5,0-6,0 1,-1 0,1 0,-1 1,1-2,0 3,0-2,0 0,0-1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1397,'15'2,"-11"-3,0-1,-1 0,0 1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1351,'-9'19,"5"-15,-1 2,4-3,-1 1,5-5,2-1,2-1,-3 1,0 0,2 0,-3 1,0 1,0-1,0 1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1375,'0'25,"0"-21,0 1,0-1,0-1,0 0,-1 1,1-1,0 1,-1 7,1-8,-1 2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3330 1337,'0'16,"-1"-13,1 1,0-1,0 2,0-2,0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1347,'13'12,"-15"-7,1-2,-2 1,1-1,0 0,0 0,-1-2,0-1,1-4,1 1,2 0,0 0,1 0,1 1,0 1,1 0,-1 2,-2 2,-3 1,-1 1,-1-1,1 2,-1-1,2-2,0 0,5-4,0 0,0 0,1 0,-1 0,1 1,-1 0,0 0,-4 3,0 0,-3 3,1-2,1-1,0 0,-1 0,1 0,5-1,0-1,1 0,0 0,-1-1,0 0,0 1,0-1,0 0,0-1,0-2,-2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1402,'2'0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1402,'10'-14,"-10"18,2-1,-1 2,1-1,-2-1,2 0,-1 2,0-2,-2-7,-3-6,4 5,-2 2,1 0,1 6,1 1,0-1,0 1,-1-1,0 0,0-10,-1 1,0 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780,'13'3,"-10"-3,2 1,1 0,-3-1,0 1,5 0,-5-1,3 1,-1 1,-2 0,-1 2,-9 8,4-9,1 0,0 0,-2 1,1-2,-3 2,2-1,-1 0,2-1,1 1,7-3,-2 1,2-1,0 0,0 0,-1 0,6-1,-5 1,-2 0,3 1,-10-1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3390 1349,'14'12,"-10"-11,0-1,-1 0,0 0,0 0,0 0,-2 3,-1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3398 1340,'6'14,"-6"-10,1 2,-1 0,0 2,1-4,-1 0,0 0,0 2,0 1,1-2,-1 0,1-2,-1 1,2-1,2-8,-4 2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3402 1493,'18'0,"-15"-1,0 1,0 0,0 1,0 0,0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1475,'3'25,"-3"-18,0-1,0 0,0-1,-1 3,1-3,0-2,-1 0,0 1,1-1,-1 0,1 1,-1-1,1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1448,'1'16,"-2"-8,2-3,-2 1,1 2,0-5,-1 2,1-2,0 3,-1-3,2-7,0-5,-1 5,0 1,0 0,2 0,2 0,0 0,0 1,-1 1,0 0,0 2,-3 2,-4 6,3-6,0 0,-2 2,1-1,-1 0,1-1,-5-4,4 0,0-2,0 2,0-1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1463,'8'15,"-6"-11,1-2,-2 1,1 1,0-1,-1 0,1 1,-1-1,-1 0,2 1,-2-1,1 0,0 0,-1-7,-1-2,1 0,0 1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3565 1447,'-20'40,"18"-37,0 0,1 0,0 0,0 0,0 0,-1 5,2-4,-2 1,0-2,0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3524 1478,'25'-9,"-21"8,0 0,0 0,0 1,1 0,0 0,-1 0,0 0,-1 1,0 0,0-1,1-1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3635 1454,'-15'1,"11"0,-1 3,1-1,3 0,-2 0,1 1,1 0,1 2,4 2,0-6,-1-1,0 1,1-2,6 1,3-2,-10 0,0 0,0 0,5-3,-3 1,-4 0,0-1,-4 2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1328,'-3'16,"3"-11,0 0,0-2,-1 3,2-2,-2 1,0 0,1-2,0 5,0-5,0 1,1-1,0 1,0 0,1 0,2 1,-1-4,0 1,2-1,-2 0,1 0,-1-1,0 0,0 1,0-1,4-2,-3-1,-3-1,0 0,0 0,-1 0,1 0,-1 1,1 0,-1-3,1 1,-1 1,-1-2,1-2,-1 4,1 0,-1 0,1 0,-2-4,2 4,-3-6,1 5,-1 3,-1 2,-1 2,1-1,-2 4,0 3,0-2,4-3,0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1656 1694,'17'-7,"-14"7,0-1,0 2,0 2,-2 0,-1 0,1 1,-1 2,-2-3,1 0,1 0,-2 2,-1 1,0-2,-1 0,0-2,1-2,2-5,1 2,1-3,1 2,1 1,1-2,-1 2,-1 0,-3 0,-4 1,1 2,1 1,2 2,1 0,-1 4,1 2,0-3,1 2,-1-4,3 7,-2-7,1 0,0 4,-1-5,0 0,1 7,-1-7,1-6,0 0,3-8,-1 4,-1 1,-1 1,1 0,-1-1,1-10,-2 13,1-4,-1 3,0 0,-5 5,1 0,-1 2,1 0,0 2,0 3,1-5,2 1,0-1,2 1,3 0,-2-2,0 0,0-1,0 1,0 0,-1 1,1 0,1 1,-1 0,-1-1,0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903,'0'16,"0"-11,0 1,-1-3,1 1,-1 4,1-5,-1 0,1 1,0 2,-2 22,3-24,-1-9,1-3,0 0,1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3383 1454,'-3'20,"2"-16,0 1,-1 2,2-4,-1 1,0 11,1-10,0 0,0 0,0-2,-1 2,2-2,-1 1,0 0,1-1,0 1,2-1,2 0,-2-2,0-1,0-1,1 0,0-2,-1 2,0-1,1-1,-1 1,1-3,0-3,-2 4,-2 1,1-2,0 1,0-4,-1 1,0 3,1 0,-1 1,0-1,0 0,-1 0,-1-8,1 8,1 0,-1 0,0 1,-1-3,1 3,1 0,-3 2,-1 2,-1 3,1 0,1 1,0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1330,'-3'24,"3"-20,0-1,0 0,0 0,0 0,1 0,-1 2,0-1,0 4,1-4,-1-1,0 1,0 0,0 0,1 2,-1-2,1-1,-1 0,1 0,-1 0,1 0,-1 0,0 0,1 4,-1 1,1-3,-1 3,0-4,-1 6,2-2,-1-3,-1 7,1-8,0 1,0 0,0 0,0-2,0 0,0 1,-1 0,1-1,0 3,0-3,0 0,0 1,0 2,0-2,0-1,0 0,0 0,-1 1,1-1,0 1,0-1,0 2,-1-2,1 0,0 2,0 2,0-4,0 0,0 0,-1 1,1-9,1 0,-2-1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1387,'14'4,"-11"-3,0-1,0 1,1 0,-1-1,0 0,1 1,-1 0,0 0,3 1,-3-1,2 0,-2 0,2-1,0 1,-2-1,4 2,0-3,-4 1,0 0,0 0,2 1,-1-1,0 0,1 0,0 1,-1-1,1 0,-2 0,2 0,-2 0,0 0,4-1,-4 0,0 1,0 1,0-1,1-1,-1 1,0 0,0 1,0-1,0 1,0-1,-4-3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1378,'14'4,"-11"-3,2 0,-2 0,2 0,-2 0,0-1,7 3,-7-2,0 0,0-1,-2 3,-2 1,0-1,-2 1,-1 4,0-3,0-2,-4 2,0-1,5-2,-1-1,0-3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1326,'-10'15,"10"-12,0 0,0 0,1 0,2 2,0-3,0 0,0-1,0 0,1-2,0 2,0-2,0 0,-1-1,1 0,-3-1,2-1,-1-2,-1 1,0 2,1 0,-1-2,-1 2,-3 0,-1 1,-1 0,2 2,-1 0,-3 1,4-1,0 1,0 0,0 1,0-1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1319,'-1'19,"1"-16,0 1,1-1,-1 1,-1-1,1 1,0 0,-3-1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1523,'16'4,"-13"-4,1 0,-1 0,0 0,1 1,-1 0,-3-5,0 1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1493,'13'3,"-10"-2,1 0,1 0,-1 1,-1-2,1 1,0 1,-1 1,-2 0,-1 0,-1 0,0 1,-2-1,2 0,-2-1,1 1,0 2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2978 1491,'15'0,"-10"-1,-2 0,0 1,0 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2999 1492,'-3'18,"3"-13,0 0,0-1,0-1,0 1,-1-1,1 1,0-1,0 4,0-3,0 5,0-4,0 0,0-2,-1 2,2-2,-1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895,'-1'77,"0"-72,1-2,-1 2,-3-5,2-3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1500,'-10'14,"8"-7,2-3,0 1,1-2,2 4,1-5,-1 1,0-1,0 0,0 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1490,'10'20,"-9"-16,0-1,0 0,-1 0,1 0,-1 1,0-1,-1 4,-1-4,-1 1,-2 5,3-6,-2 1,-2-1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1557,'13'5,"-10"-5,0 0,0 0,1 0,1-1,-2 1,1-1,-1 1,1-1,0 1,0 1,-1 0,0 0,0 0,0 0,0 0,-3-4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1546,'15'7,"-12"-6,1 0,0 1,-1-2,0 1,0 0,0 1,0 1,-2 0,-2 1,-2 0,-1 0,-1 0,1 0,-4 2,5-4,0-2,3-4,2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1544,'3'38,"-3"-35,0 4,0-4,0 0,-1 3,2-2,-1 5,0-5,0-1,0 2,1-2,-2-11,2 2,-1 1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3219 1546,'22'0,"-18"-2,-1 2,3-2,-3 2,0-2,-3 5,-6 1,2-2,0-1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1586,'33'-1,"-30"1,0 0,0-1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3278 1599,'30'-1,"-26"1,1-1,-2 1,0 0,0 0,0 0,-6-4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1582,'26'6,"-23"-4,-2 1,-2 0,-1 0,0 0,-3 10,4-10,-5 8,4-8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3366 1600,'-4'23,"4"-16,-1-4,1 1,-1-1,1 0,-1-7,1-1,-1 0,2-1,-1 0,0 2,-1-10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945,'27'61,"-26"-57,1 1,-1 1,1-1,-1-1,1-1,-1 0,2 0,2-1,-1-3,0 0,0 0,0-1,0-1,0 0,0 0,-1 0,0-1,0 0,4-3,1 0,-5 5,3-1,-3 1,2 0,-2 1,1-1,-14 5,4-2,2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1577,'2'0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3411 1599,'-14'-7,"11"6,0 1,-1 0,1 0,0 2,1 1,2 0,0 2,0-2,0 1,0-1,1 1,0 1,0-1,3-3,1-6,-3 1,1 1,-1-1,0 1,1-1,0 1,1-1,-1 1,0-1,0-1,-2 2,-2 7,1-1,0 0,1 0,0 1,1-1,-1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1557,'4'12,"-4"-8,0-1,-1 1,1 1,-1-1,1 0,0-1,-1 1,1 3,-1-4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1558,'5'14,"-4"-11,2 0,0 0,0-1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1648,'3'14,"-3"-9,1 0,-1 9,0-6,0-4,0 0,0-1,-1 0,1 0,-1-6,1-1,0 0,1 1,0 0,1 0,1-2,0 3,0 1,0 2,0-1,-1 3,1 0,-3 3,0-3,-2 0,0 0,-2-1,1-1,-1-1,1-1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3411 1746,'2'16,"-1"-12,-1 7,0-8,0 0,0 0,0 0,0 0,0 0,0 0,0 1,-1-8,1 0,1 1,-1 0,2-6,0 3,-1 3,0 0,2 1,0 2,0 6,-3-2,1 1,0 6,-2-7,0-1,-1 0,-2-2,1-1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3458 1761,'14'-1,"-11"0,0 1,0-1,0 1,0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3458 1726,'10'15,"-7"-11,0 1,-2-2,1 1,-1-1,1 0,-1 0,-1 1,1 0,-1 0,1 2,-1-3,0-11,0 5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3491 1714,'-6'14,"3"-3,2-8,-6 7,3-6,0-1,0-1,1 1,-1-2,1 0,4 3,4 1,-2-1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1719,'-14'13,"10"-9,2-1,-1 0,1 0,1 1,1-1,1 2,1-1,2 1,-1-2,0-1,1 2,0-2,-1 0,0-2,1 0,0-2,0 0,0-2,0 1,-3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1104,'-39'-11,"36"13,1 1,0 1,2-1,-1 4,0 3,0 8,0-12,1-3,3-2,2-2,-2-2,0 0,-1-2,3-2,-1-1,-2 5,2-1,-1 2,0 0,0 0,-4 5,0 9,0-5,0 11,0-7,0 0,1-3,0-1,-1 0,-1 6,1-8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1645,'4'25,"-3"-14,-1-6,0-2,0 1,0 3,0-3,0 0,0 9,0-6,0 0,0-1,0 4,1 2,-1-8,-1 1,2 4,-1-5,-1 0,2-1,-1 1,2-1,-2 0,1 0,0 0,-1 0,1 0,0 0,2-2,0-1,2 0,-1 0,0 0,0-1,-1 0,1 1,0-1,0 0,-1 0,1 0,-1 1,1-2,-1 1,1-1,-2-1,0 0,-2 0,-1-1,1 0,1 0,-1 0,-1-1,0 1,1 1,0 0,-1 0,1-1,-1-2,0 3,1-1,0 0,1-1,-2-1,1 1,0-1,0 2,0 0,0 0,0 1,0-1,0-1,0 2,0-3,0 3,0-1,0-1,-1-1,1 3,0 0,0-1,-1 1,-1 0,0-1,-1 1,-1 1,1 0,0 2,-1 0,1 0,0 0,0 1,-1-1,1 0,0 0,0 1,-5 0,3-1,0 1,2-1,-3 1,1 0,0-1,-1 1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3246 1612,'-3'42,"3"-33,0-5,1 7,-1-7,1 0,0-1,2-2,0-1,0 0,0-2,-3-2,-1-2,-1 2,1 1,-2-2,0 3,-1-1,1 1,0 1,-2-1,1 0,0 0,1-1,0 2,8 0,0 1,-2 0,1 0,1 1,1-1,-2 0,-1 1,0-2,0 1,-2 3,0 0,0 1,-1 0,0 0,0 0,0 0,0 1,0-2,0 0,0-9,0 1,0 0,0 2,0-1,1 0,1 1,-1 0,2 1,0 2,0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3280 1657,'1'16,"-1"-13,0 0,0 2,1-2,-1 0,3-3,-1-3,-1-1,0-1,1 1,-2 0,1 1,0-1,-2 1,3 6,-1 3,-1-1,1 9,-1-10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3312 1663,'15'12,"-13"-17,-1 2,1-1,-2 1,1 0,0-1,-1 1,0-1,-4 3,1 2,-3 3,3-1,1 0,0 0,1 2,1-1,0 6,0-7,2 4,3 1,-2-7,2-1,-2-1,1-2,-1-1,-3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1566,'22'2,"-19"-2,1-1,-1-1,0 2,0-1,-1 4,-6 0,1-1,0-1,0 0,0 2,3 0,-1 1,0 0,0 0,1-1,0 0,-1 6,1-6,1 4,-1-4,-1 0,1 0,-1 0,2 0,-1-6,1-1,0-1,0 2,0-1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1595,'7'13,"-7"-10,0 0,0 0,0 0,-1 1,2-1,-2 0,2 0,-1-6,0-2,0 1,1 0,0-4,-1 5,2 0,1 0,0 1,0 2,0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3071 1606,'-2'17,"2"-14,0 2,1-2,0 0,2-2,0-2,2-4,-1 0,-2-2,0 2,-2 2,1-1,0 1,-1 7,-1 0,1 0,-1 0,1 0,0 1,0-2,0 0,0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3111 1615,'14'8,"-10"-12,-1-2,-1 3,-2-1,-2 0,-1 1,-1 1,-3 1,4 3,0 2,1 3,1-3,0 1,1-1,-1 0,1 0,0-1,0 2,0-1,1 0,1-1,1-1,3 1,-2-4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2744 1372,'-7'13,"6"-8,1 4,0-5,-1 5,1-6,0 3,0-3,0 0,2 15,-1-11,-1 6,1-8,0 10,-1-12,0 0,1 1,-1 0,0 13,1-13,-1 0,-1 1,1 0,1-1,-1 0,0 5,1-3,0 2,-1-2,0 0,1-2,-1 4,1-4,0-1,-1 1,0-1,1 2,0 0,-1 2,0 3,1-2,-1-1,0 1,1-1,-1 3,0-4,0-2,0 0,0 1,0-1,1-1,-1 3,1-3,0 0,-1 4,1-3,-1 3,0 3,0-7,0 0,-1 0,1 0,-1 4,2-3,-2 0,1-1,0 0,0 1,0 0,0 1,0 0,1-2,-2 1,2 5,0-5,0 0,-1-1,0 3,1-3,0 0,-1 3,1-1,-1 0,1-1,-1 4,1-4,-1-1,0 0,1 1,-1 0,1 0,-1-1,0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3029 1584,'9'3,"-5"-1,0-1,-1 1,1 0,0 0,0-1,0 1,0-1,1 1,0-1,0 0,-1 1,4 1,-2 0,-3-1,0 0,0 1,5 7,-3-4,-2-3,-8-5,2 0,0-1,0 0,-1 0,1 0,0 0,-1-1,1 1,-1 1,-1 0,0 0,0 0,-4-1,5 1,1 1,0 0,0 0,0 0,-3-1,2 1,0-1,1 1,0 0,8 2,2 0,-3 0,0 0,-1 0,1 0,0 1,-1-1,2 0,-1 1,1 0,-1 0,1 0,-1 1,5 8,-6-7,0-1,0 0,-1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1088,'-4'19,"3"-15,1 0,0 5,0-6,0 5,0-5,1 0,-1 0,1 0,0 0,2 0,0-2,0 0,0 0,0 1,1-1,-3 2,-1 0,-2 0,1 0,-2 3,1-2,0 0,-3 2,2-5,0-1,0-3,1 0,-1-1,2 1,-1-4,0-1,2 5,-1 0,0-1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3163 1586,'-1'20,"1"-16,0 1,-1 3,1-4,0-1,0 0,0 1,-1-1,1 2,-1-2,1 0,-1 1,1 0,0 1,0 0,0 0,0 8,-1-9,1-1,0 0,-1 0,1 0,0 1,0 0,0 1,-1 0,1-2,0 0,0 0,0 1,0 1,0-1,0-1,0 1,0-1,0 0,0 1,0 2,0-3,0 0,0 0,0 0,0 1,0-1,0 0,0 0,0 0,0 0,0 0,0 0,0 0,0 0,0 0,0 0,-1 0,1 0,0 0,-1 0,0 0,0 0,1 0,-1 0,1 0,0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1811,'13'1,"-10"1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3182 1810,'-1'16,"1"-13,0 0,0 0,1 0,2-4,-1-4,0 1,0 1,-1 0,1-1,0 1,-3 6,2 0,-1 0,1 2,-1-1,1 3,0-4,3-2,-1-2,0-2,-1-1,-1 1,-1-1,1 1,-1 0,-1 0,0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3224 1778,'0'34,"0"-30,-1-1,1 2,0 1,0-1,0 0,-1 0,1-2,0 0,-1 2,1-2,1-7,0-3,1-2,-1 1,0 5,0 0,0-2,1 2,1 0,-1 0,1 2,0 8,-2-2,-1 0,1 1,-2 3,1-6,0 0,-1 0,1 3,-1-3,5-6,0-1,-1-1,-1 2,2-1,-3 1,0 0,2 0,-2 6,1 7,-2-7,0 4,0-3,0-1,-1-10,1 2,0-5,0 5,0 2,0-1,0 0,-1 1,1 0,-1-2,0 2,2 6,0 0,2-3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3286 1768,'-6'48,"6"-33,0-10,-1 1,1 2,0-5,-1 2,1-1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1823,'13'10,"-11"-14,0 0,0 0,-2 1,-2 0,-1 3,0-1,-2 2,-1 0,3 3,0-1,2 7,1-5,0 0,1 3,-1-5,3 2,-1-2,1-1,0-2,0 0,1-2,0-3,-2-1,-1 3,-1-8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3335 1821,'-7'18,"6"-14,0-1,0 0,0 1,0-1,1 0,0 0,2 0,1 0,-1 0,1-1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3355 1821,'12'15,"-10"-12,-1 0,0 0,2 2,-2-2,2 1,0 1,0-2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1815,'-6'18,"5"-15,0 0,-1 1,1 1,-1-2,0 2,0-2,0 0,0 0,-2-1,0-2,1-2,-1-1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3338 1852,'15'-4,"-12"4,1-1,0 1,2 0,-3-1,0 2,0-1,0 1,0 0,-1-4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1108,'27'-6,"-24"6,2 0,0 0,-2-1,0 1,-1 3,-3 1,1-1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3398 1820,'14'9,"-13"-6,0 0,0 1,0 0,-1 0,0-1,-1 0,-1 1,0-1,-2 1,0-1,1 0,0-2,-1 1,1-2,0-2,-2-1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3362 1912,'17'8,"-14"-6,0 1,0 0,-1 0,-1 0,0-6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3388 1893,'-8'22,"6"-16,0-3,1 1,-1 4,1-5,0 2,0-1,0 0,0 1,0-2,0-6,1-5,0 1,0 1,1 1,-1 2,-1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3354 1924,'15'-4,"-12"3,3-1,-3 2,0-1,3 0,-1 1,-2-1,0 1,0-1,0 1,0-1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3449 1895,'-18'12,"16"-9,1 0,0 0,1 0,0 1,0-1,0 0,1 0,2-1,0 0,0-2,0 0,0 0,0 0,1-2,0 1,0 0,-1 0,1-1,-1 0,2 0,-2-1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3157 1827,'0'19,"0"-14,-1-2,1 2,-1-2,1 1,0-1,0 0,0 1,0-1,0 0,0 1,0 3,0-4,0 1,0 0,0 1,0-2,0 0,0 0,0 0,0 0,0 1,0-1,0 1,-1-1,1 1,0 2,0-3,-1 3,1-2,0 0,0-1,0 0,1 0,-1 0,0 0,0 0,0 0,0-6,1-1,0 1,-2-2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3163 1957,'13'-2,"-9"2,-1-1,0 1,0 0,0 1,0-1,0 1,0 0,0-7,-3 3,0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3220 1915,'0'17,"0"-13,0 10,0-10,0 1,0-1,-1 0,2-1,-1 0,0 0,1 0,-1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3213 1922,'17'-4,"-14"4,0-1,0 0,0 1,2-1,-2 1,0 0,0 0,-3 3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3229 1958,'13'0,"-8"-1,-2 1,1 0,-1-1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1140,'30'1,"-32"2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3279 1976,'-13'13,"12"-8,0-2,1 1,1-1,2-1,1-1,-1-1,0 0,0 0,1-1,1 1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3308 1985,'13'2,"-10"-2,0 0,0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3376 1977,'-15'3,"12"-1,0-1,0 2,1 0,0 1,0 1,1-1,1 3,0-4,0 3,0-3,4-1,0-1,0-1,-1 0,3 0,-3-1,0-2,0 0,0-1,1 1,-1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3288 2023,'5'13,"-4"-9,1 4,0 0,-1-5,-1 2,3-3,0-2,0-2,-1-1,2-4,-2 3,-1 0,1-2,0 3,-1 0,0 0,2-1,0 1,-1 0,0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3399 1996,'6'16,"-4"-13,1 1,0-3,0 0,0-1,0-1,0 1,0-2,-1-2,0-1,0 2,-1-1,0-2,0 3,2-1,-2-1,1 2,2-1,0 0,3-3,-2 2,-2 0,-1 1,0 0,2-6,-3 7,0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2938 1729,'-17'11,"13"-11,0 1,0-1,1 0,-1 0,0 1,0-1,-1 0,1 0,-1 1,1-1,-1 0,0 0,0 1,0 0,1-1,1 0,0 1,0-1,-4 1,4-1,-1 0,0 0,0 0,0 0,1 0,0 0,0-1,0 2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2832 1706,'-14'1,"10"-1,0 1,1 0,-4 2,4-2,-1 3,2-1,-3 2,1 2,-2 0,3-4,0-1,0 0,0 0,7 0,3 2,-4-2,0-1,1 0,1 2,-2-2,0 1,0 0,1 0,0 0,0 0,-1 0,0 1,0-2,0 1,0 0,-1-6,-1-2,-2 3,0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2839 1802,'13'-2,"-9"2,0 0,0-1,1 1,-2 0,0 0,0 0,-8 0,2 0,0 0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2852 1810,'2'21,"-2"-15,0 0,-1-2,1 1,0-1,0 4,0-5,0 0,-1 0,1 0,0 0,2-8,-1 2,-1-1,0 0,1 1,0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2879 1811,'5'20,"-4"-16,-1 0,0-1,0 4,0-3,0-1,0 0,0 1,0 0,0-1,-1-6,1-2,0 0,1 1,0-4,0 2,-1 2,0 1,1 0,0 0,0-1,2 2,0 2,0 1,0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1101,'15'2,"-12"-1,0-1,1 1,-1 0,0 0,2 1,-2-1,-1 2,0 0,-1 1,-2 0,-1 1,-2 2,3-4,-1 1,-3 0,-2 0,2-1,2-1,-1 0,10 1,-2-2,-1-1,3 1,-1-1,-2 0,0 0,2-1,-1-1,-1 0,0-2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2902 1843,'4'30,"-3"-27,0 0,2-4,1-3,0-3,-2 2,-1 2,1-2,0 0,-1 2,-1-2,1 2,0-1,-1 10,0-3,0 1,0 0,0-1,-1 3,1 3,0-5,0-1,0 0,0 1,0 0,-1 1,2 0,-1-1,2-10,0-8,-2 9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2943 1836,'1'27,"1"-24,0 0,1-3,0-2,0 1,0-2,-1 0,0-4,-1 3,-1 0,0 1,-1-7,0 5,0 2,0 0,-2-1,0 2,0 2,-3 3,4 0,1 0,0 2,0 1,1-1,-1 0,1 0,0 0,-1-1,1 0,0 0,0-1,0 1,0 1,1 1,-1-2,1 0,-1 3,1-4,1 1,3-5,-2-1,0-1,0-1,1-2,0 0,1 0,1 1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1887 61,'-14'-7,"10"9,0 2,1-2,2 2,-1 0,1-1,1 1,-1 0,0 0,1 1,-1 2,1 0,-1 0,0 0,1-2,0-1,0 0,0 0,0-1,0 0,2 3,0-2,1-4,2-5,0-2,0 0,-3 4,0 0,0 0,0-1,0 0,0-1,1 1,-2-1,1 2,-1 0,1 0,-1 0,1-1,-1 1,0 0,-4 5,2 1,0 0,2 3,-1-2,2 1,-2-2,2 1,2 3,-2-3,0-1,1 0,0-1,0 0,0 1,-2 0,0 0,-1 0,-1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1932 98,'20'-3,"-17"2,3-1,-3 2,2-2,-1 1,4 0,-3 0,-1 1,-1 0,1 0,-1 0,-6 2,-1-2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1978 49,'-3'57,"3"-51,0-2,0 0,0-1,0 0,0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2020 38,'-5'44,"4"-41,1 0,-1 2,1-2,0 4,0-1,-1-2,2-1,0-6,0-1,0-1,2-6,-1 8,-1-1,2 2,3-3,-3 4,0 1,-1 5,-3 3,1-3,-1 0,1 1,-1-1,1-2,-2 2,1-2,-1 0,-1-1,-1 1,1-2,-1-1,3-3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2068 88,'29'-1,"-26"0,1 1,0-1,-1 1,0 0,-6 2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2091 51,'-7'69,"6"-66,1 0,-2 4,1-4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2149 74,'-21'4,"20"-1,0 0,0 1,0-1,1 1,0 2,0-1,1-2,-1 0,1 0,0 1,2 0,0-3,1-1,-1 0,3-3,-1 1,-1-1,0 0,-1 1,2-1,-1-1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2180 93,'30'-5,"-26"5,-1 0,0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3317 1119,'20'1,"-16"-2,0 1,0 0,5 0,-5-1,0 1,-1 0,3-2,-1 2,-1-1,-7-1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2206 63,'-2'27,"3"-24,-1 0,-1 2,1 0,0-1,0 5,1-6,0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2290 22,'-20'69,"19"-65,3-11,-2 3,0 1,-1 0,-2 1,-1 1,1 1,-2 0,2 0,-1 2,0 0,2 2,1-1,2 1,3 1,-1-3,0 0,2 0,3-2,0 0,0-3,-5 2,0 0,2-3,1-2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2655 448,'-1'15,"-2"-6,2-5,0 1,0 1,0-1,0 0,0 2,1-3,0-1,-1 5,1-4,1 0,-1 0,2-1,-1 1,3-1,0 0,-1-3,2 1,-1-1,-1 0,1-1,3-2,-3 1,0 0,1-1,3 0,-5 3,0-1,0 0,-3-4,0 2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435,'14'-5,"-11"4,0 0,1-1,2 0,-3 2,3-1,-3 1,0-1,-5 5,-2-1,0 1,1-2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2660 463,'14'0,"-7"0,-4 0,1-1,0 2,1-2,5 0,-7 1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587,'-14'6,"11"-4,0 1,0-1,-1 0,1 1,0 0,-1 3,2-3,1 2,-1-1,2-1,-1 0,1 1,0-1,0 0,0 0,1 0,0 1,-1-1,3 1,-2-1,2-1,0 1,0-1,1 0,2 0,-1 0,0-1,2 1,-2-1,0 1,0-2,0 0,-1 0,-1-1,0 0,1 1,5-2,0-3,-5 2,-1 1,1-2,0 1,3-7,-5 7,-1 0,2 1,-2-1,2 0,0 0,0 0,-1 0,-1 0,-1-1,0 0,0-1,-1 2,0 0,-1 0,0-2,-1 1,2 0,-2 1,1-1,0 1,-2-2,0 1,1 1,-2 0,0 3,-3-1,4 1,1 0,0 0,-1 0,0 1,0-1,1 1,0-1,0 1,0 0,-2 1,2-2,-2 2,1 1,1-1,0 0,-6 7,6-6,-4 3,3-3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2693 603,'17'2,"-12"-2,-2-1,0 0,0 2,0-1,0 1,2-1,-2 0,-3 4,-3-2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610,'-1'14,"2"-6,-1-4,0-1,0 0,1 0,-2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2757 609,'-12'17,"11"-14,1 1,0 1,0-2,1 0,0 0,1 0,1-1,1-1,2-1,-2-2,-2-1,-1-2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2775 599,'12'25,"-12"-21,-1 0,-2 5,2-6,0 1,-1-1,1 0,-2-2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1234,'4'15,"-4"-11,0 4,1-4,-1 0,-1 5,1-2,0 0,-1 0,1-1,0-1,0-1,-1-1,1 3,0-1,2-1,-3-10,-1-2,1 4,0-8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613,'23'1,"-20"-1,0 1,0-1,0 0,2 0,1 0,-3 1,1 0,-1-1,0 0,0 0,0-1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2893 588,'18'10,"-15"-10,1 2,-1-2,0 1,1 2,-1-1,-3 1,-1 0,-2 1,0-2,-2 1,-2 0,2 0,2 0,0-1,1 1,0 0,2-7,1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2969 571,'4'14,"-4"-10,1 1,-2-1,1-1,0 4,-1-3,1 0,1-1,-1 1,-1 4,2-4,-1 0,0 1,0-1,1 1,-1-2,3-3,-3-4,1 0,0 0,-1-4,0 5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2970 576,'22'-4,"-19"4,0 0,0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609,'21'1,"-18"0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3017 615,'22'-1,"-19"1,0-1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3030 598,'19'6,"-15"-4,-1-2,-1 3,-1 0,-2 0,-1 2,-1-1,2-1,0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3080 606,'-1'18,"0"-15,1 0,1 0,1-6,-1 0,-1-1,1 1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3078 568,'2'0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3128 606,'-13'-7,"10"6,0 0,0 1,0 4,2 5,1-4,0-2,0 1,1-1,0 1,2-4,0 0,0-2,1-1,-1-2,0 1,0-1,-2 1,0 1,0-1,0 0,0 1,0-2,1-3,-1 5,0 0,0 0,1-5,-2 5,0 7,-3 11,1-9,1 2,0 4,1-7,0-1,0 0,1 0,0 0,2 6,-1-6,0-1,1-5,-2-1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1681,'-16'23,"13"-20,-1 2,2-1,1 1,4-7,5-4,-5 4,3-1,1-2,-4 4,1 0,-1 4,-4 1,0 1,0-2,0 0,0 2,-1 0,1-2,-3 2,2-2,-1 0,0-2,0 0,0-2,6-4,2-1,-3 3,1 1,0 0,-2 5,-2 2,5-4,-1-3,0 1,8-4,-8 7,-3 2,0-1,-3 7,0-3,1-4,-1 1,-1 1,3-2,0 0,-1 0,1 0,-1 1,-1 0,0-1,0-1,0-3,-1-6,2 2,0-4,2 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1221,'-9'20,"8"-17,0 0,-1 0,-1 1,1 0,1-1,-2-1,2 1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3063 572,'2'0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3149 606,'14'1,"-11"-1,0 0,0 0,0 0,0 1,0-1,0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3165 582,'19'7,"-14"-5,-2-1,2 1,0-1,1 1,-3 0,-4 1,-1 1,0 0,-5 2,5-3,-1-2,0 2,0-1,-2-2,2-7,2 4,1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601,'-4'-14,"2"11,-1 2,0 1,-5 0,4 2,0-1,1 2,0 0,1 0,-1 1,2-1,-1 1,-1 3,3-4,-1 4,2-4,2-1,0-1,0-2,0 0,1-1,0-1,0 0,-1 1,0-1,-1 0,0-1,0-3,-1 3,0 1,0-1,-1 1,1 6,-1 1,-1 1,1 0,0-2,0 4,0-3,2 1,0-2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2732 686,'3'14,"-2"-10,0 1,-1 0,1-1,-1-1,0 0,0 0,0 0,0 4,0-3,0 0,0 0,0 0,0 1,0-1,0-1,0 0,-1 0,0 1,1 0,0-1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2730 773,'-14'9,"10"-7,-3 1,3-1,0 0,-4 2,3 1,-2 2,4-5,-3 7,2-6,2 0,-1-1,1 1,5-2,2 3,-2-2,0 1,0 0,4 3,-4-3,1 1,0 1,-3-2,3 1,-1-1,0 0,0-1,1 1,-2 0,1-1,-6-4,1-1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2736 758,'5'19,"-3"-16,3 0,-1 0,-1-1,0 0,1 1,-1 0,0 1,1-1,-1 1,0-1,0 0,1-1,-1 0,0 0,-4 1,-4 1,-1-1,-2 2,0-1,3-2,1 1,0-1,0 1,1 0,0-1,-1 2,2-1,-2 1,1-1,0 0,0-1,0 0,-1 0,-1 1,2-1,0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2703 816,'15'3,"-12"-2,0-1,0 0,0 0,0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2725 791,'2'26,"-3"-22,0 0,0 1,1-2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2707 817,'17'3,"-13"-3,0 0,-1-1,0 1,0 1,0 0,0 0,-6 2,0-2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1221,'23'29,"-21"-26,1 2,-1-1,-1-1,1 0,-9-4,-7-4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2797 821,'14'3,"-11"-3,0 0,1 1,4-1,-2 1,-3-1,0-1,6 1,-5 1,0-2,0 1,0 1,-1-1,1 0,0 2,-1-1,0 0,-3-5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797,'17'14,"-14"-12,4 4,-4-5,3 1,-3 0,-8 1,1-1,-1 1,1-1,0 1,-5 0,6-4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2816 739,'0'23,"0"-20,-1 3,1-3,0 0,-1 1,0 0,3-9,0 0,0 0,0 0,-1 1,0 1,1-3,1-2,-1 12,0 3,-2-4,1 1,1 1,-2-2,1 1,-2 0,1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2849 761,'1'18,"1"-15,1-2,0-1,0-2,0 1,0-1,-1-1,1 0,-3 0,-2-1,-1-1,-1 1,0 1,1 4,-1 0,1 1,0 2,0-1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2963 788,'-5'25,"5"-22,-1 1,1-1,0 0,0 0,4-3,1-1,3-1,-4 1,1-1,-2 2,0-1,0 0,-6 5,0-2,-5 1,2 0,3-1,0-1,0 1,-1 1,0 0,2 0,7-2,8-3,-10 1,0 1,8-2,-6 0,-1 1,-4-3,-2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797,'-7'12,"5"-6,-2 6,3-9,1 0,-3 6,2-6,-2 10,3-10,-1 2,0-2,0 0,1 0,1-6,2-13,-2 12,0 1,2 2,1 4,-1-1,1 1,-2 0,2 0,-2 0,1-12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3008 795,'-5'34,"5"-31,-1 1,1-1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760,'-30'28,"28"-25,1 1,-3 5,2-4,1-1,-1-1,0 1,0-1,1 0,-1 1,1-1,5-4,0 0,-1 0,1-1,0 0,1 1,-1 1,0-2,0 2,-1-1,0 2,0-1,-4 3,-4 1,3-1,1 0,1 0,2 0,-1 0,1 0,-1 0,2 0,0-1,-2 1,0 0,-2 3,0-3,0 0,-2 1,0 0,-1-1,0 1,1-1,0-2,0 1,0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798,'27'3,"-24"-3,0 0,0 0,-2-3,-6 1,2 0,-1 1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3007 781,'4'15,"-4"-11,0 0,-1 0,1 0,-1 0,0-1,0 0,-1 3,0-2,1-1,4-3,1-1,0 0,-1 1,0-1,0 1,-6 4,-2-1,2 1,0 3,1-4,1 1,0 1,0-1,1 0,-1 3,1-4,0 0,0 0,4-2,2-2,-3-1,0 1,1 1,1-3,-2 1,1-2,2-6,-5 7,0-1,-1 1,0-1,-2 0,-1 1,0 1,0 1,0 0,0 1,0 0,-1-1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1305,'2'24,"-2"-19,0 0,-1 1,1 1,1-1,-1-1,0 0,0 0,0 0,0 1,-1 9,2 1,-1 2,-1-2,1-6,1 13,-2-16,2 3,-2 9,1-3,0-8,0 8,-1 0,1-11,0 1,-1-1,1 0,-1 0,1 6,-1-4,1-2,-1 0,2-2,-1 0,-1 1,2-1,-1 0,0 0,1 0,-1 0,1 0,2-1,1-1,-1 0,0 1,1-2,0 1,2 1,-3-1,5 0,6 2,-6-1,-5-2,0 0,4 2,0-1,-3 0,5 1,1-1,-1 2,-6-3,0 1,4 1,1 1,-5-3,0 0,1 1,-1-1,-1-8,-2 1,0-5,0 7,0 0,0 1,0-3,-1 0,1-2,0-19,0 20,0-22,0 22,0 0,0 0,0-2,0 1,0 0,1 1,-1 0,0-14,0 4,0 11,0 0,0-7,0 6,0-2,0-4,0 5,0 5,0 1,0-4,0 4,-1-4,1 4,0-2,0 0,0 1,0-2,-1 3,1 0,-4 12,2-1,-3 5,3-9,1-1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2998 834,'13'-6,"-10"6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3039 811,'20'-8,"-17"7,0-1,0 2,0-1,-6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3064 752,'2'0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3047 811,'17'-10,"-13"8,-1 1,0 1,0-2,0 1,0 1,2-2,-1 1,0 0,-1 0,-3 4,-3 0,0-2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809,'0'28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3069 812,'16'-2,"-13"2,1 1,-1 0,-2 2,-11 5,6-6,-1 2,-2 0,4-2,9-3,0-1,-1 0,-1 0,-4-2,-1-2,0-1,0 3,-2-2,-2-4,2 5,-1 0,1 0,1 2,4 8,-1-2,2 7,0 0,-1-4,-1 0,2 3,-1-5,0-1,-1 0,1 3,-1-3,1 5,-1-5,0 3,-1-3,1 1,-1-1,0 1,-1-1,-6-13,6 4,-2-2,2 5,0-2,0 2,0 0,0-1,1 0,0 1,-2 7,1-1,-1 0,0 0,1 0,-2 3,1 0,-1 8,2-11,0 0,-2 1,2-1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3095 835,'2'0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2724 887,'5'36,"-5"-32,0 6,1-2,-1-3,0 0,0 0,0 0,0 2,0-1,0 2,1 0,0-5,0 0,0 1,0 0,0 1,0-2,-3-6,1 0,0-2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2723 995,'6'16,"-6"-13,1 1,0-1,1 2,-1 0,2-4,0-7,0 2,-1 0,0-2,1 2,-2 0,1 1,0 0,-1 0,0 0,-2 0,0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926,'5'20,"-4"-17,2 0,0-2,0-3,0-1,-1 0,-1 0,0 0,-1 0,0 0,0-1,5 8,-3 4,0-4,-2 0,0 3,-1-1,1-3,-1 0,0 0,0 0,-3 1,-1 2,2-4,0-1,0-2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1587,'48'-6,"-44"6,2 0,-2 0,1 1,-1 0,-1-1,1 1,0-1,0 1,-1-1,3 2,-2-2,0 2,-9 2,-9-1,10-3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2716 1084,'16'0,"-13"0,5-1,-2 1,-3 0,0 0,0 0,0 0,1 1,-1-1,0 0,0 0,0 1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2762 1081,'-3'17,"3"-11,0-3,1 0,-2 2,1-2,0 17,-1-16,0 1,1-1,-2 0,3-1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2801 1088,'-13'13,"12"-9,-1-1,2 1,0-1,-1 0,2 1,1-1,1 0,4-1,-3-2,-1-2,0-1,2-1,-3 1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2834 1065,'14'35,"-14"-31,1 0,-1 0,-1 1,1-2,-1 0,-2 8,2-8,-1 1,0-1,-6 5,5-8,-1 3,1-2,0-1,-1 1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2686 1058,'3'17,"-3"-14,1 4,-2-1,1-3,-1 1,1-1,-1 1,1 1,0-2,0 2,0 4,0-3,0 0,0 5,0-6,1-1,-1 3,-1-2,2-2,-1 0,-5-8,4 2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2694 1054,'13'0,"-10"0,2 0,0 0,-1 0,-1 0,0-1,1 2,-1-1,2-2,-2 1,0 1,1 0,0 0,1-1,-1 1,0 0,6-1,-7 1,0 0,7-1,-6 1,0 0,0 0,1-1,-1 1,1 0,-1 0,-1 0,0 0,0-1,1 2,-1-2,0 1,0 0,0 0,0-1,0 1,0-1,1 1,3 0,-1 0,-2-1,1 1,-1 1,-2 2,-2 0,0 1,0-1,0 1,0 1,0 0,0 1,1 10,-1-12,0 0,1 0,-1 0,1 0,-1 0,1 11,-1-12,0 1,0-1,-1 1,1 0,0-1,0 0,0 0,0 0,0 0,0 0,-3-3,-1-1,0-1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2697 1178,'47'0,"-42"-1,1 1,0-1,-1 0,0 1,0-1,0 1,-1-1,1 0,0 1,1-1,0 1,7-2,-2 2,3 0,-9 0,1-1,-1 1,0 0,0 1,-1-1,0-1,3 2,-3 0,0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1092,'18'1,"-14"0,0-1,0 0,-1 0,0 0,0 0,1 1,0-1,4 0,-5 0,0 0,0-1,0 1,2 0,0 0,-1 0,-1 0,0 0,0 0,0 1,-8-1,-3-7,7 4,0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2991 1062,'19'5,"-16"-3,0 1,2 1,0 0,-2-2,0 0,-3 2,-3 0,1-1,-1-1,0 2,-1-1,1 0,1 0,-4 6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1044,'1'18,"-1"-6,-1 8,1-15,0 0,0 0,0 0,-1 0,1 1,0 1,0-1,0-2,0-1,1 1,-1-1,0 0,2-11,-1-1,-1 1,0 1,1-2,-1 5,0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1613,'-38'16,"41"-13,2-3,-2 0,0 0,0-1,2 0,-1-2,0 0,-1 0,-1 0,1 2,-1 8,-1-2,0 0,0-1,-1-1,0 0,1 0,-1 3,-1 0,1 1,-2-3,-1-7,2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1044,'15'0,"-10"0,-2 0,1-1,1 1,-2 1,1-2,-1 1,2 0,-2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3052 1089,'18'3,"-13"-3,-1-1,3 1,-2 0,0 0,-1 0,-3 3,-1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3125 1091,'16'0,"-11"0,-2-1,0 1,0 0,0-1,0 2,-1-5,-3 1,0-5,0 4,1 1,-1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3152 1054,'19'10,"-16"-9,1 1,-1-1,0 1,-2 1,-2 2,0-1,0 1,0-2,-1 0,1 0,-2 4,2-4,-1 0,1 0,-1 0,4-9,-1 3,1-1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3210 1063,'2'27,"-3"-24,1 0,-1 2,1-2,0 1,1-1,-1 0,0-7,-1 1,1-2,0-1,0 0,0-1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3208 1012,'7'37,"-5"-33,1-2,-1 1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3260 1086,'-6'-14,"2"9,0 2,1 2,0 0,0 0,0 0,1 5,2-1,-1 0,1 8,1-6,-1-1,0-1,1 1,1 1,1-3,0-3,2-2,-2 1,0-1,-1 0,0-1,-1 0,0 0,1 0,0-4,0 2,-1 2,0 0,0 1,2-8,-3 8,1-1,1 1,-6 13,3-6,1 4,-1-5,1 1,0 1,0 0,0 1,0-1,0 1,1 2,-1-5,2 1,1-2,0-2,0-2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3295 1066,'16'0,"-12"0,-1 0,1 0,3-1,-4 0,0 0,0 1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3323 1038,'20'7,"-16"-6,3 0,-3 0,1 1,-2 1,-3 1,-5 2,3-2,-1-1,0 1,0 2,1-1,1-2,1-7,0 1,1-3,0 1,0 1,0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3393 991,'-2'13,"1"-9,1 5,0-4,-1 0,1 4,0-5,-1 3,0 6,1-4,0 1,0 1,0-6,-1-8,1-1,0-1,0 1,0-3,1 3,0 0,-1 1,3 0,11 1,-10 1,-1 1,0 0,2-1,1 1,-3 0,-1 3,-7 3,1-1,-10 7,7-7,-4 0,6-3,-5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1208,'2'16,"-2"-10,0 1,0-1,1-1,-2 14,1-16,0 0,0 1,0-1,-4-10,3 2,0 2,0-1,0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3486 729,'-15'-11,"12"12,0 0,0 1,0 2,1 0,0 3,1-2,0-2,1 2,0-2,0 0,1 1,1 0,2-3,0-2,-1-1,1-1,-1-1,-2 1,0 0,1 0,-1 0,3-6,-1 7,-3 5,1 0,1 8,-1-5,0 4,-1-7,0 0,1 1,0 2,0-3,1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3468 856,'18'-1,"-15"1,0 0,0 0,0-1,1 1,-1 0,0 0,-7-2,1-2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834,'1'28,"-1"-25,0 1,0-1,0 2,1 1,0-3,0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3510 940,'2'16,"-2"-12,0 0,0 0,0 0,-1 7,0-4,0 1,1-5,1-6,2-2,0 2,-1 0,1 0,1 3,1 0,-2 0,0 0,0 2,-3 1,-1 1,-1 0,-2 0,-3 0,4-4,1-3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1063,'16'0,"-13"1,2-2,-2 1,1 0,-1 0,1 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3533 1042,'3'41,"-3"-37,0-1,-1 2,1-1,0 0,0-1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3538 1148,'-13'19,"17"-16,0-2,0 0,-1-1,0 1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3525 1249,'14'6,"-10"-6,-1-1,0 1,0 0,0 0,-6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3534 1233,'4'40,"-4"-37,0 0,0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3539 1322,'0'20,"0"-17,0 1,0 0,0 1,0-2,0 0,0 1,0-1,1 0,-1 0,0 0,0 0,-1-7,-1-3,1 3,-1 1,0-1,0 1,-3 1,2 2,0 2,0 0,0 1,-1 3,4-3,-2 0,3 2,0-2,2-2,2-1,-2-1,0-1,-1-2,0 0,-2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1219,'-8'14,"7"-10,-1 3,0-2,1-1,-1-1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3294 602,'0'15,"1"-12,-1 0,1 0,0 0,-1 0,1 0,0 0,1 1,-1 2,0-2,0-1,1 0,-1 2,1-2,0 0,0 1,-1-1,1 0,0 1,2-1,-1 0,2 2,-3-2,0 0,0 1,5 1,-3-3,-1 0,1 0,-1-1,0 0,0 0,2 2,-2-1,0-1,0 1,0-1,0 1,0-1,0 1,0-1,0 0,0-1,0 1,0-1,0 1,1 0,1-1,-2 0,-6 3,-2-2,0-1,0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2890 1012,'2'0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2745 781,'11'-16,"-8"13,-1 0,2-4,-1 3,2-3,-3 4,6-6,-5 7,2-2,-2 1,0 1,1 1,0-1,0 0,5-2,-1 0,-2 0,-3 3,0 0,2-2,-1 3,0 0,0 0,5 3,-6-3,0 1,0 0,2 0,0 1,2-1,-4 0,4 1,-2-1,-2-1,0 1,0 0,0-1,1 0,7 3,-8-3,0 1,0-1,2 1,3 1,-5-2,0 2,1-2,0 0,0 1,0 0,3 0,-3-1,-1 1,0 0,0-1,9 3,-9-2,0 0,1 0,0-1,0 1,1 0,-1 0,7 2,-5-1,4 1,-6-3,-1 2,2-1,0 0,0 0,0 0,-1 1,4 1,0 0,3 1,-7-2,0-1,1 0,0 0,-1 1,0-1,6 3,-7-3,3 0,-3 1,0-1,0-1,0 1,1 0,0 0,0 0,1 0,3 0,-4 0,-1-1,0 0,1 1,-1-1,0 1,0-1,4 1,-4 0,1-1,0 0,0 1,-1-1,1 1,-1-1,0 1,2-1,-1 2,1-1,-2-1,1 2,1-2,0 1,-2 0,2 0,4 3,-5-1,-1-1,2 1,-2-2,0 0,0 0,1 1,1 1,-1-2,2 1,0 0,-2-1,0 0,0 0,3 2,-2-2,-1 0,-1 0,2 1,-1-2,-1 1,0-1,1 2,-1-2,0 0,1 1,3 0,-3 0,-1 0,0 0,0-1,-8-1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3423 1024,'13'-15,"-8"12,-2 1,0-1,1 2,1 0,-2-1,1 1,0-1,-1 0,0 1,0 0,1-2,-1 1,0-1,0 2,-4 4,-2 0,0 0,0-1,0-2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2763 1199,'5'16,"-5"-13,1 0,-1 2,1-2,-1 1,0 1,0-1,0-1,0 0,-1 0,2 0,-4-7,0-3,0 1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2751 1232,'4'19,"-3"-16,1 1,1 1,-2-2,0 0,1 3,0-3,1-3,1-2,-1-1,-1-1,1 1,0-1,-1 1,1 0,-2 0,0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2759 1278,'-28'18,"25"-14,1-1,0 0,-1-1,1 1,-1-1,-2 1,1 0,1-1,0 0,0-1,7 0,0 1,0 0,-1 0,6 2,-5-1,-1-1,0 0,-1 1,3 2,-3-1,1-1,0-1,0 1,3 2,2 0,-4-3,-1 0,0-1,-3-4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2783 1271,'14'6,"-11"-5,1 1,4 2,-5-2,3 0,-3 0,1 1,-1-1,0-1,1 1,1 0,-2 0,0 0,0 0,0 0,0 1,-3 0,-3-1,0 0,-3 0,3-1,-3 2,2-1,1 0,-1 0,0 0,-1 1,1 0,-1 0,1 1,-2 3,4-4,0 0,-1 0,0 3,0-15,2 2,1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2753 1307,'19'1,"-16"-2,0 1,0-1,1 0,-1 1,0-1,0 0,0 1,-9 2,2-2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2777 1278,'1'15,"-1"-9,0-1,0-1,1-1,-1 0,0 0,0 3,1-1,-1-2,1-6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1217,'26'14,"-23"-12,-1 1,0 0,0 0,0 1,1-1,-2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2911 1303,'17'3,"-14"-4,2 0,2-1,1 0,1-1,-1 1,6-1,-2-1,-4 2,-1-1,-2 2,-1 0,1 0,6 0,-3-1,-4 2,5-2,-5 2,8-2,-7 1,0 1,5-2,-1 1,-6 0,5-1,-5 1,1 1,-1-1,1 0,0 0,0 1,1-1,-1 0,4 0,-5 0,0 0,1 1,-1-1,1 0,2-1,7-2,-9 3,2-1,-2 0,-1 0,4-2,-4 2,0 1,6-3,-5 3,-1 0,1 0,9-2,-9 2,0 0,-1 1,0-1,0 0,7-2,-5 1,5-1,-6 2,10-3,-9 2,1-2,2 0,-3 1,3-4,-1 2,3-1,-3 3,1-2,-4 3,1-1,-1-1,-1 3,2-1,-2 0,0 1,0 0,1-1,-1 0,5-2,-4 0,0 0,-1-1,2 2,-2 1,0 0,0 0,0 1,1-1,0 1,1-1,-1 1,1-2,-2 2,1-1,-1 0,0 0,0 0,-1-1,-7 1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2784 1388,'3'18,"-2"-9,0-6,0 5,-1-4,1-1,-1 0,2 0,-2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2772 1428,'7'15,"-5"-11,-1 0,0 2,0-3,1 1,1 0,0-3,0-3,0-3,2-4,0 1,-1 4,-1 1,1 0,-1 1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2734 1477,'14'4,"-11"-4,0 0,0-1,5 1,-4 0,0 0,1 0,-2 1,0-1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2760 1492,'3'19,"-3"-14,0 4,0-6,0 2,0 0,1-2,-1 5,1-5,-1 2,0-1,1-1,1-9,-2 2,1 0,-1 1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2806 1483,'-12'26,"11"-23,1 1,0 0,0 0,-1-1,1 0,1 1,2 2,0-3,-1 0,1-1,0 0,0 0,0-1,1-3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2835 1487,'12'26,"-11"-23,-1 2,0-2,-1 1,1 0,-1-1,0 0,0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2900 1487,'17'0,"-12"0,-2 0,2-1,-1 1,0-1,0 0,3 0,-2 1,0 0,-2-1,0 1,0 0,1-1,0 1,5-1,-6 0,1 0,-1 1,1-1,2 0,0 1,-2-1,1 1,0-1,0 1,-2-1,2 1,2-1,-4 1,0-1,0 1,0 0,3-2,-3 2,1 0,1-1,0 1,-2-1,2 0,-1 0,2 0,-3 0,0 0,1 0,0 0,-1-1,0 1,2-2,1 1,0-1,-3 3,1-2,-1 1,2-1,-1 1,-1 0,1-1,0 0,0 1,0-1,-1 1,0 0,6-2,-6 2,0 0,0 0,0 0,0 0,3-2,3-2,-6 4,1-3,1 0,0-1,-1 2,-1 1,0-1,0 1,1 0,-1 1,2-4,-2 3,4-2,-4 2,5-3,-5 3,0 0,1 1,3-3,-3 2,5-4,-6 3,-1 0,1 0,1-1,-1 2,-1-1,1 1,2-2,4-1,-6 4,1-1,0 0,-1 0,3-1,-1 0,-1-1,0 0,0 0,-2 1,1-2,-1 2,1 0,2-2,-1 2,1 0,0 1,-2-2,0 2,1 0,-2-1,1 0,1-3,-1 2,3-9,-4 9,-1 1,2 0,0-1,0 1,0 1,0 1,0-1,1 0,-1 0,0 0,0 1,0-3,0-1,-1 2,0 0,-1 0,0 0,3-1,-2 1,1 0,0 1,-6 1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2897 1468,'2'0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2880 1465,'13'-15,"-8"9,-2 2,0 1,5-3,-4 3,0 2,-1-1,2 0,-2 1,0 2,-3 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1491,'-11'23,"10"-19,0 0,0-1,0 0,0 0,0 0,3 1,1-1,1-1,0 1,0-2,0 1,-1-1,-2 2,-5 10,3-10,0 0,-2-1,-1 0,0-2,-1-1,1-3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2920 1402,'21'-5,"-18"5,1 0,-1 0,-1 3,-2 2,1-1,-1 2,0-3,-1 3,0-2,1-1,0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2977 1361,'5'25,"-4"-21,-1-1,1 7,-1-5,2 3,-2-5,1 1,1 3,-1-4,0 0,-3-11,1-3,0 6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2980 1366,'15'-8,"-12"4,4-3,-4 4,0 0,0 1,-5 12,0-5,1-1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2999 1386,'30'-14,"-27"14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3044 1383,'24'-11,"-18"8,-3 1,1 0,-1 1,2-4,-3 2,-1-1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3066 1335,'18'2,"-13"-2,-1 0,-1 0,0-1,0 2,-1 3,-2 5,-1 1,0-3,1-4,-2 4,2-4,3-8,-2 2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1328,'5'30,"-5"-26,1 1,-1 0,1-2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3121 1291,'10'20,"-7"-17,3 1,2 1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3179 1323,'-14'-7,"11"7,-1 0,1 0,2 3,1 2,0 0,1 0,-1-2,0 0,1 0,2-1,1-5,0-2,-1 0,-1 1,1 0,-2 1,0 0,2-3,-1 2,0-5,-1 4,1 1,-2 1,2-2,-1 1,-2 9,0 3,0 0,0-1,1 8,0-12,0 3,0-3,0 0,2 0,-1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3211 1315,'14'0,"-10"0,0 0,7-1,-8 1,0 0,1 0,1-1,2 1,0 0,-4 0,1 0,-1 0,0 0,10 1,-3-1,-7 0,3 0,-3 0,0 0,-6-2,-3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1503,'32'-2,"-27"2,-2 0,-8-4,1 2,1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2807 1590,'7'17,"-6"-5,0-8,-1-1,1 0,-1 0,0 0,1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1613,'8'13,"-4"-7,-1-3,1 1,-1-1,0-3,2-4,-3 1,2-3,-3 3,0 0,0 0,3-7,-3 7,1 0,-4 9,1-2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2815 1645,'-14'7,"11"-5,-2 1,1 0,2 0,-1-2,2 2,0 0,1 0,0 0,2 1,0-1,3 3,-3-3,3 1,-2-2,3 4,-3-3,0-1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2820 1637,'21'7,"-17"-5,-1-1,0 0,2 1,3 1,-5-2,2 0,-2 1,0-1,1 2,-2 0,-2 0,-3 4,1-3,0-1,-1-1,0-1,-2 3,-1-3,-1 3,2-1,2-2,-5 3,5-2,0 0,-2 1,2-1,1 1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2805 1665,'21'-1,"-18"0,1-1,-1 1,1-1,-1 0,0 2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2831 1648,'2'20,"-2"-15,0-1,0 1,1 2,-1 0,0-4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2823 1713,'3'13,"-3"-6,0-4,1 1,-1 2,0-3,0 0,-1 0,1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1741,'17'22,"-15"-19,1 3,-1-2,1-2,-1-5,0-1,3-5,-3 5,1 1,2-3,-3 3,1 1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2746 1817,'14'1,"-10"-1,-1 1,0-2,1 1,1-1,-2 0,1 0,0 1,-1-1,0 1,0 0,-6 1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2779 1820,'2'20,"-2"-10,0-6,0 1,0-1,0-1,0 7,1-5,-1-2,0 0,1-10,-1 3,1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1739,'21'25,"-18"-24,-1-4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1364,'-21'55,"20"-50,-1 0,1 0,-1 1,1 0,1 2,-1-2,0 0,0-1,0 4,1-6,0 0,0 4,1-3,-1 0,1 1,1 4,-2-5,1 0,0-1,0 3,0-3,1 2,-1-2,1 1,2 8,-2-1,-1-6,2 1,0-3,0-1,0 0,0 0,2-1,1 3,0-1,-2-1,0 0,-1-1,0 2,1 0,-1 1,3 1,0-1,-2-2,-1 0,0-1,4 2,0-1,-3 0,2 2,-3-2,0 0,-7-2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2814 1813,'-11'14,"10"-7,1-1,1-1,1 2,0-4,0 0,2 0,-1-1,0-1,3 1,-2-1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2843 1815,'19'24,"-18"-21,0 1,-1-1,1 2,-1 1,-2 2,1-4,-3 1,1-3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2949 1650,'42'-7,"-39"6,4-3,-4 3,4-2,-4 1,0 1,6-3,-5 2,1 0,3-5,-4 4,0 1,0-2,6-2,-4 4,0-1,1-1,-2 2,1-1,-1 0,6-4,-6 3,0-2,2 1,-1 1,6-3,-6 4,-2 0,6-3,-5 3,0 0,0 0,2 0,-1 0,4-5,-5 4,-1 0,0 1,0 0,0 0,1 1,-1-1,2 1,-1 0,0 0,-1 1,0-1,0 0,0 0,0 0,-1 0,4-3,-3 2,0 0,0-2,1 1,-1 1,0-1,6-5,-7 7,0-1,0 1,0 1,6-5,2-1,-6 5,-2-1,1 0,0 0,5-8,0 2,-2 2,5-2,-9 7,5-2,2-5,-7 6,-2 0,1 0,0 0,4-1,-3 0,0 2,2-3,-2 4,1-2,-1 2,5-4,-5 4,1-1,-1-1,0 1,-2-1,3-3,-3 1,0 2,-1 0,2-1,0 1,0 0,0 0,1 1,-6 5,0 1,-1 1,0 1,0-2,0 0,-3-1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2908 1837,'14'1,"-11"-2,7-4,-7 4,2-3,-2 3,0-1,0 1,4-3,-3 3,1-1,0 0,1 1,-2 0,0-1,0 0,0-1,-1 2,0-1,1 0,1-1,18-10,-19 10,2-1,-2 1,-1 1,2 0,-1-1,5-1,-3 2,5-2,-6 2,5-2,-6 1,0 1,0-1,0 1,1-2,0 0,-1 0,6-2,-6 3,0 1,0-1,5-3,-5 5,-1-1,0 0,5-1,-4 1,0 0,0 0,0 0,0 0,-1-1,4-1,-3 0,-1 0,3-3,1 1,6-2,-8 6,-1 0,0 0,0-1,4-2,-5 3,11-14,-10 11,1 1,-1 0,1 0,-1 1,-1 0,1 0,4-2,-5 3,3-3,0 0,-2 3,0-1,0 0,0-1,-1 1,5-4,-5 4,2-3,-2 3,1-2,1 0,-3 2,6-7,-6 7,3-4,-3 4,1 0,1-1,0 1,-1 0,1 0,-1 1,0 0,-2-1,3-1,-1 1,-1-3,2-3,-3 5,1 0,1-8,0 8,-1 0,2 0,-2 1,2 0,-1 0,0 1,0-1,0 1,0-1,-2 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713,'-7'20,"7"-17,-1 1,1 0,0 0,-2 7,2-7,1 1,-2-1,2-1,0 0,0 0,1 0,1 0,2 2,-1-1,0-1,1 1,-1-1,-1-2,0 0,1 0,0 0,-1-2,1 1,0-2,0 1,0-1,3 0,-3-1,0 2,-1-1,1 1,0-3,0 1,-2 0,-1 0,0 0,0 0,0 0,-1-1,-1 0,1 1,-1 0,0 0,1 0,-2-1,-1-1,0 1,0 2,-2-2,2 2,-1-3,-1 2,1-1,0 1,1 0,-1 1,0-1,-2 2,-2 1,5 1,0 0,0 0,-4 3,3 0,1-1,1 0,-3 7,4-6,0-1,1 1,0 2,0-1,0-2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3475 821,'-12'20,"10"-16,0 1,0 0,2-1,1-1,-2 3,1 1,2-3,-2 0,2-1,-1 1,2-1,0-1,0 0,0-1,0 2,1-1,-1-1,0 0,0 0,1-1,-1-1,2-1,-2 1,2 0,1-2,-3 2,0 0,1-2,2 0,-3 0,0 0,-2 0,1 0,-2 0,0-7,-1 7,0-4,0 3,-1 1,-2-1,1 2,-2 1,1 0,1 1,-1 0,1-1,-1 2,-1 0,1 0,1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3499 944,'-10'14,"9"-9,1-2,-1 8,1-8,0 2,0-2,0 1,0-1,1 1,0-1,1 0,-2 0,1 1,1-1,0 0,1-2,0 0,1-1,0 0,3 0,-3 0,1-1,0-1,-2 0,1-2,0-1,0 0,0 1,-2 1,1-2,-2 1,-1 0,0 1,-1 0,1 0,-1 0,-2-6,1 5,-1 1,0 1,0 1,-1 0,0 1,0 1,1 0,0 1,-1 0,1 0,1 1,-1-1,-1 3,2-2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3503 1048,'-3'17,"3"-12,0-2,0 1,0 0,0-1,0 6,-1-6,1 2,-1 1,1-3,0 0,3 0,1-2,1 0,0-1,-1 0,2-1,-3 0,0 0,2 0,-2-1,2 0,0-1,-1 0,-1-1,1 1,-1-2,-1 0,-1 0,0 2,-1-1,0-4,-1 3,-1 1,1 1,-1 0,0 0,0 0,-2-1,0 4,0 0,-2 4,2 0,3-1,-3 1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3509 1144,'-8'15,"8"-12,-1 0,1 1,0 1,-1-1,1-1,0 0,1 3,-1-1,-1-2,2 0,0 0,-1 0,1 0,2-1,2 1,-2-2,0 0,0 0,2-1,-1 0,0-1,-1 1,0-1,0-1,0 1,1-2,0 1,-1 0,1-1,4-4,-2-1,-3 4,1-3,0 2,-2 1,1 1,-3-1,1 1,-1-3,-1 1,-1-2,-1 0,-1 3,1 3,-3-1,2 1,0 1,0 1,0 0,1 0,0 0,0 2,0-2,0 1,-4 5,4-6,0 1,0 1,-1-1,1-1,-1 0,0 1,1-2,-1 1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1229,'-15'11,"14"-8,-1 5,1-2,0-2,1 0,0 0,0 0,0-1,3 1,-1-1,2 1,-1-1,3 2,-2-3,0 0,0 0,0-1,6-1,-6-1,0-1,0-5,-2 4,2-2,-1 1,-1 0,0-2,-1 3,0-1,-1 1,-1-5,0 5,0-5,0 5,-1-1,0 1,0 0,0 0,-1 1,0 0,0 2,-2 1,0 1,0 4,2-3,0 1,1 0,1 0,-4 2,1-2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1269,'14'4,"-4"0,-7-3,1 0,-1 0,0 1,1 0,-1 0,2 2,8 8,-11-9,2-1,-1 1,0-1,0 0,6 3,-6-2,1 0,0 0,-1 0,-1 0,1 0,-1 0,2 0,-2 0,1 1,-1 1,0-1,1-1,0 3,-1-3,1-1,0 3,1 1,-3-3,0 2,-1 0,1 0,-1 1,0 4,-2 0,1-3,-1 6,1-8,-1 6,1-4,1-4,-1 0,0 2,-1 0,0 6,0-5,2-3,0 0,-1 0,1 2,-1 0,1-2,-2 0,-1 0,0 0,0-1,-1 1,1-1,-1 1,1 0,-3-1,-3 0,4-3,2-5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3498 1330,'-4'16,"3"-13,1 1,0-1,0 2,0 0,0-1,0 0,1-1,0 1,-1-1,1 0,1 3,-1 0,1 0,0-3,-1 1,3 1,-1-2,2 1,-2-2,0 0,1 0,-1-2,0 0,1 0,-1-1,4-3,-3 1,0-1,-2 1,1-2,0-1,-1 0,0 1,0 1,0 1,0 0,-1 0,1 0,-2 0,0-2,-1 1,-2-1,2 1,-2-2,2 3,-2-2,0 1,0 1,0-1,1 1,-1 1,-1 1,0-1,1 2,0-1,0 1,0 0,-3 1,2 0,-1-1,0 1,1 0,1 0,0-1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1008,'-3'16,"3"-9,-1-1,0-2,0 1,0-1,0 1,0 0,1 1,-1 2,0 0,0-1,1-1,-2 6,2-6,-1 0,0 9,0-11,1-1,0 0,-1 0,1-10,0 0,0 0,0 2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1346 1011,'9'15,"-9"-11,1-1,3 12,-2-8,-1-3,-1 1,1 1,1-1,-2 0,1-1,-1 0,0 1,1-1,0-1,0 2,-1-2,1 0,0 1,0-1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1081,'25'0,"-22"0,0 0,0 0,1 2,0-3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1057,'36'-2,"-32"1,-1 0,0 1,-4 3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1089,'38'-18,"-34"16,-1 1,1-1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1039,'27'-1,"-24"1,2 2,-1-2,1 2,-2 0,-2 1,-3 3,0-1,-2 4,-1-2,3-3,-2 1,2-2,-2 1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1038,'-14'0,"11"0,-2 0,2 2,0 0,2 1,0 0,3 6,1-7,0 1,0-3,1 1,0-2,-1-1,3-6,-4 5,0-2,-1 2,-1 0,1 0,-1 0,0-1,1 1,-1-3,0 11,-1-1,1 9,-1-10,1 0,1 0,-1 0,0 0,1 5,-1-5,2 4,-2-3,1-1,1-10,-3 3,1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989,'9'57,"-8"-53,0-1,0 0,-1 0,0 2,-4-6,-1-5,4 2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997,'32'-19,"-29"21,0-1,1 3,-3-1,0 0,-1 0,-1 1,-4 2,1-1,0-2,-2 4,2-5,3 1,5-2,-1-1,0 0,1 0,-1-2,1 1,-1 2,0-1,0 2,0 1,-2 0,0 1,-1 0,-2 0,2-1,-3 1,2-1,-4 3,3-3,-3 2,3-2,-6 2,3-4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1405,'-27'20,"25"-17,1 0,0 0,-1 1,1 0,0-1,1 0,0 0,-1 4,1-2,0 0,0-1,2 0,1 0,2 0,-2-2,2 0,0-1,-2-1,0 1,4-1,-4 0,2 0,1-1,-2 0,2-1,6-1,-7 1,-2 1,0 1,4-3,2-2,-5-3,-3 2,-1 0,0-1,0 3,0 0,-1 1,-1-5,-3-1,0-4,3 9,1 0,0 1,-2 0,0 1,-3-2,1 2,2 1,0 0,0 1,-1 0,1 0,0-1,0 1,0 0,-1 1,-3-1,1 1,2-1,-1 1,-2 3,4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1013,'-19'12,"17"-9,-2 3,-1 1,2-1,3-3,3 4,1-4,0 1,1-2,0 1,6-5,-8 1,0-1,2-6,-2 5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1697 1029,'15'1,"-10"-3,-1 1,0-1,2 0,-3 0,0 2,-7 1,-1 1,1 1,0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1054,'21'-4,"-14"3,-3 0,0 1,1-1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1002,'51'6,"-48"-5,0 0,0 3,-2-1,-1 1,0 1,0 0,-2 0,1-1,-3 4,3-5,-2 2,0 0,1-2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1036,'-21'-8,"19"11,-1 0,0 2,-1 0,2 2,2-3,1 0,-1-1,2 1,0-1,1-3,0 0,1-3,-1-2,0 1,-1 1,1-2,-1 2,0-1,1 0,-1-3,1 5,-3 10,0-1,0-2,3 2,0 0,-2-3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943,'4'28,"-3"-21,-1-1,0-1,1 6,-1-6,0 9,0-7,-1-2,1 0,0 0,0-2,-1 0,1 0,-1 0,2-6,0-5,-1-1,1 6,-1-1,1 1,-1 0,1-1,1 0,1 2,0 2,0 0,0 0,1 2,0 1,-2 1,1 2,-2-2,-1 1,-1-2,0 1,-2 1,0-3,0 1,0-2,-2 2,1-1,1 0,-1-1,6-5,1 0,0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961,'-12'64,"10"-52,0-8,1 0,0 3,0-4,0 0,1 1,-1-1,0-8,1 0,0 0,0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956,'22'60,"-22"-55,2 7,-2-9,1 0,-2 1,1 0,0-1,-1 0,-1 0,-3-2,1-1,-1-1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1015,'41'0,"-38"0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2027 1003,'2'0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1433,'17'-1,"-12"1,-1 0,0 0,0 0,-1-1,0 1,2-1,-2 0,0 1,-6-1,-1 0,-1-1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1003,'2'3,"-5"-3,0 0,0 1,0 1,0 0,-1 4,2-3,0 1,-1 1,1 0,1 0,1-2,1 0,3 0,4 0,-3-1,4-3,-5 1,2-3,-3 3,0-1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1098,'17'-3,"-14"2,0 1,0-1,0 0,1 0,6-1,-7 2,0-1,1 0,1-1,-2 2,-5 3,-2-2,0 1,-1-2,0 1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1108,'39'-3,"-35"3,3-2,-4 2,0-1,1 1,-1-1,0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393 914,'14'-8,"-11"8,0-1,1 0,0 1,-1 1,0-1,2 0,-2 0,0 0,1-2,0 1,1 0,-2 0,1 2,-1-2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552 905,'23'0,"-20"-1,1 0,-1 1,4-1,-2 0,-1 1,0 0,0 0,3-1,-4 1,1 0,0-1,0 1,3-1,-4 1,0 0,2 0,-2 1,0-1,1-1,1 2,3-2,-1 0,-2 1,-2 0,5-2,1 1,-6 1,2-1,-1 0,0 1,2-1,0 1,0-2,-2 2,0-1,-1 1,2-1,1 1,-3-1,0 2,1-1,1 0,-2 1,1 0,2 0,2 1,-5-2,0 0,0 0,13 1,-11-1,-1 0,0-1,-1 1,1 0,-1 1,1-2,0 2,-1-1,2 1,-1-1,-1 0,0 0,1 1,-11-6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382 944,'-8'16,"7"-12,0 3,1-4,0 0,0 0,0 2,1 2,0-3,3 2,-2-3,1 0,0-1,1-2,-1-1,0-1,1 0,0-1,-1 2,3-4,-3 1,1-1,-1 0,-1 1,0 0,-1 0,0-1,0 2,0 0,0 0,1-5,-2 3,-3 2,-2 0,-5 1,2 0,4 3,1-1,-4 3,4-1,1 1,1 0,0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411 929,'-5'44,"4"-40,1 0,0-1,0 1,0-1,-1 4,2-4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636 938,'-14'10,"10"-3,-1 2,5-6,0 1,0 0,-1-1,1 0,0 2,1-2,2 3,-1-2,1-1,-2 0,2 0,1 1,1-1,0-2,-2-1,0 0,4-1,-4 0,3-2,-3 2,2-2,0-2,-2 4,2-4,-2 3,-1-1,3-2,-2 2,-1 0,4-8,-4 8,1-2,0 1,-1-1,-1 1,-1 1,-1 0,-3-2,0 2,1 2,0-1,-5-1,4 0,0 2,0 1,1 0,0 1,-3 2,3 0,-1-1,2 1,-1-1,0 1,0-1,2 1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660 943,'16'14,"-18"-11,0 0,-1 0,0 0,1 0,-1-1,1 1,6-4,-1 1,0-1,0 1,2 0,-2 0,2 1,-1-2,-5-4,-1 0,0 1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410 902,'-4'-17,"4"14,-1 0,1 0,1-4,-1 4,0-1,0 0,0 1,0-3,1 2,-1 1,0 0,0-1,0 1,0 0,1 0,0-1,0 1,0 0,0 0,0 0,1 0,1 1,0-1,1 2,0-1,-1 0,0 2,1 0,1 0,-2 1,0-2,1 2,-1-1,2 0,-1 0,-1 0,0 0,0 0,1 0,-1-1,2 1,4-1,-6 1,0 1,-2 2,0 0,-1 0,0 1,0 0,0 1,0-2,-1 1,1 0,0 1,0-2,-1 0,2 1,-1 0,-1-1,0 7,0-6,0-1,0 0,0 0,-1 0,-1 2,-1 1,3-3,-1 0,-2 2,3-1,1-12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3173 1195,'2'0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566 905,'-12'-16,"8"3,4 9,-1-2,0-3,0 5,1 1,-1-1,1 1,1 0,-1 0,1-2,0 2,0 0,0 0,0 0,-1 0,1-1,1 0,-2 1,2-6,1 5,1 3,-1 1,1 2,-1-1,1 1,-1-1,2-2,-2 2,5-2,-3 1,-1 0,3 0,-2 1,-2-1,1 2,-2 1,0 0,-2 0,1 0,-1 0,1 0,0 0,0 0,0 0,0 0,-1 1,1-1,0 3,0-3,0 1,0 0,1 6,-1-5,0-1,0-1,1 1,-1-1,-4-2,-2-3,0 0,2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1812,'1'20,"0"-17,-1 1,1 2,0-3,0 0,-1 0,2 2,0-1,0 0,-1 1,0-2,-1-6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1771,'4'20,"-3"-16,2 0,0 2,0-1,0-2,-2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818 1846,'-13'-11,"8"7,2 3,2 4,0 0,1 0,1 0,-1 0,0 0,1 0,1 1,0 0,0-1,1-2,0-2,1-6,-3 4,0-2,0 0,-1 0,1-5,-1 7,0 0,0-2,1 2,-1-2,1 1,-1-3,-1 4,1 0,-2 8,3-2,-1 1,1-1,0 1,0-1,0 0,1 5,1 7,-2-10,0-1,0-1,0 0,0 1,0-1,2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1812,'18'-3,"-14"1,-1 1,0 1,0-1,0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876 1820,'1'12,"0"-6,-1-1,0 2,0-2,0-1,0-1,0 0,3-2,2-3,1 0,-3 1,0-1,4 2,-3-1,1 1,-2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1806,'0'14,"0"-9,0-1,1 3,-1-4,1 0,-1 1,0-1,0-7,0 1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922 1769,'13'6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1805,'-13'-11,"10"10,0 2,0 3,3-1,0 1,0-1,1 2,1-1,2 2,-2-2,0 0,1-1,-1 0,1 1,0-3,0-2,-1-3,-1-6,-1 6,0 0,-1 0,1 1,0-1,-1 0,1-1,-1-1,0 1,1-1,-1 0,1 1,0 2,-1 0,1-3,-1 2,2 9,0 1,2 9,-2-8,0-2,0 1,1-1,0 0,-1-1,1 1,1 6,-2-6,0-1,0 0,0-1,1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1789,'17'-15,"-14"13,0 0,0 1,2 1,-2 0,-2 3,-1 0,1 1,-1 0,0 3,0-4,0 0,0 2,0-2,1 3,0-3,-1 1,3 4,-3-5,0 0,0 0,-1 1,0 0,-1-1,0 0,-1 0,-1-1,-1-1,-1-2,3-1,-1-3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1195,'13'10,"-10"-8,1-1,0 2,1 0,-2 0,0-1,0 0,1 2,0 0,-2-1,0 0,0 0,0 0,3 3,-3-3,1 0,3 1,-1 1,0-2,-2-2,1 2,0 0,-1 1,1-1,-1 0,-2 2,2 0,-2-2,1 3,1-2,-1 1,2-1,0 0,0-1,-1 0,0 0,0 1,0-1,0-1,-2 1,1 1,0 2,-1-3,0 2,1 0,-1-1,2-2,-2 1,-16-7,2-1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1765,'25'-2,"-22"2,0 0,0 2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1067 1770,'0'19,"0"-16,1 0,-1 1,1 0,0 2,0-2,0 0,0 0,0 2,-1-3,3-2,2-4,0 0,2-4,-3 5,-2-1,1-1,0 2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1797,'9'21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1101 1756,'14'22,"-12"-17,0-1,-1 0,-1-1,2 2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1802,'-14'-14,"10"12,-1 1,2 3,3 1,0 0,6 5,-2-4,0 0,-1-1,0-1,0-3,-1-2,-1-2,-1-1,0 3,0-1,0 0,-1 0,1-1,0 0,-2-2,1 2,0 2,2 8,1 6,0-2,0-5,-1-1,0 1,3 4,-2-5,-1 0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1735,'28'6,"-28"-1,1-1,2 2,-2-3,2 4,-2-3,1 4,-1-3,0-1,0 1,-1-1,1 1,0-1,1-1,-2 0,0 0,-2 0,-1-2,0 0,-1-2,-4-2,5 2,0-3,-1 1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1745,'25'-3,"-22"4,0 2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1756,'4'15,"-3"-10,1-2,-1 4,0-4,1 1,-1-1,1 2,-1-2,1 0,0 2,1-3,2-4,1-3,-3 1,-2 0,0 1,-1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1771,'2'0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1738,'2'0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1662,'15'-8,"-12"6,0 0,1 0,-1 0,0 0,0 0,0-1,0-1,0 0,2-4,-3 1,-1 4,1-1,0 1,0-1,2 0,-1 1,1 0,-1 0,0-1,0 1,0 0,-1-1,1-4,-3 4,2 0,-1 1,0-1,0 1,0 0,0 0,1-2,-1 1,1 0,0-10,-1 10,0-3,1-1,0 1,-1 4,1-2,-1 2,-7 2,2 0,1 1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1766,'-16'-1,"12"3,3 2,0-1,1 0,1 0,0 3,0-1,2-1,0-1,0-1,0-1,0-2,-2-2,2-8,-2 7,-1 0,0 0,0 0,0-1,-1-5,1 5,-1 2,1-1,-1 0,1-1,-1 0,1 1,-1-3,1 3,0 7,3 8,-2-5,0-1,0-1,-1 0,2 2,-1-3,0 0,0 0,1 2,-2-2,2 3,-1-1,-1-2,-1-6,1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1767,'3'21,"0"-16,-1-1,0-1,0 0,5 2,-4-4,1 0,-1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1328 1740,'20'-4,"-17"3,0-1,0 2,-1 3,-2 0,0 0,0 3,0-3,2 1,-1 1,2 4,-2-5,0 0,1 5,-1-5,-1-1,2 1,-2-1,0 0,-3 0,-2-2,2 0,-1-1,-9 0,8 0,1 0,0 0,0 1,1 0,-1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1866,'42'7,"-39"-7,1-1,-1 0,2 1,-1-1,0 0,0 0,1 1,-2 0,0 0,0 0,0 1,0 0,1-1,5 1,-4 0,-2-1,1 1,0 0,0-1,-1 1,1-1,-1 1,1-2,0 1,4 0,1-2,-4 2,-2-1,0 0,0 0,0 0,0 0,4 0,-4 0,0 0,0 0,1 1,5-2,-5 2,0 0,0-1,0 1,0 0,-1-1,0 1,4 0,-4-1,2 0,-1 1,0-1,0 0,0 1,0 0,-1-1,1 0,-1 1,0 0,0-1,6 0,-6 0,0 1,1 0,4-1,-4 0,5 1,-5-1,0 1,0-1,0 1,10-3,-8 2,11-3,-13 3,0 0,9 0,-10 0,0 1,0 0,0-1,6 0,-5 0,8 1,-6-1,-3 0,0-1,-6-3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687,'0'18,"0"-12,0-3,-1 0,2 0,-2 1,1-1,0 1,0 0,0-1,0 0,0 2,0-2,0 2,0-1,-1-11,0 1,0 1,0 1,0-2,0 3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657,'6'16,"-5"-13,0 0,0 0,1-6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709,'-6'4,"4"0,1 1,2-2,1 0,2 0,0-1,0-1,-1-1,0 1,0-1,0 0,0-1,0-2,-1-1,0-1,-1 1,0 1,-1-1,0 0,1-1,-1 1,1-4,0 2,0 2,-1 1,-2 6,0 6,1-3,0 4,1-3,1-3,-1-1,2 0,0 0,1 0,-2 0,0 0,-1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691,'-6'24,"5"-21,0 0,1 0,2 0,0 0,1-1,0 0,0 1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674,'17'21,"-16"-14,0-3,-1 1,0-1,-2 2,-1-3,1 0,-2 0,1-2,-1 0,0 0,-2-1,3 0,0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2865 703,'25'7,"-21"-9,-1 1,1 1,-1-1,0 1,0 1,-4 2,-6 3,4-4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1478,'-6'17,"4"-12,1 0,-1 1,-1 5,1-7,-4 3,3-4,0-2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845,'-3'14,"2"-9,1-2,0 1,0 3,1-4,0 0,4-1,-2-3,0 0,-1-2,0-1,0-2,-1 3,0-2,-1 1,0 1,1 0,-2 6,1 0,0 4,0-3,0 0,1-1,0 1,2-3,0 0,2-1,1-2,-2-1,-2 0,-1-3,-1 3,-1 0,0-1,1-1,-1 2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2897 817,'-1'14,"1"-11,0 2,-1-1,0 0,0-1,1 0,-1 2,1-1,0-1,-1 1,1 0,-1 0,1 0,0-1,4-6,-2 0,0 0,-1 0,1-2,0 2,0-2,0 2,1 0,0 0,0 2,0 0,-1 16,-1-12,-1 0,0 1,0 0,0-1,3-6,-1-1,-1 0,0 0,0 0,1-2,-1 2,0 1,2 3,-3 3,1 0,0 6,-1-5,0-1,0 0,0 1,0-1,-1-23,0 15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2930 833,'2'0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2968 799,'-4'26,"4"-23,-2 2,2-2,-1 0,1 0,-1 4,1-3,-1 5,1-5,0-1,-1 1,1-1,-1 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854,'18'-1,"-18"-2,-2 0,0 0,-1 1,0 5,2 1,0 0,0 4,0 0,1-3,-1-2,1 1,0-1,3-2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809,'-5'17,"3"-13,-1-1,2 1,-1 0,1 1,1 3,0-4,0 0,0 0,1-1,0 0,-1 0,2 2,0-2,-1 0,2-1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3081 826,'23'0,"-20"0,2-1,-1 1,-1 0,-6-1,0 1,0 0,0 0,0 1,2 2,0 0,1 0,0 3,0-2,0-1,0 0,0 6,0-6,-1 0,1 0,0 0,3-2,0 0,0-2,0-1,0 0,0 0,0 0,-3-1,0 0,0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815,'22'3,"-19"-2,-3 4,1 2,-1-2,1 0,-1-1,1-1,0 2,-1-1,1 0,0 4,0-4,0-1,-1 0,-11-1,7-2,0 1,1 0,-1-1,-19-3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992,'1'16,"0"-8,0-5,-2 0,3 0,0-6,-3-2,1 1,0 0,0 0,-1 1,1-1,1-2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943,'5'29,"-5"-26,1 0,0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1487,'11'16,"-9"-12,-1 0,0 0,2 4,-1-5,0 1,1 0,-6-4,-6-3,0-2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994,'-15'-2,"12"2,1 3,1 0,1 0,1 1,0-1,3-1,-1-2,0 0,0-2,1-1,-1 0,-1 0,2-4,-2 2,-2 2,1-2,0-2,-1 3,1 0,-1 1,-3 8,1 12,2-11,-1 0,2-1,2-2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975,'-3'15,"2"-8,0-3,1-1,0 2,1-2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950,'12'34,"-12"-31,-1 3,-1-3,0 1,-1-1,-1 2,2-2,-1 1,2 2,-1-1,1-1,-2 0,0-1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1103,'23'5,"-20"-5,0-1,0 1,0 0,-3 3,1 11,-1-10,1 9,0-10,0 2,-1-1,1-1,-1 0,1 0,-5 0,0-2,-2 0,0-1,3 0,0 0,0 0,0 0,0-1,-6-2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1438,'-11'17,"9"-11,0-1,-1 0,0-2,0 1,-1-1,-4 6,5-5,-4 10,4-8,0 0,0-1,1 0,-3 4,2-5,0 3,1-3,1-1,0 0,0 0,2-9,0 3,1 0,1-3,0 2,-2 1,2-1,0 0,-1 0,0 0,2-1,-2 1,0 9,-1-1,-1 1,0-1,0-1,-1 1,-1 9,1-1,0-7,1 0,-1-1,-1 4,0-3,5-10,-1-3,1-8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1495,'15'-6,"-12"4,0 1,0 1,-3 3,-2 2,0 0,0 0,0-1,1 1,-1-1,1-1,-3 4,1-2,1-1,0 0,9-6,-1-1,-3 1,1 1,1 0,-2 1,0 0,-4 3,-4 5,3-5,0 0,0 0,0 1,1 0,0-1,-2 1,0 1,0-1,0-1,0-1,0-4,3-2,-1-1,1 2,0-1,1 1,-1-2,1 2,1 0,1 2,0 3,0 1,0-1,2-5,-1 0,-2 0,0 0,0 0,0 0,3-2,-1 1,-1-1,-1 2,1 0,-2 6,-1 0,1 2,0 1,-1-3,1 1,-1-1,1 0,2-1,-1-7,0 0,0 0,-1 0,1-1,-1 0,1-6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1468,'2'26,"-2"-19,-1 0,1 0,0-1,0-1,-1 1,1-1,-1 0,0 8,1-6,-1 0,0-2,1 1,-2 2,0 2,1-7,0 1,0 0,-1-1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1528,'-5'13,"4"-8,1-2,0 2,-1-2,1 0,1 1,0 0,0-1,2-9,-1-6,-1 7,0 0,-1 1,0 0,0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1487,'2'0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1505,'-10'46,"12"-49,2-2,-1 0,-1 2,0 0,3 0,-2 1,0 1,1 0,-1 0,0 1,0 3,-1 1,0-1,-1 1,1-1,0 0,1-3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1516,'13'-13,"-10"10,0 1,5-3,-5 3,0 0,3-1,-2-1,1 2,1-1,-1 0,-2 2,0 0,1-1,1 1,3-1,-4 0,0 1,1-1,-1 0,-1 0,1 0,-1-1,0 2,0 0,1 0,-5-3,-2-1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2344 1441,'-7'68,"7"-58,0-7,-1 4,1-3,0-1,0 1,3-3,0 0,0-1,2-1,-2-4,-4 0,0-1,1 3,-1-1,0 0,-1 0,1 0,-3-3,2 4,0 0,-1 0,0 1,0 1,0-1,0 1,-1 0,-3-1,3 1,1 1,0 1,8 2,5-1,-4-2,-2 0,1-1,-1 0,-1 1,6-2,-4 2,0-2,-1 2,1 0,0 0,-1 2,-1 0,-1 1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1490,'-15'1,"11"1,-1 2,2-2,-2 6,3-5,1 1,-1 1,2-2,-2 4,2-4,2 0,5-3,-4 0,3-3,-3 0,0-1,-2 0,1-1,0 2,-1 7,2 1,0 0,-1 1,0-1,-1-2,0 2,1-1,1-2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1532,'-4'17,"3"-14,-1 0,0 0,-1-3,1-5,1 1,-1 1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1488,'4'14,"-7"-12,0-6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1444,'-1'23,"1"-18,0-2,1 0,0 0,1 0,1-1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1658,'-5'44,"4"-41,1 0,0 1,3-5,-1-3,-1 1,0-1,0 0,-1-1,0 0,1-2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2214 1635,'12'8,"-9"-8,1-2,-1 1,0-1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2262 1632,'-8'45,"6"-40,1 0,-1 5,1-7,0 0,0 3,0-3,4-8,-1 1,0-1,0 2,1-2,1 1,-2 0,2 1,-1 2,2 7,-3-1,0 0,-1-2,3 0,-1-5,-1-1,2-19,-3 15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2329 1612,'-18'59,"17"-46,0-9,0 2,1-1,1 1,1-2,0-1,0 1,5-1,-2-5,-2-1,1-1,-2 0,-1 1,-1-7,0 7,0-1,-1 0,1 1,-5-9,3 8,-3 0,-1-1,1 2,0 1,0 1,1 0,1 2,0-2,7 2,-1-1,1 1,0-1,1 1,0 0,0-1,0 1,-1-1,0 1,3-2,-2 0,-2 0,2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2437 1652,'16'1,"-13"-1,3 0,-2-1,-1 1,0-1,3 1,-2 0,-1 0,0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1665,'-5'13,"4"-9,0-1,-1 2,1-2,-1 1,1-1,0 0,0 1,-1-1,0 2,-2 6,2-6,0-1,0-1,-5 4,4-4,0-1,4-5,3-11,-2 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1431,'24'5,"-21"-1,-3-1,2 0,-1 1,0-1,-4-1,1 1,-1 0,-3 2,0 1,0-2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1601,'-13'17,"12"-13,1 0,-1-1,-1 7,2-7,-1 2,1-2,0 0,0 0,0 0,1 3,0-2,0 1,-1-1,1 0,-1 3,1-3,0 1,-1-1,1 1,-1-2,0 0,-1 3,-1-2,1 0,-2 4,1-3,0-2,0 2,1-2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1639,'-10'13,"8"-9,0 9,2 2,-1-12,1 0,0 1,1-1,-1 0,1 0,0 1,2-1,0-3,-1-3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2570 1648,'2'0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2571 1647,'-3'14,"3"-11,-1 0,1 2,-1-2,1 0,0 0,0 0,2 0,1-2,0-4,-1-3,-1 1,-1 1,0-1,1 1,-1 0,0 1,-1 0,1 0,-1-2,0 2,0 0,0 0,0 0,6 3,-1 1,-1-1,2 0,-1-2,-1 0,0-1,0 0,-2 6,-1 1,1 0,-1 0,-2 1,2-2,-1 1,1 0,0 1,0-2,0 1,0 0,0 5,1-5,-1-1,0 0,2-7,0-3,-1 1,0 1,0 1,-1 1,0 0,2-3,0 3,-1 0,2 3,0 6,-2-2,-1 14,0-14,0 0,0 0,1-1,4-24,-2 12,-2 3,0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1581,'-15'48,"14"-44,1 1,-1-1,1-1,0 0,0 0,0 0,2 3,0-3,2-2,2 0,-3-3,0 0,-1-1,0 0,-1 0,-2-1,-1-3,0 3,-1 1,-1 0,1-1,-2 2,1-1,0 2,0-1,1 1,0 1,6 0,0-1,1 1,0-1,0 0,-1 0,2-1,2-1,-3 1,0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1615,'10'24,"-8"-19,2-1,-3 1,2-1,-2 0,0 0,0 0,0-1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2735 1608,'-9'19,"5"-9,3-7,-1 3,1-3,-1 0,1 1,1 0,-1-1,1 0,0 3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2755 1602,'13'8,"-12"-5,0 1,0 1,0 3,-1-5,0 0,0 4,-1-4,0 0,-1 1,-1 4,2-4,-1 1,2-1,0-7,1-1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2806 1649,'8'15,"-8"-11,-1-1,1 0,-1 7,0-6,0-1,0 0,0 0,-1-6,1 0,0 0,0-2,0-4,0 5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2803 1620,'17'9,"-14"-7,-6-3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1476,'24'1,"-20"-1,0 0,3 1,-3-1,3 1,-4-1,1 0,-1 0,1 0,1-1,-1 1,0 1,1-2,3 0,-5 1,0 0,1-1,1 1,-5 3,-3-1,-5-1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3018 1327,'-4'18,"3"-9,0-5,1 0,0-1,-1 1,1 0,-1 0,0 4,0-3,1 0,-1 0,1 0,0-1,-1 1,0-2,2-9,-1 1,1 0,-1 1,-1 0,0-1,1 2,-1 0,-2 1,0 1,0 0,-1 1,-2 1,2-1,0 2,0 0,1 3,2-2,0 0,1 0,-1 1,2 6,0-7,3 0,0-1,0-1,1 0,-1-3,0 1,2-3,-3 1,-1 0,0-3,-2 3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3035 1380,'16'9,"-13"-10,-1-2,2 1,-1-2,-2 1,-1 0,-3 1,-4 2,3 1,0 1,0 1,0 1,1-2,0 3,1-2,0 0,1 0,0 0,1 0,-2 4,2-4,1 0,2 0,1-1,1-1,3 0,-4-1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3104 1370,'-22'9,"18"-6,1-1,1 1,0 1,1-1,1 0,-2 3,1-3,1 0,-1 1,3-1,2-3,2-1,-1-1,-2-1,0-2,-1 2,0 0,1-1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3131 1316,'-6'21,"5"-15,0 0,0-1,0 0,-1 1,1-1,0 0,0-1,-1 7,1-5,0 1,0 0,0-3,0 0,0 0,1 2,0-2,3-7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1373,'14'2,"-9"-3,-1 1,-1 0,0 0,0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3186 1342,'17'10,"-14"-9,0 0,0 0,0 1,-2 3,-1-2,-1 0,-1 1,0 0,0 1,-1-1,1 0,-5 4,1-1,4-4,-1 0,0-2,-2-16,4 10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3277 1356,'-5'21,"4"-16,0 1,0-1,1 0,-1-1,1-1,0-10,1 2,-1-4,0 4,0 1,0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3243 1331,'16'2,"-12"-3,-1 1,1-1,-1 0,3-1,-3 1,1 1,3-2,0 1,-3 1,-1-1,1 1,-1-1,0 2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3319 1341,'-2'24,"1"-21,0 1,1-1,0 1,2-1,1-2,1-3,0-2,0-1,-2 1,1-3,-3 2,1 0,-2 2,-1 7,1 2,1-2,0-1,-1 7,1-7,-1 0,1 0,-1 1,0 5,0-3,1-1,-1-1,-1 3,1-4,-3 6,2-6,-1 0,0 0,-1-2,-1-1,2 1,-2-1,-1-2,3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3363 1332,'-10'44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1742,'4'17,"-3"-12,-1 0,2 8,-1-8,-1 1,1 3,0-6,0 1,0 0,0 0,0 1,-1 1,0 1,1-2,0 0,-1 0,0-1,1-1,-1 0,2 7,-2-4,0 0,1-1,-2 2,1-2,1-1,-1 0,0 0,0-1,-1 5,1-4,0 3,0-2,0 2,-1-1,2-3,-1 0,1 0,3-2,3-1,-3 0,-1 0,4 0,0-1,-3 0,-1 1,2 0,-2 0,3 1,-2-1,3-1,2 1,-3 0,1 1,-4-2,1 1,-1 1,1-1,-1-1,1 2,-1 0,0-1,0-1,0 2,1 0,-1-2,0 2,0 2,-3-7,-1-5,1 0,-2-4,2 4,-1 5,1-1,-1-1,1-1,-1 0,0-6,1 5,-1 2,0 0,1 1,0-7,-1-4,1 11,0 2,0-1,-1-1,1-3,0 5,0 0,0-1,-1-7,1 6,0 1,0-7,0 8,0 0,-6 4,1 1,1 0,0-1,-2 1,3 0,-1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3357 1332,'24'-11,"-21"11,-1 3,-2 1,-1 0,0-1,-1 1,-1 2,1-1,1-2,-1 1,1-1,-2 0,0 0,5-6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3387 1340,'16'10,"-12"-11,0-1,1-1,-2 1,1 0,-2-1,-2 0,-1 0,-2-1,-1 2,0 2,0 0,0 0,-1 2,1 0,1 0,0 2,1 0,1 3,1-4,-1 11,2-10,2 0,1-3,9-4,-8 2,-1-2,7-15,-9 13,2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1345,'1'28,"-1"-25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1292,'2'23,"-1"-20,-1 0,1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1332,'-14'-8,"11"8,-1 0,1 0,-2 2,3 1,2 0,-1 1,1 1,0-1,1 4,0-5,1 0,2-1,7-8,-8 2,2-3,-3 3,2-4,-1 2,-2 3,5-8,-5 7,0-2,1-4,0-2,-1 8,-1 0,-3 9,1 2,1 0,1 0,-1 1,1 3,0-6,1 7,-1-6,0 6,1-5,-1-4,0 2,0-2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3178 1496,'-3'33,"2"-23,1-5,-1 2,0 11,0-9,0-1,1 1,-1-1,0 3,0-1,0-3,1-1,-1 3,-1-5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3230 1572,'-2'15,"2"-10,0-2,-1 0,1 1,-1 4,1-3,0 1,1-13,0 4,0-8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3236 1544,'18'19,"-15"-18,0-1,0 1,0 0,-1 2,-2 0,1 1,-2 1,1 1,0-3,-1 0,0 2,0 1,1-2,-1-1,0 5,0-1,3-22,-1 11,-1 0,2-2,0 0,1 1,-1 1,1 0,-1 1,0 0,0 0,1 3,-2 3,0 1,-1-1,0 3,-1 1,0-3,0 0,1-1,0 0,2-6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3327 1513,'-11'47,"10"-42,1-1,0 0,0-1,-1 1,1 0,0 1,0-2,0 1,1-1,-1 0,3 0,0-4,0-4,-1 1,-1 0,0 0,-2 0,0 1,0-3,-1 2,0 0,-2-2,0 3,-1 1,-2 1,4 1,0-1,-2 1,11-1,-2 0,4 0,-4 0,1 1,-2-1,0 1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3212 1528,'22'-6,"-17"4,0-1,-1 1,1 0,4-4,-7 3,2 1,-1 0,-7 7,1-2,1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1858,'15'-4,"-10"3,-2 0,1 0,-1 1,1-1,0 1,3-1,-1 1,3-1,0 0,-6 0,0 1,2-1,2-1,-1 1,-2 1,0 0,-1 1,0 0,1 0,0-1,-1 0,4 0,-21 0,8-1,0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3233 1527,'-4'33,"3"-26,1-1,-1 5,1-6,-1 1,-1 6,2-4,0 0,-3 10,3-14,0-1,0 1,3-8,-2 1,3-14,-3 9,0 1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3266 1540,'0'42,"0"-35,1-4,-1 0,1 1,0-1,3-1,-1-2,0-3,1-2,-2 1,0 0,-1 1,1-3,0-3,-1 3,0 1,-1 0,1 1,-1-3,1 2,-1 1,-1 1,-3 8,3-2,-2 7,3-5,-1 2,0 6,1-8,-1 6,1-5,-1 0,1 2,-1 0,0-1,-2 9,2-12,1 0,-1 0,0-1,-2 3,2-3,0 0,0 0,-1 0,-1 1,0-3,2-7,2 2,0-1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3322 1520,'3'29,"-4"-25,1 8,0-6,-1 5,1-6,-1-1,1 1,-1-1,0 3,0-1,0 7,1-8,0-1,-1 6,1-7,-1 0,0 0,2-6,-1-3,1-1,-1-1,1-10,0 12,0 0,-1 1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3323 1543,'16'-7,"-12"7,0 1,-4 2,-2 2,1-2,-3 9,2-8,1 1,0-1,-2 4,1-4,0-7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3358 1550,'21'8,"-18"-11,-1 0,-1 0,0 0,0 0,-1 0,-1 0,-2 0,-1 2,0 1,0 1,-1 1,0 1,1 0,1 0,1 0,-1 2,2-1,0 1,-1 0,2 0,0 5,1-7,0 0,1 1,2 0,0-1,-1-3,1 0,1-2,-2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3444 1534,'-2'26,"2"-18,0-5,-1 2,0 0,0-9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3441 1492,'7'24,"-5"-20,0-1,1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3490 1548,'-22'-4,"19"8,3-1,-1 7,1-6,0-1,-1 1,1-1,1 1,-1-1,3-2,1-2,-1 0,0-1,0-1,-2 0,1-2,-1 1,0 0,0 1,0 0,1-3,-1 2,0 1,0-9,0 1,-1 8,0-1,0-3,0 4,-2 7,2 7,1-6,-1 0,1 3,-1-4,1 0,2 28,-3-28,1-1,-1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3552 1476,'-14'40,"12"-24,2-10,0 13,0-11,2 7,-2-10,0 1,1-1,0 0,0 6,2-7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3626 1522,'17'3,"-10"-7,-4 2,1 1,-1 0,0 2,4 1,-2-2,2 0,-3 0,1-2,-3-3,-2 1,0 0,0 1,-1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1741,'-7'13,"6"-10,0 1,0 0,0-1,1 1,0 0,0-1,0 4,0-4,1 0,-1 0,2 1,0 2,1-2,0 0,2-1,2 0,-4-2,4-1,-2 0,-2-1,4 1,-3-2,1 0,-1 0,-1 1,3-2,3 0,-6 2,0 1,2-3,1-1,-2 1,0-6,-3 5,-1 1,0 0,-1-3,0 3,0-1,-3-1,0 2,-2-1,3 2,-5-1,2-1,0 0,1-1,2 1,0 1,1 0,-1-1,0 2,-2 2,-1 1,-1 3,2 4,4-4,-1-1,0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3503 1631,'24'-4,"-19"1,-2 2,3-3,-3 3,0-1,0 0,0 2,0-1,0 2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3514 1652,'23'-2,"-19"2,0 0,-1-1,1 0,0 0,-1-1,0-2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1363 1060,'0'15,"0"-11,0-1,0 0,-1 0,0 3,1-2,-1-1,0 0,0 2,-1 0,2-1,-2 2,2-3,0 0,-1 4,0-3,1 0,0-1,2 0,2-1,-1-1,0-1,1-1,0 1,-1-1,1-1,0 1,-1 0,0 0,0 0,1 0,-1 1,0-1,0 1,-6-1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1344 1057,'27'1,"-24"-2,1 0,-1 0,0 1,0-1,0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1100,'22'1,"-17"-2,-2 0,0 1,0-1,0 1,0 0,0 0,2-1,-2 2,-3 2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1435 1098,'2'0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1436 1098,'3'2,"0"-2,1 0,-1-1,6-1,-6 2,2-1,-2 0,2 0,-2 0,0 0,1 0,-1 1,0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1064,'15'0,"-12"-1,0 1,0 1,0-1,0 0,0 1,0 0,0 0,-2 2,-1 2,-1-1,1-1,-2 1,0 1,0-1,0-1,-1 1,1-1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1546 1040,'1'22,"-2"-11,1-7,-1 0,1 0,-1 7,1-7,-1-1,1 0,1 0,-1 1,2-1,-1 0,2-1,2 1,-1-3,-1 0,10-3,-9 1,-1 1,0-1,0 0,0 0,0-2,-3 1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1544 1033,'16'-1,"-11"2,-1-1,0-1,-1 0,0-1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1762,'13'-1,"-10"0,0 1,0 0,1-1,-1 1,1-1,-1 1,0-1,-7 0,-6 3,6-1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1547 1071,'38'-14,"-35"13,0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1610 1069,'39'-11,"-35"11,-1-1,0 1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1637 1033,'6'52,"-6"-47,0 0,1-2,-1 3,0-3,0 1,1-1,0-6,-1-1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1691 1013,'0'58,"0"-52,0-1,-1 6,0-5,0-3,0 0,1 0,4-2,0-1,0 0,-1-1,0 1,0-1,1 0,-1 0,1-1,-1 0,-1-1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1687 1033,'2'0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1693 1059,'33'-6,"-30"4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1690 1023,'15'-14,"-9"10,-3 4,1 0,-1 2,-3 3,-2-2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1760 1021,'5'38,"-5"-33,-1 6,1-6,0 0,-1 0,1-1,0 2,-1-3,1 1,0-1,0 1,0-1,0 1,0 0,0-8,1 0,0 0,0 1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1805 1044,'1'21,"-1"-18,0 1,-1 5,1-5,-1 0,1-1,-1 0,0 0,0 7,1-6,-1 0,1-1,1 0,-1 0,1 0,1 3,1-3,0-3,0-1,0-2,0 0,4-2,-2 1,2 1,-2 0,-2 2,-2-2,-5-1,-1-1,2 3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1801 1039,'27'-1,"-24"0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1814,'-10'37,"9"-34,1 0,-1 0,1 0,-1 1,1-1,0 0,0 0,0 0,-3-7,0 1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1804 1086,'18'-5,"-13"1,0-1,-1 3,-1 0,0 1,0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1872 1087,'29'-10,"-26"9,0-1,0-1,-1-1,-1 1,0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1924 1036,'2'27,"-2"-23,0 0,-1 0,1 1,0 4,-1-6,1 0,-1 2,1 0,0 0,0 2,0-4,1 1,1-1,1-1,1-1,3-2,4-2,-8 2,4-4,-4 3,0 0,-1-1,-3-1,-1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1044,'12'6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1066,'27'-3,"-24"2,1 0,-1-1,1 0,1-5,-3 4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2003 1001,'8'86,"-7"-80,0-1,-1 0,1 0,0-1,-1 0,0 1,1 0,0 8,-1-10,0-7,-1 0,1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1032,'3'50,"-4"-46,1-1,-2 1,2 0,-1-1,0 0,4-1,0-2,1 0,-1 0,1-1,2-1,-3 1,0 1,1-2,-1 1,0 0,0-1,-4-1,-5-9,4 7,0 1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2068 1010,'2'0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1053,'30'-4,"-27"3,0 1,0-1,-1-2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2116 1029,'21'33,"-20"-30,0 2,1 0,-1-1,0-1,0 0,-1-6,0-9,0 7,0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1912,'-13'-12,"10"12,2 3,-1 3,2 0,0-3,-1 1,4-1,0-3,0 0,1-1,-2-2,3-2,-2 1,-1 1,0 0,0 6,3 20,-5-19,1 3,-2 2,1-6,0 3,-1-2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2146 1025,'-12'36,"10"-32,0 1,1-1,-1 0,1 0,-1-1,2-8,-1-1,0 2,1 0,-1 1,-2-1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1049,'23'-1,"-20"1,1 1,-1-1,0 0,-4-3,-4-1,2 3,0-1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2050 1008,'29'1,"-25"-2,-1 1,0 0,2 1,0 0,5 1,-6-1,-1-1,0-1,1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1013,'7'38,"-7"-33,0 3,0-2,1-2,-1 0,0 0,0-1,0 0,1 0,-1 0,0 0,1 0,1 0,1-2,0-1,1 0,-1-1,0 1,0-2,1 1,-1-1,0 0,-1-3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2173 1037,'2'0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1064,'34'-2,"-31"0,0 2,0-1,0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2239 1005,'4'19,"-3"-12,0 0,-1-4,1 0,-1 1,0 0,1 1,-1-1,0 2,1 0,-1 19,1-21,-1-1,-1 2,1-1,0-1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2178 1016,'14'9,"-9"-10,-2 1,0-2,0 0,0 2,1 2,-1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1025,'-1'13,"1"-10,-1 0,1 1,0 1,0-1,0-1,0 5,0-2,0-1,-1 4,1 0,1-4,-1-2,4 0,0-2,-1-1,0 1,0 0,0-1,0 0,3 0,-3-1,4 1,-1-1,-2 1,1-2,-2 2,-1-3,-4 0,-1 1,-1 0,0 0,0-1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2286 1020,'36'-1,"-33"2,0-2,-8 5,2-1,-1-1,-1 3,2-3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1824,'16'22,"-13"-18,0 0,0-2,1 2,-1 0,0-2,-1 1,0 0,0 0,-2 0,1 1,-1-1,-1 0,-1 0,0-7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2291 1061,'39'-6,"-35"4,-1 2,0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2380 1011,'0'22,"-1"-17,-1 0,1-2,0 0,0 0,0 1,0 0,0 0,-2 6,1 1,1-6,0-1,0 0,1-1,-2 3,2-3,0 2,0-2,0 0,0-6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1040,'-2'17,"2"-12,0-2,0 0,0 3,0-2,0 0,0-1,-1 3,1-1,0-2,-1 1,2-1,2-2,3-1,-3 0,0 0,1 0,-1 0,0 0,0 0,0 0,1-1,1 0,-1 0,-1-1,-2-1,-4-1,-2-4,3 4,0-1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2409 1035,'30'-5,"-27"5,0 0,1 0,-8 3,1-1,-1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2412 1063,'33'-2,"-30"1,1 1,-1-2,0 1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1002,'9'33,"-9"-29,0 3,0-3,-1 3,2 5,-1-7,0 0,0 4,0-6,1 4,-1-3,0 0,0-1,0 1,0-1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2553 1063,'0'16,"0"-11,0-1,0-1,1 0,0 5,0-4,-2-1,1-8,0-1,0-1,0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2556 1014,'17'41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2611 1067,'-13'-6,"9"5,1 1,0-1,0 2,0 0,2 2,0 2,2 12,0-13,0-1,1 1,2 1,0-4,-1-1,1 0,0-1,-1-2,0-2,0-4,-1-5,-2 11,1 0,-1-7,1 7,-1 0,0-1,0 0,0-9,0 9,0-1,0 2,0 9,0 8,1-9,-1 0,0-1,2 9,2 5,-2-8,-1-6,1 4,-1-4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2666 999,'3'53,"-2"-39,1 3,-2-10,1-1,1 11,-1 0,-1-12,0-1,-1 3,0-3,-2-3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3444 1865,'-5'14,"4"-11,1 0,-1 6,1-6,-1 2,1-2,-1 1,1 0,2-1,1-1,2 1,-2-2,2 1,-2-2,0 1,0-1,6 3,-6-3,0 4,-2-1,-1 1,-1 1,-2 2,0-4,-1 1,-1-1,2-2,-3 0,2 1,-2-3,3 0,1-2,-2-2,2 2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2732 1048,'31'-1,"-28"0,0 1,0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2793 1009,'1'23,"-2"-20,1 0,0 0,0 0,-2 5,2-5,0 0,0 0,-1 3,1-2,0 0,0 0,0-1,-1 0,1 0,0 1,1 1,-1-2,3 0,4-2,-4 0,1-1,4-1,-3 1,-2 0,0-1,3 1,-3-1,0 0,0 1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2796 1010,'44'0,"-47"0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2792 1059,'37'-5,"-34"5,1-1,1 0,-2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2878 973,'7'62,"-6"-54,-1-1,1 0,0 1,-1 2,1 0,-1-2,1-1,-1 0,1 0,-1 1,0 6,0-8,0-1,0-1,0-1,-1 6,0-4,-2-6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2961 1015,'-21'29,"20"-26,0 1,1 0,-1 0,4 11,-2-11,-1 0,1-1,1 2,0-1,2 0,-1-2,0-2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2992 1012,'0'19,"0"-16,-1 0,1 0,0 2,-1 0,1-2,0 3,0-3,0 1,-1-1,1 1,0 0,0 4,0-5,1 2,-1-1,1-1,1 0,1-1,2-2,-1 0,1 0,-2 0,2-1,-1 0,0 1,-1-1,0 1,6-2,-3 1,-3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2996 1017,'38'-5,"-42"4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2994 1057,'37'-3,"-34"3,2 0,-1 0,5-3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3062 993,'28'59,"-28"-53,1 0,0 3,-1-1,0-1,-1 0,0-2,-1 0,-1 0,-2 1,1-1,-1 1,1 1,-1-1,-9-5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1695,'18'-2,"-15"2,0-1,0 1,0 1,-9 2,2-1,1-1,1 2,1 0,0 0,1 0,0 0,0 5,1-4,-1 6,0-6,0 2,0-3,0 1,-1 4,2-3,-1-2,0 3,0-2,0-1,1 0,-1 2,-1-9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1898,'31'-18,"-38"17,1-1,1 0,1 1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1424 944,'-15'3,"10"-2,2 0,0 0,-2 0,2 1,0 0,1 1,0 0,1 2,1-2,0 3,0-3,3 2,0-2,0-1,6 1,-5-1,0 0,2 1,-3-1,-1 1,0 0,-2 2,-1 0,0-2,-1 2,0-1,-1-1,-1-2,1 1,0-1,-2 1,2-1,0-1,0 1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1442 990,'25'3,"-22"-3,0 0,0 0,0 0,0 0,0 0,0 1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1452 1014,'17'4,"-14"-5,0 2,0-1,0 1,1 0,-1 0,0 1,0 0,-4-6,-1 0,0 0,-1 1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1476 980,'13'2,"-10"-1,1-1,5 1,-4 1,0-1,1 2,-3-1,0 0,-1 1,0 0,-2 1,0-1,-1 0,0 5,-1 1,0-1,1-5,-3 5,1-4,-3 3,4-4,0 0,-1-2,0 1,-1-1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1611 960,'-14'2,"11"0,0 0,1 1,1 0,1 1,0 0,0-1,1 1,1-1,-1 0,1 0,-1 0,1 1,0-1,2 3,-1 2,-1-1,-1-3,-1-1,0 0,-2 1,0-1,-1-1,0-1,0 0,0 0,-1-1,3-3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1632 1001,'18'0,"-14"-1,0 1,0-1,0 1,1 0,2 1,-3-2,0 2,-10-5,3 2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1658 969,'6'53,"-6"-48,0 3,0-3,0-2,0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1718 960,'-10'17,"8"-13,0 0,1 0,-1 1,3 1,0-3,1 0,1 1,-1-1,1 0,-1 0,2 0,-2 0,1-1,1 2,2 0,-1 1,-5-1,0-1,-3 0,-3 3,-2-2,4-2,-2 0,2-3,1 0,0-3,1 1,-1-3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1763 988,'18'4,"-9"-4,-4 0,-1 0,-1 0,0 0,1 1,-1 0,0-1,-7 1,1-1,0 0,0 0,-1 1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1008,'21'6,"-17"-6,-1 1,0-1,1 0,-1-1,0 0,0 0,1 1,1-2,-1 2,-1 0,-9-3,2-1,3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1758,'-14'9,"8"-1,3-5,1 1,-1-1,0 1,0 1,1-2,1 0,-1 0,1 0,0 2,0-1,1 1,0-1,0-1,0 0,1 2,-1 2,0-4,-1 0,1 0,0 1,-2 0,1-1,0 0,-1 0,-1-1,1 1,-1-3,-1 1,3-4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947,'24'22,"-18"-18,-2-2,1 0,-2-2,0 1,1 2,1-1,-2 0,0 0,0 2,-1 0,-3 1,-1-1,0 0,-2 4,2-4,-4 7,3-9,-5 1,-1-19,7 12,1 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1571 1070,'15'1,"-11"-1,0 0,-1 1,0-1,5 1,-5-1,1 1,-1-1,-7 0,-1-1,2 0,0 1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1563 1090,'15'8,"-12"-9,0 1,3 0,-2 0,0 0,0 1,1-1,-1 0,-1 0,1 0,1 1,-2 0,0-1,0 2,-6-1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1955 946,'-15'2,"11"-1,-1 0,1 2,1-1,0 0,1 1,0 0,-1 0,1 1,1-1,-3 2,2-1,0-1,2 1,1-1,2-1,1 0,0-1,3 1,-2-1,-1 0,0 0,-1 0,0-1,0 1,0 0,1 1,0-1,-1 2,-2 0,-3 5,-1-3,2-2,-4 0,3 0,-3 0,1-1,0 1,-2-1,3 0,0-3,2-2,-1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1979 995,'15'4,"-12"-4,5-1,-4 0,-1 1,0 0,0 0,0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952,'2'0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2046 952,'10'-2,"-12"5,-1-3,0 1,-2 2,2 0,2 0,0 1,0 0,2 1,3 2,-1-5,0 0,2 0,-1-1,0 1,-1-1,0 0,0 2,0 1,-2 0,-1 0,0 0,-1 2,-1 2,0-4,-3 0,2-1,-1-1,0-1,0 0,-3 1,4-2,0-1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1929 1066,'18'2,"-13"-1,-2-1,1 0,0 1,-1-2,1 2,1-2,-1 1,4 0,-5 1,1-1,5 0,-5 0,7 1,-8 0,1-1,0 0,-1 0,1 0,0 0,0-1,4 1,-4 0,0 0,2 0,-3 0,1 0,0 1,-1-1,0 2,-1 1,-5-2,0 2,0-2,-2-1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1931 1089,'33'7,"-30"-8,0 1,0 0,0 0,2 0,-2 0,5 0,-4 0,1 1,-1 0,0-1,0 1,0-1,-1 1,0-1,3 1,-3-1,0 0,0 0,0 0,4 0,-4 1,-8 0,-1 0,1-1,0 1,0-1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1120,'5'33,"-5"-29,-1 1,1 0,0 0,0-2,0 1,1 0,-1 1,1-1,-1-1,0 0,1 0,0 0,1 0,1-1,0-1,1 0,0 0,0 0,0-1,-1 1,0 0,1-1,-1 0,2 1,-2-1,0 1,1-1,-1 0,2 0,-1 0,0 0,0 1,-1-2,1 1,-1 0,0 0,2 0,-2 0,0 0,0 0,4 0,-2 1,-1-1,8-1,-8 1,-1 0,1 0,-1 0,3 0,4 0,-6 1,1-1,-1 0,1 0,-1 0,0 1,12-1,-12 0,0 0,1 0,-1 1,9-1,-8 0,0 0,3-1,-1 0,-4 1,0 0,1-1,-1 1,2 0,0 0,0-1,-1 1,0 0,0 0,-1 0,0 0,4-1,0 2,-3-1,-1-1,2 0,-1 0,4 0,-4 1,0-2,-1 2,0-1,0 0,1 0,-1-1,0 1,-1-2,0 0,-2 0,0-3,1 2,-1 1,0 0,0-1,0 1,1 0,-1-6,0 6,1-2,-1 2,-1-6,2 6,-1-1,0 1,0 0,0 0,0 0,1 10,-1-2,-1 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1845,'-2'13,"1"-10,-1 0,1 0,0 0,0 0,-2 3,2-1,0-1,-1 0,1 0,4-3,0-3,2 2,0-2,-2 1,0 0,0-1,0 2,1-3,-1 2,0-5,-4 3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2124 981,'13'6,"-8"-6,-1-1,-1 1,2 0,0-1,-2 1,1 0,-1 0,1 0,-1 1,-3 2,-4-4,0-2,2 0,0 0,-1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2143 962,'2'24,"-2"-21,0 1,0 1,0-1,0 1,0-2,0 0,0 0,0 0,0 3,1-2,-1-1,0-6,0-1,1 0,-1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2211 940,'-10'14,"7"-11,1 0,1 0,0 0,0 1,1-1,0 3,1 0,0-2,3 1,0-3,1 0,-1 0,-1-2,2 2,0 0,-2-1,0 0,0 2,-2 1,-5 9,3-9,-9 6,6-8,-1 0,0 0,-3-1,2-2,1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2296 958,'18'-1,"-7"0,-6 0,-1 0,-1 1,0-1,0 1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2295 994,'23'-2,"-18"1,-2 1,2-1,-1 0,0 1,2-1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2316 939,'34'-1,"-30"2,-1 1,1 0,-2 2,-1 0,-2 0,1-1,-1 2,1-1,-1 1,0-1,0 0,0-1,-1 1,-1 1,1-2,-4 5,-2-1,5-5,-1-2,0-1,-3-2,5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2430 958,'-6'-15,"4"12,-1 1,0 2,0 1,0 1,-1 0,1 1,2 0,-2 5,2-5,1 1,-1 4,1-5,0 1,0-1,0 0,0 1,0-1,0 0,4-3,0-2,-1 0,-1-1,0 0,2-2,-3 2,2-4,-1 4,0-1,1 2,0 0,-4 5,1 3,-2 0,0 5,1-6,0-1,0-1,-2 10,2-9,0 0,1 2,-1-2,1 0,-2 3,1-4,0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2468 972,'29'7,"-26"-8,0 1,0 0,0 0,-3-4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2531 932,'-5'30,"5"-27,0 1,1 2,0-1,0-1,1 0,1-1,-1 0,1-1,2 0,-2 0,0-1,0 0,-3 2,-5 0,1-1,1-1,-1 0,0 1,1-2,0 0,0-1,0-6,1-1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2535 949,'24'1,"-21"-1,0-1,0 1,1-1,-1 0,-6 3,-1-1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1861,'-6'14,"5"-9,-1 2,1-2,-1-1,1-1,0 2,-1-2,5-3,2 0,-2 1,0-2,0 0,3 1,1-2,0 2,-2-1,-1 0,0 2,-1-1,-8-5,1 0,0 2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2582 991,'14'2,"-11"-1,0-1,0 0,0 0,0-1,0 2,0-2,0 1,-7-2,1-1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2601 969,'7'24,"-7"-21,0 0,0 1,1-1,-1 1,0-1,-1 0,0-7,1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2632 952,'36'6,"-35"-3,-2 4,0-2,-1 0,1-2,-1 0,1 1,-2-1,2 0,0 0,0 0,4 0,0-1,2 0,2 0,-3-2,-1 0,0 0,1-1,-10-2,0 3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1727,'-17'5,"9"-3,5-1,0 1,0-1,-1 2,1-1,0 1,-1 1,0-1,2 0,0 0,1 0,1 0,2 0,0 1,2 0,-2-1,1 0,2 2,-1-3,-1 0,0-1,1 1,0 0,0 0,-2 1,-1 0,-1 1,-1 0,-2 3,1-4,-3 2,1-1,1-2,0 0,-1 0,1-2,-4-11,6 8,0 0,0-1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2191 1803,'14'-1,"-8"0,-3 1,2-1,0 1,-1-1,-1 1,0-1,0 2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1816,'38'-5,"-34"5,1 0,-2 0,0-1,-2-2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2229 1756,'14'4,"-11"-3,5 3,-2-3,1 1,1 0,-5-1,3 1,-3 0,0 1,-2 1,-1 0,0-1,-1 0,0 2,-1-2,1 0,-1 0,0 0,-3 2,3-2,-1-1,1 1,-2 2,0 1,-1-11,4 2,0 0,1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2338 1757,'-13'5,"8"-4,2 2,0-1,1 1,1 0,1 2,0-1,1 0,2 5,0-6,2 2,0-1,-1-2,-1 1,2 2,-3-2,-1 0,-1 1,0-1,-3 7,0-6,0-2,0-1,-6 2,6-3,0 0,0 0,1-3,1-9,1 8,0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2356 1799,'15'-2,"-10"1,-2 0,0 1,6-1,-5 0,0 0,-1 1,0-1,0 1,1 1,-5 3,0 0,-2-2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2479 1748,'-14'8,"9"-2,3-3,2 0,0 1,2 2,-1-3,1 1,2 1,0-2,-1-2,0 1,1 0,-1 0,0 1,-1 0,-2 0,-2 2,-2 0,-1 3,3-3,-1-1,1-1,0-7,2-2,-1 1,1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1864,'3'53,"-3"-46,0-1,0 8,-1-9,1-1,0-1,-2 1,-1-9,2 0,0-1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2521 1784,'18'3,"-14"-3,0 0,-1 0,1 0,-1 0,0-1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2526 1799,'16'4,"-12"-4,1 0,2 0,-4 0,0 0,0 0,0-1,-2-2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1748,'23'10,"-20"-7,2 1,-1-1,1 3,-3-1,-1-2,0 0,1 2,-2-2,0 1,0-1,-1 2,0-2,-2 2,1-2,-1-1,0-1,0-2,0 0,0-2,-1 1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1764,'-13'-10,"10"10,0 0,-1 2,0-1,0 2,3 0,0 1,3 0,0-1,1 0,5 2,-4-6,-1 0,1-3,0-2,-1 2,0 0,0 1,0 0,-4 7,1 2,0 2,-1 0,0 9,0-13,1 1,-1-1,1 1,-2 6,2-5,-1 7,1-10,-1 1,1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1805,'15'-1,"-11"1,-1 0,0-1,0 1,2 0,-2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2782 1749,'-10'14,"6"-11,3 0,2 4,0-4,1 1,-1-1,1 2,2 0,0-2,1 2,-3-2,0 0,1 0,0-1,-2 2,-1 0,0 0,-3 4,3-5,-1 0,-1 0,-1 0,0 0,0-4,-1-1,2-1,-1-8,3 8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2828 1806,'21'-1,"-17"0,-1 1,2-1,-2 1,2-1,-1 0,0 1,-1 0,0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2845 1820,'24'1,"-18"-1,-2 0,-1-1,0 0,-5-2,-1 1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2849 1777,'22'11,"-19"-10,1 1,0 0,-1-1,0 0,1 1,-1-2,0 2,-3 2,-1-1,0 1,-1 0,-1 1,2-1,-4 10,4-10,-1 0,1-1,-2 2,2-2,-1 2,4-9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2966 1779,'-13'-11,"10"10,-2 2,2 0,0 2,0 4,2-3,0-1,0 0,1 0,-1 0,1 1,-1 1,1-2,1 0,0 0,2-1,3-3,-3 0,2-3,-2 0,0 1,4-6,-4 6,-2 0,-7 18,4-8,1-4,0 0,0 0,0 1,0 2,0 7,0-4,0-5,0-1,1 2,-2-1,0-1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1630,'-3'20,"3"-14,0 3,0-3,0 1,0-2,0 0,0 0,-1 1,1-1,0 14,0-13,0 0,-1-1,0 12,1-14,0 2,0 5,-1-4,1 3,0-5,-1-1,1 0,0 1,-2 0,3 0,-2 1,2-2,-2 5,1-4,0 4,0-4,-1 0,3-1,-3 0,2 0,-1 0,0 0,2 0,0 0,0 0,4 2,-2-2,-1 3,0-3,-1 0,0 0,1-2,0 0,0 0,0 0,2 0,1-1,-3 1,1-1,1 1,-1-2,1 1,-1 0,0 0,-1-1,2 1,2-1,-3 1,-1 0,0-1,2 0,-1 1,0-1,0 1,-1-1,0 2,1-1,-1 1,1-1,-1 0,0 0,0 0,0 0,0-5,-2 0,1-3,-2 4,1 0,-1 1,-1 0,1-1,0 0,0-4,1 2,-1-8,1 8,-1 0,0 2,0-1,1-6,0 4,0-16,0 18,0-8,0 6,-1-1,1-1,-1 2,0 1,1 1,0-5,0 7,-1 0,1 0,0-1,-3 1,0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2980 1810,'28'-2,"-25"2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3072 1748,'-14'9,"11"-7,2 1,0 1,1 0,0 0,0 1,1 2,1 0,-1-4,0 0,1 0,1 0,-1 0,1 0,0 0,0-1,-2 1,-2 0,-1 1,-1 1,-2 0,2-2,0 0,0-2,0-1,0-4,2 1,1 0,0-1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3096 1795,'27'0,"-24"0,0 1,0-1,0 1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3115 1765,'1'43,"-1"-40,0 0,1 2,-2 0,2-1,-1-1,0 1,3-3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3157 1762,'-4'16,"3"-10,0-2,0-1,0 0,2 0,0 0,1 1,0 0,1 0,0-1,-1 0,1 1,-2-1,1 0,-2 1,1-1,0 0,-2 0,0 1,-1-1,-1 1,0-2,-10 4,9-6,-1 1,0 0,0 0,1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3195 1803,'20'3,"-17"-3,0 0,0-1,0 1,0 0,0 0,0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3201 1822,'28'2,"-25"-3,0-2,-4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3206 1777,'34'17,"-30"-15,0-1,-1 1,0 0,-3 1,-1 0,-1 1,0 1,-1-1,-3 5,4-4,0 0,0 0,1-2,-1 0,-1 3,1-3,0 0,-1-1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1763,'-17'-8,"11"9,2 0,0 0,0 1,1 2,0 0,2 1,0-1,1 0,0 0,0-1,1 0,0 1,1-1,1 0,0-3,0 1,2-2,1 0,-2-1,-1-1,2 0,-5 8,-1 0,0 0,0-2,0 1,0 0,1 1,-1 0,0 5,0-2,1-5,-1 1,1-1,-1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3329 1803,'33'2,"-30"-2,0 0,0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1797,'28'3,"-24"-3,-1 0,2-1,-1 1,-1-1,2 0,-2 1,1-1,-1 1,0-1,0 0,0 0,6 0,-1 0,-1 0,3 1,-6 0,-1 0,0 1,-4 3,-3-2,-1 1,-1-2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1747,'-4'17,"3"-14,0 1,0 1,0-1,0 1,0-1,0 2,-1-2,3 0,0-1,2-1,1 0,-1 0,1 0,-1 0,2 0,-1 0,-1-2,0 3,-1 0,-2 0,0 0,-1 1,-1 0,0-1,-6 5,2-4,2-3,1-1,-1-3,0-10,3 7,0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3379 1771,'21'2,"-18"-3,0 1,1 0,0-2,-1 2,0 0,0 0,0 1,0 1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3427 1808,'33'0,"-30"0,1 1,-1-1,0 0,0 0,-7-2,-2-2,4 1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1769,'-3'47,"2"-42,1 1,-2 8,1-8,1-3,0 1,-1-1,0 2,1-2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3487 1783,'28'0,"-25"1,2 1,-2 0,0 0,-2 1,0 1,0 2,-3-1,0 0,0-2,-1 3,-1-1,3-1,0-1,-1 0,1 0,0 1,-1-1,1 0,4-2,1-1,0 1,0 0,-1-1,0 0,0 0,0 0,2-1,1-1,-2-3,-4 1,-2-6,-2 4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882 1505,'-14'11,"13"-6,-2 2,1-3,1-1,0 2,0-2,2 0,0 2,1 3,0-4,-1 1,1-1,1-1,3 5,-3-7,1 3,-1-3,0 0,1 1,-1-1,0-1,2 0,-2 0,0 0,1-1,-1 1,0-1,1-1,-1 1,0 0,0-1,1-2,-1 2,1-6,-1-1,0 1,-1 5,-1 0,2-3,-1 3,0-2,0 1,0-2,-2 3,-2-3,-1 2,-4-4,2 5,2 1,0 1,-2-1,1 1,-4 0,4 1,-5 0,5 0,1 0,-6 2,5-1,0 1,0-2,2-3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1127 1293,'-7'21,"7"-18,0 0,0 4,0-4,0 2,2 22,1-17,0-8,3 0,-3-1,6 0,-6-1,5 0,-5 0,2-1,0-1,0 0,-2 1,3-2,-2 2,1-4,-1-2,-3 2,0 1,1-6,-1 4,-1-1,0 4,-1-6,0 6,-3-5,3 5,0 0,-7-4,0 3,5 4,0-1,-3 1,-12 1,6 1,4-1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873 1828,'-17'-9,"12"6,2 2,0 0,0 0,0 0,-1 2,1 1,0 1,2 0,-2 4,1-2,2 0,-1-1,1 0,-1 15,3-13,-1-1,0-2,0 2,-1-2,3 1,3-12,-2-1,-3 6,0 0,1-2,0 1,0 0,1-1,-2 1,1 0,0 1,-2 7,0 0,1 0,-1 1,0-1,1 0,0 0,0 1,1 0,-1 1,1 0,3 11,-2-10,0-3,1 1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895 1859,'16'-4,"-12"3,0 0,2-2,-2 3,-1 0,0 0,0 0,0 2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941 1792,'1'20,"0"-16,1 4,-1-3,-1-1,1-1,2 0,0-2,0-1,0 0,3 0,-3 0,0 2,-1 2,-1 0,-2-1,-1 3,0-3,-1 0,-2 1,1-1,-1-3,2-2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1799,'-15'41,"13"-37,0-1,1 0,1 0,3-2,0-1,1 0,-1-1,1 1,-1 0,12-1,-12 1,3-1,-1 1,-1-1,0 0,-1 0,1 2,-3 2,1 1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949 1802,'21'-9,"-17"7,-1-2,3-1,-3 3,0 2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991 1769,'14'15,"-11"-11,-1 0,0-1,1 0,-2 3,0-3,0 3,-1 2,0-3,-1 1,1 1,-1-1,0-1,-2 3,2-4,-1-1,1 1,-1 0,0-1,1 0,-1 1,-1 1,-3 1,3-2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1804,'-8'27,"8"-21,0-1,0 0,-1-1,1 1,0 0,2 4,-1 2,0-5,0 1,1 4,-1-7,1 0,0-1,1 0,0-1,1 1,3 0,-3-2,0 0,0-1,-1-1,0 0,0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1041 1829,'17'-12,"-13"10,-1 2,2-1,0 1,-2-1,1 1,1-1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1045 1792,'13'25,"-11"-21,3 12,-4-11,1-2,-1 0,-1 0,2 0,-2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1089 1773,'17'4,"-14"-4,-1 4,-1-1,-2 0,1 1,0 0,-1 7,-1-6,2-2,-1 0,-1 3,1 2,0-4,1 4,0-4,0-1,0 0,3-2,0-1,1-2,-1 0,1 0,0 0,7-5,3-6,-12 10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2685 1145,'-4'-16,"2"12,0 1,-1 2,0 1,-1 0,-2 2,3-1,0 0,0 1,-3 4,4-3,0 0,0 2,0-2,1 0,1 0,-2 3,2-2,1-1,-1 2,0-2,2 0,2-1,0-1,-1-2,3-2,1-3,-3 3,-1-1,0 0,1 2,-1-2,1 2,-1-1,-1 6,-2 1,0-1,0 1,-1 0,1-1,0 2,-1 4,1 2,0-7,-1 3,1-3,-1 0,1-1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1154,'28'-4,"-20"2,-4 2,0-1,0 1,-1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2802 1097,'-12'31,"12"-27,-1-1,0 1,1 0,-1 0,0 7,1-6,0 0,1-1,0 0,1 0,-1 0,1-1,-1 1,2-2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2851 1064,'-3'13,"0"-2,2-8,0 1,1-1,-1 0,1 1,-1-1,1 2,1-2,1 0,3 0,-2 0,1 0,0-1,-1-1,0 2,0 1,-1-1,-2 3,-3 0,1-3,-4 2,3-3,-1-1,1 1,0-1,0 0,0-2,0 0,-1-2,2-1,2 1,-1-1,0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1810,'-3'17,"2"-11,1-2,0 0,0 0,0 1,-1 0,1-2,0 1,-3-25,0 11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2836 1094,'33'-13,"-23"8,-6 1,-1 3,0-1,0 1,-1 5,-2-1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1112,'16'-2,"-10"1,-3 1,0 0,2-1,-1 0,2 0,-3 0,0 1,-9-1,3-1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2927 1067,'6'55,"-5"-51,-1 0,0 1,0 1,0-1,0-2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2955 1063,'34'5,"-33"-2,-2 3,0-2,-2 4,1-5,-5 5,4-5,-1 1,2-1,1 0,1 0,5-2,3 0,-5-2,0 1,0 0,0-1,1-1,1 0,-1 0,-1 0,1-2,-2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3011 1034,'20'42,"-19"-35,-1-1,1 1,-2-2,0 1,0 1,-2 2,1 0,-2 0,1 0,-5 4,4-8,-1 1,1 0,-2-1,-1-1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978 529,'24'-5,"-17"4,-3 0,1 0,-2 1,5-2,-4 1,-1 1,0-1,3-1,-3 1,1 0,2-1,-3 1,1 1,-1 0,5-2,-5 2,0 0,0 0,0-1,1 1,-1 0,0 0,1 1,-1 0,0-1,1 2,-1-1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1195 442,'14'-5,"-11"3,3-2,-2 1,0-1,1 2,0 0,-2 2,1-1,-1 1,2 1,-2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1235 424,'-7'23,"6"-20,0 4,1-4,-1 0,1 4,-1-3,0 8,1-8,-2 11,2-12,-1 1,0-1,1 0,0 2,0-2,0 1,0 0,-1-1,1 3,0-3,1-10,0 0,0 1,-1 1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1234 470,'18'-3,"-15"2,0 1,0-1,-3 4,-3 1,-3 9,4-6,1-3,-1 0,2 0,0-1,2 0,1-2,1 0,0-1,1 0,-1-1,0-1,-1-1,0-2,-3 2,-3 0,0 2,-5 3,4-1,-1 3,3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1282 459,'31'-16,"-28"15,0 0,0 1,0 0,0 1,0-1,0 2,-5 1,-1 1,2-1,-3 1,-1 1,1-1,2 0,2 3,1-1,-1 0,0-1,0 0,0-2,0 1,0-1,0 9,0-8,0 1,0-1,0-1,1 0,-1 0,0 0,0-6,0-1,0-1,0-1,0-3,0 3,0 3,0-1,0 1,0-2,0 2,1-2,-1 2,1-1,0 1,0 0,2 0,0 0,2-2,-1 2,0 0,0 2,0-1,0 0,2 1,-3 1,0 1,0 1,-1 2,-1-1,1 3,-2-1,0 0,1 5,-2-7,1 0,-1 4,1-2,-3-3,0-1,-3-2,3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1569,'-9'-25,"6"23,0 2,-2 1,2 1,-2 1,2 1,-1 0,-1 4,4-3,0-2,0 0,2 1,1-1,4 2,-3-3,1-1,-1-3,0 0,1-2,0 0,0 1,-1 3,0 0,-1 3,-3 0,0 0,1 0,-1 0,0 0,1 0,0 0,-1 0,1 0,0 1,0 0,-1 6,1-6,0-1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1335 465,'5'39,"-3"-34,-2-2,1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1348 458,'7'14,"-5"-7,-2-4,1 2,-1 0,0 0,0-2,-1 0,-2-2,-2-7,3 3,1 0,-2-1,2 1,4 1,0 1,0 0,0 1,-5 5,0-2,-1 0,-1 1,2-1,-1 1,7-3,2-1,-3-1,0 0,1 0,-1 2,-4 3,-1-1,-1-1,-1 3,0 0,0-2,1 2,0-2,16-7,-8 1,-1 1,-1 0,0 1,1-2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1407 438,'-13'14,"10"-11,2 2,0-2,1 0,3-1,1 1,-2 1,-3 0,0 0,0-1,-2 5,2-5,0 0,-1 0,3 0,2-1,4 0,-4 0,0 0,-3 1,-1 2,-1-2,1 1,-3 5,3-5,-1-1,1 0,-1 0,1 0,0-10,1-1,0 0,1 2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1434 410,'-5'26,"4"-22,0-1,-1 1,1-1,-2 1,1 0,-1-1,7-6,-1 2,0-1,0 0,2-1,-1 0,2-2,-1 2,0 0,-1 0,-1 1,-7 8,0-2,1-1,-3 2,2-1,1-2,1 1,-2 2,-2 6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482,'26'-19,"-29"23,-1 2,2-1,0-1,0-1,1 1,-1-1,-2 4,3 0,4-5,2-3,-2 0,1-2,0 2,2-2,-2 2,0-2,-4 0,-2 0,-2-1,1 2,-2 0,1 1,1 1,3-5,5-1,-2 3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444,'17'9,"-18"-4,0-2,1 0,1 0,0 0,1 0,-1 0,0 0,0 0,0 0,1 1,0 0,-1 0,1 1,-1-1,-1 0,0-1,-1 0,-1 0,-1-1,-1 0,0-1,1-2,-5-1,4 0,-6-5,5 4,0-1,-1 0,-2-9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1545 439,'22'-6,"-19"4,1 0,-1 1,0 1,0-2,0 1,0 0,-4 4,-3 4,1-3,-3 2,4-3,-2 0,0-1,1 2,-1-1,7-1,3-2,0 0,-3 0,1-1,-1 0,1 0,-1 0,-7 1,1-1,0-1,0 0,0-1,2 7,0-1,0 1,0-1,0 1,0-1,1 0,-1 1,-1 1,1-1,0 0,-3 6,3-7,-1 2,1-2,-1 1,4-7,0-1,0-1,0 0,-1 2,0 0,0 0,2-3,-1 3,0-1,1 1,0 1,0 0,-3 14,-1-7,1-1,0 2,0-3,0 0,1 1,2-1,0-3,1-1,-1 0,2-3,-1 1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1604 463,'24'-6,"-18"5,-3 0,0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1615 486,'19'-1,"-16"-1,3-3,-3 3,0 1,0 1,-1-3,0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1664 447,'7'13,"-4"-11,0-1,0-2,0-1,0-1,0-2,-1 1,0-2,-2 3,0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1670,'-6'22,"3"-16,-2 2,4-4,-1 0,0 1,5-9,5-3,-3 2,-2 3,1 1,-1-1,0 1,3-1,-3 0,0 1,0 0,0 0,1-1,3 1,-3 5,-1 0,-2-1,0 2,0-2,-1 0,1 5,-1 7,0-11,-1-1,0 1,-2 2,1-1,0-1,-1-1,1 0,-3-2,-3-4,0-2,0-5,5 3,1 2,0-2,1 2,-1 1,1 10,1-1,0 0,0-2,1 0,-1 0,2-10,1-8,-1 10,0 1,1 1,0 2,2-1,-1 1,-1 1,-2 4,-3 3,1-3,-1-1,-1 1,-1 3,1-4,0 0,9-8,-1 1,-2 0,0 4,0-1,0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1493,'-6'35,"5"-31,0-1,0 0,1 0,0 1,0 0,1 0,0-1,1 0,1 0,0-1,-1 1,0 0,-2 0,0 1,-1-1,-1 0,0 0,-1 0,0-1,-1 1,1-2,-2 0,2-1,-2-1,1-1,2-1,-1-1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1696 421,'-1'16,"1"-11,0-2,0 0,0 1,-1 1,0 6,-1 0,1-7,0 0,0 1,0-1,-2 3,0-6,0 1,0-1,0-2,0-1,0-3,2-5,1 7,1-1,-1 1,1 0,4 0,9-1,-9 4,0 1,-1-1,-1 1,1 1,-1-1,-1 2,1-2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1745 437,'-5'23,"5"-20,-1 2,1 0,0-2,0 0,1-8,0 0,0 0,0 1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1753 394,'3'36,"-2"-29,-1-2,-1 0,1 0,-1 9,1-10,0 1,0 1,-1 2,1 0,0-5,1-11,1-1,-1 2,0-5,0 5,0 3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1766 420,'2'27,"-2"-24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1791 409,'-11'35,"13"-32,-2 0,4 1,-1-4,1-1,2-2,-4-1,-1 0,-1 1,0-1,1-1,-2 1,-1 7,2 0,0 0,0 4,0-3,0 2,0-3,0 0,-1 0,0 0,-1 0,0 0,-2-1,0-1,1-2,1-2,5 0,1 1,4 0,-4 0,-1 2,0-1,0 1,0 0,-5 4,0 0,-1 0,1 0,0 0,0-1,-2 4,1-4,-3 3,3-4,0 1,10-1,-4-2,3 0,-2-1,0 1,-1-1,2-1,1-2,-3-1,-2 2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1851 415,'-11'29,"9"-26,1 0,-1 1,0-1,1 0,-1 1,1-1,0 1,0 1,0-2,4-8,3-2,-4 4,2 0,2-2,-3 2,3 1,-3 2,0-1,0 2,-2 2,-3 2,0 1,-1 0,2-11,1 0,1 1,1 1,-2 0,3-9,-2 9,0-1,1-4,-1 4,1 0,1 1,0 1,-4 5,0 1,1-1,-1 1,0-1,1 0,-1 1,2 0,2 0,0-4,0 1,1 1,-1-1,1 0,0 1,-1 1,0-1,-3 2,1-1,-2 1,0 1,-1 0,1 0,-1 0,1-2,-2-1,1-5,-1 0,1-1,1 1,-1 0,1 0,2 0,1-1,2 0,-1 3,1-2,2 1,-3 1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1942 442,'-3'14,"3"-11,0 2,0-2,0 0,0 0,-1-7,0 0,-1-1,1 2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1939 388,'11'26,"-9"-23,1-1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1963 441,'14'-1,"-10"-1,-1 1,1 0,0-1,-1 2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1978 392,'-4'20,"4"-17,-1 1,1 0,-1 0,1 1,0-1,1 9,0-2,-1-7,1-1,0 2,-1-1,1 1,-1-1,1 5,-1-6,1 2,-1 0,0-1,0-1,0 1,0-1,-3 0,-1-1,-3-2,3-1,-1-6,4 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1523,'24'-8,"-21"7,0 1,0-1,0 2,-2 2,0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1998 458,'17'1,"-14"-2,0 1,0-1,0 1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2045 459,'26'-10,"-29"8,0 1,0 1,0-1,-1 1,-3 1,3 0,1-1,0 1,3 3,1 0,0 1,2 1,0-2,0-2,2 1,-1-3,0-1,4-5,-5 3,-1-1,1 1,-1-2,0 0,-1 2,1 0,-2-2,3-11,-3 10,1 2,0-1,1-12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2093 388,'-12'74,"12"-65,0-5,0 5,0-5,0-1,1 3,2-6,-1-5,1 0,-2 1,1-2,0 1,0 2,0-1,0 1,0-1,1-2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2119 423,'-14'13,"11"-9,0 1,2-1,2-1,2 1,2-1,3 0,-4-2,-1 1,-5 3,-6 4,5-6,1-6,4-4,2 1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2128 450,'20'1,"-14"-6,-2 1,-3 0,0 1,-3 0,-4 0,-2 2,5 2,0 5,-2 2,4-2,-3 4,4-5,0 3,1-4,2 4,0-5,2 1,-1-3,-1-1,1-5,-2 1,-1 1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2234 387,'4'15,"-7"-12,-1 1,2-1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2206 430,'35'11,"-36"-8,0 0,-1 1,0 0,-3 4,2-4,0 1,1-2,1 0,-3 3,2-3,0 0,-1-11,2 5,0-6,1 6,0-1,1 1,-1-1,2 1,1 0,0 2,0 2,6 5,-7-3,1 1,0-1,-1 1,0-1,0 0,0 0,-1 0,1 0,0-7,-2 1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2268 417,'-4'71,"4"-65,-1-1,1 0,0-1,-1 0,0 0,1-1,-1 4,1-10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2273 441,'33'-2,"-30"1,-6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2290 411,'4'35,"-5"-32,-1 1,-1 1,0 0,0 0,0-1,0 2,0-2,2 0,4-4,0-2,0-1,6-4,-5 4,-1 0,1 1,-1 0,1 0,-1 1,-7 8,2-3,0-1,0 1,0 1,1-1,-1-1,-2 7,3-7,-2 3,2-2,0-1,1 0,-1 0,1 0,0 0,4-3,1-5,-3 2,0 0,3-3,-2 2,1-1,-1 3,4-4,-4 4,2 0,-1-2,-1 3,0-1,0 1,-3 4,0 1,0 1,0-1,0-1,0 4,0-4,0 1,0-1,0 1,3-5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1554,'14'-4,"-11"4,0-1,0 1,0-1,0 1,0 0,1 0,-1 0,0 0,5 0,-4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2373 484,'2'0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2414 412,'-18'12,"16"-8,-1 4,1-4,0-1,0 0,0 1,0-1,0 0,-2 10,3-7,0 0,0 2,1-2,-1-1,1 0,-1 5,2-4,-1 1,-1 0,2 1,-1-2,1 4,0-5,-1-1,1-1,2-3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2478 418,'-13'28,"11"-25,0 0,-4 5,4-4,0-1,1 0,-3 4,2-4,1 0,-1 1,-1 0,1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472,'4'19,"-4"-15,0-1,-1 0,1 0,0 0,-1 4,0-4,1 2,0-2,-1 1,1-1,0 1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2487 459,'0'14,"-1"-8,1 0,0-3,-1 1,0-1,1 0,-1 0,1-9,0 0,0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2485 463,'18'-6,"-15"6,0-1,0 1,1-1,-1 1,-1 3,-1 0,-2 2,0 4,0-6,0 4,0-3,-2 3,0-4,-3 0,3-2,-1-1,-1-1,2 0,6-8,0 0,-1 5,0 0,1 0,0 4,0 1,0 3,-2-1,0 1,-2-1,0 0,-1 0,0 0,-1-1,-1 2,-1-1,0-1,1 0,0 0,1 1,0-1,0 1,6-1,1 0,-1-1,6 1,-6-2,2 0,-1 0,-1-1,0 0,0 0,1 0,-1-3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2573 413,'3'23,"-4"-18,0-1,0-1,0 0,-2 1,0-2,0-1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2548 438,'1'18,"-2"-15,1 2,0-2,2-6,-1 0,-1-1,0 1,1 0,2 2,1-1,0 1,-1 0,0 0,3 0,-2 1,-1 0,1 0,-1 0,3 1,-3 0,-5 2,-5 1,1 0,0-1,3-1,0-1,0 0,0 1,6-2,1 1,-1-1,0 1,0-1,-6 2,-1 1,1-1,-3 3,3-3,1 1,3 0,5-2,-3-1,1 0,-1 1,0-1,0 0,-6 2,-2 1,2-2,0 1,-1 0,1 0,0-1,0 1,5 1,1-3,2 0,-1 0,-1-1,0 0,0 1,0-1,0 0,0 1,0-1,1 0,-1 0,0-1,1 1,1-2,-4 0,-2-1,0-1,-3 0,1 1,-1 0,1 2,0 1,0 1,0 5,2-1,1-1,-1 0,0 7,0-5,0-1,-1 0,1 1,0-1,-1 1,0-1,1-1,2-6,0-1,0 1,1 0,-1 0,2 3,0 3,2 5,-3-5,0 3,0-3,0 0,2-5,-3-1,2-1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2628 438,'10'15,"-6"-11,1-2,-2 0,0-1,-3 2,-2 0,-1 2,0-2,1 0,0 0,-2 1,2-1,1 0,-2-3,2-5,0 0,1 1,-1-1,1 2,0-1,-1 1,1 0,1 15,-1 1,0-7,0-2,0-1,-1 1,1-1,-1 1,1 1,-1-2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2674 414,'6'20,"-9"-15,0-2,0 1,-1 2,1-3,-1 1,0-2,7-1,1-2,0 0,-1 0,0-1,0 1,-2 5,1 0,-1 0,0 13,-1-13,0-1,-1 1,1 3,-2 5,1-9,0 1,-2-5,1-3,0-1,1 2,0 0,0 0,0-1,1 1,0-1,0 1,0 0,-2 6,-3 6,0-2,8-6,1-5,-2-1,0 1,0-1,0 0,-1 1,1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1579,'5'23,"-4"-8,-1-9,1 0,-1-1,0-2,1 1,0 3,-1-4,0 0,0 0,0 0,0 0,0 2,0-1,0-1,0 0,-1-10,0-7,0 8,1 3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2677 468,'13'18,"-12"-15,0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2717 446,'1'27,"-1"-11,-1-12,1 1,-1-1,1-1,-1 0,1 0,0 0,1-16,-1 8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2728 432,'18'-5,"-15"4,1 1,-1 1,0 1,-1 2,0-1,-2 0,1 3,-1-3,0 0,0 0,0 0,-1 0,1 0,-1 1,1 0,0 0,-1 2,1 3,0-5,-1 3,1-3,-1-1,1 1,0-1,-3-4,-4-4,3-1,2 1,0 1,-2-3,3 3,-2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2716 465,'22'-3,"-16"2,-2 2,-1-2,0 1,0 0,-8 3,-1 0,3 0,0-1,-1 1,1 0,-2 2,2-3,1 1,5-2,2-3,-1 1,-1-1,2-1,-2 2,-2-2,-1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2741 431,'-2'34,"1"-31,1 6,-1-3,0 0,1-3,-1 2,1-1,-1-1,1 0,-1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2794 432,'-14'34,"12"-26,0 1,1-5,0-1,0 1,1-1,4-7,-3 0,1 0,-1 1,1-1,2 1,-1 1,0 3,-3 3,-1 0,1-1,-1 2,-1 1,2-3,-3-3,1-6,4-4,-1 6,1 0,-1 1,0-1,1 1,0-1,2 0,-2 1,1 1,0 0,0 0,0 0,0 1,-11 8,5-3,2-1,3 0,2-1,0-1,-1 0,0 1,0 0,0 0,1 4,-4-3,1 0,-2 0,0 2,0 1,-2-2,1-1,-1 0,0-1,0-1,-1-1,1-3,1-3,1 1,2 2,-1 0,2 0,1 1,0-2,0 1,-1 0,1-1,-2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2867 398,'7'18,"-6"-15,-2 0,1 0,-2 0,-1 0,-1 0,1-1,0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2850 441,'15'3,"-12"-4,0 1,-3 3,0 0,-1 2,1-2,0 4,-1-2,1 2,0-3,-1 0,1 1,0-2,0 0,-1 2,1-2,-1 1,-2-5,-1-3,2 1,-1 0,1-2,0 1,1 1,1 0,2 0,0 0,1 0,0 3,0-1,1 2,0-2,-1 2,1-1,-1 3,-1 0,-3 2,0-2,-2 3,0-4,-12 8,9-5,3-3,-3 3,3-3,6-3,6-2,-4 1,1 1,-2 0,0 0,0-1,-1 0,0 1,2-2,3-3,-7 3,3-2,-3 2,0 0,0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2898 429,'39'1,"-36"-2,0-1,0 0,0 0,-7 0,1 1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2906 452,'-1'31,"1"-28,0 0,0 2,0-2,2-7,0-3,0 1,-1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1565,'-7'30,"4"-27,0-1,2 1,0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2933 453,'36'-1,"-37"4,-2 0,1 0,-1 0,-1-1,1-1,0 0,0 0,0-1,0-1,0 0,0-1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2925 451,'2'10,"-3"-5,0-1,0 1,-2-2,3-6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2940 443,'-1'14,"-1"-10,-1 2,1-2,0 0,-1 3,1-4,7-5,-1 0,-1-1,0 1,-6 18,2-13,1 0,-1 0,0 3,1 1,0-4,2 0,0 0,0 0,1-2,0-1,0-2,-2-1,0-1,-1 1,0-2,0 2,-1-1,0 1,0-2,-1 8,1 1,1 0,-2 1,1-2,-1 0,0 1,-2-2,1 0,0-1,-1 0,1-1,-1 0,-2 0,3-1,2-2,1 0,1 0,0 0,3-2,-1 1,1 2,-1 1,1-2,0 2,-1-2,1 0,-1-1,0 0,1 0,-1 0,-1 0,0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2987 439,'20'9,"-24"-4,1 0,2-2,-1 0,1 1,-1 0,-1 6,2-5,-1 0,0-1,0 0,1-1,0 0,-1 0,7-9,-2 2,-1-1,0 0,-1 0,1 1,-1 1,0 0,1 0,0-1,1 1,-1 0,1 2,-3 4,0 3,0-2,0-1,0 0,0 1,-1 1,1-2,-1 1,0-1,0 1,3-8,-1-5,0 2,0 2,0-2,0 4,0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3017 460,'2'0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2964 472,'24'40,"-20"-38,0-1,0-1,0 0,-1-1,1-1,-1 0,0 0,1-1,0-2,1-1,-3 3,-1-2,1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3049 427,'2'18,"-2"-13,0-1,0-1,1 0,-1-7,1 0,0 0,2-1,-2 2,0 0,0 0,1 0,0 0,1 1,-2 6,-1-1,0 0,0 0,-1 0,-1 3,-1-2,1 0,0 1,-1-3,0-3,0-1,6 1,2-2,-2 0,0 3,-5 4,-3 3,4-4,-1 0,2 0,2 0,1-1,0 0,-4 1,0 1,-2 0,1 0,1 0,1-1,1 1,2-2,0 1,-2 0,1 0,2-3,1-1,-1 1,-1 0,0-1,1-1,0 0,-1 1,0-2,-2 0,1-1,-1 1,-1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3091 448,'36'-6,"-32"5,0-1,-1 0,-2-1,-3-1,1 1,-3-2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3119 400,'-8'54,"7"-50,0-1,-1 4,1-4,0 1,-1 4,1-2,0 0,1-3,0-6,0-2,1-1,0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3120 448,'-1'20,"0"-9,0-6,1 0,-1 0,-1 9,1-8,0-3,0 0,1 0,-2 9,1-9,1 0,-1-15,1 8,1 0,0 1,0-2,-1 2,1-2,0-3,-1 5,0-1,1 0,0-3,0 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1582,'27'12,"-24"-9,-1 0,-1 0,-4-3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3121 461,'19'-10,"-16"12,-1 10,-2-7,0 0,0 1,0-1,-1 8,1-10,0 0,0 2,-1 0,1-1,0-1,0 0,-7-6,4 1,-1-2,2 1,-2-5,2 3,1 2,-1-3,1 0,0 3,3-1,3-1,-1 3,-1 0,1 1,-1 1,0 0,-6 4,-1-1,1 0,0-1,1 1,1 0,-5 6,5-6,1 0,5-5,1-6,-3 4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3159 451,'15'2,"-12"-2,0-1,0 1,-7 3,1-1,0 0,0 0,0 0,-1 2,1 0,-1 4,2-5,2 0,4-3,-1-1,0 0,0 0,0-1,1 1,0-1,1 0,-2 0,0 2,0-2,0 1,-1-2,-2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3204 430,'15'7,"-14"-15,1 4,-1 11,0-3,-1 1,-1-2,1 0,0 0,-1 1,0-1,1 1,-1-1,0 0,1 0,-4 8,3-8,0 1,-2 3,1-3,-1 0,0-2,-1-1,0-2,1-1,1-1,2-1,2-3,1-2,0 5,0 1,1 1,-1 1,0 1,0 2,1 2,0 0,-3 0,1-1,0-8,-3 2,1-1,0 1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3237 449,'7'18,"-8"-13,0-1,-1-1,2 0,-1 0,2-13,1 1,-1 6,2-2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3268 397,'-5'72,"4"-66,1 1,-1-2,1 1,-1 0,1-2,-1-1,1 2,0-1,3-7,-2 0,0-2,0-2,-1 0,0-1,1 2,-1 0,0 1,1 1,0-1,-1-6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3270 432,'4'27,"-4"-24,0 0,2-7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3284 426,'-2'18,"3"-15,1 0,1-2,1-1,-1-1,0-1,-1-1,-2 0,-1-2,1 2,-2 0,-1 1,0 1,0 3,0 3,3-2,-1 2,0 0,2 4,0-3,-1-3,0 0,1 8,-1-6,2-1,-2-1,0 0,-5-8,3 1,1 0,1 1,-1 0,3 0,1 2,1-1,0 1,-1 1,1 0,-1 0,0 0,0 1,-2 2,-3 0,0 0,0 0,-1 0,0 1,0-2,-1 1,1-1,-1 2,0-1,2 0,-1 0,7-2,-1-2,1 0,1-1,0 0,1-1,-2 0,-1 0,0-2,-2 2,2-7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3324 428,'-9'30,"8"-27,1 0,-1 0,0 0,1 0,4-5,-1-1,-1 0,1 2,0 1,0 1,-3 3,0 1,0-1,-2 0,0 0,0-1,1 1,-1-8,2 1,1-3,-1 1,0 1,3-7,-1 6,0 1,-1 1,1-1,0-1,1 0,0 2,0-1,1 2,-1 2,-4 3,-1 0,-1 2,1-2,0 0,2 0,2 0,1-1,2 1,1 0,-3-2,-1 2,1-1,0 1,-1 1,-2-1,0 1,0-1,-2 3,0-1,0-1,-1-1,0 1,0-3,0 0,0 0,0 0,0-1,1-3,1-3,1 0,0 1,0 1,1-2,0 3,1 0,1 2,-2-2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3390 439,'0'18,"-1"-13,0 3,1-5,0 0,0 2,0-2,-1 1,1-1,0 0,0-9,-1 0,1-4,0 6,0 1,0-5,0 5,0-1,0 0,1-7,-1 5,0 0,1 0,-1 2,1 0,-1 0,1 1,-1 0,2-4,2 9,-1 5,-2-4,0 0,0 2,-1-2,1 0,-1 0,0 0,-1 0,0 0,0 2,0-1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3415 450,'19'0,"-22"0,0-1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1480,'22'4,"-18"-4,-1 1,1 0,0 1,-2 1,-1 0,-1 1,0 1,-1-1,1 0,-1-1,-1 5,-1-3,-2 1,2-5,-2 2,1-2,1 1,-2-2,14-2,-5 1,0 1,4-1,-4 0,5 0,-6 1,1 0,12 8,-19-8,-4-3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3438 400,'-17'11,"16"-5,0-2,1 1,0 0,0 0,0 2,1 2,0-5,0-1,0 1,0-1,0 0,-1 0,1 0,0 1,-1 1,1 0,-1-2,1 0,-1 1,0 0,0 2,0-3,-2 2,2-2,-2 2,1-2,-1 0,-2 4,1-6,0-3,1-2,0 1,0-2,2 2,0 0,1-1,0 1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3445 463,'15'0,"-11"0,-1 0,0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3481 451,'4'-11,"-7"11,0 4,1 0,1-1,0 0,0 0,0 1,1-1,-1 3,2-3,-1 0,1 3,1-2,0-1,1-3,0-2,2-6,-3 4,-1 1,0 0,0 0,1-2,1-3,-2 5,-1-2,1 2,-1 0,1-1,-1 0,0 0,1 0,-2 1,1 0,0 6,-1 0,0 7,1-3,-1-3,0 0,1 0,-1-1,0 3,1-3,4-3,0-2,5-5,-5 3,-2 1,0 0,0 0,2-6,-4 6,-2 6,1 0,0 0,0 2,0-2,1 0,0 0,2 1,-1-1,2 0,-2 1,1-1,0 0,-1 0,-1 0,-2 0,-1-1,-3 0,3-2,0-1,1-2,3-1,0 1,1-1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3545 451,'22'-3,"-21"0,-2 0,-2-2,-2 1,1-1,1 3,-1 1,1 3,0 1,1 3,1-3,0 0,-2 11,3-11,0 0,0 2,1-1,1 3,0-4,3 2,-2-3,0-2,-1-3,-1 0,-3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3398 546,'3'13,"-2"-10,-1 0,-2 0,-1-3,0 1,8-1,-2 0,1-1,-1 1,1 0,0 0,-1 0,0 1,-2 8,-1-6,-4 10,2-10,-1 1,-1 0,-1-1,1-1,1 0,0-1,0 1,0-2,0 0,2-3,1-1,0 0,1 0,-1 0,1 0,0 1,0 0,2 0,0 3,4 5,-5-2,1 0,0 0,0 1,0-1,0 0,-1 0,1-2,-1 2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3457 531,'-5'24,"3"-12,2-8,0 0,-1-1,1 2,0 1,0 0,-1 0,1-2,1 2,-1-3,0 1,0 1,0-1,1 0,-1-1,-1-8,1 1,0 1,-1-1,2 0,-1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3463 568,'31'1,"-28"-1,-6-2,0 2,-1-2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3480 554,'6'13,"-7"-8,-1-1,1 0,-1 1,0-1,1-1,-1 1,0-1,-1 1,-1-1,1-1,0 1,0-1,8-2,-1-2,0 1,-1 0,2-3,-2 2,0 0,0 1,0 1,0-1,-8 8,3-4,-1 0,0 2,-1 2,2-1,1-3,0 3,1-3,-1 6,2-6,2-5,2-5,-3 4,0-1,2 1,-2 0,1 1,0 4,0 5,-2-3,0-1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3471 459,'16'2,"-13"-4,-1-1,-2 0,-2 0,-2 1,1 2,-1 0,0 1,0-1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3533 535,'7'15,"-6"-11,1 0,-1-1,0 0,0 4,0-3,-1 1,2 13,-1-13,-1 4,1-5,-1-1,0 0,0 1,0 0,0 0,-1 0,1 0,-1 1,0-1,0 0,0 0,-1-1,0 0,0 0,-2 2,0-2,1-2,-2 0,2-1,-4-3,5 0,-3-5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1496,'40'-7,"-37"6,1 1,-1-1,0 2,-7-2,1 0,-1 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2219 602,'-13'9,"10"-7,2 1,-1 1,2 0,-1 0,1-1,0 2,0-2,0 2,0 0,0-1,1 1,-1 0,0-2,0 0,0 0,2 0,-2 0,2 0,1-1,0 0,0-1,0 1,0-2,0 2,0 0,0-1,0 0,0 1,1-1,-1 0,2 0,-2 0,0 0,0-1,1 1,2-1,-3 1,4-1,-3-1,-1 1,0 1,0-2,1 2,1-2,-2 0,1 1,-1-1,0 0,1 1,-1 0,0 0,3 0,-2-1,0 0,-1 0,0 0,0 0,0 0,0 0,0 0,0 0,0 1,0-1,0 0,0-1,0 1,0 0,0 0,0 0,1 0,0 1,-1-1,1-1,-1 1,0 0,0 0,0 0,0 0,0-1,0 0,0-1,-2 0,0 0,-1 0,1 0,-1 0,1 0,0 0,-1 0,0 0,0 0,0 0,-1 0,-1 0,1 0,-1 0,0 0,-1 0,0 1,-1 0,1 0,0 1,-1 0,1 0,-1-1,-5-1,5 1,1 1,-1-1,1 1,0 0,-3-1,2 2,-1-1,1 0,1 0,0 1,0 0,0 0,0-1,-3 1,2 0,1 0,0 0,-2 0,2 1,0-1,0 1,0 0,-5 3,5-3,-2 1,0 0,2-1,0 0,0 0,0 1,0 0,-1 1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2453 610,'-14'8,"10"-6,0 1,-1 1,2 0,0 0,3-1,-3 6,3-6,-2 1,2 0,-1-1,1 0,3 2,0-2,2 1,-1-2,-1-1,1 1,1 0,-2-1,1 1,-1 0,0-1,1 2,-1-2,0 0,1 1,-1 0,0 0,1-2,0 1,0 0,-1 0,1-1,0 1,-1 0,3-1,-2 1,-1-1,4 1,-3-1,1 1,-1 0,0-1,2 1,-3-2,0 2,0-1,3 0,-3 1,0-2,0 1,1 0,3 1,-4-2,1 2,-1-1,2 0,-2 0,2-1,1 1,-2-1,-1 1,2-1,-1 1,-1-1,0 1,1-1,0 0,1 1,4-3,-6 3,0-1,1 0,-1 1,0-1,1 0,-1 0,0 0,0 0,0-1,0 0,1 0,0 0,-1 1,1-1,0 0,-1 0,0 0,0-1,-1 0,1 0,-1 0,0 0,-1 0,1 0,-1 0,1 0,-2 0,1 0,-2-1,1 0,0 1,-2 0,-1-2,-1-1,0 3,-1 0,0 0,1 2,0 0,1-1,0 1,-1-1,0 0,0 1,-5-4,6 4,-1 0,-7-2,5 2,-7-1,9 2,1 0,-3 0,3 0,-1 0,0 0,-2 0,-4 0,3 1,2-1,0-1,1 1,-1 1,1-1,0 1,-1-1,0 0,-1 1,0 0,-1-1,2 0,1 0,1 1,-2 0,-3 1,2 0,2-1,-1 1,1 0,0-1,0 0,1 0,-1 0,1 0,0 1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2770 607,'-18'2,"14"-1,-1 0,2 1,-1 0,-1 1,2-1,0 2,-1 0,1-1,0 4,1-1,2-3,-1 0,0 1,1 0,-1-1,0 0,1 0,0 1,2-1,1 0,0-1,0 0,0 0,1-1,2 2,-3-2,0 1,1 0,0 0,-1-1,0 1,0-1,0 0,0 1,2 0,-2-1,1 1,-1-1,1 1,0-1,0 1,0-1,-1-1,2 1,-2-1,8 2,-8-2,0 0,1 0,1 0,4 0,-5 0,-1 0,1 0,-1 0,0-1,2 2,-1-1,0-1,-1 1,1 0,0 0,-1-1,6 0,-6 1,0-1,0 2,0-2,2 0,-1 1,0 0,0-1,0 0,3 0,-4 0,0 0,0 0,0 0,0 0,2-1,3 0,-3 0,-1 1,-1 0,1 0,-1 1,0 0,2-2,-2 2,1-1,1 1,-2 0,1-2,0 1,0 0,2-2,-1 2,0-1,-2 1,1-1,2 1,-3 0,0 0,0-1,0 0,0 0,0 0,0-1,0 0,0 0,0-1,0 1,0-1,-1 1,-1 0,1 0,-1 0,-1 0,-1 0,-1 0,-1 0,0 0,0 0,0 0,-1-1,1 1,-1-2,1 1,0 0,1 1,-1-1,-2 2,-1-2,2 2,0 1,0 0,-4-1,5 1,0 0,0 0,-1 1,-4-2,5 2,0 0,-3-1,1 1,-1 0,-14 0,14 0,0 0,-1 0,0 1,-1-1,-2 1,-2-1,4 2,-2 0,-3 0,-11 3,16-2,-1 0,-3-1,2-1,3 1,2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3124 538,'43'-9,"-40"9,-8 3,1 0,0 1,1 0,0-1,-1-1,-1 0,1 0,0-1,-3 3,4-3,-2 1,2 0,0 0,7 0,-1-1,0-1,5 0,-4 0,-1 0,0 0,0 0,0-1,2 0,-1-1,1 1,-2 0,0-1,-5-2,0 0,0 1,0 0,0 0,-1-5,2 5,-3-2,2 2,-1 0,-1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3129 514,'-2'15,"2"-8,0-2,0 1,0-2,0 10,0-11,-1 0,1 0,-1 0,1 2,1-1,-1 0,1-1,1-6,-1-1,0 1,-1 0,1-1,0 1,0 0,2 2,0 5,-1-1,0 0,2 8,-3-7,0-1,0 0,-1 0,1 0,1-9,-2 1,1 1,-1-3,1 3,-1-1,1 2,-1 0,1-2,2 7,-2 1,2-4,-2-3,3-2,-1 1,-1 1,1 0,0 2,0 2,0 1,-1 3,-1-1,-1 1,-1 0,-1-1,0 2,-2 0,1 0,0-2,0-5,1-1,2 0,0 0,0 6,-1 6,1 0,-1-5,1-1,-1 1,0-1,4-13,-2 5,0 2,0-2,0 2,0 0,0 10,-1-1,0-2,1 2,1-3,1-1,0-1,0-2,0 0,0-3,-2 0,2-4,-3 2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3219 505,'2'23,"-2"-19,0-1,0 2,-1-2,-2-1,0-5,1 0,-1-1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3192 556,'19'-5,"-15"2,-1 2,0-1,0 0,0 1,0 1,-1 3,-5 1,0-2,-1 2,1-2,0 0,1 1,2 0,3-1,0 0,-2 1,-4 0,-2 1,3-1,5-3,0 0,1 0,0 0,-1 0,0 1,0 0,-4 2,-3 1,2-1,-1-1,-3 3,3-2,0 0,3 0,4-2,1 0,2 0,-3-1,-1 0,1 0,0 0,0 0,-1 0,1 0,0-1,0 1,-2-3,-6-1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3151 697,'7'-18,"-9"15,-1 0,0 2,0 2,-1 1,1 2,-1 8,4-8,-2 8,2-9,0 1,0-1,1 0,1 1,2-2,-1-1,3-1,-2-1,-1 0,1-2,-1 1,1-3,-2 2,0-2,1 0,-1 0,1 0,0 1,3-3,-4 3,1 0,3-5,-5 5,0-1,0 2,0 0,-3 7,1 2,-1-2,-1 3,2-4,0 0,-2 4,-1 6,4-7,-1-1,1 0,-1 0,2-2,-1 0,2 0,1-2,0-1,0-1,0 0,0-2,1-2,2-9,-5 10,3-3,-3 4,2-4,-1 4,0 0,1 0,-6 4,-1 3,2 0,1-1,2 1,0-1,0 2,1-2,2 2,0-2,0-2,2 2,-3-1,-5 1,-2-1,1-2,-1 2,1-1,0 0,8-19,-1 11,-2 3,1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3259 686,'14'14,"-11"-17,-1 0,0 0,-1 0,-1 0,0 0,-2 0,-2 1,1 1,0 2,-4 4,3-1,2-1,1 0,-1 0,0 5,1-5,1 0,0 2,0-2,2 0,0 0,1-1,1 0,-1-1,0 0,0 0,0-3,1 1,0-4,-3 0,0 1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3311 648,'3'17,"-3"-13,1-1,-1 0,2 0,-1-6,1-2,0 2,2 1,0 0,0 1,-1 1,0-1,0 1,0 0,-6 2,-1 2,0-2,2 1,-1-1,0 1,6-4,-1 4,-3 1,1-1,-1 2,1 1,0-2,-1 0,1-1,3-5,-3-1,0-1,0 1,0-1,-1 0,-1 1,-1 4,0 2,-4 18,6-17,0 2,1-2,0-1,1 0,2 0,0-3,0 0,3-2,-3-1,2-1,-1 2,-2-1,0-1,1 1,3-3,-3-1,-1 2,4-5,-5 7,0 0,0-1,1 1,-1 0,-4 3,0 1,0 1,0 0,0 0,6-3,0 0,0 0,0 0,0-1,0 1,0 1,-1 3,-2 0,-1 5,0-2,0-2,-2 10,0-14,1-3,0 0,2 0,1-1,1 1,1 0,-2 0,2 0,-1 0,-8 14,5-8,0 0,0 1,1 0,-2 2,-1-19,2 8,0 1,-2 0,1 1,0 0,0 0,2 10,0-1,-1 1,2 12,-2-13,0-3,1 1,0-1,0 0,1 0,2-1,2-2,-2 0,1-2,-1 0,2-2,-1 0,-1 2,-1-1,-1 0,4-3,-4 2,1-1,1-1,-1 2,0-1,-1 2,-4 3,-6 8,6-5,-1 6,0-4,3-2,-1 0,2 0,8-3,-2-2,0 0,-3 1,0-1,0-1,0 1,0-1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 1701,'16'0,"-12"1,0-1,0 1,1-1,-1 0,-1 1,0 0,-2 2,-1 1,0-1,-1 0,1 1,-2-1,1 0,-1 1,0-1,-1 0,0-1,1 1,-1-2,8-1,-1 0,-1 0,3 0,-3-1,0 1,2-1,-1 0,1 1,0 0,0 1,-1 0,-1 1,0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3406 667,'50'1,"-46"-1,-1-1,1 1,-1-1,-8-1,1 0,1 1,0-1,-1 1,1-1,0-1,0 0,0 0,0 1,0 3,0 2,0 3,2-3,-1 3,2-2,-1-1,1 2,0-2,-1 0,0 4,0-2,0 0,0 0,0 0,0-1,0-1,-3 8,2-8,1 0,2-6,1 0,0 0,-1-1,2-3,-1-5,-1 9,-1 0,1 0,0 0,1 0,1 2,-1 5,0 4,-1-3,0 3,-2-3,1-2,-1 1,1-1,0 0,0 0,0 0,1-7,-1 0,1 0,-1-1,0 2,2-1,-2 0,1 1,-1 0,3 0,1 1,0 1,0 0,4 0,-5 1,1-1,-1 1,-6-2,-2 0,-1-1,3 1,0 1,1-2,2 9,0-2,-1-1,0 11,1-9,-1-1,1-1,-1 0,1 0,-1 0,5-5,0-1,-1 0,5-9,-4 5,-1 2,-1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3498 629,'0'23,"0"-20,0 4,0-3,0-1,0 0,-1 0,3-6,-1-3,1 0,-1 0,2-10,-1 12,-1 1,2-1,1 0,-1 1,1 3,-1-1,0 3,-1 1,2 4,-2-2,-1 0,0 5,-1-5,-1 1,-1-2,-2 0,-1-1,1-1,0-1,-3 0,1 0,3-1,0-1,0-2,4 0,1 0,1-1,1 0,-1 3,0-1,0 2,0 0,0 0,0 0,0 1,-14 6,5-4,1-1,0 0,-3 3,5-3,-1-1,1 1,-4 1,3-1,8-2,0 0,0-1,-1 0,1 0,0 0,0 1,0-2,1 2,0-1,0 1,1-1,-2 0,-1 0,1 1,-1-1,0 0,1-1,0 1,-1 1,-8-2,1 2,0 0,0-1,1 1,0 0,-1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3495 692,'5'20,"-5"-25,1 0,0 1,-1 0,1 0,1 0,-1 1,1-1,0 1,1 2,0 1,0 2,-1 1,0 0,-1 0,0 2,0-1,-1-1,0 5,1-5,-2 7,0-7,0 1,0-1,-1 1,0 1,0-1,2 0,-1-1,-3-6,0-1,2 1,-1 0,0 0,2 0,-1-2,0 1,2 1,0 0,0-3,1 3,1-2,0 0,0 1,1 1,0 1,0 1,0 0,0 0,0 0,0 2,0-1,-4 3,-2 2,0 0,-1 0,1 0,-2-1,2 0,-5 4,5-5,-4 4,4-3,0-2,0 0,6-6,1 0,0 0,-1 1,1 0,0-1,-1 1,7-4,-6 3,0 0,1 1,1-1,-1 1,-2 1,0 1,3 0,-2 1,-1 0,0 2,-2 1,-1 0,-1 0,-1 0,1 0,0 0,-2 1,-1 0,1-1,0-1,-1 1,1-2,0 1,3-5,1-2,0 1,0 0,2 3,3 5,-2-1,1 2,-2-4,0 1,0-1,-5-13,2 7,0-1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3600 622,'-10'16,"6"-13,-1 2,1-1,2-1,-2 0,1 0,0-1,6-1,1 1,1 0,-2-1,-1 2,1 0,-1 0,-1 2,0-2,-2 0,0 0,-1 1,6-8,0-1,-1 3,1-3,-1 2,1 0,4-3,-9 9,-1 4,1-3,1-1,1 0,-5-1,1-2,0-2,-1-2,1 2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3561 677,'0'24,"1"-21,-1 0,0 0,2 0,0 0,1 0,1-1,-1-2,1 0,1 1,1-2,-3 0,0 1,1-1,-1 1,0-1,0 1,1-1,1 2,-1-2,0 1,-1-1,0 1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3657 626,'-8'23,"5"-16,2-4,-1 3,1-3,-1 2,0-1,0 0,0 2,2-3,0 0,3-2,0-3,0-1,0 1,0 0,0 3,0 0,-2 2,-1 0,0 0,0 0,-3 4,0-5,2-5,1 0,0-1,1-1,1 0,-1 1,1 1,2-7,-2 7,0 0,4-2,-4 2,2 2,4-2,-5 3,1 0,-1 1,0 1,-4 1,-2 2,-2 1,1-4,1 2,0-2,5 1,1 0,-1 2,3 2,-4-3,1-1,-2 0,2 5,-1-4,0 0,-2-1,-2 0,0-1,-1-1,-1 1,2-2,0 0,0 0,0-1,2-2,1-2,1 1,3 0,-1 2,0 2,-1-3,3 1,-3-1,1 1,-3-2,-2 1,0 0,1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3197 818,'2'32,"-2"-28,0 0,0 0,0 0,1 0,-1 0,1-1,0-6,-1-1,0-2,0 0,0 2,1 0,-2-1,1 0,0 2,-1-1,2 1,-2-2,0 2,1-1,-1 1,0-7,1 7,-1-1,1 1,0 0,3 5,1 3,-1-1,2 0,-1-3,-1-1,0 0,-6 2,0 0,2 1,4 0,-1 0,2-1,0-1,1 0,2-1,-3 0,0-1,1 1,-2 0,0-1,4-1,-4 1,0 0,0 0,1-1,-2-1,-2 0,-5-6,2 6,-1-1,1-1,0 1,0 1,1 0,-1 1,0 1,-1 1,1 1,0 1,1 2,1 0,0 7,1-7,0 0,0 1,0-1,1 0,0 0,0 0,0 0,0-1,1 1,1 0,-1 0,0 1,0 0,0 1,0 0,1 1,-2-4,0 0,0 1,1 1,-2-2,-2 0,-2 1,1-1,-9 2,8-3,0-1,1 0,-1 0,1-1,-7-5,7 3,-1-2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1771 575,'25'-1,"-21"0,-1 0,0 0,-7 1,0 2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1768 614,'16'0,"-12"-1,-1 0,0-1,0 2,1-2,-1 1,0-1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1796 609,'-2'21,"1"-18,0 2,-1-1,2-1,2-6,3-7,-3 7,0-3,1 2,0 2,0 4,0 0,-2 1,-1 0,0 0,3-1,1-2,1-1,-2 0,-3-2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1514,'2'0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1765 625,'4'20,"-4"-15,0-1,1-1,-1 0,1 3,1-3,1-1,0-1,2 0,-2 0,0-1,0 0,0 1,0-1,1 0,1 0,-1 0,0 0,0 0,2 0,-3 1,0-1,0-1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2407 680,'2'0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2408 680,'-1'-3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2363 677,'11'19,"-10"-16,0 0,0 3,2-2,-1 1,1-1,1 3,-2-2,1 0,-2-2,1 2,-1-1,0 1,0-2,0 0,1 1,0 0,-1-1,1 0,-1 0,1 0,-1 0,1 0,1 1,-2-1,1 0,2 3,-1-3,0 0,1 0,0-1,0-1,2 2,-3-2,2 0,-1 0,3 0,-2 1,-2-2,0 0,5 0,-5 0,1-1,5 1,-3-2,-3 2,1-1,-1 0,4 0,-3 0,5 0,-4 1,1-1,-2 1,0-1,0 1,0-1,0 1,-1-1,0 1,0-1,1 1,0 0,-1 0,5-1,-3 0,-2 1,0 0,0-1,5-1,-3 1,-1 0,-1 1,0-1,-2-3,0 1,0-7,1 5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2669 754,'0'13,"-4"-10,2 0,8 0,-3 0,0 1,-2-1,0 0,0 0,-2 1,0-1,1 0,-1 4,0-3,0 2,0-3,0 0,7-17,-4 10,-1 0,0 0,0 1,5-4,-3 4,0 2,2-3,-1 3,-1-1,0 1,6-2,-5 2,-3 4,-4 0,1 0,-1-1,-1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2697 785,'9'29,"-11"-25,-2 3,1-5,0 0,0-2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2661 777,'2'0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777,'-3'31,"2"-28,1 0,0 1,0-1,0 1,2 0,-1-1,1 0,1 1,-1-1,0 0,1-2,3 0,-1-1,1-1,-2 0,-1 1,1-1,0 0,0 0,4 0,-4 0,-1 1,4-2,-3 2,2-2,0 1,3 1,-6-1,3 1,-15-4,3 0,1 0,-2-3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1219 832,'-14'-4,"10"4,1 0,0 0,-1 1,0 1,-1-1,2 1,0 0,0 1,2 0,0 0,4 1,1 0,0-1,0 0,0 0,2 1,-3 0,2 1,-3-2,0 0,-2 0,-1 0,-6 1,2-3,1-1,1 0,0 1,0-1,0 1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854,'14'-1,"-11"1,1 0,0 0,-1 0,1 0,-1 0,0 0,0 0,-4 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1697,'22'18,"-19"-14,0 0,0 1,-2-2,1 0,1 2,-1-2,-1 0,-3 1,0 0,0-1,-1 0,0 1,-1-2,1-1,-1 0,1-1,-1-2,2-1,-1-1,3 0,3 0,5-2,-5 4,2-2,-4 0,3-2,-2 3,1-3,0 2,1 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396 1727,'17'65,"-15"-62,1-1,0-1,2 0,0 1,0-1,0-1,4-1,-5 0,0-1,0 1,1-3,-1 1,-2 0,4-5,-4 5,1 0,7-7,-7 7,1 0,-2 0,0 0,-1-1,-1 0,-1-3,1 4,-2-6,0 5,0 1,1 0,-2 1,-1-1,1 2,-1-1,1 1,-1-1,-1 0,1 0,-3 1,4 0,-7 0,7 1,-4 0,1 0,3 1,0-1,-3 1,2 0,-1 7,4-5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1236 877,'13'1,"-8"-1,-2 0,0 0,0 0,0 1,0-1,0 0,0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1265 824,'21'8,"-18"-7,0-1,0 1,0 0,0 0,-1 2,-2 0,-1 6,0-6,-2 5,1-4,0-1,1 0,-1 0,-1 2,-1 1,2-3,1 1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1359 834,'1'25,"0"-16,-1-4,0-2,0 0,0-22,-1 12,1 1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1357 792,'13'20,"-9"-16,-3-1,2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1383 836,'28'-1,"-25"1,0 0,1 0,0-1,-1 1,0 0,0-1,-2-2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1421 784,'-11'11,"11"-7,0 1,0 5,0-6,0 1,0 0,0-1,0 0,0 4,1-4,2 14,-3-14,2 4,-1-5,0 3,-1-3,-1 0,-2-1,0 2,0-3,0 1,-2 2,1-2,0-1,1-4,2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1531 786,'0'18,"0"-13,-1-1,1 0,-1 0,1-1,-1 0,1 0,-1 0,0 2,0-2,1 1,0-1,-1 0,9-1,-4-2,-1-1,1 1,1-2,-2 1,0 0,0 0,0 1,0-1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1530 786,'27'3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1533 819,'23'-1,"-20"1,1 0,0 1,-1 1,0-1,0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1689 786,'-5'13,"3"-3,2-6,-1-1,1 1,0-1,-1 0,0 2,2-2,-1 2,1-1,0-1,0 0,2-1,0-2,0-1,0 0,-3-2,-3-1,0 1,0 1,0 0,0 1,0 0,0-1,0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1745,'17'-5,"-14"4,1 0,0 0,0-1,-1 1,2-1,-1 1,-1 2,1-1,0 3,-1 0,-6 1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1656 822,'14'4,"-9"-4,0 1,-2-1,4 0,-4 0,1-1,-1 2,1-2,0 1,-1-2,0-2,0-1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1720 770,'-4'22,"2"-10,1-3,1-5,-1-1,1 0,-1 1,1-1,-1 0,1 0,-1 1,0-1,1 0,-1 4,3-11,0-3,0 3,-1 0,2 1,-2 0,3-1,-1 2,0 2,-3 4,0 0,0-1,0 2,0-1,0-1,1 0,0 0,0 0,2-1,1-3,0-1,-1-1,1-1,-1 1,0-2,1 2,-1 0,-2 0,1 0,-1 0,-1 0,-4 3,0 2,1 0,0 2,2-1,2 2,0-1,2-1,0-1,0-2,1 0,0-3,0 2,0-2,-1 0,0 1,0 0,0-1,-1 0,0 0,-3 7,-1 1,2-2,0 0,-1 0,1 0,0 0,-1 1,1 0,-1-1,1 0,3-12,-1 6,-1 0,2-3,-2 2,1 1,1 2,-1 5,0-1,1 4,-1-3,-1 1,-1-1,0-1,0 0,0 3,-1-3,-2-1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1958 771,'-18'2,"15"-1,-3 1,0 0,1 1,2-1,1 1,2 0,0 0,2 0,1 5,-1-4,2 2,-1-2,-1-1,1-1,0 0,3 1,-1 0,-1-1,-1 0,0-2,-3 3,-3 0,0-1,-1 1,-1 1,-1 0,1 1,-6 6,4-7,-1-2,-12-3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599 1201,'16'10,"-13"-9,0-1,0 1,0-1,0 1,0-2,1 1,-1 0,0-1,1 1,0 0,-1 0,2 0,-1-1,-1 1,0-1,0 1,0-1,0 1,1 0,-1 0,3 0,-2 0,-1-1,0 2,1-2,-1 2,2-1,-2-1,1 1,-1 0,1-1,-1 0,0 1,0 0,1 0,-1-1,0 1,0 0,0 0,1 0,-1 0,0 0,0 1,0-1,0 0,0 0,0 0,0-1,0 1,0 0,0-1,0 1,0 0,1 0,2 0,-3 0,1 1,-1-1,1-1,0 1,0 0,-1 0,0 1,3 0,-3-1,0 0,1-1,0 1,0 0,-1 0,0-1,0 1,0 0,0 0,0 0,0-1,0 1,0 0,0 0,0 0,1 1,-1-1,3 1,-3-1,0 0,0 1,0 0,5 0,-4 0,3 0,-4 0,0-1,1 1,-1 0,0-1,0 1,2-1,-1 1,-1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486 1111,'13'6,"-9"-5,-1 1,0-1,1 1,-1-1,0 0,0 1,0-1,0 0,0 0,0-1,0 2,0-2,1 0,-1-1,1 0,0-1,1 1,-2-1,0 2,1 0,0-1,1 1,-2 0,4 0,-3-1,-1 1,0 0,1-1,-1 1,1-1,0 1,1-1,-2 1,0-1,0 0,0 0,0-1,1 2,-1 0,1 0,-1 0,0 0,0 0,0 0,0 0,0 0,0 0,0 0,0 0,0 1,0-1,0 0,1 0,0 0,1 0,-2-1,0 1,1-1,-1 1,0 0,0-1,3 0,-2 1,0-1,0 1,0 0,0-1,0 2,-1-1,2 0,-2 0,1 0,0 0,-1 0,0 1,1-2,0 1,-1 0,1 0,0-1,0 1,-1-1,0 0,0 1,1 0,0 0,1-1,-1 1,3 0,-3-1,4 0,-4 0,1 0,-2 0,1 0,1 0,-1 0,7 3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1241 946,'9'-1,"-6"1,0-1,0 1,0 0,0 0,0 0,-1 3,-1 0,0 0,-4-2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1227 980,'14'-6,"-10"6,4 1,-3 0,-2-1,1 1,-1-1,0 0,-1-4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1250 924,'20'5,"-15"-3,-2-1,0 1,1-1,-1 1,-1 1,-3 2,-1 0,0-1,1 0,-1 0,-2 10,3-10,0 1,-1-2,2 0,-1 0,0 0,1 0,-1 0,1 0,-3-5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1317 974,'1'17,"-1"-13,0 0,0-1,1 1,-1-1,0 0,1-8,-1 1,0-1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1316 932,'11'15,"-9"-11,-2 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 1752,'15'4,"-12"-4,1 0,-1 0,5 0,-5 1,1-1,-1 0,0 0,1 0,2 0,-3 0,0 0,3 0,-3 0,0 0,0 0,0 0,2 0,-2 0,5-1,-5 1,4-1,-4 0,3-1,-3 2,-2 6,-2-1,-5 4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1334 976,'31'4,"-28"-3,0 0,-1-4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1361 942,'-3'19,"4"-11,0-2,0 1,1 1,-2-4,0-1,1 2,-1-2,0 0,0 0,-1 6,0-6,1 1,0-1,-2 2,0-1,0 2,1-3,-1 0,0 0,-1-2,0-1,0-1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1425 991,'2'15,"-2"-12,0 0,1 2,0 0,0-1,-1-1,0 0,0-7,-1-1,1-1,0 1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1427 943,'9'32,"-8"-28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1475 992,'-14'-8,"11"8,2 4,0-1,1 0,1 0,1 3,0-2,-1-1,3-1,0-2,0-5,-1 0,-2-1,0 3,0 0,0-5,-1 4,1 0,-1-1,1 0,0-5,0 3,0 4,-1 0,0 6,-1 0,2 6,-1-2,0-2,2 11,-1-12,-1 0,0-1,1 1,0-1,1 1,-1-1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1541 958,'-5'15,"4"-11,-1-1,-2 3,0-2,1-2,9 2,-2-4,-1 1,1 1,-1-1,0 1,0 1,0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1583 982,'-1'13,"1"-10,1 6,-1-6,0 3,0-3,0 2,1-2,-2-13,1 5,0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1587 931,'4'23,"-4"-20,3 5,-2-4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987,'-14'-12,"11"15,3 0,1 3,0-3,1 1,1 2,-1-3,0 0,1-6,0-7,-2 7,0 0,-1 0,0-1,1-5,0 4,-1 0,1 1,-1 0,1 0,0-1,-1 8,0 4,0-1,1 0,-1-1,2 10,-1-10,-1 0,1-1,0 1,-1 0,1 0,1 1,-2-1,1 2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1740 935,'2'36,"-1"-28,-1-4,0-1,1 1,0-1,0 2,2-4,0-4,-2-1,-1 1,-1-1,0 1,0 0,-2-3,2 3,-2-2,-1 2,0 1,0 0,1 0,-3 0,3 0,0 0,6 3,9 2,-7-2,-2-1,0 0,3 1,-2-2,3 0,-3 1,-1-1,2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1865,'39'-1,"-36"0,0 1,5-2,-4 1,0 0,4 0,-5 0,1 0,1-1,-2 1,1-2,0 0,-1 0,1-5,-2 2,0-2,-1 5,1-3,-1 3,2 0,-1 0,1 0,-1-2,2 0,-1 4,-1 4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1777 949,'-4'13,"4"-9,0 0,0 0,0 0,0-1,0 0,-1 3,1-3,0 1,0 1,1-8,0-1,0 1,2-9,-1 7,-1 1,1-3,3 0,-2 4,0 1,0 1,-1 4,-2 1,1 1,-1 0,0 0,1 2,-1-4,1 0,0 0,0 0,1 0,1-1,0-1,1-2,0-2,0 0,-1-2,-1 1,1-1,-3 2,2-4,-2 4,1 0,-1 0,-1 0,-2 3,0 3,1 0,1 1,0 0,1 0,-1 0,1-1,0 0,0 0,0 1,1-1,2 0,3-3,-2-1,-1 0,2-2,-2 0,1-2,-2 1,-1 0,0 1,0 0,2 6,-2 0,-1 0,1 0,-1 1,-1 0,1-1,0 2,0-2,0 0,2-9,-1 3,0-1,1-5,-1 3,2-4,-1 7,1 0,0 1,2 8,-4-3,0 1,1 8,-2-9,0 1,-2 1,1-2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923,'10'20,"-9"-17,1 3,0 2,-1-4,2 7,-2-6,-2-2,-3 3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1985 897,'-22'32,"20"-28,0 0,1-1,2 1,1 1,1-2,1 1,-1-2,0 0,2 0,-1 0,1 0,2 2,-4-2,3 2,-3-1,-2 3,-2-2,-3 1,1-2,0 0,-9 5,1-4,4-3,0-1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1933 913,'-5'26,"5"-22,-1 0,1 0,-1 2,1 1,0 8,0-9,-1 0,1-1,0 0,0 0,0 0,0 0,1 0,-1 0,-1 3,2-5,-1 1,0-1,0 0,2 0,3-5,-2 0,2-1,2 0,-2 1,-2 0,0 1,0 0,0 0,1 0,2-1,-3 1,0 0,1 0,0 1,0 0,0-1,5-1,-5 0,0 0,-1 1,0-1,2-2,1-2,-3 2,0 1,0 0,-1 0,-2 0,0 0,-1-3,0 0,0 1,0-1,0 1,1 1,-3-7,2 7,0 0,0 0,0-1,-1 1,0-1,1 0,-2-4,-3-2,3 8,-1 0,1 0,0 2,-2 0,-3 1,5 0,0 0,0 1,0 0,0-1,-2 1,2 1,-1-1,-1 1,2-1,0 0,-3 1,3-1,-3 0,2-1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2729 1095,'-4'26,"3"-23,1 1,-1-1,-2 8,2-8,-3 2,3-2,-3 1,1-2,-2 2,0-1,1 2,1-3,-2 3,2 1,0-2,1-1,-1 0,2 0,-1 0,0 1,-1 0,0 1,2-2,-2 1,1 0,-1-1,1 0,-2 1,2-1,-1 1,-1-1,0 0,-2 0,2 0,0-1,-1 0,2 0,-2 1,1-1,0-1,1 1,0-1,-1-1,-6 3,4-1,3-1,0 0,-2 0,2 0,0-1,-8 2,7-1,-1 0,-2 0,4 0,-3 1,3 0,-1-1,-5 5,6-4,0 0,-1 0,0 0,0 0,1-1,-5 3,-3 0,7-2,1 0,-2 0,-1 0,3-1,0 1,-1 0,0-1,0 1,1-1,-4 3,4-1,-2 2,3-2,-1-1,0 1,-2 4,2-5,-1 1,0 0,1-2,-1 1,1-1,-7 2,5-2,0 3,2-2,-1 0,0-1,0 1,-2 1,-2 0,4 0,1-3,0 1,-2 1,0 1,1-1,-2 2,2-2,1-1,-1 2,0 0,1-2,0 0,0-1,0 2,0-1,0-1,-2 2,2 0,-1 0,0 1,-5 2,6-2,-1-1,-6 2,6-3,-2-1,3 1,0-1,0 0,-2 1,0-1,2 1,0-1,0 0,0 1,-5 1,5 0,-8 3,7-2,1-1,0 1,0 0,-1-1,1 1,0-1,-3 3,3-2,-1-1,0 1,0 0,1 0,-12 14,12-12,-3 6,4-8,0 0,0 1,-1-2,1 1,0 0,0 1,0-1,-1 1,1 0,0 0,-1 2,1-2,-1-1,0 0,0 0,0 0,-1 1,1 0,1-1,0 0,1 0,0 1,0 0,-1 2,1-1,0 0,-1 3,0-5,0 2,1-2,0 1,-1 5,1-6,-1 7,0-5,1-1,0 6,-1-6,2-1,0 1,0 1,1 5,0-5,0-1,-1 0,1 3,0-3,0 1,0-2,0 1,1 0,0 1,0-1,0-1,-1 1,1 0,1 2,-1-3,0 0,0 0,1 1,0-2,2 3,-2-3,1-1,-1 2,0-1,3 3,-3-3,4 4,-4-5,0 1,0 0,0 0,1 0,1 1,0-1,0 0,-1 0,2 1,-1-2,-1 0,2 1,-3-1,3 0,-2 1,2-2,-1 1,8 2,-7-2,-2 0,1 0,-1 0,-1 0,0-1,1 1,1 0,0 0,17 3,-17-3,0 0,0 1,-1-1,1 1,13 4,-12-4,9 5,-10-6,-1 1,-1 0,1-1,0-1,16 4,-15-4,-1 1,1-1,-2 0,2 1,-1-2,-1 1,1 1,12-1,-12-1,1 2,-2 0,2-1,-2 0,0 1,1-1,-1 0,2 1,5 0,-3-2,-2 1,0 1,-2-1,3-2,-3 2,0 1,0-2,0 0,0 1,4 0,-2-2,0 0,0 1,2 0,-3-2,0 2,2 1,-2-2,-1 2,1 0,1-1,5-1,2 2,-6-2,-1 1,0 1,1-1,-2 0,1 1,2-1,1-1,-2 1,-1 1,-2 0,0 0,0 0,7 0,-7 0,2 1,6 1,-4-2,-2 1,0 1,1-1,-3 0,8 3,-7-4,1 1,5 2,-3-3,-2 0,2 2,-4-3,1 1,-1 1,0 0,0-2,0 1,2 1,4 1,-1-2,-3 0,3 2,-4-2,-1 0,1 1,-1 0,2-1,0 0,1 1,14 0,-15-1,2 0,3 0,-5 0,2 1,1 0,-1-2,-2 0,0 2,5-3,-5 2,0 0,1 1,2-3,-2 1,1 2,-2-1,-1-2,1 1,0 1,-1 1,3-3,-1 1,1 1,1 1,2-3,-5 2,0 1,-1-3,1 2,0 0,2 1,-1-4,0 1,0 3,-1-2,-1-2,9-1,-8 1,0 1,2 1,0 0,-2 0,0 0,5 0,-6 0,1 1,0 0,1 0,0 0,0 0,0 1,0 0,-2-2,-1 1,5 1,-5-1,1 0,1 0,2 0,-1 0,-2 0,2 0,-2 0,3 0,-3 0,1 0,8 1,-7-1,0 1,-1 0,6 0,-8-1,4 3,-4-4,0 1,0 1,6 0,-4-1,0 2,5-2,-7 0,3 3,-3-3,0 0,0 2,1 0,-1-2,1 0,0 2,5 1,-4-4,-2 1,1 2,0-1,1-1,-1 1,-1 0,2-2,2 3,-4-3,1 1,0 0,2 1,-2-1,-1-1,9 1,-9 0,2-1,-2 0,7 1,-6-1,0 1,1 0,-1-2,0 2,-1 0,5-3,-5 3,2-3,0 1,-2 0,4-3,-4 3,2-1,0 1,2-2,-1 1,-3 1,3 0,-1-1,5-2,-7 4,15-9,-15 7,0-2,1 0,-2 2,0 0,0 0,-1 0,2-1,2-3,-3 4,2-5,-2 4,0 0,1-1,1-4,-2 5,1 1,0-1,0 2,-1-1,1 0,0 0,0 0,0 0,0 0,1-4,-1 2,-2 2,2 0,-2-1,1 1,0 0,0 0,1 1,1-1,0 0,-1 2,0-1,0 2,0 0,0 0,0-1,0 0,0-2,0 1,-1-2,1 0,-2 1,1-2,-1 2,0-1,0 1,0-2,0 1,0 0,0 1,0 0,1-1,0 0,0-1,-2 0,1 2,1-3,-1 1,-1 1,1 0,0 0,-2 1,1 0,2-3,-3 3,1-3,1 2,-1 0,2-15,-3 14,0 1,3 1,-2-2,0 2,0-2,-1 2,1 0,-1-9,-1 7,1-3,0 5,-1 0,1-1,-2 1,1-1,-1 0,0-1,2 1,-1 1,0-1,-3-6,3 7,0-1,1 1,-1 0,-1-2,-1 1,0 0,0-1,1 2,-2-4,1 2,1 0,-2-6,2 6,1 2,-1 0,0-1,-4-5,3 5,1-1,-1-1,-6-7,4 7,2 2,-7-7,6 7,1 0,1 2,-3-6,3 5,-1-1,0 0,-1-1,0 3,2 1,-3-4,1 2,2 2,-2-3,0 1,2 1,0 0,0 0,0 0,-3-1,1 0,1 0,-6-7,7 5,0 1,-2 0,1-1,1 3,-2 0,2 0,-2 0,0 1,2-1,-1 1,1-1,-2 1,-2-3,4 2,-1 0,1-1,0 1,0-3,-1 0,0 2,0 0,-1 0,0-1,0 2,2 0,-1 0,-2-2,3 3,0-1,0 1,-2-2,-3 0,3 1,1 0,-1 0,0 1,-1-5,3 3,0 1,0 0,0-1,-7-5,6 6,-6-3,5 3,1 0,-2 1,2-1,1 0,-1 0,-5-3,6 3,0-1,-3-1,1 0,0 0,-1-1,-2-3,3 5,1 0,0 0,-3-1,4 3,0-2,-2 1,1 0,-1 1,0-1,-1 0,3 0,0 1,0-1,0 0,-3-1,2-1,1 2,0-1,-2 0,1 0,0 2,-6-2,7 2,0 0,0 0,0 1,-1-1,-1-1,0 2,0-2,2 1,-7-1,6 2,0 0,-2-1,3 0,0 1,0-1,0 1,0 0,-2-1,2 1,-3-1,3 1,-3 0,1 0,1-1,0 1,-1 1,2-2,-2 1,2 1,-2-2,-3 2,4 0,0-1,-4 0,4 0,0 1,-1-1,-4 1,5-1,1 0,0 1,0-1,0 1,-1 0,0 0,0 0,-7 0,7 0,0 0,1 0,0 0,0 0,0-1,0 1,-2 1,2-1,-13 4,12-3,0-1,1 1,0-1,0-1,0 2,0-1,-1 0,0 0,1 0,-2 0,0-1,1 1,0-1,1 0,-1 1,-1 0,1 0,0 0,1 0,0 1,0-1,0 0,0 1,-3 2,2-2,1-1,0 2,-1-2,-1 4,2-2,-3 4,1 0,2-3,-2 2,1-3,1 0,-3 1,2-2,0-1,-2-1,-4 1,3-2,2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1239 792,'-10'15,"9"-12,1 0,0 1,0 3,4 0,-1-2,0-3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1251 794,'4'40,"-4"-37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1266 789,'12'28,"-12"-25,-1 2,-1-1,0 0,-2 1,0-4,0-2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1566 619,'-14'6,"10"-4,2 1,-2 1,2-1,-1 2,1-2,1 0,-2 2,1-1,1-1,0 0,0 0,3 0,1 0,1-1,-1-1,0-1,0 1,1 1,0 0,-1 0,-5 3,0-1,-4 6,4-7,-1 1,-1 1,-1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1584 664,'14'1,"-11"-2,0 1,0 0,0 0,0 0,1 0,-1 0,0 0,0 1,0 0,-1 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1736,'28'0,"-24"0,0-1,-1 0,1 0,-1 0,1 1,-1 0,0 1,-1 2,-5-6,1 0,-1 1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1594 678,'14'3,"-7"-3,-3 0,-1 0,5 1,-5-1,0 1,0 0,0 0,0 0,-3-4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1628 630,'22'18,"-19"-17,0 4,1-2,1 1,-2-2,0 1,-1 0,-3 0,-2 1,-2 3,4-4,-2 2,2-2,-4 6,2-3,1-3,-1 1,-3-4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1597 589,'-6'26,"5"-23,1 1,0 1,0-2,0 1,0-1,1 2,1-1,-1 0,0-1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1606 598,'14'3,"-11"0,0 0,-2 0,-3 0,-1 0,-1 0,1-1,-1-1,4 2,4-1,-1-1,2-1,-2 0,1-1,-1 0,0 0,1-2,-3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1639 588,'11'23,"-11"-19,0-1,-1 0,1 0,-1 1,-2 1,2-1,-3 2,2-3,-3-2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666,'2'15,"-2"-11,0-1,0 1,0-1,-1 2,1-2,0 0,0 0,-1-7,0-2,1 1,-1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628,'5'17,"-5"-14,1 2,0 0,-1-1,0 0,0-1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1720 670,'20'1,"-17"-1,1 0,-1 0,0 0,0 0,0 1,0-1,0 1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1757 622,'-14'15,"14"-11,0 1,-1 0,1 4,-1 3,1-9,0 4,0-4,1 1,-1 0,0 1,0-1,1-1,-1 5,0-5,0 0,0 0,0 0,0 0,0 1,0-1,-1 0,-1 1,1-1,-1 1,-2 3,2-4,0 0,-3 0,2-3,-2-3,4-1,-1-2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1819 624,'1'15,"-1"-11,-1-1,1 1,0-1,-2 3,2-3,-2 4,2-4,0 1,-2-1,2 0,0 0,3-1,1 1,4-3,-5 0,0 0,0-1,2 1,-2-1,1 0,2 0,-3 0,0 0,-5-3,-1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1697,'30'5,"-27"-5,0 1,0-1,0 1,0 1,0 1,0 0,-2 1,0-1,-1 0,-1 1,-1 2,-3 1,1-3,1-2,-2 3,2-3,-5 7,5-7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614,'28'5,"-23"-6,-2 1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665,'29'-1,"-26"1,0 0,0 1,1 1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621,'-1'17,"0"-6,0-7,1 0,-1-1,1 0,-1 3,1-1,0-2,-1 0,1 5,0-5,0 0,0 0,1 1,0-1,2-1,0-2,1-3,-3 0,-1 0,0-1,-1-1,-1 1,-1-1,0 2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1906 670,'32'-3,"-28"1,7-4,-7 3,-2-1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1982 617,'-12'28,"11"-23,0 0,1-2,-1 0,0 3,0-3,1 0,-1 1,1-1,-1 0,1 0,0 0,0 1,-1 0,1 0,1 3,-2-4,1 3,5-18,-4 8,0-2,0 2,1 0,1 0,0 1,0 6,-2 0,1 3,-1-3,1 0,0 0,4-4,3-4,-6 3,1-1,-1 0,0 0,0 1,1-2,-3 1,1 0,0 0,-2 0,-4 3,1 1,-1 1,2 1,-1 0,1 0,2 4,1-3,0 1,2 0,0-4,0-3,1-2,-1 1,-1 0,0-1,1 1,-1-1,-1 7,-2 0,1 0,0 0,0 1,0-1,-1 1,1-1,0 0,0 0,3-5,-1-4,0 2,0 0,-1 1,0-1,3 2,-2-1,1 2,0 0,0 5,0 16,-3-16,0-1,0 0,0 1,0-1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614,'-22'11,"17"-9,0 2,-1 1,3-2,0 1,2-1,-1 2,1-1,1-1,-1 1,2-1,2 0,0 0,1 0,0-1,-1-2,0 1,1 0,-1 0,0-1,0 2,0 0,-4 1,-3 4,1-2,-1 0,-1 0,0-1,0 0,1-2,0 0,0 1,0 0,0-2,1-1,0 0,0-2,1-2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2267 681,'17'4,"-14"-6,-3-1,0 0,-2 0,0 0,-1 2,0 1,-1 1,0 1,1 0,0 1,1 1,0 0,1 2,1-3,0 1,-1 1,2-2,0 1,1-1,4-2,-1-3,-1 1,-1-1,1-2,-2 1,0-1,-1 1,1-1,1-1,1-1,-1 2,-1 1,0-1,0 1,-1 0,0 0,-4 4,-2 11,4-9,0 2,0-2,1 0,0 0,0 1,0-1,1 0,-1 1,2 2,1-5,1-2,-2-2,2-1,-1 0,5-8,-4 8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670,'-11'11,"11"-8,2 0,2 0,0 1,-1-1,1 0,-2 0,1-1,-3 1,0 0,-3 3,0-3,0-1,0-1,1-4,3-3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681,'18'6,"-14"-7,-1-2,0 1,0 0,-1-1,-7 0,2 3,0-1,0 1,0 0,-1 1,1 0,0 1,-1 2,3 0,0 1,1-1,0-1,0 1,0 0,1 2,-1-1,3-2,-1 0,4-2,-3-3,0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2482 626,'-31'42,"29"-38,2 1,0-2,3 0,1 0,2 0,-2 0,0-1,0-1,0 2,0-1,0 1,-1-1,-1 1,-2 0,-3 1,0-1,-1-1,0 1,-1 0,0 0,1-1,-1-1,-1-1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1690,'4'28,"-3"-24,-1 1,0 2,0-2,0-1,0 0,-1 0,1 1,0-1,0 1,-1 0,1 1,0 0,-1-1,1 0,-1 2,0 4,1-7,0 8,0-7,0 0,0 1,0 0,0 0,1-2,-1 2,0-3,0 1,0 0,0-1,0 0,0 1,0 0,0-1,0 1,0-1,1 0,-1 0,0 0,2 0,1-2,1 0,0 0,0-2,-1 1,0 0,2 0,0-1,4-1,-4 0,0 1,-2 0,0 0,3 1,-3 0,1-1,4 0,-4 0,2 0,-3 1,1-3,1 3,0-2,-1 2,2-2,0 1,2-1,2 0,-7 1,5-3,-4 1,-1 2,-1-2,0 0,0 0,-2 0,1-1,-1 1,0-1,0 0,0 0,-1-2,1-1,0 1,-1 0,0-1,0-4,1 6,0-11,-1 8,1 2,-1-1,1 1,0 1,0-1,-1-20,0 12,1 6,-1-10,1 8,-1-3,1 8,0 1,0 0,0-1,0 1,0-1,0 2,0 0,0-1,-3 8,1-1,-4 1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583,'-5'13,"4"-9,0-1,-2 5,2-5,0 1,0 0,-1 0,1 2,-2 15,2-17,0 0,0 0,1-1,0 0,-1 1,0-1,1 4,0-4,0 0,1 1,-1 1,1-2,-1 0,0 1,1-1,-1 0,1 2,-1 0,1-1,0-1,-1 1,1 1,0-1,-1 0,0-1,0 0,1 0,-1 2,3-3,0-1,1 0,-1-1,1 1,-1-2,0 0,2-3,-2 1,0 0,0 0,-1 0,0 0,2-2,0 1,-1 0,0 1,0-1,0 1,0 0,-1-1,1 1,0 1,1-2,-2-1,1 1,-2 0,0 0,0 0,0 1,-1-1,0 1,0-2,-1 1,0-4,0 4,0-3,0 4,-2-8,3 8,-3-5,1 5,0 0,0 0,0 0,-3 2,-2 0,1 0,2 1,-1 1,1 0,-1-1,1 0,0 0,1 0,-1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752,'-11'18,"7"-13,0 0,2-2,-3 3,3-2,0-1,0 1,-1 0,0 0,0-3,0-1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821,'-1'24,"1"-21,0 1,-1 5,1-5,-1 0,0-1,0-9,1 0,0 0,-1 2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800,'4'13,"-3"-9,0-1,0 0,0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834,'18'-1,"-12"1,-2-1,-1 1,0 0,0-1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805,'-9'13,"9"-10,-1 2,0-1,0 1,1-2,0 2,0-1,0-1,0 4,0-4,-1 0,1 1,0 0,-1 3,0-3,1 0,-2 0,0-1,-2 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850,'21'-2,"-18"3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2079 819,'-5'20,"5"-17,-1 1,0 2,0 0,0-3,1 0,0 0,0 2,0-2,0 0,2 0,1-3,1-3,-1-1,-1-3,-3 3,0-1,0 0,-1 2,-1 0,-2 0,2 1,-1 0,1 0,-2-1,2 3,9 4,-3-3,0 1,1-1,-1 0,0-1,0 0,1-1,-1 0,2-3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813,'-4'20,"3"-17,1 2,-1 2,1-3,0 0,-1 8,1-9,-1 0,3-8,-1 1,0-1,0 2,1 0,-1 0,1 0,1 0,-1 0,1 1,-1 5,-2 0,0 0,0 0,1 0,2 2,0-3,2-1,-2-3,0 0,1-2,-1 1,0 0,0 0,-1 0,0 0,-2 0,0 0,-3 2,-1 2,1 0,1 2,2 1,1-1,1 1,0-1,-1 0,2 0,-1 0,1-3,-2-3,0 0,0-1,0 1,-1 14,0-8,0 2,0-2,0 0,3-4,-1-3,1 0,-2 1,1 0,3-5,0 1,-2 5,-1-1,1 3,-2 4,0 4,-1-3,0-1,0 0,0 0,0-1,-2 2,0-9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757,'-2'36,"2"-33,-3 0,0-1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1716,'21'-4,"-18"3,0 1,4-3,-3 3,2-2,-3 1,1 0,0 1,0 0,0-1,5 0,-5 1,-1-1,0 1,0 0,4 0,-3 0,-1 1,0-1,0 1,0-2,0 1,0 0,0-1,-8 0,-1 0,1 0,0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2393 792,'2'21,"-2"-17,0-1,1 0,-1 2,0-1,0 1,0-2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797,'8'17,"-8"-13,0 0,0 0,-1 1,-1-2,-1-7,3 1,-1 6,0 2,1-2,-1 2,1-1,-1 0,0-1,1 3,0-2,0 1,-1 0,1-2,1-7,0-1,0 0,-1 0,1 1,0-1,0 1,0 1,1 0,-2 6,0 2,0-2,0 0,0 2,0-2,2 0,-1-6,-1-1,1 1,-1-1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800,'27'-1,"-24"1,0 0,0-1,-4 8,-5-1,3-4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833,'35'-9,"-32"8,0 0,0 0,2 1,-2 0,-7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830,'14'5,"-13"-8,-4 3,-1-1,-7 3,8-1,-1 1,0 1,1 0,1 1,1-1,1 1,1 12,-1-13,0 0,1 1,2 0,2-3,-1-2,-1 0,1-3,0-2,-3 1,1 1,-1-1,1 1,-1 1,1-4,-2 3,1 1,0 0,0-1,0 1,-1-1,0-1,1 0,0-4,-2 5,2 0,-2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784,'-2'24,"2"-17,0-1,0 0,1-1,-1 0,2 4,-1-3,0-1,0 1,0 0,0-2,0-1,0 2,0-2,2-1,0-4,-2-1,0-1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789,'6'31,"-5"-26,-1-2,2 1,-2 0,1-1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785,'-21'22,"17"-19,2 0,-1-1,5 1,1-2,0 0,0 1,0 3,-2-2,-1 0,0 1,0 0,-1 1,0-2,1 0,-1 4,0-4,1 1,0-1,2-12,-1 5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2510 818,'19'-14,"-14"13,-2 0,4-1,-3 1,-1-1,0 2,0-1,3-1,-3 0,0 1,-7-1,0 1,1 1,-4-2,2 1,1 0,0 1,1-1,0 1,0 0,1 6,1-1,1 0,-1 1,1 3,-1-5,1 0,0-1,-1 1,1 4,0-2,-1-1,1 1,0-3,0 5,0-1,2-20,-2 8,1 1,0 1,-1 0,1 0,0 0,0-1,1 1,-1-1,1 1,1 0,0 1,-1-1,0-1,1 2,0 0,-2 6,0 0,0 0,-1 3,1-4,-1 2,0-2,0 0,0 2,0-2,1 0,-1 2,0-1,0-1,-1 0,1 4,0-4,-4-5,-3-11,5 8,-2-5,2 6,-1 0,2 0,0 1,6 1,-2 1,0 1,0-1,0 1,-5 3,-1-1,0-1,-6 4,5-2,1-1,1 1,2 0,4 0,-1-2,5-1,0-1,-5 1,-15 6,7-3,2-1,0-1,1 2,-1-1,1 1,-1 0,16-2,-4-2,-2 0,10-3,-13 3,3 1,-2-4,-2 2,0-2,2-3,-3 4,-2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1365,'6'14,"-4"-11,1 2,-1-2,1-3,-3-3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1775,'14'-9,"-11"7,0 0,2 0,0 1,-2 1,5 1,-3 1,-2 0,0 0,0 1,-2 1,0 2,-1-3,-1 3,0-2,1-1,-3 0,0 1,-1-1,1-1,-2 0,2 2,-3-1,3-1,-1 0,12-2,0 0,-1 0,2 1,-2 0,2 0,-2 0,-3-1,0-1,-1-1,-7-1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1356,'1'13,"-4"-8,1-2,0 0,0 0,0 1,-1-1,0 1,1-1,-1-1,0 0,7-3,2-2,-3 2,0-1,0 1,0 0,0-1,0 0,-5 7,0 0,-1-1,1 0,0 0,0-1,-4 3,2-2,2-1,-1-1,2 1,4-2,1-2,-1 0,0 0,0-1,1 1,-1 0,0 1,-6 4,-1 0,-1-2,1 1,2 0,8-3,-2-1,-1 1,2-2,-2 1,0 0,1 0,-1 0,0 1,0 0,-3 3,-4 4,-3 6,6-10,-1 0,0 1,0-1,-1-1,1-9,2 1,-1 1,1 1,0 0,0 0,-1 0,2 1,-1 0,1 12,-1 3,0-6,0 3,-1-4,1-2,-1-7,0-3,1 3,0 0,-1-1,1 2,-2 9,1-2,-1-1,0 2,1-1,0-1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1449,'6'28,"-5"-23,0-2,2 0,0 1,0-3,1 2,3-3,-4-1,0-1,-1-1,5-7,-4 6,-1 1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1635 1421,'8'26,"-8"-22,0-1,-1 4,0-4,1 0,-1 3,1-2,0-1,-1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1412,'4'16,"-3"-12,-1 1,0 0,0 0,0 0,-1 5,1-6,-1-1,1 0,-1 0,1 1,-1-1,1-7,0 0,0 1,1-1,-1 1,1 0,-1 0,1-1,0 0,0-1,-1 2,0 0,2-1,0-1,-1 2,5-4,0 0,-4 4,0 0,4-6,-3 6,0 1,0 3,-1 3,0 10,-2-10,0 0,0-1,0 3,0-3,-1 0,1 0,0 4,-1-3,1 1,0-1,0 1,-1-2,0 2,0-2,-1 0,-1-4,0-1,1-1,0 0,1-1,-1 1,2 0,0 0,-1 0,1 0,0 0,1-1,1 0,-1 1,2 0,2-1,0 2,-1 0,-1 0,0 1,-2-2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1716 1371,'24'-3,"-21"1,0 1,3-1,-7 5,-2-1,-1 0,2 1,0 0,1 1,0 5,1-4,0 8,0-7,0 0,1-1,0 10,-1-8,0 0,1 0,0-1,0 5,0 2,0-6,0-3,-1-1,0 2,-1-11,2 3,-2-6,1 3,0 1,0 0,0-2,0 0,1 0,-1 2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1751 1408,'8'23,"-6"-20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1370,'23'14,"-24"-10,-1-1,-1 1,0-1,0-1,0-8,4 2,-2-1,3 1,0 1,-2 6,-3 4,1-2,1-2,-1 0,2 0,0 0,-1 2,0-2,0 0,0 0,4 0,0-1,0-1,0 0,0 0,0 1,0 1,-2 0,-1 0,0 1,-1-1,1 1,0 1,-1-1,1 0,0 0,0-1,-1 1,0 0,1-1,-1 0,1 1,4-4,-2-3,-1-2,0 2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1383,'11'-13,"-6"12,-2-1,0 1,0 1,0 0,-1 3,-3 0,0 0,-1 2,-1-2,0 0,1 1,0 0,0 1,2-2,3-1,0-3,1 3,-1 2,1 0,-3-1,0 0,-1 2,-2 0,0-1,-1-1,0-1,-1-2,1-3,-1-1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1379,'8'32,"-8"-27,0 0,0-1,0 0,1 0,0 3,-1-3,1 11,-1-11,0-1,0 4,1-3,-1-1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1329,'-16'48,"14"-45,1 0,5-2,1-2,-2 1,2 0,-2-1,0 0,0 2,-3 3,-1-1,-3 8,2-7,-4 6,2-5,0 0,1-2,-2 3,3-10,6-7,-3 8,0 0,0 0,0-1,2-1,0 2,0 0,0 2,1 1,-1-1,1 1,-1 0,-3 3,-2 1,0 0,0 0,1-1,-1 0,-2 3,2-2,-1 1,3-2,3 0,0-2,0-1,0 1,0-1,0 1,0-3,0 2,-5 3,-8 4,7-4,0-1,-1 2,0 0,2-1,0 2,1-2,4-2,2 0,-2-1,5-1,-5 0,0 1,0-1,1-1,-1 1,1-2,0 0,-1-1,2-2,-3 3,-2 0,-2-1,0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0:33:1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3263 784,'17'3,"-13"-3,1 0,-2 1,0-1,2 0,-2 0,0 0,3 0,-1 0,-2 1,1-2,-1 2,0-2,-7 0,0 1,0-2,1 1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1409,'3'39,"-3"-32,1 0,0-1,-1 6,1-6,-1 0,-1 9,0-8,0-2,0 0,-6 2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1594,'-24'9,"21"-7,-4 5,4-4,1 1,-3 3,2-4,-5 7,4-6,3-1,4 0,3 0,-3-2,7 1,-7-1,6 0,-5 0,0 0,-1-1,0 1,0 1,-1 4,-3-1,0-2,0 0,0 0,-2 0,-2 2,1-3,-3 2,3-1,-4 1,5-3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1617,'-11'24,"9"-21,1 1,0 1,1-1,2 2,-2-3,1 0,0 1,0-1,0 0,1 2,1-2,3 1,-3-3,0 0,1-1,-1-2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1599,'14'47,"-14"-43,0 0,0 14,0-13,0 1,-1-1,-1 3,0-1,-1-2,0-4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1671 1657,'27'-1,"-21"1,-3-1,1 0,0 0,1 0,-2 0,3 1,-1-1,-2 1,1 0,1 2,-3 1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1768 1640,'-11'20,"10"-17,-1 6,2-4,0-1,0-1,1 1,-1-1,2 1,0 0,1 0,9 4,-9-8,1 0,-1 1,0-2,1 1,1-2,0-1,-2-1,4-8,-6 9,1-1,-1-1,0-1,-1 1,0-3,0 0,0 1,-1 4,0-2,0 2,-3-4,1 3,-3 1,2 3,1 0,0 2,0-1,0 1,0 0,-4 3,3-1,2 1,1-1,1 2,1-1,1-1,0-1,1-3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1643,'-4'28,"3"-21,1-1,0-1,1-1,0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1868 1661,'-1'19,"2"-11,-1-4,0-1,1 2,-1-2,0 4,0-3,1 0,-1-1,-1-9,1 1,0 0,0 1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1622,'11'21,"-10"-18,0 0,0 0,1 1,0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24T12:37:56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1888 1674,'22'-3,"-18"3,1 0,1-1,-3 2,-1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9634" name="组合 6963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69635" name="组合 6963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9636" name="任意多边形 6963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7" name="任意多边形 6963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8" name="任意多边形 6963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39" name="任意多边形 6963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640" name="任意多边形 6963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9641" name="任意多边形 6964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2" name="任意多边形 6964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9643" name="标题 6964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9644" name="副标题 6964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69645" name="日期占位符 6964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6" name="页脚占位符 6964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7" name="灯片编号占位符 6964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20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1506" name="组合 21505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21507" name="组合 21506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1508" name="任意多边形 21507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09" name="任意多边形 21508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0" name="任意多边形 21509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1" name="任意多边形 21510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512" name="任意多边形 21511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1513" name="任意多边形 21512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4" name="任意多边形 21513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1515" name="标题 21514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516" name="副标题 21515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1517" name="日期占位符 21516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8" name="页脚占位符 21517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9" name="灯片编号占位符 21518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8610" name="日期占位符 6860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8611" name="灯片编号占位符 6861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20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68612" name="组合 6861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68613" name="组合 6861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8614" name="任意多边形 6861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5" name="任意多边形 6861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6" name="任意多边形 6861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7" name="任意多边形 6861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618" name="任意多边形 6861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8619" name="任意多边形 6861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20" name="任意多边形 6861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8621" name="标题 6862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8622" name="页脚占位符 6862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8623" name="文本占位符 6862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pull dir="ru"/>
  </p:transition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日期占位符 20481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3" name="灯片编号占位符 20482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0484" name="组合 2048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20485" name="组合 2048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0486" name="任意多边形 2048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7" name="任意多边形 2048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8" name="任意多边形 2048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89" name="任意多边形 2048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490" name="任意多边形 2048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0491" name="任意多边形 2049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2" name="任意多边形 2049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493" name="标题 20492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494" name="页脚占位符 20493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95" name="文本占位符 2049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8.png"/><Relationship Id="rId8" Type="http://schemas.openxmlformats.org/officeDocument/2006/relationships/customXml" Target="../ink/ink362.xml"/><Relationship Id="rId7" Type="http://schemas.openxmlformats.org/officeDocument/2006/relationships/image" Target="../media/image347.png"/><Relationship Id="rId62" Type="http://schemas.openxmlformats.org/officeDocument/2006/relationships/slideLayout" Target="../slideLayouts/slideLayout2.xml"/><Relationship Id="rId61" Type="http://schemas.openxmlformats.org/officeDocument/2006/relationships/tags" Target="../tags/tag75.xml"/><Relationship Id="rId60" Type="http://schemas.openxmlformats.org/officeDocument/2006/relationships/image" Target="../media/image372.png"/><Relationship Id="rId6" Type="http://schemas.openxmlformats.org/officeDocument/2006/relationships/customXml" Target="../ink/ink361.xml"/><Relationship Id="rId59" Type="http://schemas.openxmlformats.org/officeDocument/2006/relationships/customXml" Target="../ink/ink388.xml"/><Relationship Id="rId58" Type="http://schemas.openxmlformats.org/officeDocument/2006/relationships/image" Target="../media/image371.png"/><Relationship Id="rId57" Type="http://schemas.openxmlformats.org/officeDocument/2006/relationships/customXml" Target="../ink/ink387.xml"/><Relationship Id="rId56" Type="http://schemas.openxmlformats.org/officeDocument/2006/relationships/image" Target="../media/image370.png"/><Relationship Id="rId55" Type="http://schemas.openxmlformats.org/officeDocument/2006/relationships/customXml" Target="../ink/ink386.xml"/><Relationship Id="rId54" Type="http://schemas.openxmlformats.org/officeDocument/2006/relationships/customXml" Target="../ink/ink385.xml"/><Relationship Id="rId53" Type="http://schemas.openxmlformats.org/officeDocument/2006/relationships/image" Target="../media/image369.png"/><Relationship Id="rId52" Type="http://schemas.openxmlformats.org/officeDocument/2006/relationships/customXml" Target="../ink/ink384.xml"/><Relationship Id="rId51" Type="http://schemas.openxmlformats.org/officeDocument/2006/relationships/image" Target="../media/image368.png"/><Relationship Id="rId50" Type="http://schemas.openxmlformats.org/officeDocument/2006/relationships/customXml" Target="../ink/ink383.xml"/><Relationship Id="rId5" Type="http://schemas.openxmlformats.org/officeDocument/2006/relationships/image" Target="../media/image346.png"/><Relationship Id="rId49" Type="http://schemas.openxmlformats.org/officeDocument/2006/relationships/image" Target="../media/image367.png"/><Relationship Id="rId48" Type="http://schemas.openxmlformats.org/officeDocument/2006/relationships/customXml" Target="../ink/ink382.xml"/><Relationship Id="rId47" Type="http://schemas.openxmlformats.org/officeDocument/2006/relationships/image" Target="../media/image366.png"/><Relationship Id="rId46" Type="http://schemas.openxmlformats.org/officeDocument/2006/relationships/customXml" Target="../ink/ink381.xml"/><Relationship Id="rId45" Type="http://schemas.openxmlformats.org/officeDocument/2006/relationships/image" Target="../media/image365.png"/><Relationship Id="rId44" Type="http://schemas.openxmlformats.org/officeDocument/2006/relationships/customXml" Target="../ink/ink380.xml"/><Relationship Id="rId43" Type="http://schemas.openxmlformats.org/officeDocument/2006/relationships/image" Target="../media/image364.png"/><Relationship Id="rId42" Type="http://schemas.openxmlformats.org/officeDocument/2006/relationships/customXml" Target="../ink/ink379.xml"/><Relationship Id="rId41" Type="http://schemas.openxmlformats.org/officeDocument/2006/relationships/image" Target="../media/image363.png"/><Relationship Id="rId40" Type="http://schemas.openxmlformats.org/officeDocument/2006/relationships/customXml" Target="../ink/ink378.xml"/><Relationship Id="rId4" Type="http://schemas.openxmlformats.org/officeDocument/2006/relationships/customXml" Target="../ink/ink360.xml"/><Relationship Id="rId39" Type="http://schemas.openxmlformats.org/officeDocument/2006/relationships/image" Target="../media/image362.png"/><Relationship Id="rId38" Type="http://schemas.openxmlformats.org/officeDocument/2006/relationships/customXml" Target="../ink/ink377.xml"/><Relationship Id="rId37" Type="http://schemas.openxmlformats.org/officeDocument/2006/relationships/image" Target="../media/image18.png"/><Relationship Id="rId36" Type="http://schemas.openxmlformats.org/officeDocument/2006/relationships/customXml" Target="../ink/ink376.xml"/><Relationship Id="rId35" Type="http://schemas.openxmlformats.org/officeDocument/2006/relationships/image" Target="../media/image361.png"/><Relationship Id="rId34" Type="http://schemas.openxmlformats.org/officeDocument/2006/relationships/customXml" Target="../ink/ink375.xml"/><Relationship Id="rId33" Type="http://schemas.openxmlformats.org/officeDocument/2006/relationships/image" Target="../media/image360.png"/><Relationship Id="rId32" Type="http://schemas.openxmlformats.org/officeDocument/2006/relationships/customXml" Target="../ink/ink374.xml"/><Relationship Id="rId31" Type="http://schemas.openxmlformats.org/officeDocument/2006/relationships/image" Target="../media/image359.png"/><Relationship Id="rId30" Type="http://schemas.openxmlformats.org/officeDocument/2006/relationships/customXml" Target="../ink/ink373.xml"/><Relationship Id="rId3" Type="http://schemas.openxmlformats.org/officeDocument/2006/relationships/image" Target="../media/image345.png"/><Relationship Id="rId29" Type="http://schemas.openxmlformats.org/officeDocument/2006/relationships/image" Target="../media/image358.png"/><Relationship Id="rId28" Type="http://schemas.openxmlformats.org/officeDocument/2006/relationships/customXml" Target="../ink/ink372.xml"/><Relationship Id="rId27" Type="http://schemas.openxmlformats.org/officeDocument/2006/relationships/image" Target="../media/image357.png"/><Relationship Id="rId26" Type="http://schemas.openxmlformats.org/officeDocument/2006/relationships/customXml" Target="../ink/ink371.xml"/><Relationship Id="rId25" Type="http://schemas.openxmlformats.org/officeDocument/2006/relationships/image" Target="../media/image356.png"/><Relationship Id="rId24" Type="http://schemas.openxmlformats.org/officeDocument/2006/relationships/customXml" Target="../ink/ink370.xml"/><Relationship Id="rId23" Type="http://schemas.openxmlformats.org/officeDocument/2006/relationships/image" Target="../media/image355.png"/><Relationship Id="rId22" Type="http://schemas.openxmlformats.org/officeDocument/2006/relationships/customXml" Target="../ink/ink369.xml"/><Relationship Id="rId21" Type="http://schemas.openxmlformats.org/officeDocument/2006/relationships/image" Target="../media/image354.png"/><Relationship Id="rId20" Type="http://schemas.openxmlformats.org/officeDocument/2006/relationships/customXml" Target="../ink/ink368.xml"/><Relationship Id="rId2" Type="http://schemas.openxmlformats.org/officeDocument/2006/relationships/customXml" Target="../ink/ink359.xml"/><Relationship Id="rId19" Type="http://schemas.openxmlformats.org/officeDocument/2006/relationships/image" Target="../media/image353.png"/><Relationship Id="rId18" Type="http://schemas.openxmlformats.org/officeDocument/2006/relationships/customXml" Target="../ink/ink367.xml"/><Relationship Id="rId17" Type="http://schemas.openxmlformats.org/officeDocument/2006/relationships/image" Target="../media/image352.png"/><Relationship Id="rId16" Type="http://schemas.openxmlformats.org/officeDocument/2006/relationships/customXml" Target="../ink/ink366.xml"/><Relationship Id="rId15" Type="http://schemas.openxmlformats.org/officeDocument/2006/relationships/image" Target="../media/image351.png"/><Relationship Id="rId14" Type="http://schemas.openxmlformats.org/officeDocument/2006/relationships/customXml" Target="../ink/ink365.xml"/><Relationship Id="rId13" Type="http://schemas.openxmlformats.org/officeDocument/2006/relationships/image" Target="../media/image350.png"/><Relationship Id="rId12" Type="http://schemas.openxmlformats.org/officeDocument/2006/relationships/customXml" Target="../ink/ink364.xml"/><Relationship Id="rId11" Type="http://schemas.openxmlformats.org/officeDocument/2006/relationships/image" Target="../media/image349.png"/><Relationship Id="rId10" Type="http://schemas.openxmlformats.org/officeDocument/2006/relationships/customXml" Target="../ink/ink363.xml"/><Relationship Id="rId1" Type="http://schemas.openxmlformats.org/officeDocument/2006/relationships/image" Target="../media/image344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customXml" Target="../ink/ink8386.xml"/><Relationship Id="rId8" Type="http://schemas.openxmlformats.org/officeDocument/2006/relationships/image" Target="../media/image3390.png"/><Relationship Id="rId7" Type="http://schemas.openxmlformats.org/officeDocument/2006/relationships/customXml" Target="../ink/ink8385.xml"/><Relationship Id="rId6" Type="http://schemas.openxmlformats.org/officeDocument/2006/relationships/image" Target="../media/image3389.png"/><Relationship Id="rId5" Type="http://schemas.openxmlformats.org/officeDocument/2006/relationships/customXml" Target="../ink/ink8384.xml"/><Relationship Id="rId4" Type="http://schemas.openxmlformats.org/officeDocument/2006/relationships/image" Target="../media/image3388.png"/><Relationship Id="rId31" Type="http://schemas.openxmlformats.org/officeDocument/2006/relationships/vmlDrawing" Target="../drawings/vmlDrawing17.vml"/><Relationship Id="rId30" Type="http://schemas.openxmlformats.org/officeDocument/2006/relationships/slideLayout" Target="../slideLayouts/slideLayout2.xml"/><Relationship Id="rId3" Type="http://schemas.openxmlformats.org/officeDocument/2006/relationships/customXml" Target="../ink/ink8383.xml"/><Relationship Id="rId29" Type="http://schemas.openxmlformats.org/officeDocument/2006/relationships/tags" Target="../tags/tag161.xml"/><Relationship Id="rId28" Type="http://schemas.openxmlformats.org/officeDocument/2006/relationships/image" Target="../media/image3386.emf"/><Relationship Id="rId27" Type="http://schemas.openxmlformats.org/officeDocument/2006/relationships/oleObject" Target="../embeddings/oleObject17.bin"/><Relationship Id="rId26" Type="http://schemas.openxmlformats.org/officeDocument/2006/relationships/image" Target="../media/image18.png"/><Relationship Id="rId25" Type="http://schemas.openxmlformats.org/officeDocument/2006/relationships/customXml" Target="../ink/ink8394.xml"/><Relationship Id="rId24" Type="http://schemas.openxmlformats.org/officeDocument/2006/relationships/image" Target="../media/image3398.png"/><Relationship Id="rId23" Type="http://schemas.openxmlformats.org/officeDocument/2006/relationships/customXml" Target="../ink/ink8393.xml"/><Relationship Id="rId22" Type="http://schemas.openxmlformats.org/officeDocument/2006/relationships/image" Target="../media/image3397.png"/><Relationship Id="rId21" Type="http://schemas.openxmlformats.org/officeDocument/2006/relationships/customXml" Target="../ink/ink8392.xml"/><Relationship Id="rId20" Type="http://schemas.openxmlformats.org/officeDocument/2006/relationships/image" Target="../media/image3396.png"/><Relationship Id="rId2" Type="http://schemas.openxmlformats.org/officeDocument/2006/relationships/image" Target="../media/image3387.png"/><Relationship Id="rId19" Type="http://schemas.openxmlformats.org/officeDocument/2006/relationships/customXml" Target="../ink/ink8391.xml"/><Relationship Id="rId18" Type="http://schemas.openxmlformats.org/officeDocument/2006/relationships/image" Target="../media/image3395.png"/><Relationship Id="rId17" Type="http://schemas.openxmlformats.org/officeDocument/2006/relationships/customXml" Target="../ink/ink8390.xml"/><Relationship Id="rId16" Type="http://schemas.openxmlformats.org/officeDocument/2006/relationships/image" Target="../media/image3394.png"/><Relationship Id="rId15" Type="http://schemas.openxmlformats.org/officeDocument/2006/relationships/customXml" Target="../ink/ink8389.xml"/><Relationship Id="rId14" Type="http://schemas.openxmlformats.org/officeDocument/2006/relationships/image" Target="../media/image3393.png"/><Relationship Id="rId13" Type="http://schemas.openxmlformats.org/officeDocument/2006/relationships/customXml" Target="../ink/ink8388.xml"/><Relationship Id="rId12" Type="http://schemas.openxmlformats.org/officeDocument/2006/relationships/image" Target="../media/image3392.png"/><Relationship Id="rId11" Type="http://schemas.openxmlformats.org/officeDocument/2006/relationships/customXml" Target="../ink/ink8387.xml"/><Relationship Id="rId10" Type="http://schemas.openxmlformats.org/officeDocument/2006/relationships/image" Target="../media/image3391.png"/><Relationship Id="rId1" Type="http://schemas.openxmlformats.org/officeDocument/2006/relationships/customXml" Target="../ink/ink8382.xml"/></Relationships>
</file>

<file path=ppt/slides/_rels/slide101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2.xml"/><Relationship Id="rId95" Type="http://schemas.openxmlformats.org/officeDocument/2006/relationships/tags" Target="../tags/tag162.xml"/><Relationship Id="rId94" Type="http://schemas.openxmlformats.org/officeDocument/2006/relationships/image" Target="../media/image3577.png"/><Relationship Id="rId93" Type="http://schemas.openxmlformats.org/officeDocument/2006/relationships/customXml" Target="../ink/ink8442.xml"/><Relationship Id="rId92" Type="http://schemas.openxmlformats.org/officeDocument/2006/relationships/customXml" Target="../ink/ink8441.xml"/><Relationship Id="rId91" Type="http://schemas.openxmlformats.org/officeDocument/2006/relationships/image" Target="../media/image3576.png"/><Relationship Id="rId90" Type="http://schemas.openxmlformats.org/officeDocument/2006/relationships/customXml" Target="../ink/ink8440.xml"/><Relationship Id="rId9" Type="http://schemas.openxmlformats.org/officeDocument/2006/relationships/customXml" Target="../ink/ink8399.xml"/><Relationship Id="rId89" Type="http://schemas.openxmlformats.org/officeDocument/2006/relationships/image" Target="../media/image3575.png"/><Relationship Id="rId88" Type="http://schemas.openxmlformats.org/officeDocument/2006/relationships/customXml" Target="../ink/ink8439.xml"/><Relationship Id="rId87" Type="http://schemas.openxmlformats.org/officeDocument/2006/relationships/image" Target="../media/image3574.png"/><Relationship Id="rId86" Type="http://schemas.openxmlformats.org/officeDocument/2006/relationships/customXml" Target="../ink/ink8438.xml"/><Relationship Id="rId85" Type="http://schemas.openxmlformats.org/officeDocument/2006/relationships/image" Target="../media/image3573.png"/><Relationship Id="rId84" Type="http://schemas.openxmlformats.org/officeDocument/2006/relationships/customXml" Target="../ink/ink8437.xml"/><Relationship Id="rId83" Type="http://schemas.openxmlformats.org/officeDocument/2006/relationships/image" Target="../media/image3572.png"/><Relationship Id="rId82" Type="http://schemas.openxmlformats.org/officeDocument/2006/relationships/customXml" Target="../ink/ink8436.xml"/><Relationship Id="rId81" Type="http://schemas.openxmlformats.org/officeDocument/2006/relationships/image" Target="../media/image3571.png"/><Relationship Id="rId80" Type="http://schemas.openxmlformats.org/officeDocument/2006/relationships/customXml" Target="../ink/ink8435.xml"/><Relationship Id="rId8" Type="http://schemas.openxmlformats.org/officeDocument/2006/relationships/image" Target="../media/image3536.png"/><Relationship Id="rId79" Type="http://schemas.openxmlformats.org/officeDocument/2006/relationships/image" Target="../media/image3570.png"/><Relationship Id="rId78" Type="http://schemas.openxmlformats.org/officeDocument/2006/relationships/customXml" Target="../ink/ink8434.xml"/><Relationship Id="rId77" Type="http://schemas.openxmlformats.org/officeDocument/2006/relationships/image" Target="../media/image3569.png"/><Relationship Id="rId76" Type="http://schemas.openxmlformats.org/officeDocument/2006/relationships/customXml" Target="../ink/ink8433.xml"/><Relationship Id="rId75" Type="http://schemas.openxmlformats.org/officeDocument/2006/relationships/image" Target="../media/image3568.png"/><Relationship Id="rId74" Type="http://schemas.openxmlformats.org/officeDocument/2006/relationships/customXml" Target="../ink/ink8432.xml"/><Relationship Id="rId73" Type="http://schemas.openxmlformats.org/officeDocument/2006/relationships/image" Target="../media/image3567.png"/><Relationship Id="rId72" Type="http://schemas.openxmlformats.org/officeDocument/2006/relationships/customXml" Target="../ink/ink8431.xml"/><Relationship Id="rId71" Type="http://schemas.openxmlformats.org/officeDocument/2006/relationships/image" Target="../media/image3566.png"/><Relationship Id="rId70" Type="http://schemas.openxmlformats.org/officeDocument/2006/relationships/customXml" Target="../ink/ink8430.xml"/><Relationship Id="rId7" Type="http://schemas.openxmlformats.org/officeDocument/2006/relationships/customXml" Target="../ink/ink8398.xml"/><Relationship Id="rId69" Type="http://schemas.openxmlformats.org/officeDocument/2006/relationships/image" Target="../media/image3565.png"/><Relationship Id="rId68" Type="http://schemas.openxmlformats.org/officeDocument/2006/relationships/customXml" Target="../ink/ink8429.xml"/><Relationship Id="rId67" Type="http://schemas.openxmlformats.org/officeDocument/2006/relationships/image" Target="../media/image3564.png"/><Relationship Id="rId66" Type="http://schemas.openxmlformats.org/officeDocument/2006/relationships/customXml" Target="../ink/ink8428.xml"/><Relationship Id="rId65" Type="http://schemas.openxmlformats.org/officeDocument/2006/relationships/image" Target="../media/image3563.png"/><Relationship Id="rId64" Type="http://schemas.openxmlformats.org/officeDocument/2006/relationships/customXml" Target="../ink/ink8427.xml"/><Relationship Id="rId63" Type="http://schemas.openxmlformats.org/officeDocument/2006/relationships/image" Target="../media/image3562.png"/><Relationship Id="rId62" Type="http://schemas.openxmlformats.org/officeDocument/2006/relationships/customXml" Target="../ink/ink8426.xml"/><Relationship Id="rId61" Type="http://schemas.openxmlformats.org/officeDocument/2006/relationships/image" Target="../media/image3561.png"/><Relationship Id="rId60" Type="http://schemas.openxmlformats.org/officeDocument/2006/relationships/customXml" Target="../ink/ink8425.xml"/><Relationship Id="rId6" Type="http://schemas.openxmlformats.org/officeDocument/2006/relationships/image" Target="../media/image3535.png"/><Relationship Id="rId59" Type="http://schemas.openxmlformats.org/officeDocument/2006/relationships/image" Target="../media/image3560.png"/><Relationship Id="rId58" Type="http://schemas.openxmlformats.org/officeDocument/2006/relationships/customXml" Target="../ink/ink8424.xml"/><Relationship Id="rId57" Type="http://schemas.openxmlformats.org/officeDocument/2006/relationships/image" Target="../media/image3559.png"/><Relationship Id="rId56" Type="http://schemas.openxmlformats.org/officeDocument/2006/relationships/customXml" Target="../ink/ink8423.xml"/><Relationship Id="rId55" Type="http://schemas.openxmlformats.org/officeDocument/2006/relationships/customXml" Target="../ink/ink8422.xml"/><Relationship Id="rId54" Type="http://schemas.openxmlformats.org/officeDocument/2006/relationships/image" Target="../media/image3558.png"/><Relationship Id="rId53" Type="http://schemas.openxmlformats.org/officeDocument/2006/relationships/customXml" Target="../ink/ink8421.xml"/><Relationship Id="rId52" Type="http://schemas.openxmlformats.org/officeDocument/2006/relationships/image" Target="../media/image3557.png"/><Relationship Id="rId51" Type="http://schemas.openxmlformats.org/officeDocument/2006/relationships/customXml" Target="../ink/ink8420.xml"/><Relationship Id="rId50" Type="http://schemas.openxmlformats.org/officeDocument/2006/relationships/image" Target="../media/image3556.png"/><Relationship Id="rId5" Type="http://schemas.openxmlformats.org/officeDocument/2006/relationships/customXml" Target="../ink/ink8397.xml"/><Relationship Id="rId49" Type="http://schemas.openxmlformats.org/officeDocument/2006/relationships/customXml" Target="../ink/ink8419.xml"/><Relationship Id="rId48" Type="http://schemas.openxmlformats.org/officeDocument/2006/relationships/image" Target="../media/image3555.png"/><Relationship Id="rId47" Type="http://schemas.openxmlformats.org/officeDocument/2006/relationships/customXml" Target="../ink/ink8418.xml"/><Relationship Id="rId46" Type="http://schemas.openxmlformats.org/officeDocument/2006/relationships/image" Target="../media/image18.png"/><Relationship Id="rId45" Type="http://schemas.openxmlformats.org/officeDocument/2006/relationships/customXml" Target="../ink/ink8417.xml"/><Relationship Id="rId44" Type="http://schemas.openxmlformats.org/officeDocument/2006/relationships/image" Target="../media/image3554.png"/><Relationship Id="rId43" Type="http://schemas.openxmlformats.org/officeDocument/2006/relationships/customXml" Target="../ink/ink8416.xml"/><Relationship Id="rId42" Type="http://schemas.openxmlformats.org/officeDocument/2006/relationships/image" Target="../media/image3553.png"/><Relationship Id="rId41" Type="http://schemas.openxmlformats.org/officeDocument/2006/relationships/customXml" Target="../ink/ink8415.xml"/><Relationship Id="rId40" Type="http://schemas.openxmlformats.org/officeDocument/2006/relationships/image" Target="../media/image3552.png"/><Relationship Id="rId4" Type="http://schemas.openxmlformats.org/officeDocument/2006/relationships/image" Target="../media/image3534.png"/><Relationship Id="rId39" Type="http://schemas.openxmlformats.org/officeDocument/2006/relationships/customXml" Target="../ink/ink8414.xml"/><Relationship Id="rId38" Type="http://schemas.openxmlformats.org/officeDocument/2006/relationships/image" Target="../media/image3551.png"/><Relationship Id="rId37" Type="http://schemas.openxmlformats.org/officeDocument/2006/relationships/customXml" Target="../ink/ink8413.xml"/><Relationship Id="rId36" Type="http://schemas.openxmlformats.org/officeDocument/2006/relationships/image" Target="../media/image3550.png"/><Relationship Id="rId35" Type="http://schemas.openxmlformats.org/officeDocument/2006/relationships/customXml" Target="../ink/ink8412.xml"/><Relationship Id="rId34" Type="http://schemas.openxmlformats.org/officeDocument/2006/relationships/image" Target="../media/image3549.png"/><Relationship Id="rId33" Type="http://schemas.openxmlformats.org/officeDocument/2006/relationships/customXml" Target="../ink/ink8411.xml"/><Relationship Id="rId32" Type="http://schemas.openxmlformats.org/officeDocument/2006/relationships/image" Target="../media/image3548.png"/><Relationship Id="rId31" Type="http://schemas.openxmlformats.org/officeDocument/2006/relationships/customXml" Target="../ink/ink8410.xml"/><Relationship Id="rId30" Type="http://schemas.openxmlformats.org/officeDocument/2006/relationships/image" Target="../media/image3547.png"/><Relationship Id="rId3" Type="http://schemas.openxmlformats.org/officeDocument/2006/relationships/customXml" Target="../ink/ink8396.xml"/><Relationship Id="rId29" Type="http://schemas.openxmlformats.org/officeDocument/2006/relationships/customXml" Target="../ink/ink8409.xml"/><Relationship Id="rId28" Type="http://schemas.openxmlformats.org/officeDocument/2006/relationships/image" Target="../media/image3546.png"/><Relationship Id="rId27" Type="http://schemas.openxmlformats.org/officeDocument/2006/relationships/customXml" Target="../ink/ink8408.xml"/><Relationship Id="rId26" Type="http://schemas.openxmlformats.org/officeDocument/2006/relationships/image" Target="../media/image3545.png"/><Relationship Id="rId25" Type="http://schemas.openxmlformats.org/officeDocument/2006/relationships/customXml" Target="../ink/ink8407.xml"/><Relationship Id="rId24" Type="http://schemas.openxmlformats.org/officeDocument/2006/relationships/image" Target="../media/image3544.png"/><Relationship Id="rId23" Type="http://schemas.openxmlformats.org/officeDocument/2006/relationships/customXml" Target="../ink/ink8406.xml"/><Relationship Id="rId22" Type="http://schemas.openxmlformats.org/officeDocument/2006/relationships/image" Target="../media/image3543.png"/><Relationship Id="rId21" Type="http://schemas.openxmlformats.org/officeDocument/2006/relationships/customXml" Target="../ink/ink8405.xml"/><Relationship Id="rId20" Type="http://schemas.openxmlformats.org/officeDocument/2006/relationships/image" Target="../media/image3542.png"/><Relationship Id="rId2" Type="http://schemas.openxmlformats.org/officeDocument/2006/relationships/image" Target="../media/image3533.png"/><Relationship Id="rId19" Type="http://schemas.openxmlformats.org/officeDocument/2006/relationships/customXml" Target="../ink/ink8404.xml"/><Relationship Id="rId18" Type="http://schemas.openxmlformats.org/officeDocument/2006/relationships/image" Target="../media/image3541.png"/><Relationship Id="rId17" Type="http://schemas.openxmlformats.org/officeDocument/2006/relationships/customXml" Target="../ink/ink8403.xml"/><Relationship Id="rId16" Type="http://schemas.openxmlformats.org/officeDocument/2006/relationships/image" Target="../media/image3540.png"/><Relationship Id="rId15" Type="http://schemas.openxmlformats.org/officeDocument/2006/relationships/customXml" Target="../ink/ink8402.xml"/><Relationship Id="rId14" Type="http://schemas.openxmlformats.org/officeDocument/2006/relationships/image" Target="../media/image3539.png"/><Relationship Id="rId13" Type="http://schemas.openxmlformats.org/officeDocument/2006/relationships/customXml" Target="../ink/ink8401.xml"/><Relationship Id="rId12" Type="http://schemas.openxmlformats.org/officeDocument/2006/relationships/image" Target="../media/image3538.png"/><Relationship Id="rId11" Type="http://schemas.openxmlformats.org/officeDocument/2006/relationships/customXml" Target="../ink/ink8400.xml"/><Relationship Id="rId10" Type="http://schemas.openxmlformats.org/officeDocument/2006/relationships/image" Target="../media/image3537.png"/><Relationship Id="rId1" Type="http://schemas.openxmlformats.org/officeDocument/2006/relationships/customXml" Target="../ink/ink8395.xml"/></Relationships>
</file>

<file path=ppt/slides/_rels/slide10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25.png"/><Relationship Id="rId98" Type="http://schemas.openxmlformats.org/officeDocument/2006/relationships/customXml" Target="../ink/ink8492.xml"/><Relationship Id="rId97" Type="http://schemas.openxmlformats.org/officeDocument/2006/relationships/image" Target="../media/image3624.png"/><Relationship Id="rId96" Type="http://schemas.openxmlformats.org/officeDocument/2006/relationships/customXml" Target="../ink/ink8491.xml"/><Relationship Id="rId95" Type="http://schemas.openxmlformats.org/officeDocument/2006/relationships/image" Target="../media/image3623.png"/><Relationship Id="rId94" Type="http://schemas.openxmlformats.org/officeDocument/2006/relationships/customXml" Target="../ink/ink8490.xml"/><Relationship Id="rId93" Type="http://schemas.openxmlformats.org/officeDocument/2006/relationships/image" Target="../media/image3622.png"/><Relationship Id="rId92" Type="http://schemas.openxmlformats.org/officeDocument/2006/relationships/customXml" Target="../ink/ink8489.xml"/><Relationship Id="rId91" Type="http://schemas.openxmlformats.org/officeDocument/2006/relationships/image" Target="../media/image3621.png"/><Relationship Id="rId90" Type="http://schemas.openxmlformats.org/officeDocument/2006/relationships/customXml" Target="../ink/ink8488.xml"/><Relationship Id="rId9" Type="http://schemas.openxmlformats.org/officeDocument/2006/relationships/customXml" Target="../ink/ink8447.xml"/><Relationship Id="rId89" Type="http://schemas.openxmlformats.org/officeDocument/2006/relationships/image" Target="../media/image3620.png"/><Relationship Id="rId88" Type="http://schemas.openxmlformats.org/officeDocument/2006/relationships/customXml" Target="../ink/ink8487.xml"/><Relationship Id="rId87" Type="http://schemas.openxmlformats.org/officeDocument/2006/relationships/image" Target="../media/image3619.png"/><Relationship Id="rId86" Type="http://schemas.openxmlformats.org/officeDocument/2006/relationships/customXml" Target="../ink/ink8486.xml"/><Relationship Id="rId85" Type="http://schemas.openxmlformats.org/officeDocument/2006/relationships/image" Target="../media/image3618.png"/><Relationship Id="rId84" Type="http://schemas.openxmlformats.org/officeDocument/2006/relationships/customXml" Target="../ink/ink8485.xml"/><Relationship Id="rId83" Type="http://schemas.openxmlformats.org/officeDocument/2006/relationships/image" Target="../media/image3617.png"/><Relationship Id="rId82" Type="http://schemas.openxmlformats.org/officeDocument/2006/relationships/customXml" Target="../ink/ink8484.xml"/><Relationship Id="rId81" Type="http://schemas.openxmlformats.org/officeDocument/2006/relationships/image" Target="../media/image3616.png"/><Relationship Id="rId80" Type="http://schemas.openxmlformats.org/officeDocument/2006/relationships/customXml" Target="../ink/ink8483.xml"/><Relationship Id="rId8" Type="http://schemas.openxmlformats.org/officeDocument/2006/relationships/image" Target="../media/image3581.png"/><Relationship Id="rId79" Type="http://schemas.openxmlformats.org/officeDocument/2006/relationships/image" Target="../media/image3615.png"/><Relationship Id="rId78" Type="http://schemas.openxmlformats.org/officeDocument/2006/relationships/customXml" Target="../ink/ink8482.xml"/><Relationship Id="rId77" Type="http://schemas.openxmlformats.org/officeDocument/2006/relationships/image" Target="../media/image3614.png"/><Relationship Id="rId76" Type="http://schemas.openxmlformats.org/officeDocument/2006/relationships/customXml" Target="../ink/ink8481.xml"/><Relationship Id="rId75" Type="http://schemas.openxmlformats.org/officeDocument/2006/relationships/image" Target="../media/image3613.png"/><Relationship Id="rId74" Type="http://schemas.openxmlformats.org/officeDocument/2006/relationships/customXml" Target="../ink/ink8480.xml"/><Relationship Id="rId73" Type="http://schemas.openxmlformats.org/officeDocument/2006/relationships/image" Target="../media/image3612.png"/><Relationship Id="rId72" Type="http://schemas.openxmlformats.org/officeDocument/2006/relationships/customXml" Target="../ink/ink8479.xml"/><Relationship Id="rId71" Type="http://schemas.openxmlformats.org/officeDocument/2006/relationships/image" Target="../media/image3611.png"/><Relationship Id="rId70" Type="http://schemas.openxmlformats.org/officeDocument/2006/relationships/customXml" Target="../ink/ink8478.xml"/><Relationship Id="rId7" Type="http://schemas.openxmlformats.org/officeDocument/2006/relationships/customXml" Target="../ink/ink8446.xml"/><Relationship Id="rId69" Type="http://schemas.openxmlformats.org/officeDocument/2006/relationships/image" Target="../media/image3610.png"/><Relationship Id="rId68" Type="http://schemas.openxmlformats.org/officeDocument/2006/relationships/customXml" Target="../ink/ink8477.xml"/><Relationship Id="rId67" Type="http://schemas.openxmlformats.org/officeDocument/2006/relationships/image" Target="../media/image3609.png"/><Relationship Id="rId66" Type="http://schemas.openxmlformats.org/officeDocument/2006/relationships/customXml" Target="../ink/ink8476.xml"/><Relationship Id="rId65" Type="http://schemas.openxmlformats.org/officeDocument/2006/relationships/customXml" Target="../ink/ink8475.xml"/><Relationship Id="rId64" Type="http://schemas.openxmlformats.org/officeDocument/2006/relationships/image" Target="../media/image3608.png"/><Relationship Id="rId63" Type="http://schemas.openxmlformats.org/officeDocument/2006/relationships/customXml" Target="../ink/ink8474.xml"/><Relationship Id="rId62" Type="http://schemas.openxmlformats.org/officeDocument/2006/relationships/image" Target="../media/image3607.png"/><Relationship Id="rId61" Type="http://schemas.openxmlformats.org/officeDocument/2006/relationships/customXml" Target="../ink/ink8473.xml"/><Relationship Id="rId60" Type="http://schemas.openxmlformats.org/officeDocument/2006/relationships/image" Target="../media/image3606.png"/><Relationship Id="rId6" Type="http://schemas.openxmlformats.org/officeDocument/2006/relationships/image" Target="../media/image3580.png"/><Relationship Id="rId59" Type="http://schemas.openxmlformats.org/officeDocument/2006/relationships/customXml" Target="../ink/ink8472.xml"/><Relationship Id="rId58" Type="http://schemas.openxmlformats.org/officeDocument/2006/relationships/image" Target="../media/image3605.png"/><Relationship Id="rId57" Type="http://schemas.openxmlformats.org/officeDocument/2006/relationships/customXml" Target="../ink/ink8471.xml"/><Relationship Id="rId56" Type="http://schemas.openxmlformats.org/officeDocument/2006/relationships/image" Target="../media/image3604.png"/><Relationship Id="rId55" Type="http://schemas.openxmlformats.org/officeDocument/2006/relationships/customXml" Target="../ink/ink8470.xml"/><Relationship Id="rId54" Type="http://schemas.openxmlformats.org/officeDocument/2006/relationships/image" Target="../media/image3603.png"/><Relationship Id="rId53" Type="http://schemas.openxmlformats.org/officeDocument/2006/relationships/customXml" Target="../ink/ink8469.xml"/><Relationship Id="rId52" Type="http://schemas.openxmlformats.org/officeDocument/2006/relationships/image" Target="../media/image3602.png"/><Relationship Id="rId51" Type="http://schemas.openxmlformats.org/officeDocument/2006/relationships/customXml" Target="../ink/ink8468.xml"/><Relationship Id="rId50" Type="http://schemas.openxmlformats.org/officeDocument/2006/relationships/image" Target="../media/image3601.png"/><Relationship Id="rId5" Type="http://schemas.openxmlformats.org/officeDocument/2006/relationships/customXml" Target="../ink/ink8445.xml"/><Relationship Id="rId49" Type="http://schemas.openxmlformats.org/officeDocument/2006/relationships/customXml" Target="../ink/ink8467.xml"/><Relationship Id="rId48" Type="http://schemas.openxmlformats.org/officeDocument/2006/relationships/image" Target="../media/image3600.png"/><Relationship Id="rId47" Type="http://schemas.openxmlformats.org/officeDocument/2006/relationships/customXml" Target="../ink/ink8466.xml"/><Relationship Id="rId46" Type="http://schemas.openxmlformats.org/officeDocument/2006/relationships/image" Target="../media/image3599.png"/><Relationship Id="rId45" Type="http://schemas.openxmlformats.org/officeDocument/2006/relationships/customXml" Target="../ink/ink8465.xml"/><Relationship Id="rId44" Type="http://schemas.openxmlformats.org/officeDocument/2006/relationships/image" Target="../media/image3598.png"/><Relationship Id="rId43" Type="http://schemas.openxmlformats.org/officeDocument/2006/relationships/customXml" Target="../ink/ink8464.xml"/><Relationship Id="rId42" Type="http://schemas.openxmlformats.org/officeDocument/2006/relationships/image" Target="../media/image3597.png"/><Relationship Id="rId41" Type="http://schemas.openxmlformats.org/officeDocument/2006/relationships/customXml" Target="../ink/ink8463.xml"/><Relationship Id="rId40" Type="http://schemas.openxmlformats.org/officeDocument/2006/relationships/image" Target="../media/image3596.png"/><Relationship Id="rId4" Type="http://schemas.openxmlformats.org/officeDocument/2006/relationships/image" Target="../media/image3579.png"/><Relationship Id="rId39" Type="http://schemas.openxmlformats.org/officeDocument/2006/relationships/customXml" Target="../ink/ink8462.xml"/><Relationship Id="rId38" Type="http://schemas.openxmlformats.org/officeDocument/2006/relationships/image" Target="../media/image3595.png"/><Relationship Id="rId37" Type="http://schemas.openxmlformats.org/officeDocument/2006/relationships/customXml" Target="../ink/ink8461.xml"/><Relationship Id="rId36" Type="http://schemas.openxmlformats.org/officeDocument/2006/relationships/image" Target="../media/image3594.png"/><Relationship Id="rId35" Type="http://schemas.openxmlformats.org/officeDocument/2006/relationships/customXml" Target="../ink/ink8460.xml"/><Relationship Id="rId34" Type="http://schemas.openxmlformats.org/officeDocument/2006/relationships/image" Target="../media/image3593.png"/><Relationship Id="rId33" Type="http://schemas.openxmlformats.org/officeDocument/2006/relationships/customXml" Target="../ink/ink8459.xml"/><Relationship Id="rId32" Type="http://schemas.openxmlformats.org/officeDocument/2006/relationships/image" Target="../media/image3592.png"/><Relationship Id="rId31" Type="http://schemas.openxmlformats.org/officeDocument/2006/relationships/customXml" Target="../ink/ink8458.xml"/><Relationship Id="rId30" Type="http://schemas.openxmlformats.org/officeDocument/2006/relationships/image" Target="../media/image3591.png"/><Relationship Id="rId3" Type="http://schemas.openxmlformats.org/officeDocument/2006/relationships/customXml" Target="../ink/ink8444.xml"/><Relationship Id="rId29" Type="http://schemas.openxmlformats.org/officeDocument/2006/relationships/customXml" Target="../ink/ink8457.xml"/><Relationship Id="rId28" Type="http://schemas.openxmlformats.org/officeDocument/2006/relationships/image" Target="../media/image3590.png"/><Relationship Id="rId27" Type="http://schemas.openxmlformats.org/officeDocument/2006/relationships/customXml" Target="../ink/ink8456.xml"/><Relationship Id="rId26" Type="http://schemas.openxmlformats.org/officeDocument/2006/relationships/image" Target="../media/image3589.png"/><Relationship Id="rId25" Type="http://schemas.openxmlformats.org/officeDocument/2006/relationships/customXml" Target="../ink/ink8455.xml"/><Relationship Id="rId24" Type="http://schemas.openxmlformats.org/officeDocument/2006/relationships/image" Target="../media/image3588.png"/><Relationship Id="rId23" Type="http://schemas.openxmlformats.org/officeDocument/2006/relationships/customXml" Target="../ink/ink8454.xml"/><Relationship Id="rId22" Type="http://schemas.openxmlformats.org/officeDocument/2006/relationships/image" Target="../media/image3587.png"/><Relationship Id="rId21" Type="http://schemas.openxmlformats.org/officeDocument/2006/relationships/customXml" Target="../ink/ink8453.xml"/><Relationship Id="rId20" Type="http://schemas.openxmlformats.org/officeDocument/2006/relationships/image" Target="../media/image3586.png"/><Relationship Id="rId2" Type="http://schemas.openxmlformats.org/officeDocument/2006/relationships/image" Target="../media/image3578.png"/><Relationship Id="rId19" Type="http://schemas.openxmlformats.org/officeDocument/2006/relationships/customXml" Target="../ink/ink8452.xml"/><Relationship Id="rId18" Type="http://schemas.openxmlformats.org/officeDocument/2006/relationships/image" Target="../media/image18.png"/><Relationship Id="rId17" Type="http://schemas.openxmlformats.org/officeDocument/2006/relationships/customXml" Target="../ink/ink8451.xml"/><Relationship Id="rId16" Type="http://schemas.openxmlformats.org/officeDocument/2006/relationships/image" Target="../media/image3585.png"/><Relationship Id="rId15" Type="http://schemas.openxmlformats.org/officeDocument/2006/relationships/customXml" Target="../ink/ink8450.xml"/><Relationship Id="rId14" Type="http://schemas.openxmlformats.org/officeDocument/2006/relationships/image" Target="../media/image3584.png"/><Relationship Id="rId138" Type="http://schemas.openxmlformats.org/officeDocument/2006/relationships/slideLayout" Target="../slideLayouts/slideLayout2.xml"/><Relationship Id="rId137" Type="http://schemas.openxmlformats.org/officeDocument/2006/relationships/tags" Target="../tags/tag163.xml"/><Relationship Id="rId136" Type="http://schemas.openxmlformats.org/officeDocument/2006/relationships/image" Target="../media/image3643.png"/><Relationship Id="rId135" Type="http://schemas.openxmlformats.org/officeDocument/2006/relationships/customXml" Target="../ink/ink8511.xml"/><Relationship Id="rId134" Type="http://schemas.openxmlformats.org/officeDocument/2006/relationships/image" Target="../media/image3642.png"/><Relationship Id="rId133" Type="http://schemas.openxmlformats.org/officeDocument/2006/relationships/customXml" Target="../ink/ink8510.xml"/><Relationship Id="rId132" Type="http://schemas.openxmlformats.org/officeDocument/2006/relationships/image" Target="../media/image3641.png"/><Relationship Id="rId131" Type="http://schemas.openxmlformats.org/officeDocument/2006/relationships/customXml" Target="../ink/ink8509.xml"/><Relationship Id="rId130" Type="http://schemas.openxmlformats.org/officeDocument/2006/relationships/image" Target="../media/image3640.png"/><Relationship Id="rId13" Type="http://schemas.openxmlformats.org/officeDocument/2006/relationships/customXml" Target="../ink/ink8449.xml"/><Relationship Id="rId129" Type="http://schemas.openxmlformats.org/officeDocument/2006/relationships/customXml" Target="../ink/ink8508.xml"/><Relationship Id="rId128" Type="http://schemas.openxmlformats.org/officeDocument/2006/relationships/image" Target="../media/image3639.png"/><Relationship Id="rId127" Type="http://schemas.openxmlformats.org/officeDocument/2006/relationships/customXml" Target="../ink/ink8507.xml"/><Relationship Id="rId126" Type="http://schemas.openxmlformats.org/officeDocument/2006/relationships/customXml" Target="../ink/ink8506.xml"/><Relationship Id="rId125" Type="http://schemas.openxmlformats.org/officeDocument/2006/relationships/image" Target="../media/image3638.png"/><Relationship Id="rId124" Type="http://schemas.openxmlformats.org/officeDocument/2006/relationships/customXml" Target="../ink/ink8505.xml"/><Relationship Id="rId123" Type="http://schemas.openxmlformats.org/officeDocument/2006/relationships/image" Target="../media/image3637.png"/><Relationship Id="rId122" Type="http://schemas.openxmlformats.org/officeDocument/2006/relationships/customXml" Target="../ink/ink8504.xml"/><Relationship Id="rId121" Type="http://schemas.openxmlformats.org/officeDocument/2006/relationships/image" Target="../media/image3636.png"/><Relationship Id="rId120" Type="http://schemas.openxmlformats.org/officeDocument/2006/relationships/customXml" Target="../ink/ink8503.xml"/><Relationship Id="rId12" Type="http://schemas.openxmlformats.org/officeDocument/2006/relationships/image" Target="../media/image3583.png"/><Relationship Id="rId119" Type="http://schemas.openxmlformats.org/officeDocument/2006/relationships/image" Target="../media/image3635.png"/><Relationship Id="rId118" Type="http://schemas.openxmlformats.org/officeDocument/2006/relationships/customXml" Target="../ink/ink8502.xml"/><Relationship Id="rId117" Type="http://schemas.openxmlformats.org/officeDocument/2006/relationships/image" Target="../media/image3634.png"/><Relationship Id="rId116" Type="http://schemas.openxmlformats.org/officeDocument/2006/relationships/customXml" Target="../ink/ink8501.xml"/><Relationship Id="rId115" Type="http://schemas.openxmlformats.org/officeDocument/2006/relationships/image" Target="../media/image3633.png"/><Relationship Id="rId114" Type="http://schemas.openxmlformats.org/officeDocument/2006/relationships/customXml" Target="../ink/ink8500.xml"/><Relationship Id="rId113" Type="http://schemas.openxmlformats.org/officeDocument/2006/relationships/image" Target="../media/image3632.png"/><Relationship Id="rId112" Type="http://schemas.openxmlformats.org/officeDocument/2006/relationships/customXml" Target="../ink/ink8499.xml"/><Relationship Id="rId111" Type="http://schemas.openxmlformats.org/officeDocument/2006/relationships/image" Target="../media/image3631.png"/><Relationship Id="rId110" Type="http://schemas.openxmlformats.org/officeDocument/2006/relationships/customXml" Target="../ink/ink8498.xml"/><Relationship Id="rId11" Type="http://schemas.openxmlformats.org/officeDocument/2006/relationships/customXml" Target="../ink/ink8448.xml"/><Relationship Id="rId109" Type="http://schemas.openxmlformats.org/officeDocument/2006/relationships/image" Target="../media/image3630.png"/><Relationship Id="rId108" Type="http://schemas.openxmlformats.org/officeDocument/2006/relationships/customXml" Target="../ink/ink8497.xml"/><Relationship Id="rId107" Type="http://schemas.openxmlformats.org/officeDocument/2006/relationships/image" Target="../media/image3629.png"/><Relationship Id="rId106" Type="http://schemas.openxmlformats.org/officeDocument/2006/relationships/customXml" Target="../ink/ink8496.xml"/><Relationship Id="rId105" Type="http://schemas.openxmlformats.org/officeDocument/2006/relationships/image" Target="../media/image3628.png"/><Relationship Id="rId104" Type="http://schemas.openxmlformats.org/officeDocument/2006/relationships/customXml" Target="../ink/ink8495.xml"/><Relationship Id="rId103" Type="http://schemas.openxmlformats.org/officeDocument/2006/relationships/image" Target="../media/image3627.png"/><Relationship Id="rId102" Type="http://schemas.openxmlformats.org/officeDocument/2006/relationships/customXml" Target="../ink/ink8494.xml"/><Relationship Id="rId101" Type="http://schemas.openxmlformats.org/officeDocument/2006/relationships/image" Target="../media/image3626.png"/><Relationship Id="rId100" Type="http://schemas.openxmlformats.org/officeDocument/2006/relationships/customXml" Target="../ink/ink8493.xml"/><Relationship Id="rId10" Type="http://schemas.openxmlformats.org/officeDocument/2006/relationships/image" Target="../media/image3582.png"/><Relationship Id="rId1" Type="http://schemas.openxmlformats.org/officeDocument/2006/relationships/customXml" Target="../ink/ink8443.xml"/></Relationships>
</file>

<file path=ppt/slides/_rels/slide10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561.xml"/><Relationship Id="rId98" Type="http://schemas.openxmlformats.org/officeDocument/2006/relationships/image" Target="../media/image3691.png"/><Relationship Id="rId97" Type="http://schemas.openxmlformats.org/officeDocument/2006/relationships/customXml" Target="../ink/ink8560.xml"/><Relationship Id="rId96" Type="http://schemas.openxmlformats.org/officeDocument/2006/relationships/image" Target="../media/image3690.png"/><Relationship Id="rId95" Type="http://schemas.openxmlformats.org/officeDocument/2006/relationships/customXml" Target="../ink/ink8559.xml"/><Relationship Id="rId94" Type="http://schemas.openxmlformats.org/officeDocument/2006/relationships/image" Target="../media/image3689.png"/><Relationship Id="rId93" Type="http://schemas.openxmlformats.org/officeDocument/2006/relationships/customXml" Target="../ink/ink8558.xml"/><Relationship Id="rId92" Type="http://schemas.openxmlformats.org/officeDocument/2006/relationships/image" Target="../media/image3688.png"/><Relationship Id="rId91" Type="http://schemas.openxmlformats.org/officeDocument/2006/relationships/customXml" Target="../ink/ink8557.xml"/><Relationship Id="rId90" Type="http://schemas.openxmlformats.org/officeDocument/2006/relationships/image" Target="../media/image3687.png"/><Relationship Id="rId9" Type="http://schemas.openxmlformats.org/officeDocument/2006/relationships/customXml" Target="../ink/ink8516.xml"/><Relationship Id="rId89" Type="http://schemas.openxmlformats.org/officeDocument/2006/relationships/customXml" Target="../ink/ink8556.xml"/><Relationship Id="rId88" Type="http://schemas.openxmlformats.org/officeDocument/2006/relationships/image" Target="../media/image3686.png"/><Relationship Id="rId87" Type="http://schemas.openxmlformats.org/officeDocument/2006/relationships/customXml" Target="../ink/ink8555.xml"/><Relationship Id="rId86" Type="http://schemas.openxmlformats.org/officeDocument/2006/relationships/image" Target="../media/image3685.png"/><Relationship Id="rId85" Type="http://schemas.openxmlformats.org/officeDocument/2006/relationships/customXml" Target="../ink/ink8554.xml"/><Relationship Id="rId84" Type="http://schemas.openxmlformats.org/officeDocument/2006/relationships/image" Target="../media/image3684.png"/><Relationship Id="rId83" Type="http://schemas.openxmlformats.org/officeDocument/2006/relationships/customXml" Target="../ink/ink8553.xml"/><Relationship Id="rId82" Type="http://schemas.openxmlformats.org/officeDocument/2006/relationships/image" Target="../media/image3683.png"/><Relationship Id="rId81" Type="http://schemas.openxmlformats.org/officeDocument/2006/relationships/customXml" Target="../ink/ink8552.xml"/><Relationship Id="rId80" Type="http://schemas.openxmlformats.org/officeDocument/2006/relationships/image" Target="../media/image3682.png"/><Relationship Id="rId8" Type="http://schemas.openxmlformats.org/officeDocument/2006/relationships/image" Target="../media/image3647.png"/><Relationship Id="rId79" Type="http://schemas.openxmlformats.org/officeDocument/2006/relationships/customXml" Target="../ink/ink8551.xml"/><Relationship Id="rId78" Type="http://schemas.openxmlformats.org/officeDocument/2006/relationships/image" Target="../media/image3681.png"/><Relationship Id="rId77" Type="http://schemas.openxmlformats.org/officeDocument/2006/relationships/customXml" Target="../ink/ink8550.xml"/><Relationship Id="rId76" Type="http://schemas.openxmlformats.org/officeDocument/2006/relationships/image" Target="../media/image3680.png"/><Relationship Id="rId75" Type="http://schemas.openxmlformats.org/officeDocument/2006/relationships/customXml" Target="../ink/ink8549.xml"/><Relationship Id="rId74" Type="http://schemas.openxmlformats.org/officeDocument/2006/relationships/image" Target="../media/image3679.png"/><Relationship Id="rId73" Type="http://schemas.openxmlformats.org/officeDocument/2006/relationships/customXml" Target="../ink/ink8548.xml"/><Relationship Id="rId72" Type="http://schemas.openxmlformats.org/officeDocument/2006/relationships/image" Target="../media/image3678.png"/><Relationship Id="rId71" Type="http://schemas.openxmlformats.org/officeDocument/2006/relationships/customXml" Target="../ink/ink8547.xml"/><Relationship Id="rId70" Type="http://schemas.openxmlformats.org/officeDocument/2006/relationships/image" Target="../media/image3677.png"/><Relationship Id="rId7" Type="http://schemas.openxmlformats.org/officeDocument/2006/relationships/customXml" Target="../ink/ink8515.xml"/><Relationship Id="rId69" Type="http://schemas.openxmlformats.org/officeDocument/2006/relationships/customXml" Target="../ink/ink8546.xml"/><Relationship Id="rId68" Type="http://schemas.openxmlformats.org/officeDocument/2006/relationships/image" Target="../media/image3676.png"/><Relationship Id="rId67" Type="http://schemas.openxmlformats.org/officeDocument/2006/relationships/customXml" Target="../ink/ink8545.xml"/><Relationship Id="rId66" Type="http://schemas.openxmlformats.org/officeDocument/2006/relationships/image" Target="../media/image3675.png"/><Relationship Id="rId65" Type="http://schemas.openxmlformats.org/officeDocument/2006/relationships/customXml" Target="../ink/ink8544.xml"/><Relationship Id="rId64" Type="http://schemas.openxmlformats.org/officeDocument/2006/relationships/image" Target="../media/image3674.png"/><Relationship Id="rId63" Type="http://schemas.openxmlformats.org/officeDocument/2006/relationships/customXml" Target="../ink/ink8543.xml"/><Relationship Id="rId62" Type="http://schemas.openxmlformats.org/officeDocument/2006/relationships/image" Target="../media/image3673.png"/><Relationship Id="rId61" Type="http://schemas.openxmlformats.org/officeDocument/2006/relationships/customXml" Target="../ink/ink8542.xml"/><Relationship Id="rId60" Type="http://schemas.openxmlformats.org/officeDocument/2006/relationships/image" Target="../media/image3672.png"/><Relationship Id="rId6" Type="http://schemas.openxmlformats.org/officeDocument/2006/relationships/image" Target="../media/image3646.png"/><Relationship Id="rId59" Type="http://schemas.openxmlformats.org/officeDocument/2006/relationships/customXml" Target="../ink/ink8541.xml"/><Relationship Id="rId58" Type="http://schemas.openxmlformats.org/officeDocument/2006/relationships/image" Target="../media/image3671.png"/><Relationship Id="rId57" Type="http://schemas.openxmlformats.org/officeDocument/2006/relationships/customXml" Target="../ink/ink8540.xml"/><Relationship Id="rId56" Type="http://schemas.openxmlformats.org/officeDocument/2006/relationships/image" Target="../media/image3670.png"/><Relationship Id="rId55" Type="http://schemas.openxmlformats.org/officeDocument/2006/relationships/customXml" Target="../ink/ink8539.xml"/><Relationship Id="rId54" Type="http://schemas.openxmlformats.org/officeDocument/2006/relationships/image" Target="../media/image3669.png"/><Relationship Id="rId53" Type="http://schemas.openxmlformats.org/officeDocument/2006/relationships/customXml" Target="../ink/ink8538.xml"/><Relationship Id="rId52" Type="http://schemas.openxmlformats.org/officeDocument/2006/relationships/image" Target="../media/image3668.png"/><Relationship Id="rId51" Type="http://schemas.openxmlformats.org/officeDocument/2006/relationships/customXml" Target="../ink/ink8537.xml"/><Relationship Id="rId50" Type="http://schemas.openxmlformats.org/officeDocument/2006/relationships/image" Target="../media/image3667.png"/><Relationship Id="rId5" Type="http://schemas.openxmlformats.org/officeDocument/2006/relationships/customXml" Target="../ink/ink8514.xml"/><Relationship Id="rId49" Type="http://schemas.openxmlformats.org/officeDocument/2006/relationships/customXml" Target="../ink/ink8536.xml"/><Relationship Id="rId48" Type="http://schemas.openxmlformats.org/officeDocument/2006/relationships/image" Target="../media/image3666.png"/><Relationship Id="rId47" Type="http://schemas.openxmlformats.org/officeDocument/2006/relationships/customXml" Target="../ink/ink8535.xml"/><Relationship Id="rId46" Type="http://schemas.openxmlformats.org/officeDocument/2006/relationships/image" Target="../media/image3665.png"/><Relationship Id="rId45" Type="http://schemas.openxmlformats.org/officeDocument/2006/relationships/customXml" Target="../ink/ink8534.xml"/><Relationship Id="rId44" Type="http://schemas.openxmlformats.org/officeDocument/2006/relationships/image" Target="../media/image3664.png"/><Relationship Id="rId43" Type="http://schemas.openxmlformats.org/officeDocument/2006/relationships/customXml" Target="../ink/ink8533.xml"/><Relationship Id="rId42" Type="http://schemas.openxmlformats.org/officeDocument/2006/relationships/image" Target="../media/image3663.png"/><Relationship Id="rId41" Type="http://schemas.openxmlformats.org/officeDocument/2006/relationships/customXml" Target="../ink/ink8532.xml"/><Relationship Id="rId40" Type="http://schemas.openxmlformats.org/officeDocument/2006/relationships/image" Target="../media/image3662.png"/><Relationship Id="rId4" Type="http://schemas.openxmlformats.org/officeDocument/2006/relationships/image" Target="../media/image3645.png"/><Relationship Id="rId39" Type="http://schemas.openxmlformats.org/officeDocument/2006/relationships/customXml" Target="../ink/ink8531.xml"/><Relationship Id="rId38" Type="http://schemas.openxmlformats.org/officeDocument/2006/relationships/image" Target="../media/image3661.png"/><Relationship Id="rId37" Type="http://schemas.openxmlformats.org/officeDocument/2006/relationships/customXml" Target="../ink/ink8530.xml"/><Relationship Id="rId36" Type="http://schemas.openxmlformats.org/officeDocument/2006/relationships/image" Target="../media/image3660.png"/><Relationship Id="rId35" Type="http://schemas.openxmlformats.org/officeDocument/2006/relationships/customXml" Target="../ink/ink8529.xml"/><Relationship Id="rId34" Type="http://schemas.openxmlformats.org/officeDocument/2006/relationships/image" Target="../media/image3659.png"/><Relationship Id="rId33" Type="http://schemas.openxmlformats.org/officeDocument/2006/relationships/customXml" Target="../ink/ink8528.xml"/><Relationship Id="rId32" Type="http://schemas.openxmlformats.org/officeDocument/2006/relationships/image" Target="../media/image3658.png"/><Relationship Id="rId31" Type="http://schemas.openxmlformats.org/officeDocument/2006/relationships/customXml" Target="../ink/ink8527.xml"/><Relationship Id="rId30" Type="http://schemas.openxmlformats.org/officeDocument/2006/relationships/image" Target="../media/image3657.png"/><Relationship Id="rId3" Type="http://schemas.openxmlformats.org/officeDocument/2006/relationships/customXml" Target="../ink/ink8513.xml"/><Relationship Id="rId29" Type="http://schemas.openxmlformats.org/officeDocument/2006/relationships/customXml" Target="../ink/ink8526.xml"/><Relationship Id="rId28" Type="http://schemas.openxmlformats.org/officeDocument/2006/relationships/image" Target="../media/image3656.png"/><Relationship Id="rId27" Type="http://schemas.openxmlformats.org/officeDocument/2006/relationships/customXml" Target="../ink/ink8525.xml"/><Relationship Id="rId26" Type="http://schemas.openxmlformats.org/officeDocument/2006/relationships/image" Target="../media/image3655.png"/><Relationship Id="rId25" Type="http://schemas.openxmlformats.org/officeDocument/2006/relationships/customXml" Target="../ink/ink8524.xml"/><Relationship Id="rId24" Type="http://schemas.openxmlformats.org/officeDocument/2006/relationships/image" Target="../media/image3654.png"/><Relationship Id="rId23" Type="http://schemas.openxmlformats.org/officeDocument/2006/relationships/customXml" Target="../ink/ink8523.xml"/><Relationship Id="rId22" Type="http://schemas.openxmlformats.org/officeDocument/2006/relationships/image" Target="../media/image3653.png"/><Relationship Id="rId21" Type="http://schemas.openxmlformats.org/officeDocument/2006/relationships/customXml" Target="../ink/ink8522.xml"/><Relationship Id="rId20" Type="http://schemas.openxmlformats.org/officeDocument/2006/relationships/image" Target="../media/image18.png"/><Relationship Id="rId2" Type="http://schemas.openxmlformats.org/officeDocument/2006/relationships/image" Target="../media/image3644.png"/><Relationship Id="rId19" Type="http://schemas.openxmlformats.org/officeDocument/2006/relationships/customXml" Target="../ink/ink8521.xml"/><Relationship Id="rId18" Type="http://schemas.openxmlformats.org/officeDocument/2006/relationships/image" Target="../media/image3652.png"/><Relationship Id="rId17" Type="http://schemas.openxmlformats.org/officeDocument/2006/relationships/customXml" Target="../ink/ink8520.xml"/><Relationship Id="rId16" Type="http://schemas.openxmlformats.org/officeDocument/2006/relationships/image" Target="../media/image3651.png"/><Relationship Id="rId15" Type="http://schemas.openxmlformats.org/officeDocument/2006/relationships/customXml" Target="../ink/ink8519.xml"/><Relationship Id="rId14" Type="http://schemas.openxmlformats.org/officeDocument/2006/relationships/image" Target="../media/image3650.png"/><Relationship Id="rId13" Type="http://schemas.openxmlformats.org/officeDocument/2006/relationships/customXml" Target="../ink/ink8518.xml"/><Relationship Id="rId12" Type="http://schemas.openxmlformats.org/officeDocument/2006/relationships/image" Target="../media/image3649.png"/><Relationship Id="rId11" Type="http://schemas.openxmlformats.org/officeDocument/2006/relationships/customXml" Target="../ink/ink8517.xml"/><Relationship Id="rId104" Type="http://schemas.openxmlformats.org/officeDocument/2006/relationships/slideLayout" Target="../slideLayouts/slideLayout2.xml"/><Relationship Id="rId103" Type="http://schemas.openxmlformats.org/officeDocument/2006/relationships/tags" Target="../tags/tag164.xml"/><Relationship Id="rId102" Type="http://schemas.openxmlformats.org/officeDocument/2006/relationships/image" Target="../media/image3693.png"/><Relationship Id="rId101" Type="http://schemas.openxmlformats.org/officeDocument/2006/relationships/customXml" Target="../ink/ink8562.xml"/><Relationship Id="rId100" Type="http://schemas.openxmlformats.org/officeDocument/2006/relationships/image" Target="../media/image3692.png"/><Relationship Id="rId10" Type="http://schemas.openxmlformats.org/officeDocument/2006/relationships/image" Target="../media/image3648.png"/><Relationship Id="rId1" Type="http://schemas.openxmlformats.org/officeDocument/2006/relationships/customXml" Target="../ink/ink8512.xml"/></Relationships>
</file>

<file path=ppt/slides/_rels/slide10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37.png"/><Relationship Id="rId98" Type="http://schemas.openxmlformats.org/officeDocument/2006/relationships/customXml" Target="../ink/ink8616.xml"/><Relationship Id="rId97" Type="http://schemas.openxmlformats.org/officeDocument/2006/relationships/customXml" Target="../ink/ink8615.xml"/><Relationship Id="rId96" Type="http://schemas.openxmlformats.org/officeDocument/2006/relationships/image" Target="../media/image3736.png"/><Relationship Id="rId95" Type="http://schemas.openxmlformats.org/officeDocument/2006/relationships/customXml" Target="../ink/ink8614.xml"/><Relationship Id="rId94" Type="http://schemas.openxmlformats.org/officeDocument/2006/relationships/image" Target="../media/image3735.png"/><Relationship Id="rId93" Type="http://schemas.openxmlformats.org/officeDocument/2006/relationships/customXml" Target="../ink/ink8613.xml"/><Relationship Id="rId92" Type="http://schemas.openxmlformats.org/officeDocument/2006/relationships/image" Target="../media/image3734.png"/><Relationship Id="rId91" Type="http://schemas.openxmlformats.org/officeDocument/2006/relationships/customXml" Target="../ink/ink8612.xml"/><Relationship Id="rId90" Type="http://schemas.openxmlformats.org/officeDocument/2006/relationships/customXml" Target="../ink/ink8611.xml"/><Relationship Id="rId9" Type="http://schemas.openxmlformats.org/officeDocument/2006/relationships/customXml" Target="../ink/ink8567.xml"/><Relationship Id="rId89" Type="http://schemas.openxmlformats.org/officeDocument/2006/relationships/image" Target="../media/image3733.png"/><Relationship Id="rId88" Type="http://schemas.openxmlformats.org/officeDocument/2006/relationships/customXml" Target="../ink/ink8610.xml"/><Relationship Id="rId87" Type="http://schemas.openxmlformats.org/officeDocument/2006/relationships/image" Target="../media/image3732.png"/><Relationship Id="rId86" Type="http://schemas.openxmlformats.org/officeDocument/2006/relationships/customXml" Target="../ink/ink8609.xml"/><Relationship Id="rId85" Type="http://schemas.openxmlformats.org/officeDocument/2006/relationships/customXml" Target="../ink/ink8608.xml"/><Relationship Id="rId84" Type="http://schemas.openxmlformats.org/officeDocument/2006/relationships/image" Target="../media/image3731.png"/><Relationship Id="rId83" Type="http://schemas.openxmlformats.org/officeDocument/2006/relationships/customXml" Target="../ink/ink8607.xml"/><Relationship Id="rId82" Type="http://schemas.openxmlformats.org/officeDocument/2006/relationships/image" Target="../media/image3730.png"/><Relationship Id="rId81" Type="http://schemas.openxmlformats.org/officeDocument/2006/relationships/customXml" Target="../ink/ink8606.xml"/><Relationship Id="rId80" Type="http://schemas.openxmlformats.org/officeDocument/2006/relationships/image" Target="../media/image3729.png"/><Relationship Id="rId8" Type="http://schemas.openxmlformats.org/officeDocument/2006/relationships/image" Target="../media/image3697.png"/><Relationship Id="rId79" Type="http://schemas.openxmlformats.org/officeDocument/2006/relationships/customXml" Target="../ink/ink8605.xml"/><Relationship Id="rId78" Type="http://schemas.openxmlformats.org/officeDocument/2006/relationships/customXml" Target="../ink/ink8604.xml"/><Relationship Id="rId77" Type="http://schemas.openxmlformats.org/officeDocument/2006/relationships/image" Target="../media/image3728.png"/><Relationship Id="rId76" Type="http://schemas.openxmlformats.org/officeDocument/2006/relationships/customXml" Target="../ink/ink8603.xml"/><Relationship Id="rId75" Type="http://schemas.openxmlformats.org/officeDocument/2006/relationships/image" Target="../media/image3727.png"/><Relationship Id="rId74" Type="http://schemas.openxmlformats.org/officeDocument/2006/relationships/customXml" Target="../ink/ink8602.xml"/><Relationship Id="rId73" Type="http://schemas.openxmlformats.org/officeDocument/2006/relationships/image" Target="../media/image3726.png"/><Relationship Id="rId72" Type="http://schemas.openxmlformats.org/officeDocument/2006/relationships/customXml" Target="../ink/ink8601.xml"/><Relationship Id="rId71" Type="http://schemas.openxmlformats.org/officeDocument/2006/relationships/image" Target="../media/image3725.png"/><Relationship Id="rId709" Type="http://schemas.openxmlformats.org/officeDocument/2006/relationships/slideLayout" Target="../slideLayouts/slideLayout2.xml"/><Relationship Id="rId708" Type="http://schemas.openxmlformats.org/officeDocument/2006/relationships/tags" Target="../tags/tag165.xml"/><Relationship Id="rId707" Type="http://schemas.openxmlformats.org/officeDocument/2006/relationships/image" Target="../media/image4034.png"/><Relationship Id="rId706" Type="http://schemas.openxmlformats.org/officeDocument/2006/relationships/customXml" Target="../ink/ink8927.xml"/><Relationship Id="rId705" Type="http://schemas.openxmlformats.org/officeDocument/2006/relationships/image" Target="../media/image4033.png"/><Relationship Id="rId704" Type="http://schemas.openxmlformats.org/officeDocument/2006/relationships/customXml" Target="../ink/ink8926.xml"/><Relationship Id="rId703" Type="http://schemas.openxmlformats.org/officeDocument/2006/relationships/image" Target="../media/image4032.png"/><Relationship Id="rId702" Type="http://schemas.openxmlformats.org/officeDocument/2006/relationships/customXml" Target="../ink/ink8925.xml"/><Relationship Id="rId701" Type="http://schemas.openxmlformats.org/officeDocument/2006/relationships/image" Target="../media/image4031.png"/><Relationship Id="rId700" Type="http://schemas.openxmlformats.org/officeDocument/2006/relationships/customXml" Target="../ink/ink8924.xml"/><Relationship Id="rId70" Type="http://schemas.openxmlformats.org/officeDocument/2006/relationships/customXml" Target="../ink/ink8600.xml"/><Relationship Id="rId7" Type="http://schemas.openxmlformats.org/officeDocument/2006/relationships/customXml" Target="../ink/ink8566.xml"/><Relationship Id="rId699" Type="http://schemas.openxmlformats.org/officeDocument/2006/relationships/image" Target="../media/image4030.png"/><Relationship Id="rId698" Type="http://schemas.openxmlformats.org/officeDocument/2006/relationships/customXml" Target="../ink/ink8923.xml"/><Relationship Id="rId697" Type="http://schemas.openxmlformats.org/officeDocument/2006/relationships/image" Target="../media/image4029.png"/><Relationship Id="rId696" Type="http://schemas.openxmlformats.org/officeDocument/2006/relationships/customXml" Target="../ink/ink8922.xml"/><Relationship Id="rId695" Type="http://schemas.openxmlformats.org/officeDocument/2006/relationships/image" Target="../media/image4028.png"/><Relationship Id="rId694" Type="http://schemas.openxmlformats.org/officeDocument/2006/relationships/customXml" Target="../ink/ink8921.xml"/><Relationship Id="rId693" Type="http://schemas.openxmlformats.org/officeDocument/2006/relationships/customXml" Target="../ink/ink8920.xml"/><Relationship Id="rId692" Type="http://schemas.openxmlformats.org/officeDocument/2006/relationships/image" Target="../media/image4027.png"/><Relationship Id="rId691" Type="http://schemas.openxmlformats.org/officeDocument/2006/relationships/customXml" Target="../ink/ink8919.xml"/><Relationship Id="rId690" Type="http://schemas.openxmlformats.org/officeDocument/2006/relationships/image" Target="../media/image4026.png"/><Relationship Id="rId69" Type="http://schemas.openxmlformats.org/officeDocument/2006/relationships/image" Target="../media/image3724.png"/><Relationship Id="rId689" Type="http://schemas.openxmlformats.org/officeDocument/2006/relationships/customXml" Target="../ink/ink8918.xml"/><Relationship Id="rId688" Type="http://schemas.openxmlformats.org/officeDocument/2006/relationships/image" Target="../media/image4025.png"/><Relationship Id="rId687" Type="http://schemas.openxmlformats.org/officeDocument/2006/relationships/customXml" Target="../ink/ink8917.xml"/><Relationship Id="rId686" Type="http://schemas.openxmlformats.org/officeDocument/2006/relationships/image" Target="../media/image4024.png"/><Relationship Id="rId685" Type="http://schemas.openxmlformats.org/officeDocument/2006/relationships/customXml" Target="../ink/ink8916.xml"/><Relationship Id="rId684" Type="http://schemas.openxmlformats.org/officeDocument/2006/relationships/image" Target="../media/image4023.png"/><Relationship Id="rId683" Type="http://schemas.openxmlformats.org/officeDocument/2006/relationships/customXml" Target="../ink/ink8915.xml"/><Relationship Id="rId682" Type="http://schemas.openxmlformats.org/officeDocument/2006/relationships/image" Target="../media/image4022.png"/><Relationship Id="rId681" Type="http://schemas.openxmlformats.org/officeDocument/2006/relationships/customXml" Target="../ink/ink8914.xml"/><Relationship Id="rId680" Type="http://schemas.openxmlformats.org/officeDocument/2006/relationships/image" Target="../media/image4021.png"/><Relationship Id="rId68" Type="http://schemas.openxmlformats.org/officeDocument/2006/relationships/customXml" Target="../ink/ink8599.xml"/><Relationship Id="rId679" Type="http://schemas.openxmlformats.org/officeDocument/2006/relationships/customXml" Target="../ink/ink8913.xml"/><Relationship Id="rId678" Type="http://schemas.openxmlformats.org/officeDocument/2006/relationships/image" Target="../media/image4020.png"/><Relationship Id="rId677" Type="http://schemas.openxmlformats.org/officeDocument/2006/relationships/customXml" Target="../ink/ink8912.xml"/><Relationship Id="rId676" Type="http://schemas.openxmlformats.org/officeDocument/2006/relationships/image" Target="../media/image4019.png"/><Relationship Id="rId675" Type="http://schemas.openxmlformats.org/officeDocument/2006/relationships/customXml" Target="../ink/ink8911.xml"/><Relationship Id="rId674" Type="http://schemas.openxmlformats.org/officeDocument/2006/relationships/image" Target="../media/image4018.png"/><Relationship Id="rId673" Type="http://schemas.openxmlformats.org/officeDocument/2006/relationships/customXml" Target="../ink/ink8910.xml"/><Relationship Id="rId672" Type="http://schemas.openxmlformats.org/officeDocument/2006/relationships/image" Target="../media/image4017.png"/><Relationship Id="rId671" Type="http://schemas.openxmlformats.org/officeDocument/2006/relationships/customXml" Target="../ink/ink8909.xml"/><Relationship Id="rId670" Type="http://schemas.openxmlformats.org/officeDocument/2006/relationships/image" Target="../media/image4016.png"/><Relationship Id="rId67" Type="http://schemas.openxmlformats.org/officeDocument/2006/relationships/image" Target="../media/image3723.png"/><Relationship Id="rId669" Type="http://schemas.openxmlformats.org/officeDocument/2006/relationships/customXml" Target="../ink/ink8908.xml"/><Relationship Id="rId668" Type="http://schemas.openxmlformats.org/officeDocument/2006/relationships/image" Target="../media/image4015.png"/><Relationship Id="rId667" Type="http://schemas.openxmlformats.org/officeDocument/2006/relationships/customXml" Target="../ink/ink8907.xml"/><Relationship Id="rId666" Type="http://schemas.openxmlformats.org/officeDocument/2006/relationships/image" Target="../media/image4014.png"/><Relationship Id="rId665" Type="http://schemas.openxmlformats.org/officeDocument/2006/relationships/customXml" Target="../ink/ink8906.xml"/><Relationship Id="rId664" Type="http://schemas.openxmlformats.org/officeDocument/2006/relationships/image" Target="../media/image4013.png"/><Relationship Id="rId663" Type="http://schemas.openxmlformats.org/officeDocument/2006/relationships/customXml" Target="../ink/ink8905.xml"/><Relationship Id="rId662" Type="http://schemas.openxmlformats.org/officeDocument/2006/relationships/customXml" Target="../ink/ink8904.xml"/><Relationship Id="rId661" Type="http://schemas.openxmlformats.org/officeDocument/2006/relationships/image" Target="../media/image4012.png"/><Relationship Id="rId660" Type="http://schemas.openxmlformats.org/officeDocument/2006/relationships/customXml" Target="../ink/ink8903.xml"/><Relationship Id="rId66" Type="http://schemas.openxmlformats.org/officeDocument/2006/relationships/customXml" Target="../ink/ink8598.xml"/><Relationship Id="rId659" Type="http://schemas.openxmlformats.org/officeDocument/2006/relationships/image" Target="../media/image4011.png"/><Relationship Id="rId658" Type="http://schemas.openxmlformats.org/officeDocument/2006/relationships/customXml" Target="../ink/ink8902.xml"/><Relationship Id="rId657" Type="http://schemas.openxmlformats.org/officeDocument/2006/relationships/image" Target="../media/image4010.png"/><Relationship Id="rId656" Type="http://schemas.openxmlformats.org/officeDocument/2006/relationships/customXml" Target="../ink/ink8901.xml"/><Relationship Id="rId655" Type="http://schemas.openxmlformats.org/officeDocument/2006/relationships/image" Target="../media/image4009.png"/><Relationship Id="rId654" Type="http://schemas.openxmlformats.org/officeDocument/2006/relationships/customXml" Target="../ink/ink8900.xml"/><Relationship Id="rId653" Type="http://schemas.openxmlformats.org/officeDocument/2006/relationships/image" Target="../media/image4008.png"/><Relationship Id="rId652" Type="http://schemas.openxmlformats.org/officeDocument/2006/relationships/customXml" Target="../ink/ink8899.xml"/><Relationship Id="rId651" Type="http://schemas.openxmlformats.org/officeDocument/2006/relationships/image" Target="../media/image4007.png"/><Relationship Id="rId650" Type="http://schemas.openxmlformats.org/officeDocument/2006/relationships/customXml" Target="../ink/ink8898.xml"/><Relationship Id="rId65" Type="http://schemas.openxmlformats.org/officeDocument/2006/relationships/image" Target="../media/image3722.png"/><Relationship Id="rId649" Type="http://schemas.openxmlformats.org/officeDocument/2006/relationships/image" Target="../media/image4006.png"/><Relationship Id="rId648" Type="http://schemas.openxmlformats.org/officeDocument/2006/relationships/customXml" Target="../ink/ink8897.xml"/><Relationship Id="rId647" Type="http://schemas.openxmlformats.org/officeDocument/2006/relationships/customXml" Target="../ink/ink8896.xml"/><Relationship Id="rId646" Type="http://schemas.openxmlformats.org/officeDocument/2006/relationships/image" Target="../media/image4005.png"/><Relationship Id="rId645" Type="http://schemas.openxmlformats.org/officeDocument/2006/relationships/customXml" Target="../ink/ink8895.xml"/><Relationship Id="rId644" Type="http://schemas.openxmlformats.org/officeDocument/2006/relationships/image" Target="../media/image4004.png"/><Relationship Id="rId643" Type="http://schemas.openxmlformats.org/officeDocument/2006/relationships/customXml" Target="../ink/ink8894.xml"/><Relationship Id="rId642" Type="http://schemas.openxmlformats.org/officeDocument/2006/relationships/image" Target="../media/image4003.png"/><Relationship Id="rId641" Type="http://schemas.openxmlformats.org/officeDocument/2006/relationships/customXml" Target="../ink/ink8893.xml"/><Relationship Id="rId640" Type="http://schemas.openxmlformats.org/officeDocument/2006/relationships/image" Target="../media/image4002.png"/><Relationship Id="rId64" Type="http://schemas.openxmlformats.org/officeDocument/2006/relationships/customXml" Target="../ink/ink8597.xml"/><Relationship Id="rId639" Type="http://schemas.openxmlformats.org/officeDocument/2006/relationships/customXml" Target="../ink/ink8892.xml"/><Relationship Id="rId638" Type="http://schemas.openxmlformats.org/officeDocument/2006/relationships/image" Target="../media/image4001.png"/><Relationship Id="rId637" Type="http://schemas.openxmlformats.org/officeDocument/2006/relationships/customXml" Target="../ink/ink8891.xml"/><Relationship Id="rId636" Type="http://schemas.openxmlformats.org/officeDocument/2006/relationships/image" Target="../media/image4000.png"/><Relationship Id="rId635" Type="http://schemas.openxmlformats.org/officeDocument/2006/relationships/customXml" Target="../ink/ink8890.xml"/><Relationship Id="rId634" Type="http://schemas.openxmlformats.org/officeDocument/2006/relationships/image" Target="../media/image3999.png"/><Relationship Id="rId633" Type="http://schemas.openxmlformats.org/officeDocument/2006/relationships/customXml" Target="../ink/ink8889.xml"/><Relationship Id="rId632" Type="http://schemas.openxmlformats.org/officeDocument/2006/relationships/image" Target="../media/image3998.png"/><Relationship Id="rId631" Type="http://schemas.openxmlformats.org/officeDocument/2006/relationships/customXml" Target="../ink/ink8888.xml"/><Relationship Id="rId630" Type="http://schemas.openxmlformats.org/officeDocument/2006/relationships/image" Target="../media/image3997.png"/><Relationship Id="rId63" Type="http://schemas.openxmlformats.org/officeDocument/2006/relationships/image" Target="../media/image3721.png"/><Relationship Id="rId629" Type="http://schemas.openxmlformats.org/officeDocument/2006/relationships/customXml" Target="../ink/ink8887.xml"/><Relationship Id="rId628" Type="http://schemas.openxmlformats.org/officeDocument/2006/relationships/image" Target="../media/image3996.png"/><Relationship Id="rId627" Type="http://schemas.openxmlformats.org/officeDocument/2006/relationships/customXml" Target="../ink/ink8886.xml"/><Relationship Id="rId626" Type="http://schemas.openxmlformats.org/officeDocument/2006/relationships/image" Target="../media/image3995.png"/><Relationship Id="rId625" Type="http://schemas.openxmlformats.org/officeDocument/2006/relationships/customXml" Target="../ink/ink8885.xml"/><Relationship Id="rId624" Type="http://schemas.openxmlformats.org/officeDocument/2006/relationships/image" Target="../media/image3994.png"/><Relationship Id="rId623" Type="http://schemas.openxmlformats.org/officeDocument/2006/relationships/customXml" Target="../ink/ink8884.xml"/><Relationship Id="rId622" Type="http://schemas.openxmlformats.org/officeDocument/2006/relationships/image" Target="../media/image3993.png"/><Relationship Id="rId621" Type="http://schemas.openxmlformats.org/officeDocument/2006/relationships/customXml" Target="../ink/ink8883.xml"/><Relationship Id="rId620" Type="http://schemas.openxmlformats.org/officeDocument/2006/relationships/image" Target="../media/image3992.png"/><Relationship Id="rId62" Type="http://schemas.openxmlformats.org/officeDocument/2006/relationships/customXml" Target="../ink/ink8596.xml"/><Relationship Id="rId619" Type="http://schemas.openxmlformats.org/officeDocument/2006/relationships/customXml" Target="../ink/ink8882.xml"/><Relationship Id="rId618" Type="http://schemas.openxmlformats.org/officeDocument/2006/relationships/image" Target="../media/image3991.png"/><Relationship Id="rId617" Type="http://schemas.openxmlformats.org/officeDocument/2006/relationships/customXml" Target="../ink/ink8881.xml"/><Relationship Id="rId616" Type="http://schemas.openxmlformats.org/officeDocument/2006/relationships/image" Target="../media/image3990.png"/><Relationship Id="rId615" Type="http://schemas.openxmlformats.org/officeDocument/2006/relationships/customXml" Target="../ink/ink8880.xml"/><Relationship Id="rId614" Type="http://schemas.openxmlformats.org/officeDocument/2006/relationships/image" Target="../media/image3989.png"/><Relationship Id="rId613" Type="http://schemas.openxmlformats.org/officeDocument/2006/relationships/customXml" Target="../ink/ink8879.xml"/><Relationship Id="rId612" Type="http://schemas.openxmlformats.org/officeDocument/2006/relationships/image" Target="../media/image3988.png"/><Relationship Id="rId611" Type="http://schemas.openxmlformats.org/officeDocument/2006/relationships/customXml" Target="../ink/ink8878.xml"/><Relationship Id="rId610" Type="http://schemas.openxmlformats.org/officeDocument/2006/relationships/image" Target="../media/image3987.png"/><Relationship Id="rId61" Type="http://schemas.openxmlformats.org/officeDocument/2006/relationships/customXml" Target="../ink/ink8595.xml"/><Relationship Id="rId609" Type="http://schemas.openxmlformats.org/officeDocument/2006/relationships/customXml" Target="../ink/ink8877.xml"/><Relationship Id="rId608" Type="http://schemas.openxmlformats.org/officeDocument/2006/relationships/image" Target="../media/image3986.png"/><Relationship Id="rId607" Type="http://schemas.openxmlformats.org/officeDocument/2006/relationships/customXml" Target="../ink/ink8876.xml"/><Relationship Id="rId606" Type="http://schemas.openxmlformats.org/officeDocument/2006/relationships/image" Target="../media/image3985.png"/><Relationship Id="rId605" Type="http://schemas.openxmlformats.org/officeDocument/2006/relationships/customXml" Target="../ink/ink8875.xml"/><Relationship Id="rId604" Type="http://schemas.openxmlformats.org/officeDocument/2006/relationships/image" Target="../media/image3984.png"/><Relationship Id="rId603" Type="http://schemas.openxmlformats.org/officeDocument/2006/relationships/customXml" Target="../ink/ink8874.xml"/><Relationship Id="rId602" Type="http://schemas.openxmlformats.org/officeDocument/2006/relationships/image" Target="../media/image3983.png"/><Relationship Id="rId601" Type="http://schemas.openxmlformats.org/officeDocument/2006/relationships/customXml" Target="../ink/ink8873.xml"/><Relationship Id="rId600" Type="http://schemas.openxmlformats.org/officeDocument/2006/relationships/image" Target="../media/image3982.png"/><Relationship Id="rId60" Type="http://schemas.openxmlformats.org/officeDocument/2006/relationships/image" Target="../media/image3720.png"/><Relationship Id="rId6" Type="http://schemas.openxmlformats.org/officeDocument/2006/relationships/image" Target="../media/image3696.png"/><Relationship Id="rId599" Type="http://schemas.openxmlformats.org/officeDocument/2006/relationships/customXml" Target="../ink/ink8872.xml"/><Relationship Id="rId598" Type="http://schemas.openxmlformats.org/officeDocument/2006/relationships/image" Target="../media/image3981.png"/><Relationship Id="rId597" Type="http://schemas.openxmlformats.org/officeDocument/2006/relationships/customXml" Target="../ink/ink8871.xml"/><Relationship Id="rId596" Type="http://schemas.openxmlformats.org/officeDocument/2006/relationships/image" Target="../media/image3980.png"/><Relationship Id="rId595" Type="http://schemas.openxmlformats.org/officeDocument/2006/relationships/customXml" Target="../ink/ink8870.xml"/><Relationship Id="rId594" Type="http://schemas.openxmlformats.org/officeDocument/2006/relationships/image" Target="../media/image3979.png"/><Relationship Id="rId593" Type="http://schemas.openxmlformats.org/officeDocument/2006/relationships/customXml" Target="../ink/ink8869.xml"/><Relationship Id="rId592" Type="http://schemas.openxmlformats.org/officeDocument/2006/relationships/image" Target="../media/image3978.png"/><Relationship Id="rId591" Type="http://schemas.openxmlformats.org/officeDocument/2006/relationships/customXml" Target="../ink/ink8868.xml"/><Relationship Id="rId590" Type="http://schemas.openxmlformats.org/officeDocument/2006/relationships/image" Target="../media/image3977.png"/><Relationship Id="rId59" Type="http://schemas.openxmlformats.org/officeDocument/2006/relationships/customXml" Target="../ink/ink8594.xml"/><Relationship Id="rId589" Type="http://schemas.openxmlformats.org/officeDocument/2006/relationships/customXml" Target="../ink/ink8867.xml"/><Relationship Id="rId588" Type="http://schemas.openxmlformats.org/officeDocument/2006/relationships/image" Target="../media/image3976.png"/><Relationship Id="rId587" Type="http://schemas.openxmlformats.org/officeDocument/2006/relationships/customXml" Target="../ink/ink8866.xml"/><Relationship Id="rId586" Type="http://schemas.openxmlformats.org/officeDocument/2006/relationships/image" Target="../media/image3975.png"/><Relationship Id="rId585" Type="http://schemas.openxmlformats.org/officeDocument/2006/relationships/customXml" Target="../ink/ink8865.xml"/><Relationship Id="rId584" Type="http://schemas.openxmlformats.org/officeDocument/2006/relationships/image" Target="../media/image3974.png"/><Relationship Id="rId583" Type="http://schemas.openxmlformats.org/officeDocument/2006/relationships/customXml" Target="../ink/ink8864.xml"/><Relationship Id="rId582" Type="http://schemas.openxmlformats.org/officeDocument/2006/relationships/image" Target="../media/image3973.png"/><Relationship Id="rId581" Type="http://schemas.openxmlformats.org/officeDocument/2006/relationships/customXml" Target="../ink/ink8863.xml"/><Relationship Id="rId580" Type="http://schemas.openxmlformats.org/officeDocument/2006/relationships/image" Target="../media/image3972.png"/><Relationship Id="rId58" Type="http://schemas.openxmlformats.org/officeDocument/2006/relationships/image" Target="../media/image3719.png"/><Relationship Id="rId579" Type="http://schemas.openxmlformats.org/officeDocument/2006/relationships/customXml" Target="../ink/ink8862.xml"/><Relationship Id="rId578" Type="http://schemas.openxmlformats.org/officeDocument/2006/relationships/image" Target="../media/image3971.png"/><Relationship Id="rId577" Type="http://schemas.openxmlformats.org/officeDocument/2006/relationships/customXml" Target="../ink/ink8861.xml"/><Relationship Id="rId576" Type="http://schemas.openxmlformats.org/officeDocument/2006/relationships/customXml" Target="../ink/ink8860.xml"/><Relationship Id="rId575" Type="http://schemas.openxmlformats.org/officeDocument/2006/relationships/image" Target="../media/image3970.png"/><Relationship Id="rId574" Type="http://schemas.openxmlformats.org/officeDocument/2006/relationships/customXml" Target="../ink/ink8859.xml"/><Relationship Id="rId573" Type="http://schemas.openxmlformats.org/officeDocument/2006/relationships/image" Target="../media/image3969.png"/><Relationship Id="rId572" Type="http://schemas.openxmlformats.org/officeDocument/2006/relationships/customXml" Target="../ink/ink8858.xml"/><Relationship Id="rId571" Type="http://schemas.openxmlformats.org/officeDocument/2006/relationships/image" Target="../media/image3968.png"/><Relationship Id="rId570" Type="http://schemas.openxmlformats.org/officeDocument/2006/relationships/customXml" Target="../ink/ink8857.xml"/><Relationship Id="rId57" Type="http://schemas.openxmlformats.org/officeDocument/2006/relationships/customXml" Target="../ink/ink8593.xml"/><Relationship Id="rId569" Type="http://schemas.openxmlformats.org/officeDocument/2006/relationships/image" Target="../media/image3967.png"/><Relationship Id="rId568" Type="http://schemas.openxmlformats.org/officeDocument/2006/relationships/customXml" Target="../ink/ink8856.xml"/><Relationship Id="rId567" Type="http://schemas.openxmlformats.org/officeDocument/2006/relationships/image" Target="../media/image3966.png"/><Relationship Id="rId566" Type="http://schemas.openxmlformats.org/officeDocument/2006/relationships/customXml" Target="../ink/ink8855.xml"/><Relationship Id="rId565" Type="http://schemas.openxmlformats.org/officeDocument/2006/relationships/image" Target="../media/image3965.png"/><Relationship Id="rId564" Type="http://schemas.openxmlformats.org/officeDocument/2006/relationships/customXml" Target="../ink/ink8854.xml"/><Relationship Id="rId563" Type="http://schemas.openxmlformats.org/officeDocument/2006/relationships/image" Target="../media/image3964.png"/><Relationship Id="rId562" Type="http://schemas.openxmlformats.org/officeDocument/2006/relationships/customXml" Target="../ink/ink8853.xml"/><Relationship Id="rId561" Type="http://schemas.openxmlformats.org/officeDocument/2006/relationships/image" Target="../media/image3963.png"/><Relationship Id="rId560" Type="http://schemas.openxmlformats.org/officeDocument/2006/relationships/customXml" Target="../ink/ink8852.xml"/><Relationship Id="rId56" Type="http://schemas.openxmlformats.org/officeDocument/2006/relationships/customXml" Target="../ink/ink8592.xml"/><Relationship Id="rId559" Type="http://schemas.openxmlformats.org/officeDocument/2006/relationships/image" Target="../media/image3962.png"/><Relationship Id="rId558" Type="http://schemas.openxmlformats.org/officeDocument/2006/relationships/customXml" Target="../ink/ink8851.xml"/><Relationship Id="rId557" Type="http://schemas.openxmlformats.org/officeDocument/2006/relationships/image" Target="../media/image3961.png"/><Relationship Id="rId556" Type="http://schemas.openxmlformats.org/officeDocument/2006/relationships/customXml" Target="../ink/ink8850.xml"/><Relationship Id="rId555" Type="http://schemas.openxmlformats.org/officeDocument/2006/relationships/image" Target="../media/image3960.png"/><Relationship Id="rId554" Type="http://schemas.openxmlformats.org/officeDocument/2006/relationships/customXml" Target="../ink/ink8849.xml"/><Relationship Id="rId553" Type="http://schemas.openxmlformats.org/officeDocument/2006/relationships/image" Target="../media/image3959.png"/><Relationship Id="rId552" Type="http://schemas.openxmlformats.org/officeDocument/2006/relationships/customXml" Target="../ink/ink8848.xml"/><Relationship Id="rId551" Type="http://schemas.openxmlformats.org/officeDocument/2006/relationships/image" Target="../media/image3958.png"/><Relationship Id="rId550" Type="http://schemas.openxmlformats.org/officeDocument/2006/relationships/customXml" Target="../ink/ink8847.xml"/><Relationship Id="rId55" Type="http://schemas.openxmlformats.org/officeDocument/2006/relationships/image" Target="../media/image3718.png"/><Relationship Id="rId549" Type="http://schemas.openxmlformats.org/officeDocument/2006/relationships/image" Target="../media/image3957.png"/><Relationship Id="rId548" Type="http://schemas.openxmlformats.org/officeDocument/2006/relationships/customXml" Target="../ink/ink8846.xml"/><Relationship Id="rId547" Type="http://schemas.openxmlformats.org/officeDocument/2006/relationships/image" Target="../media/image3956.png"/><Relationship Id="rId546" Type="http://schemas.openxmlformats.org/officeDocument/2006/relationships/customXml" Target="../ink/ink8845.xml"/><Relationship Id="rId545" Type="http://schemas.openxmlformats.org/officeDocument/2006/relationships/image" Target="../media/image3955.png"/><Relationship Id="rId544" Type="http://schemas.openxmlformats.org/officeDocument/2006/relationships/customXml" Target="../ink/ink8844.xml"/><Relationship Id="rId543" Type="http://schemas.openxmlformats.org/officeDocument/2006/relationships/image" Target="../media/image3954.png"/><Relationship Id="rId542" Type="http://schemas.openxmlformats.org/officeDocument/2006/relationships/customXml" Target="../ink/ink8843.xml"/><Relationship Id="rId541" Type="http://schemas.openxmlformats.org/officeDocument/2006/relationships/image" Target="../media/image3953.png"/><Relationship Id="rId540" Type="http://schemas.openxmlformats.org/officeDocument/2006/relationships/customXml" Target="../ink/ink8842.xml"/><Relationship Id="rId54" Type="http://schemas.openxmlformats.org/officeDocument/2006/relationships/customXml" Target="../ink/ink8591.xml"/><Relationship Id="rId539" Type="http://schemas.openxmlformats.org/officeDocument/2006/relationships/image" Target="../media/image3952.png"/><Relationship Id="rId538" Type="http://schemas.openxmlformats.org/officeDocument/2006/relationships/customXml" Target="../ink/ink8841.xml"/><Relationship Id="rId537" Type="http://schemas.openxmlformats.org/officeDocument/2006/relationships/image" Target="../media/image3951.png"/><Relationship Id="rId536" Type="http://schemas.openxmlformats.org/officeDocument/2006/relationships/customXml" Target="../ink/ink8840.xml"/><Relationship Id="rId535" Type="http://schemas.openxmlformats.org/officeDocument/2006/relationships/image" Target="../media/image3950.png"/><Relationship Id="rId534" Type="http://schemas.openxmlformats.org/officeDocument/2006/relationships/customXml" Target="../ink/ink8839.xml"/><Relationship Id="rId533" Type="http://schemas.openxmlformats.org/officeDocument/2006/relationships/image" Target="../media/image3949.png"/><Relationship Id="rId532" Type="http://schemas.openxmlformats.org/officeDocument/2006/relationships/customXml" Target="../ink/ink8838.xml"/><Relationship Id="rId531" Type="http://schemas.openxmlformats.org/officeDocument/2006/relationships/customXml" Target="../ink/ink8837.xml"/><Relationship Id="rId530" Type="http://schemas.openxmlformats.org/officeDocument/2006/relationships/image" Target="../media/image3948.png"/><Relationship Id="rId53" Type="http://schemas.openxmlformats.org/officeDocument/2006/relationships/image" Target="../media/image3717.png"/><Relationship Id="rId529" Type="http://schemas.openxmlformats.org/officeDocument/2006/relationships/customXml" Target="../ink/ink8836.xml"/><Relationship Id="rId528" Type="http://schemas.openxmlformats.org/officeDocument/2006/relationships/image" Target="../media/image3947.png"/><Relationship Id="rId527" Type="http://schemas.openxmlformats.org/officeDocument/2006/relationships/customXml" Target="../ink/ink8835.xml"/><Relationship Id="rId526" Type="http://schemas.openxmlformats.org/officeDocument/2006/relationships/image" Target="../media/image3946.png"/><Relationship Id="rId525" Type="http://schemas.openxmlformats.org/officeDocument/2006/relationships/customXml" Target="../ink/ink8834.xml"/><Relationship Id="rId524" Type="http://schemas.openxmlformats.org/officeDocument/2006/relationships/image" Target="../media/image3945.png"/><Relationship Id="rId523" Type="http://schemas.openxmlformats.org/officeDocument/2006/relationships/customXml" Target="../ink/ink8833.xml"/><Relationship Id="rId522" Type="http://schemas.openxmlformats.org/officeDocument/2006/relationships/customXml" Target="../ink/ink8832.xml"/><Relationship Id="rId521" Type="http://schemas.openxmlformats.org/officeDocument/2006/relationships/image" Target="../media/image3944.png"/><Relationship Id="rId520" Type="http://schemas.openxmlformats.org/officeDocument/2006/relationships/customXml" Target="../ink/ink8831.xml"/><Relationship Id="rId52" Type="http://schemas.openxmlformats.org/officeDocument/2006/relationships/customXml" Target="../ink/ink8590.xml"/><Relationship Id="rId519" Type="http://schemas.openxmlformats.org/officeDocument/2006/relationships/image" Target="../media/image3943.png"/><Relationship Id="rId518" Type="http://schemas.openxmlformats.org/officeDocument/2006/relationships/customXml" Target="../ink/ink8830.xml"/><Relationship Id="rId517" Type="http://schemas.openxmlformats.org/officeDocument/2006/relationships/image" Target="../media/image3942.png"/><Relationship Id="rId516" Type="http://schemas.openxmlformats.org/officeDocument/2006/relationships/customXml" Target="../ink/ink8829.xml"/><Relationship Id="rId515" Type="http://schemas.openxmlformats.org/officeDocument/2006/relationships/image" Target="../media/image3941.png"/><Relationship Id="rId514" Type="http://schemas.openxmlformats.org/officeDocument/2006/relationships/customXml" Target="../ink/ink8828.xml"/><Relationship Id="rId513" Type="http://schemas.openxmlformats.org/officeDocument/2006/relationships/image" Target="../media/image3940.png"/><Relationship Id="rId512" Type="http://schemas.openxmlformats.org/officeDocument/2006/relationships/customXml" Target="../ink/ink8827.xml"/><Relationship Id="rId511" Type="http://schemas.openxmlformats.org/officeDocument/2006/relationships/image" Target="../media/image3939.png"/><Relationship Id="rId510" Type="http://schemas.openxmlformats.org/officeDocument/2006/relationships/customXml" Target="../ink/ink8826.xml"/><Relationship Id="rId51" Type="http://schemas.openxmlformats.org/officeDocument/2006/relationships/customXml" Target="../ink/ink8589.xml"/><Relationship Id="rId509" Type="http://schemas.openxmlformats.org/officeDocument/2006/relationships/customXml" Target="../ink/ink8825.xml"/><Relationship Id="rId508" Type="http://schemas.openxmlformats.org/officeDocument/2006/relationships/customXml" Target="../ink/ink8824.xml"/><Relationship Id="rId507" Type="http://schemas.openxmlformats.org/officeDocument/2006/relationships/image" Target="../media/image3938.png"/><Relationship Id="rId506" Type="http://schemas.openxmlformats.org/officeDocument/2006/relationships/customXml" Target="../ink/ink8823.xml"/><Relationship Id="rId505" Type="http://schemas.openxmlformats.org/officeDocument/2006/relationships/image" Target="../media/image3937.png"/><Relationship Id="rId504" Type="http://schemas.openxmlformats.org/officeDocument/2006/relationships/customXml" Target="../ink/ink8822.xml"/><Relationship Id="rId503" Type="http://schemas.openxmlformats.org/officeDocument/2006/relationships/image" Target="../media/image3936.png"/><Relationship Id="rId502" Type="http://schemas.openxmlformats.org/officeDocument/2006/relationships/customXml" Target="../ink/ink8821.xml"/><Relationship Id="rId501" Type="http://schemas.openxmlformats.org/officeDocument/2006/relationships/image" Target="../media/image3935.png"/><Relationship Id="rId500" Type="http://schemas.openxmlformats.org/officeDocument/2006/relationships/customXml" Target="../ink/ink8820.xml"/><Relationship Id="rId50" Type="http://schemas.openxmlformats.org/officeDocument/2006/relationships/image" Target="../media/image3716.png"/><Relationship Id="rId5" Type="http://schemas.openxmlformats.org/officeDocument/2006/relationships/customXml" Target="../ink/ink8565.xml"/><Relationship Id="rId499" Type="http://schemas.openxmlformats.org/officeDocument/2006/relationships/image" Target="../media/image3934.png"/><Relationship Id="rId498" Type="http://schemas.openxmlformats.org/officeDocument/2006/relationships/customXml" Target="../ink/ink8819.xml"/><Relationship Id="rId497" Type="http://schemas.openxmlformats.org/officeDocument/2006/relationships/image" Target="../media/image3933.png"/><Relationship Id="rId496" Type="http://schemas.openxmlformats.org/officeDocument/2006/relationships/customXml" Target="../ink/ink8818.xml"/><Relationship Id="rId495" Type="http://schemas.openxmlformats.org/officeDocument/2006/relationships/image" Target="../media/image3932.png"/><Relationship Id="rId494" Type="http://schemas.openxmlformats.org/officeDocument/2006/relationships/customXml" Target="../ink/ink8817.xml"/><Relationship Id="rId493" Type="http://schemas.openxmlformats.org/officeDocument/2006/relationships/image" Target="../media/image3931.png"/><Relationship Id="rId492" Type="http://schemas.openxmlformats.org/officeDocument/2006/relationships/customXml" Target="../ink/ink8816.xml"/><Relationship Id="rId491" Type="http://schemas.openxmlformats.org/officeDocument/2006/relationships/image" Target="../media/image3930.png"/><Relationship Id="rId490" Type="http://schemas.openxmlformats.org/officeDocument/2006/relationships/customXml" Target="../ink/ink8815.xml"/><Relationship Id="rId49" Type="http://schemas.openxmlformats.org/officeDocument/2006/relationships/customXml" Target="../ink/ink8588.xml"/><Relationship Id="rId489" Type="http://schemas.openxmlformats.org/officeDocument/2006/relationships/image" Target="../media/image3929.png"/><Relationship Id="rId488" Type="http://schemas.openxmlformats.org/officeDocument/2006/relationships/customXml" Target="../ink/ink8814.xml"/><Relationship Id="rId487" Type="http://schemas.openxmlformats.org/officeDocument/2006/relationships/image" Target="../media/image3928.png"/><Relationship Id="rId486" Type="http://schemas.openxmlformats.org/officeDocument/2006/relationships/customXml" Target="../ink/ink8813.xml"/><Relationship Id="rId485" Type="http://schemas.openxmlformats.org/officeDocument/2006/relationships/image" Target="../media/image3927.png"/><Relationship Id="rId484" Type="http://schemas.openxmlformats.org/officeDocument/2006/relationships/customXml" Target="../ink/ink8812.xml"/><Relationship Id="rId483" Type="http://schemas.openxmlformats.org/officeDocument/2006/relationships/image" Target="../media/image3926.png"/><Relationship Id="rId482" Type="http://schemas.openxmlformats.org/officeDocument/2006/relationships/customXml" Target="../ink/ink8811.xml"/><Relationship Id="rId481" Type="http://schemas.openxmlformats.org/officeDocument/2006/relationships/image" Target="../media/image3925.png"/><Relationship Id="rId480" Type="http://schemas.openxmlformats.org/officeDocument/2006/relationships/customXml" Target="../ink/ink8810.xml"/><Relationship Id="rId48" Type="http://schemas.openxmlformats.org/officeDocument/2006/relationships/customXml" Target="../ink/ink8587.xml"/><Relationship Id="rId479" Type="http://schemas.openxmlformats.org/officeDocument/2006/relationships/image" Target="../media/image3924.png"/><Relationship Id="rId478" Type="http://schemas.openxmlformats.org/officeDocument/2006/relationships/customXml" Target="../ink/ink8809.xml"/><Relationship Id="rId477" Type="http://schemas.openxmlformats.org/officeDocument/2006/relationships/customXml" Target="../ink/ink8808.xml"/><Relationship Id="rId476" Type="http://schemas.openxmlformats.org/officeDocument/2006/relationships/image" Target="../media/image3923.png"/><Relationship Id="rId475" Type="http://schemas.openxmlformats.org/officeDocument/2006/relationships/customXml" Target="../ink/ink8807.xml"/><Relationship Id="rId474" Type="http://schemas.openxmlformats.org/officeDocument/2006/relationships/image" Target="../media/image3922.png"/><Relationship Id="rId473" Type="http://schemas.openxmlformats.org/officeDocument/2006/relationships/customXml" Target="../ink/ink8806.xml"/><Relationship Id="rId472" Type="http://schemas.openxmlformats.org/officeDocument/2006/relationships/image" Target="../media/image3921.png"/><Relationship Id="rId471" Type="http://schemas.openxmlformats.org/officeDocument/2006/relationships/customXml" Target="../ink/ink8805.xml"/><Relationship Id="rId470" Type="http://schemas.openxmlformats.org/officeDocument/2006/relationships/image" Target="../media/image3920.png"/><Relationship Id="rId47" Type="http://schemas.openxmlformats.org/officeDocument/2006/relationships/image" Target="../media/image3715.png"/><Relationship Id="rId469" Type="http://schemas.openxmlformats.org/officeDocument/2006/relationships/customXml" Target="../ink/ink8804.xml"/><Relationship Id="rId468" Type="http://schemas.openxmlformats.org/officeDocument/2006/relationships/image" Target="../media/image3919.png"/><Relationship Id="rId467" Type="http://schemas.openxmlformats.org/officeDocument/2006/relationships/customXml" Target="../ink/ink8803.xml"/><Relationship Id="rId466" Type="http://schemas.openxmlformats.org/officeDocument/2006/relationships/image" Target="../media/image3918.png"/><Relationship Id="rId465" Type="http://schemas.openxmlformats.org/officeDocument/2006/relationships/customXml" Target="../ink/ink8802.xml"/><Relationship Id="rId464" Type="http://schemas.openxmlformats.org/officeDocument/2006/relationships/image" Target="../media/image3917.png"/><Relationship Id="rId463" Type="http://schemas.openxmlformats.org/officeDocument/2006/relationships/customXml" Target="../ink/ink8801.xml"/><Relationship Id="rId462" Type="http://schemas.openxmlformats.org/officeDocument/2006/relationships/image" Target="../media/image3916.png"/><Relationship Id="rId461" Type="http://schemas.openxmlformats.org/officeDocument/2006/relationships/customXml" Target="../ink/ink8800.xml"/><Relationship Id="rId460" Type="http://schemas.openxmlformats.org/officeDocument/2006/relationships/image" Target="../media/image3915.png"/><Relationship Id="rId46" Type="http://schemas.openxmlformats.org/officeDocument/2006/relationships/customXml" Target="../ink/ink8586.xml"/><Relationship Id="rId459" Type="http://schemas.openxmlformats.org/officeDocument/2006/relationships/customXml" Target="../ink/ink8799.xml"/><Relationship Id="rId458" Type="http://schemas.openxmlformats.org/officeDocument/2006/relationships/image" Target="../media/image3914.png"/><Relationship Id="rId457" Type="http://schemas.openxmlformats.org/officeDocument/2006/relationships/customXml" Target="../ink/ink8798.xml"/><Relationship Id="rId456" Type="http://schemas.openxmlformats.org/officeDocument/2006/relationships/image" Target="../media/image3913.png"/><Relationship Id="rId455" Type="http://schemas.openxmlformats.org/officeDocument/2006/relationships/customXml" Target="../ink/ink8797.xml"/><Relationship Id="rId454" Type="http://schemas.openxmlformats.org/officeDocument/2006/relationships/image" Target="../media/image3912.png"/><Relationship Id="rId453" Type="http://schemas.openxmlformats.org/officeDocument/2006/relationships/customXml" Target="../ink/ink8796.xml"/><Relationship Id="rId452" Type="http://schemas.openxmlformats.org/officeDocument/2006/relationships/image" Target="../media/image3911.png"/><Relationship Id="rId451" Type="http://schemas.openxmlformats.org/officeDocument/2006/relationships/customXml" Target="../ink/ink8795.xml"/><Relationship Id="rId450" Type="http://schemas.openxmlformats.org/officeDocument/2006/relationships/image" Target="../media/image3910.png"/><Relationship Id="rId45" Type="http://schemas.openxmlformats.org/officeDocument/2006/relationships/image" Target="../media/image3714.png"/><Relationship Id="rId449" Type="http://schemas.openxmlformats.org/officeDocument/2006/relationships/customXml" Target="../ink/ink8794.xml"/><Relationship Id="rId448" Type="http://schemas.openxmlformats.org/officeDocument/2006/relationships/image" Target="../media/image3909.png"/><Relationship Id="rId447" Type="http://schemas.openxmlformats.org/officeDocument/2006/relationships/customXml" Target="../ink/ink8793.xml"/><Relationship Id="rId446" Type="http://schemas.openxmlformats.org/officeDocument/2006/relationships/image" Target="../media/image3908.png"/><Relationship Id="rId445" Type="http://schemas.openxmlformats.org/officeDocument/2006/relationships/customXml" Target="../ink/ink8792.xml"/><Relationship Id="rId444" Type="http://schemas.openxmlformats.org/officeDocument/2006/relationships/image" Target="../media/image3907.png"/><Relationship Id="rId443" Type="http://schemas.openxmlformats.org/officeDocument/2006/relationships/customXml" Target="../ink/ink8791.xml"/><Relationship Id="rId442" Type="http://schemas.openxmlformats.org/officeDocument/2006/relationships/image" Target="../media/image3906.png"/><Relationship Id="rId441" Type="http://schemas.openxmlformats.org/officeDocument/2006/relationships/customXml" Target="../ink/ink8790.xml"/><Relationship Id="rId440" Type="http://schemas.openxmlformats.org/officeDocument/2006/relationships/image" Target="../media/image3905.png"/><Relationship Id="rId44" Type="http://schemas.openxmlformats.org/officeDocument/2006/relationships/customXml" Target="../ink/ink8585.xml"/><Relationship Id="rId439" Type="http://schemas.openxmlformats.org/officeDocument/2006/relationships/customXml" Target="../ink/ink8789.xml"/><Relationship Id="rId438" Type="http://schemas.openxmlformats.org/officeDocument/2006/relationships/image" Target="../media/image3904.png"/><Relationship Id="rId437" Type="http://schemas.openxmlformats.org/officeDocument/2006/relationships/customXml" Target="../ink/ink8788.xml"/><Relationship Id="rId436" Type="http://schemas.openxmlformats.org/officeDocument/2006/relationships/image" Target="../media/image3903.png"/><Relationship Id="rId435" Type="http://schemas.openxmlformats.org/officeDocument/2006/relationships/customXml" Target="../ink/ink8787.xml"/><Relationship Id="rId434" Type="http://schemas.openxmlformats.org/officeDocument/2006/relationships/image" Target="../media/image3902.png"/><Relationship Id="rId433" Type="http://schemas.openxmlformats.org/officeDocument/2006/relationships/customXml" Target="../ink/ink8786.xml"/><Relationship Id="rId432" Type="http://schemas.openxmlformats.org/officeDocument/2006/relationships/image" Target="../media/image3901.png"/><Relationship Id="rId431" Type="http://schemas.openxmlformats.org/officeDocument/2006/relationships/customXml" Target="../ink/ink8785.xml"/><Relationship Id="rId430" Type="http://schemas.openxmlformats.org/officeDocument/2006/relationships/image" Target="../media/image3900.png"/><Relationship Id="rId43" Type="http://schemas.openxmlformats.org/officeDocument/2006/relationships/image" Target="../media/image3713.png"/><Relationship Id="rId429" Type="http://schemas.openxmlformats.org/officeDocument/2006/relationships/customXml" Target="../ink/ink8784.xml"/><Relationship Id="rId428" Type="http://schemas.openxmlformats.org/officeDocument/2006/relationships/image" Target="../media/image3899.png"/><Relationship Id="rId427" Type="http://schemas.openxmlformats.org/officeDocument/2006/relationships/customXml" Target="../ink/ink8783.xml"/><Relationship Id="rId426" Type="http://schemas.openxmlformats.org/officeDocument/2006/relationships/image" Target="../media/image3898.png"/><Relationship Id="rId425" Type="http://schemas.openxmlformats.org/officeDocument/2006/relationships/customXml" Target="../ink/ink8782.xml"/><Relationship Id="rId424" Type="http://schemas.openxmlformats.org/officeDocument/2006/relationships/image" Target="../media/image3897.png"/><Relationship Id="rId423" Type="http://schemas.openxmlformats.org/officeDocument/2006/relationships/customXml" Target="../ink/ink8781.xml"/><Relationship Id="rId422" Type="http://schemas.openxmlformats.org/officeDocument/2006/relationships/image" Target="../media/image3896.png"/><Relationship Id="rId421" Type="http://schemas.openxmlformats.org/officeDocument/2006/relationships/customXml" Target="../ink/ink8780.xml"/><Relationship Id="rId420" Type="http://schemas.openxmlformats.org/officeDocument/2006/relationships/image" Target="../media/image3895.png"/><Relationship Id="rId42" Type="http://schemas.openxmlformats.org/officeDocument/2006/relationships/customXml" Target="../ink/ink8584.xml"/><Relationship Id="rId419" Type="http://schemas.openxmlformats.org/officeDocument/2006/relationships/customXml" Target="../ink/ink8779.xml"/><Relationship Id="rId418" Type="http://schemas.openxmlformats.org/officeDocument/2006/relationships/image" Target="../media/image3894.png"/><Relationship Id="rId417" Type="http://schemas.openxmlformats.org/officeDocument/2006/relationships/customXml" Target="../ink/ink8778.xml"/><Relationship Id="rId416" Type="http://schemas.openxmlformats.org/officeDocument/2006/relationships/image" Target="../media/image3893.png"/><Relationship Id="rId415" Type="http://schemas.openxmlformats.org/officeDocument/2006/relationships/customXml" Target="../ink/ink8777.xml"/><Relationship Id="rId414" Type="http://schemas.openxmlformats.org/officeDocument/2006/relationships/image" Target="../media/image3892.png"/><Relationship Id="rId413" Type="http://schemas.openxmlformats.org/officeDocument/2006/relationships/customXml" Target="../ink/ink8776.xml"/><Relationship Id="rId412" Type="http://schemas.openxmlformats.org/officeDocument/2006/relationships/image" Target="../media/image3891.png"/><Relationship Id="rId411" Type="http://schemas.openxmlformats.org/officeDocument/2006/relationships/customXml" Target="../ink/ink8775.xml"/><Relationship Id="rId410" Type="http://schemas.openxmlformats.org/officeDocument/2006/relationships/image" Target="../media/image3890.png"/><Relationship Id="rId41" Type="http://schemas.openxmlformats.org/officeDocument/2006/relationships/image" Target="../media/image3712.png"/><Relationship Id="rId409" Type="http://schemas.openxmlformats.org/officeDocument/2006/relationships/customXml" Target="../ink/ink8774.xml"/><Relationship Id="rId408" Type="http://schemas.openxmlformats.org/officeDocument/2006/relationships/image" Target="../media/image3889.png"/><Relationship Id="rId407" Type="http://schemas.openxmlformats.org/officeDocument/2006/relationships/customXml" Target="../ink/ink8773.xml"/><Relationship Id="rId406" Type="http://schemas.openxmlformats.org/officeDocument/2006/relationships/image" Target="../media/image3888.png"/><Relationship Id="rId405" Type="http://schemas.openxmlformats.org/officeDocument/2006/relationships/customXml" Target="../ink/ink8772.xml"/><Relationship Id="rId404" Type="http://schemas.openxmlformats.org/officeDocument/2006/relationships/image" Target="../media/image3887.png"/><Relationship Id="rId403" Type="http://schemas.openxmlformats.org/officeDocument/2006/relationships/customXml" Target="../ink/ink8771.xml"/><Relationship Id="rId402" Type="http://schemas.openxmlformats.org/officeDocument/2006/relationships/image" Target="../media/image3886.png"/><Relationship Id="rId401" Type="http://schemas.openxmlformats.org/officeDocument/2006/relationships/customXml" Target="../ink/ink8770.xml"/><Relationship Id="rId400" Type="http://schemas.openxmlformats.org/officeDocument/2006/relationships/image" Target="../media/image3885.png"/><Relationship Id="rId40" Type="http://schemas.openxmlformats.org/officeDocument/2006/relationships/customXml" Target="../ink/ink8583.xml"/><Relationship Id="rId4" Type="http://schemas.openxmlformats.org/officeDocument/2006/relationships/image" Target="../media/image3695.png"/><Relationship Id="rId399" Type="http://schemas.openxmlformats.org/officeDocument/2006/relationships/customXml" Target="../ink/ink8769.xml"/><Relationship Id="rId398" Type="http://schemas.openxmlformats.org/officeDocument/2006/relationships/image" Target="../media/image3884.png"/><Relationship Id="rId397" Type="http://schemas.openxmlformats.org/officeDocument/2006/relationships/customXml" Target="../ink/ink8768.xml"/><Relationship Id="rId396" Type="http://schemas.openxmlformats.org/officeDocument/2006/relationships/image" Target="../media/image3883.png"/><Relationship Id="rId395" Type="http://schemas.openxmlformats.org/officeDocument/2006/relationships/customXml" Target="../ink/ink8767.xml"/><Relationship Id="rId394" Type="http://schemas.openxmlformats.org/officeDocument/2006/relationships/image" Target="../media/image3882.png"/><Relationship Id="rId393" Type="http://schemas.openxmlformats.org/officeDocument/2006/relationships/customXml" Target="../ink/ink8766.xml"/><Relationship Id="rId392" Type="http://schemas.openxmlformats.org/officeDocument/2006/relationships/image" Target="../media/image3881.png"/><Relationship Id="rId391" Type="http://schemas.openxmlformats.org/officeDocument/2006/relationships/customXml" Target="../ink/ink8765.xml"/><Relationship Id="rId390" Type="http://schemas.openxmlformats.org/officeDocument/2006/relationships/image" Target="../media/image3880.png"/><Relationship Id="rId39" Type="http://schemas.openxmlformats.org/officeDocument/2006/relationships/image" Target="../media/image3711.png"/><Relationship Id="rId389" Type="http://schemas.openxmlformats.org/officeDocument/2006/relationships/customXml" Target="../ink/ink8764.xml"/><Relationship Id="rId388" Type="http://schemas.openxmlformats.org/officeDocument/2006/relationships/image" Target="../media/image3879.png"/><Relationship Id="rId387" Type="http://schemas.openxmlformats.org/officeDocument/2006/relationships/customXml" Target="../ink/ink8763.xml"/><Relationship Id="rId386" Type="http://schemas.openxmlformats.org/officeDocument/2006/relationships/image" Target="../media/image3878.png"/><Relationship Id="rId385" Type="http://schemas.openxmlformats.org/officeDocument/2006/relationships/customXml" Target="../ink/ink8762.xml"/><Relationship Id="rId384" Type="http://schemas.openxmlformats.org/officeDocument/2006/relationships/image" Target="../media/image3877.png"/><Relationship Id="rId383" Type="http://schemas.openxmlformats.org/officeDocument/2006/relationships/customXml" Target="../ink/ink8761.xml"/><Relationship Id="rId382" Type="http://schemas.openxmlformats.org/officeDocument/2006/relationships/image" Target="../media/image3876.png"/><Relationship Id="rId381" Type="http://schemas.openxmlformats.org/officeDocument/2006/relationships/customXml" Target="../ink/ink8760.xml"/><Relationship Id="rId380" Type="http://schemas.openxmlformats.org/officeDocument/2006/relationships/image" Target="../media/image3875.png"/><Relationship Id="rId38" Type="http://schemas.openxmlformats.org/officeDocument/2006/relationships/customXml" Target="../ink/ink8582.xml"/><Relationship Id="rId379" Type="http://schemas.openxmlformats.org/officeDocument/2006/relationships/customXml" Target="../ink/ink8759.xml"/><Relationship Id="rId378" Type="http://schemas.openxmlformats.org/officeDocument/2006/relationships/image" Target="../media/image3874.png"/><Relationship Id="rId377" Type="http://schemas.openxmlformats.org/officeDocument/2006/relationships/customXml" Target="../ink/ink8758.xml"/><Relationship Id="rId376" Type="http://schemas.openxmlformats.org/officeDocument/2006/relationships/image" Target="../media/image3873.png"/><Relationship Id="rId375" Type="http://schemas.openxmlformats.org/officeDocument/2006/relationships/customXml" Target="../ink/ink8757.xml"/><Relationship Id="rId374" Type="http://schemas.openxmlformats.org/officeDocument/2006/relationships/image" Target="../media/image3872.png"/><Relationship Id="rId373" Type="http://schemas.openxmlformats.org/officeDocument/2006/relationships/customXml" Target="../ink/ink8756.xml"/><Relationship Id="rId372" Type="http://schemas.openxmlformats.org/officeDocument/2006/relationships/image" Target="../media/image3871.png"/><Relationship Id="rId371" Type="http://schemas.openxmlformats.org/officeDocument/2006/relationships/customXml" Target="../ink/ink8755.xml"/><Relationship Id="rId370" Type="http://schemas.openxmlformats.org/officeDocument/2006/relationships/image" Target="../media/image3870.png"/><Relationship Id="rId37" Type="http://schemas.openxmlformats.org/officeDocument/2006/relationships/customXml" Target="../ink/ink8581.xml"/><Relationship Id="rId369" Type="http://schemas.openxmlformats.org/officeDocument/2006/relationships/customXml" Target="../ink/ink8754.xml"/><Relationship Id="rId368" Type="http://schemas.openxmlformats.org/officeDocument/2006/relationships/image" Target="../media/image3869.png"/><Relationship Id="rId367" Type="http://schemas.openxmlformats.org/officeDocument/2006/relationships/customXml" Target="../ink/ink8753.xml"/><Relationship Id="rId366" Type="http://schemas.openxmlformats.org/officeDocument/2006/relationships/image" Target="../media/image3868.png"/><Relationship Id="rId365" Type="http://schemas.openxmlformats.org/officeDocument/2006/relationships/customXml" Target="../ink/ink8752.xml"/><Relationship Id="rId364" Type="http://schemas.openxmlformats.org/officeDocument/2006/relationships/image" Target="../media/image3867.png"/><Relationship Id="rId363" Type="http://schemas.openxmlformats.org/officeDocument/2006/relationships/customXml" Target="../ink/ink8751.xml"/><Relationship Id="rId362" Type="http://schemas.openxmlformats.org/officeDocument/2006/relationships/image" Target="../media/image3866.png"/><Relationship Id="rId361" Type="http://schemas.openxmlformats.org/officeDocument/2006/relationships/customXml" Target="../ink/ink8750.xml"/><Relationship Id="rId360" Type="http://schemas.openxmlformats.org/officeDocument/2006/relationships/image" Target="../media/image3865.png"/><Relationship Id="rId36" Type="http://schemas.openxmlformats.org/officeDocument/2006/relationships/image" Target="../media/image3710.png"/><Relationship Id="rId359" Type="http://schemas.openxmlformats.org/officeDocument/2006/relationships/customXml" Target="../ink/ink8749.xml"/><Relationship Id="rId358" Type="http://schemas.openxmlformats.org/officeDocument/2006/relationships/image" Target="../media/image3864.png"/><Relationship Id="rId357" Type="http://schemas.openxmlformats.org/officeDocument/2006/relationships/customXml" Target="../ink/ink8748.xml"/><Relationship Id="rId356" Type="http://schemas.openxmlformats.org/officeDocument/2006/relationships/image" Target="../media/image3863.png"/><Relationship Id="rId355" Type="http://schemas.openxmlformats.org/officeDocument/2006/relationships/customXml" Target="../ink/ink8747.xml"/><Relationship Id="rId354" Type="http://schemas.openxmlformats.org/officeDocument/2006/relationships/image" Target="../media/image3862.png"/><Relationship Id="rId353" Type="http://schemas.openxmlformats.org/officeDocument/2006/relationships/customXml" Target="../ink/ink8746.xml"/><Relationship Id="rId352" Type="http://schemas.openxmlformats.org/officeDocument/2006/relationships/image" Target="../media/image3861.png"/><Relationship Id="rId351" Type="http://schemas.openxmlformats.org/officeDocument/2006/relationships/customXml" Target="../ink/ink8745.xml"/><Relationship Id="rId350" Type="http://schemas.openxmlformats.org/officeDocument/2006/relationships/image" Target="../media/image3860.png"/><Relationship Id="rId35" Type="http://schemas.openxmlformats.org/officeDocument/2006/relationships/customXml" Target="../ink/ink8580.xml"/><Relationship Id="rId349" Type="http://schemas.openxmlformats.org/officeDocument/2006/relationships/customXml" Target="../ink/ink8744.xml"/><Relationship Id="rId348" Type="http://schemas.openxmlformats.org/officeDocument/2006/relationships/image" Target="../media/image3859.png"/><Relationship Id="rId347" Type="http://schemas.openxmlformats.org/officeDocument/2006/relationships/customXml" Target="../ink/ink8743.xml"/><Relationship Id="rId346" Type="http://schemas.openxmlformats.org/officeDocument/2006/relationships/image" Target="../media/image3858.png"/><Relationship Id="rId345" Type="http://schemas.openxmlformats.org/officeDocument/2006/relationships/customXml" Target="../ink/ink8742.xml"/><Relationship Id="rId344" Type="http://schemas.openxmlformats.org/officeDocument/2006/relationships/image" Target="../media/image3857.png"/><Relationship Id="rId343" Type="http://schemas.openxmlformats.org/officeDocument/2006/relationships/customXml" Target="../ink/ink8741.xml"/><Relationship Id="rId342" Type="http://schemas.openxmlformats.org/officeDocument/2006/relationships/image" Target="../media/image3856.png"/><Relationship Id="rId341" Type="http://schemas.openxmlformats.org/officeDocument/2006/relationships/customXml" Target="../ink/ink8740.xml"/><Relationship Id="rId340" Type="http://schemas.openxmlformats.org/officeDocument/2006/relationships/image" Target="../media/image3855.png"/><Relationship Id="rId34" Type="http://schemas.openxmlformats.org/officeDocument/2006/relationships/image" Target="../media/image18.png"/><Relationship Id="rId339" Type="http://schemas.openxmlformats.org/officeDocument/2006/relationships/customXml" Target="../ink/ink8739.xml"/><Relationship Id="rId338" Type="http://schemas.openxmlformats.org/officeDocument/2006/relationships/image" Target="../media/image3854.png"/><Relationship Id="rId337" Type="http://schemas.openxmlformats.org/officeDocument/2006/relationships/customXml" Target="../ink/ink8738.xml"/><Relationship Id="rId336" Type="http://schemas.openxmlformats.org/officeDocument/2006/relationships/image" Target="../media/image3853.png"/><Relationship Id="rId335" Type="http://schemas.openxmlformats.org/officeDocument/2006/relationships/customXml" Target="../ink/ink8737.xml"/><Relationship Id="rId334" Type="http://schemas.openxmlformats.org/officeDocument/2006/relationships/image" Target="../media/image3852.png"/><Relationship Id="rId333" Type="http://schemas.openxmlformats.org/officeDocument/2006/relationships/customXml" Target="../ink/ink8736.xml"/><Relationship Id="rId332" Type="http://schemas.openxmlformats.org/officeDocument/2006/relationships/image" Target="../media/image3851.png"/><Relationship Id="rId331" Type="http://schemas.openxmlformats.org/officeDocument/2006/relationships/customXml" Target="../ink/ink8735.xml"/><Relationship Id="rId330" Type="http://schemas.openxmlformats.org/officeDocument/2006/relationships/image" Target="../media/image3850.png"/><Relationship Id="rId33" Type="http://schemas.openxmlformats.org/officeDocument/2006/relationships/customXml" Target="../ink/ink8579.xml"/><Relationship Id="rId329" Type="http://schemas.openxmlformats.org/officeDocument/2006/relationships/customXml" Target="../ink/ink8734.xml"/><Relationship Id="rId328" Type="http://schemas.openxmlformats.org/officeDocument/2006/relationships/customXml" Target="../ink/ink8733.xml"/><Relationship Id="rId327" Type="http://schemas.openxmlformats.org/officeDocument/2006/relationships/image" Target="../media/image3849.png"/><Relationship Id="rId326" Type="http://schemas.openxmlformats.org/officeDocument/2006/relationships/customXml" Target="../ink/ink8732.xml"/><Relationship Id="rId325" Type="http://schemas.openxmlformats.org/officeDocument/2006/relationships/image" Target="../media/image3848.png"/><Relationship Id="rId324" Type="http://schemas.openxmlformats.org/officeDocument/2006/relationships/customXml" Target="../ink/ink8731.xml"/><Relationship Id="rId323" Type="http://schemas.openxmlformats.org/officeDocument/2006/relationships/image" Target="../media/image3847.png"/><Relationship Id="rId322" Type="http://schemas.openxmlformats.org/officeDocument/2006/relationships/customXml" Target="../ink/ink8730.xml"/><Relationship Id="rId321" Type="http://schemas.openxmlformats.org/officeDocument/2006/relationships/image" Target="../media/image3846.png"/><Relationship Id="rId320" Type="http://schemas.openxmlformats.org/officeDocument/2006/relationships/customXml" Target="../ink/ink8729.xml"/><Relationship Id="rId32" Type="http://schemas.openxmlformats.org/officeDocument/2006/relationships/image" Target="../media/image3709.png"/><Relationship Id="rId319" Type="http://schemas.openxmlformats.org/officeDocument/2006/relationships/image" Target="../media/image3845.png"/><Relationship Id="rId318" Type="http://schemas.openxmlformats.org/officeDocument/2006/relationships/customXml" Target="../ink/ink8728.xml"/><Relationship Id="rId317" Type="http://schemas.openxmlformats.org/officeDocument/2006/relationships/image" Target="../media/image3844.png"/><Relationship Id="rId316" Type="http://schemas.openxmlformats.org/officeDocument/2006/relationships/customXml" Target="../ink/ink8727.xml"/><Relationship Id="rId315" Type="http://schemas.openxmlformats.org/officeDocument/2006/relationships/image" Target="../media/image3843.png"/><Relationship Id="rId314" Type="http://schemas.openxmlformats.org/officeDocument/2006/relationships/customXml" Target="../ink/ink8726.xml"/><Relationship Id="rId313" Type="http://schemas.openxmlformats.org/officeDocument/2006/relationships/image" Target="../media/image3842.png"/><Relationship Id="rId312" Type="http://schemas.openxmlformats.org/officeDocument/2006/relationships/customXml" Target="../ink/ink8725.xml"/><Relationship Id="rId311" Type="http://schemas.openxmlformats.org/officeDocument/2006/relationships/image" Target="../media/image3841.png"/><Relationship Id="rId310" Type="http://schemas.openxmlformats.org/officeDocument/2006/relationships/customXml" Target="../ink/ink8724.xml"/><Relationship Id="rId31" Type="http://schemas.openxmlformats.org/officeDocument/2006/relationships/customXml" Target="../ink/ink8578.xml"/><Relationship Id="rId309" Type="http://schemas.openxmlformats.org/officeDocument/2006/relationships/image" Target="../media/image3840.png"/><Relationship Id="rId308" Type="http://schemas.openxmlformats.org/officeDocument/2006/relationships/customXml" Target="../ink/ink8723.xml"/><Relationship Id="rId307" Type="http://schemas.openxmlformats.org/officeDocument/2006/relationships/image" Target="../media/image3839.png"/><Relationship Id="rId306" Type="http://schemas.openxmlformats.org/officeDocument/2006/relationships/customXml" Target="../ink/ink8722.xml"/><Relationship Id="rId305" Type="http://schemas.openxmlformats.org/officeDocument/2006/relationships/image" Target="../media/image3838.png"/><Relationship Id="rId304" Type="http://schemas.openxmlformats.org/officeDocument/2006/relationships/customXml" Target="../ink/ink8721.xml"/><Relationship Id="rId303" Type="http://schemas.openxmlformats.org/officeDocument/2006/relationships/image" Target="../media/image3837.png"/><Relationship Id="rId302" Type="http://schemas.openxmlformats.org/officeDocument/2006/relationships/customXml" Target="../ink/ink8720.xml"/><Relationship Id="rId301" Type="http://schemas.openxmlformats.org/officeDocument/2006/relationships/image" Target="../media/image3836.png"/><Relationship Id="rId300" Type="http://schemas.openxmlformats.org/officeDocument/2006/relationships/customXml" Target="../ink/ink8719.xml"/><Relationship Id="rId30" Type="http://schemas.openxmlformats.org/officeDocument/2006/relationships/image" Target="../media/image3708.png"/><Relationship Id="rId3" Type="http://schemas.openxmlformats.org/officeDocument/2006/relationships/customXml" Target="../ink/ink8564.xml"/><Relationship Id="rId299" Type="http://schemas.openxmlformats.org/officeDocument/2006/relationships/image" Target="../media/image3835.png"/><Relationship Id="rId298" Type="http://schemas.openxmlformats.org/officeDocument/2006/relationships/customXml" Target="../ink/ink8718.xml"/><Relationship Id="rId297" Type="http://schemas.openxmlformats.org/officeDocument/2006/relationships/image" Target="../media/image3834.png"/><Relationship Id="rId296" Type="http://schemas.openxmlformats.org/officeDocument/2006/relationships/customXml" Target="../ink/ink8717.xml"/><Relationship Id="rId295" Type="http://schemas.openxmlformats.org/officeDocument/2006/relationships/image" Target="../media/image3833.png"/><Relationship Id="rId294" Type="http://schemas.openxmlformats.org/officeDocument/2006/relationships/customXml" Target="../ink/ink8716.xml"/><Relationship Id="rId293" Type="http://schemas.openxmlformats.org/officeDocument/2006/relationships/image" Target="../media/image3832.png"/><Relationship Id="rId292" Type="http://schemas.openxmlformats.org/officeDocument/2006/relationships/customXml" Target="../ink/ink8715.xml"/><Relationship Id="rId291" Type="http://schemas.openxmlformats.org/officeDocument/2006/relationships/image" Target="../media/image3831.png"/><Relationship Id="rId290" Type="http://schemas.openxmlformats.org/officeDocument/2006/relationships/customXml" Target="../ink/ink8714.xml"/><Relationship Id="rId29" Type="http://schemas.openxmlformats.org/officeDocument/2006/relationships/customXml" Target="../ink/ink8577.xml"/><Relationship Id="rId289" Type="http://schemas.openxmlformats.org/officeDocument/2006/relationships/image" Target="../media/image3830.png"/><Relationship Id="rId288" Type="http://schemas.openxmlformats.org/officeDocument/2006/relationships/customXml" Target="../ink/ink8713.xml"/><Relationship Id="rId287" Type="http://schemas.openxmlformats.org/officeDocument/2006/relationships/image" Target="../media/image3829.png"/><Relationship Id="rId286" Type="http://schemas.openxmlformats.org/officeDocument/2006/relationships/customXml" Target="../ink/ink8712.xml"/><Relationship Id="rId285" Type="http://schemas.openxmlformats.org/officeDocument/2006/relationships/image" Target="../media/image3828.png"/><Relationship Id="rId284" Type="http://schemas.openxmlformats.org/officeDocument/2006/relationships/customXml" Target="../ink/ink8711.xml"/><Relationship Id="rId283" Type="http://schemas.openxmlformats.org/officeDocument/2006/relationships/image" Target="../media/image3827.png"/><Relationship Id="rId282" Type="http://schemas.openxmlformats.org/officeDocument/2006/relationships/customXml" Target="../ink/ink8710.xml"/><Relationship Id="rId281" Type="http://schemas.openxmlformats.org/officeDocument/2006/relationships/image" Target="../media/image3826.png"/><Relationship Id="rId280" Type="http://schemas.openxmlformats.org/officeDocument/2006/relationships/customXml" Target="../ink/ink8709.xml"/><Relationship Id="rId28" Type="http://schemas.openxmlformats.org/officeDocument/2006/relationships/image" Target="../media/image3707.png"/><Relationship Id="rId279" Type="http://schemas.openxmlformats.org/officeDocument/2006/relationships/image" Target="../media/image3825.png"/><Relationship Id="rId278" Type="http://schemas.openxmlformats.org/officeDocument/2006/relationships/customXml" Target="../ink/ink8708.xml"/><Relationship Id="rId277" Type="http://schemas.openxmlformats.org/officeDocument/2006/relationships/image" Target="../media/image3824.png"/><Relationship Id="rId276" Type="http://schemas.openxmlformats.org/officeDocument/2006/relationships/customXml" Target="../ink/ink8707.xml"/><Relationship Id="rId275" Type="http://schemas.openxmlformats.org/officeDocument/2006/relationships/image" Target="../media/image3823.png"/><Relationship Id="rId274" Type="http://schemas.openxmlformats.org/officeDocument/2006/relationships/customXml" Target="../ink/ink8706.xml"/><Relationship Id="rId273" Type="http://schemas.openxmlformats.org/officeDocument/2006/relationships/image" Target="../media/image3822.png"/><Relationship Id="rId272" Type="http://schemas.openxmlformats.org/officeDocument/2006/relationships/customXml" Target="../ink/ink8705.xml"/><Relationship Id="rId271" Type="http://schemas.openxmlformats.org/officeDocument/2006/relationships/image" Target="../media/image3821.png"/><Relationship Id="rId270" Type="http://schemas.openxmlformats.org/officeDocument/2006/relationships/customXml" Target="../ink/ink8704.xml"/><Relationship Id="rId27" Type="http://schemas.openxmlformats.org/officeDocument/2006/relationships/customXml" Target="../ink/ink8576.xml"/><Relationship Id="rId269" Type="http://schemas.openxmlformats.org/officeDocument/2006/relationships/image" Target="../media/image3820.png"/><Relationship Id="rId268" Type="http://schemas.openxmlformats.org/officeDocument/2006/relationships/customXml" Target="../ink/ink8703.xml"/><Relationship Id="rId267" Type="http://schemas.openxmlformats.org/officeDocument/2006/relationships/image" Target="../media/image3819.png"/><Relationship Id="rId266" Type="http://schemas.openxmlformats.org/officeDocument/2006/relationships/customXml" Target="../ink/ink8702.xml"/><Relationship Id="rId265" Type="http://schemas.openxmlformats.org/officeDocument/2006/relationships/image" Target="../media/image3818.png"/><Relationship Id="rId264" Type="http://schemas.openxmlformats.org/officeDocument/2006/relationships/customXml" Target="../ink/ink8701.xml"/><Relationship Id="rId263" Type="http://schemas.openxmlformats.org/officeDocument/2006/relationships/image" Target="../media/image3817.png"/><Relationship Id="rId262" Type="http://schemas.openxmlformats.org/officeDocument/2006/relationships/customXml" Target="../ink/ink8700.xml"/><Relationship Id="rId261" Type="http://schemas.openxmlformats.org/officeDocument/2006/relationships/image" Target="../media/image3816.png"/><Relationship Id="rId260" Type="http://schemas.openxmlformats.org/officeDocument/2006/relationships/customXml" Target="../ink/ink8699.xml"/><Relationship Id="rId26" Type="http://schemas.openxmlformats.org/officeDocument/2006/relationships/image" Target="../media/image3706.png"/><Relationship Id="rId259" Type="http://schemas.openxmlformats.org/officeDocument/2006/relationships/customXml" Target="../ink/ink8698.xml"/><Relationship Id="rId258" Type="http://schemas.openxmlformats.org/officeDocument/2006/relationships/image" Target="../media/image3815.png"/><Relationship Id="rId257" Type="http://schemas.openxmlformats.org/officeDocument/2006/relationships/customXml" Target="../ink/ink8697.xml"/><Relationship Id="rId256" Type="http://schemas.openxmlformats.org/officeDocument/2006/relationships/image" Target="../media/image3814.png"/><Relationship Id="rId255" Type="http://schemas.openxmlformats.org/officeDocument/2006/relationships/customXml" Target="../ink/ink8696.xml"/><Relationship Id="rId254" Type="http://schemas.openxmlformats.org/officeDocument/2006/relationships/image" Target="../media/image3813.png"/><Relationship Id="rId253" Type="http://schemas.openxmlformats.org/officeDocument/2006/relationships/customXml" Target="../ink/ink8695.xml"/><Relationship Id="rId252" Type="http://schemas.openxmlformats.org/officeDocument/2006/relationships/image" Target="../media/image3812.png"/><Relationship Id="rId251" Type="http://schemas.openxmlformats.org/officeDocument/2006/relationships/customXml" Target="../ink/ink8694.xml"/><Relationship Id="rId250" Type="http://schemas.openxmlformats.org/officeDocument/2006/relationships/image" Target="../media/image3811.png"/><Relationship Id="rId25" Type="http://schemas.openxmlformats.org/officeDocument/2006/relationships/customXml" Target="../ink/ink8575.xml"/><Relationship Id="rId249" Type="http://schemas.openxmlformats.org/officeDocument/2006/relationships/customXml" Target="../ink/ink8693.xml"/><Relationship Id="rId248" Type="http://schemas.openxmlformats.org/officeDocument/2006/relationships/image" Target="../media/image3810.png"/><Relationship Id="rId247" Type="http://schemas.openxmlformats.org/officeDocument/2006/relationships/customXml" Target="../ink/ink8692.xml"/><Relationship Id="rId246" Type="http://schemas.openxmlformats.org/officeDocument/2006/relationships/image" Target="../media/image3809.png"/><Relationship Id="rId245" Type="http://schemas.openxmlformats.org/officeDocument/2006/relationships/customXml" Target="../ink/ink8691.xml"/><Relationship Id="rId244" Type="http://schemas.openxmlformats.org/officeDocument/2006/relationships/image" Target="../media/image3808.png"/><Relationship Id="rId243" Type="http://schemas.openxmlformats.org/officeDocument/2006/relationships/customXml" Target="../ink/ink8690.xml"/><Relationship Id="rId242" Type="http://schemas.openxmlformats.org/officeDocument/2006/relationships/image" Target="../media/image3807.png"/><Relationship Id="rId241" Type="http://schemas.openxmlformats.org/officeDocument/2006/relationships/customXml" Target="../ink/ink8689.xml"/><Relationship Id="rId240" Type="http://schemas.openxmlformats.org/officeDocument/2006/relationships/image" Target="../media/image3806.png"/><Relationship Id="rId24" Type="http://schemas.openxmlformats.org/officeDocument/2006/relationships/image" Target="../media/image3705.png"/><Relationship Id="rId239" Type="http://schemas.openxmlformats.org/officeDocument/2006/relationships/customXml" Target="../ink/ink8688.xml"/><Relationship Id="rId238" Type="http://schemas.openxmlformats.org/officeDocument/2006/relationships/image" Target="../media/image3805.png"/><Relationship Id="rId237" Type="http://schemas.openxmlformats.org/officeDocument/2006/relationships/customXml" Target="../ink/ink8687.xml"/><Relationship Id="rId236" Type="http://schemas.openxmlformats.org/officeDocument/2006/relationships/image" Target="../media/image3804.png"/><Relationship Id="rId235" Type="http://schemas.openxmlformats.org/officeDocument/2006/relationships/customXml" Target="../ink/ink8686.xml"/><Relationship Id="rId234" Type="http://schemas.openxmlformats.org/officeDocument/2006/relationships/image" Target="../media/image3803.png"/><Relationship Id="rId233" Type="http://schemas.openxmlformats.org/officeDocument/2006/relationships/customXml" Target="../ink/ink8685.xml"/><Relationship Id="rId232" Type="http://schemas.openxmlformats.org/officeDocument/2006/relationships/image" Target="../media/image3802.png"/><Relationship Id="rId231" Type="http://schemas.openxmlformats.org/officeDocument/2006/relationships/customXml" Target="../ink/ink8684.xml"/><Relationship Id="rId230" Type="http://schemas.openxmlformats.org/officeDocument/2006/relationships/image" Target="../media/image3801.png"/><Relationship Id="rId23" Type="http://schemas.openxmlformats.org/officeDocument/2006/relationships/customXml" Target="../ink/ink8574.xml"/><Relationship Id="rId229" Type="http://schemas.openxmlformats.org/officeDocument/2006/relationships/customXml" Target="../ink/ink8683.xml"/><Relationship Id="rId228" Type="http://schemas.openxmlformats.org/officeDocument/2006/relationships/image" Target="../media/image3800.png"/><Relationship Id="rId227" Type="http://schemas.openxmlformats.org/officeDocument/2006/relationships/customXml" Target="../ink/ink8682.xml"/><Relationship Id="rId226" Type="http://schemas.openxmlformats.org/officeDocument/2006/relationships/image" Target="../media/image3799.png"/><Relationship Id="rId225" Type="http://schemas.openxmlformats.org/officeDocument/2006/relationships/customXml" Target="../ink/ink8681.xml"/><Relationship Id="rId224" Type="http://schemas.openxmlformats.org/officeDocument/2006/relationships/image" Target="../media/image3798.png"/><Relationship Id="rId223" Type="http://schemas.openxmlformats.org/officeDocument/2006/relationships/customXml" Target="../ink/ink8680.xml"/><Relationship Id="rId222" Type="http://schemas.openxmlformats.org/officeDocument/2006/relationships/image" Target="../media/image3797.png"/><Relationship Id="rId221" Type="http://schemas.openxmlformats.org/officeDocument/2006/relationships/customXml" Target="../ink/ink8679.xml"/><Relationship Id="rId220" Type="http://schemas.openxmlformats.org/officeDocument/2006/relationships/image" Target="../media/image3796.png"/><Relationship Id="rId22" Type="http://schemas.openxmlformats.org/officeDocument/2006/relationships/image" Target="../media/image3704.png"/><Relationship Id="rId219" Type="http://schemas.openxmlformats.org/officeDocument/2006/relationships/customXml" Target="../ink/ink8678.xml"/><Relationship Id="rId218" Type="http://schemas.openxmlformats.org/officeDocument/2006/relationships/image" Target="../media/image3795.png"/><Relationship Id="rId217" Type="http://schemas.openxmlformats.org/officeDocument/2006/relationships/customXml" Target="../ink/ink8677.xml"/><Relationship Id="rId216" Type="http://schemas.openxmlformats.org/officeDocument/2006/relationships/image" Target="../media/image3794.png"/><Relationship Id="rId215" Type="http://schemas.openxmlformats.org/officeDocument/2006/relationships/customXml" Target="../ink/ink8676.xml"/><Relationship Id="rId214" Type="http://schemas.openxmlformats.org/officeDocument/2006/relationships/customXml" Target="../ink/ink8675.xml"/><Relationship Id="rId213" Type="http://schemas.openxmlformats.org/officeDocument/2006/relationships/image" Target="../media/image3793.png"/><Relationship Id="rId212" Type="http://schemas.openxmlformats.org/officeDocument/2006/relationships/customXml" Target="../ink/ink8674.xml"/><Relationship Id="rId211" Type="http://schemas.openxmlformats.org/officeDocument/2006/relationships/image" Target="../media/image3792.png"/><Relationship Id="rId210" Type="http://schemas.openxmlformats.org/officeDocument/2006/relationships/customXml" Target="../ink/ink8673.xml"/><Relationship Id="rId21" Type="http://schemas.openxmlformats.org/officeDocument/2006/relationships/customXml" Target="../ink/ink8573.xml"/><Relationship Id="rId209" Type="http://schemas.openxmlformats.org/officeDocument/2006/relationships/customXml" Target="../ink/ink8672.xml"/><Relationship Id="rId208" Type="http://schemas.openxmlformats.org/officeDocument/2006/relationships/image" Target="../media/image3791.png"/><Relationship Id="rId207" Type="http://schemas.openxmlformats.org/officeDocument/2006/relationships/customXml" Target="../ink/ink8671.xml"/><Relationship Id="rId206" Type="http://schemas.openxmlformats.org/officeDocument/2006/relationships/image" Target="../media/image3790.png"/><Relationship Id="rId205" Type="http://schemas.openxmlformats.org/officeDocument/2006/relationships/customXml" Target="../ink/ink8670.xml"/><Relationship Id="rId204" Type="http://schemas.openxmlformats.org/officeDocument/2006/relationships/image" Target="../media/image3789.png"/><Relationship Id="rId203" Type="http://schemas.openxmlformats.org/officeDocument/2006/relationships/customXml" Target="../ink/ink8669.xml"/><Relationship Id="rId202" Type="http://schemas.openxmlformats.org/officeDocument/2006/relationships/image" Target="../media/image3788.png"/><Relationship Id="rId201" Type="http://schemas.openxmlformats.org/officeDocument/2006/relationships/customXml" Target="../ink/ink8668.xml"/><Relationship Id="rId200" Type="http://schemas.openxmlformats.org/officeDocument/2006/relationships/image" Target="../media/image3787.png"/><Relationship Id="rId20" Type="http://schemas.openxmlformats.org/officeDocument/2006/relationships/image" Target="../media/image3703.png"/><Relationship Id="rId2" Type="http://schemas.openxmlformats.org/officeDocument/2006/relationships/image" Target="../media/image3694.png"/><Relationship Id="rId199" Type="http://schemas.openxmlformats.org/officeDocument/2006/relationships/customXml" Target="../ink/ink8667.xml"/><Relationship Id="rId198" Type="http://schemas.openxmlformats.org/officeDocument/2006/relationships/image" Target="../media/image3786.png"/><Relationship Id="rId197" Type="http://schemas.openxmlformats.org/officeDocument/2006/relationships/customXml" Target="../ink/ink8666.xml"/><Relationship Id="rId196" Type="http://schemas.openxmlformats.org/officeDocument/2006/relationships/image" Target="../media/image3785.png"/><Relationship Id="rId195" Type="http://schemas.openxmlformats.org/officeDocument/2006/relationships/customXml" Target="../ink/ink8665.xml"/><Relationship Id="rId194" Type="http://schemas.openxmlformats.org/officeDocument/2006/relationships/image" Target="../media/image3784.png"/><Relationship Id="rId193" Type="http://schemas.openxmlformats.org/officeDocument/2006/relationships/customXml" Target="../ink/ink8664.xml"/><Relationship Id="rId192" Type="http://schemas.openxmlformats.org/officeDocument/2006/relationships/image" Target="../media/image3783.png"/><Relationship Id="rId191" Type="http://schemas.openxmlformats.org/officeDocument/2006/relationships/customXml" Target="../ink/ink8663.xml"/><Relationship Id="rId190" Type="http://schemas.openxmlformats.org/officeDocument/2006/relationships/image" Target="../media/image3782.png"/><Relationship Id="rId19" Type="http://schemas.openxmlformats.org/officeDocument/2006/relationships/customXml" Target="../ink/ink8572.xml"/><Relationship Id="rId189" Type="http://schemas.openxmlformats.org/officeDocument/2006/relationships/customXml" Target="../ink/ink8662.xml"/><Relationship Id="rId188" Type="http://schemas.openxmlformats.org/officeDocument/2006/relationships/image" Target="../media/image3781.png"/><Relationship Id="rId187" Type="http://schemas.openxmlformats.org/officeDocument/2006/relationships/customXml" Target="../ink/ink8661.xml"/><Relationship Id="rId186" Type="http://schemas.openxmlformats.org/officeDocument/2006/relationships/image" Target="../media/image3780.png"/><Relationship Id="rId185" Type="http://schemas.openxmlformats.org/officeDocument/2006/relationships/customXml" Target="../ink/ink8660.xml"/><Relationship Id="rId184" Type="http://schemas.openxmlformats.org/officeDocument/2006/relationships/image" Target="../media/image3779.png"/><Relationship Id="rId183" Type="http://schemas.openxmlformats.org/officeDocument/2006/relationships/customXml" Target="../ink/ink8659.xml"/><Relationship Id="rId182" Type="http://schemas.openxmlformats.org/officeDocument/2006/relationships/image" Target="../media/image3778.png"/><Relationship Id="rId181" Type="http://schemas.openxmlformats.org/officeDocument/2006/relationships/customXml" Target="../ink/ink8658.xml"/><Relationship Id="rId180" Type="http://schemas.openxmlformats.org/officeDocument/2006/relationships/image" Target="../media/image3777.png"/><Relationship Id="rId18" Type="http://schemas.openxmlformats.org/officeDocument/2006/relationships/image" Target="../media/image3702.png"/><Relationship Id="rId179" Type="http://schemas.openxmlformats.org/officeDocument/2006/relationships/customXml" Target="../ink/ink8657.xml"/><Relationship Id="rId178" Type="http://schemas.openxmlformats.org/officeDocument/2006/relationships/image" Target="../media/image3776.png"/><Relationship Id="rId177" Type="http://schemas.openxmlformats.org/officeDocument/2006/relationships/customXml" Target="../ink/ink8656.xml"/><Relationship Id="rId176" Type="http://schemas.openxmlformats.org/officeDocument/2006/relationships/image" Target="../media/image3775.png"/><Relationship Id="rId175" Type="http://schemas.openxmlformats.org/officeDocument/2006/relationships/customXml" Target="../ink/ink8655.xml"/><Relationship Id="rId174" Type="http://schemas.openxmlformats.org/officeDocument/2006/relationships/image" Target="../media/image3774.png"/><Relationship Id="rId173" Type="http://schemas.openxmlformats.org/officeDocument/2006/relationships/customXml" Target="../ink/ink8654.xml"/><Relationship Id="rId172" Type="http://schemas.openxmlformats.org/officeDocument/2006/relationships/image" Target="../media/image3773.png"/><Relationship Id="rId171" Type="http://schemas.openxmlformats.org/officeDocument/2006/relationships/customXml" Target="../ink/ink8653.xml"/><Relationship Id="rId170" Type="http://schemas.openxmlformats.org/officeDocument/2006/relationships/image" Target="../media/image3772.png"/><Relationship Id="rId17" Type="http://schemas.openxmlformats.org/officeDocument/2006/relationships/customXml" Target="../ink/ink8571.xml"/><Relationship Id="rId169" Type="http://schemas.openxmlformats.org/officeDocument/2006/relationships/customXml" Target="../ink/ink8652.xml"/><Relationship Id="rId168" Type="http://schemas.openxmlformats.org/officeDocument/2006/relationships/image" Target="../media/image3771.png"/><Relationship Id="rId167" Type="http://schemas.openxmlformats.org/officeDocument/2006/relationships/customXml" Target="../ink/ink8651.xml"/><Relationship Id="rId166" Type="http://schemas.openxmlformats.org/officeDocument/2006/relationships/image" Target="../media/image3770.png"/><Relationship Id="rId165" Type="http://schemas.openxmlformats.org/officeDocument/2006/relationships/customXml" Target="../ink/ink8650.xml"/><Relationship Id="rId164" Type="http://schemas.openxmlformats.org/officeDocument/2006/relationships/image" Target="../media/image3769.png"/><Relationship Id="rId163" Type="http://schemas.openxmlformats.org/officeDocument/2006/relationships/customXml" Target="../ink/ink8649.xml"/><Relationship Id="rId162" Type="http://schemas.openxmlformats.org/officeDocument/2006/relationships/image" Target="../media/image3768.png"/><Relationship Id="rId161" Type="http://schemas.openxmlformats.org/officeDocument/2006/relationships/customXml" Target="../ink/ink8648.xml"/><Relationship Id="rId160" Type="http://schemas.openxmlformats.org/officeDocument/2006/relationships/image" Target="../media/image3767.png"/><Relationship Id="rId16" Type="http://schemas.openxmlformats.org/officeDocument/2006/relationships/image" Target="../media/image3701.png"/><Relationship Id="rId159" Type="http://schemas.openxmlformats.org/officeDocument/2006/relationships/customXml" Target="../ink/ink8647.xml"/><Relationship Id="rId158" Type="http://schemas.openxmlformats.org/officeDocument/2006/relationships/image" Target="../media/image3766.png"/><Relationship Id="rId157" Type="http://schemas.openxmlformats.org/officeDocument/2006/relationships/customXml" Target="../ink/ink8646.xml"/><Relationship Id="rId156" Type="http://schemas.openxmlformats.org/officeDocument/2006/relationships/image" Target="../media/image3765.png"/><Relationship Id="rId155" Type="http://schemas.openxmlformats.org/officeDocument/2006/relationships/customXml" Target="../ink/ink8645.xml"/><Relationship Id="rId154" Type="http://schemas.openxmlformats.org/officeDocument/2006/relationships/image" Target="../media/image3764.png"/><Relationship Id="rId153" Type="http://schemas.openxmlformats.org/officeDocument/2006/relationships/customXml" Target="../ink/ink8644.xml"/><Relationship Id="rId152" Type="http://schemas.openxmlformats.org/officeDocument/2006/relationships/image" Target="../media/image3763.png"/><Relationship Id="rId151" Type="http://schemas.openxmlformats.org/officeDocument/2006/relationships/customXml" Target="../ink/ink8643.xml"/><Relationship Id="rId150" Type="http://schemas.openxmlformats.org/officeDocument/2006/relationships/image" Target="../media/image3762.png"/><Relationship Id="rId15" Type="http://schemas.openxmlformats.org/officeDocument/2006/relationships/customXml" Target="../ink/ink8570.xml"/><Relationship Id="rId149" Type="http://schemas.openxmlformats.org/officeDocument/2006/relationships/customXml" Target="../ink/ink8642.xml"/><Relationship Id="rId148" Type="http://schemas.openxmlformats.org/officeDocument/2006/relationships/image" Target="../media/image3761.png"/><Relationship Id="rId147" Type="http://schemas.openxmlformats.org/officeDocument/2006/relationships/customXml" Target="../ink/ink8641.xml"/><Relationship Id="rId146" Type="http://schemas.openxmlformats.org/officeDocument/2006/relationships/image" Target="../media/image3760.png"/><Relationship Id="rId145" Type="http://schemas.openxmlformats.org/officeDocument/2006/relationships/customXml" Target="../ink/ink8640.xml"/><Relationship Id="rId144" Type="http://schemas.openxmlformats.org/officeDocument/2006/relationships/customXml" Target="../ink/ink8639.xml"/><Relationship Id="rId143" Type="http://schemas.openxmlformats.org/officeDocument/2006/relationships/image" Target="../media/image3759.png"/><Relationship Id="rId142" Type="http://schemas.openxmlformats.org/officeDocument/2006/relationships/customXml" Target="../ink/ink8638.xml"/><Relationship Id="rId141" Type="http://schemas.openxmlformats.org/officeDocument/2006/relationships/image" Target="../media/image3758.png"/><Relationship Id="rId140" Type="http://schemas.openxmlformats.org/officeDocument/2006/relationships/customXml" Target="../ink/ink8637.xml"/><Relationship Id="rId14" Type="http://schemas.openxmlformats.org/officeDocument/2006/relationships/image" Target="../media/image3700.png"/><Relationship Id="rId139" Type="http://schemas.openxmlformats.org/officeDocument/2006/relationships/image" Target="../media/image3757.png"/><Relationship Id="rId138" Type="http://schemas.openxmlformats.org/officeDocument/2006/relationships/customXml" Target="../ink/ink8636.xml"/><Relationship Id="rId137" Type="http://schemas.openxmlformats.org/officeDocument/2006/relationships/image" Target="../media/image3756.png"/><Relationship Id="rId136" Type="http://schemas.openxmlformats.org/officeDocument/2006/relationships/customXml" Target="../ink/ink8635.xml"/><Relationship Id="rId135" Type="http://schemas.openxmlformats.org/officeDocument/2006/relationships/image" Target="../media/image3755.png"/><Relationship Id="rId134" Type="http://schemas.openxmlformats.org/officeDocument/2006/relationships/customXml" Target="../ink/ink8634.xml"/><Relationship Id="rId133" Type="http://schemas.openxmlformats.org/officeDocument/2006/relationships/image" Target="../media/image3754.png"/><Relationship Id="rId132" Type="http://schemas.openxmlformats.org/officeDocument/2006/relationships/customXml" Target="../ink/ink8633.xml"/><Relationship Id="rId131" Type="http://schemas.openxmlformats.org/officeDocument/2006/relationships/image" Target="../media/image3753.png"/><Relationship Id="rId130" Type="http://schemas.openxmlformats.org/officeDocument/2006/relationships/customXml" Target="../ink/ink8632.xml"/><Relationship Id="rId13" Type="http://schemas.openxmlformats.org/officeDocument/2006/relationships/customXml" Target="../ink/ink8569.xml"/><Relationship Id="rId129" Type="http://schemas.openxmlformats.org/officeDocument/2006/relationships/image" Target="../media/image3752.png"/><Relationship Id="rId128" Type="http://schemas.openxmlformats.org/officeDocument/2006/relationships/customXml" Target="../ink/ink8631.xml"/><Relationship Id="rId127" Type="http://schemas.openxmlformats.org/officeDocument/2006/relationships/image" Target="../media/image3751.png"/><Relationship Id="rId126" Type="http://schemas.openxmlformats.org/officeDocument/2006/relationships/customXml" Target="../ink/ink8630.xml"/><Relationship Id="rId125" Type="http://schemas.openxmlformats.org/officeDocument/2006/relationships/image" Target="../media/image3750.png"/><Relationship Id="rId124" Type="http://schemas.openxmlformats.org/officeDocument/2006/relationships/customXml" Target="../ink/ink8629.xml"/><Relationship Id="rId123" Type="http://schemas.openxmlformats.org/officeDocument/2006/relationships/image" Target="../media/image3749.png"/><Relationship Id="rId122" Type="http://schemas.openxmlformats.org/officeDocument/2006/relationships/customXml" Target="../ink/ink8628.xml"/><Relationship Id="rId121" Type="http://schemas.openxmlformats.org/officeDocument/2006/relationships/image" Target="../media/image3748.png"/><Relationship Id="rId120" Type="http://schemas.openxmlformats.org/officeDocument/2006/relationships/customXml" Target="../ink/ink8627.xml"/><Relationship Id="rId12" Type="http://schemas.openxmlformats.org/officeDocument/2006/relationships/image" Target="../media/image3699.png"/><Relationship Id="rId119" Type="http://schemas.openxmlformats.org/officeDocument/2006/relationships/image" Target="../media/image3747.png"/><Relationship Id="rId118" Type="http://schemas.openxmlformats.org/officeDocument/2006/relationships/customXml" Target="../ink/ink8626.xml"/><Relationship Id="rId117" Type="http://schemas.openxmlformats.org/officeDocument/2006/relationships/image" Target="../media/image3746.png"/><Relationship Id="rId116" Type="http://schemas.openxmlformats.org/officeDocument/2006/relationships/customXml" Target="../ink/ink8625.xml"/><Relationship Id="rId115" Type="http://schemas.openxmlformats.org/officeDocument/2006/relationships/image" Target="../media/image3745.png"/><Relationship Id="rId114" Type="http://schemas.openxmlformats.org/officeDocument/2006/relationships/customXml" Target="../ink/ink8624.xml"/><Relationship Id="rId113" Type="http://schemas.openxmlformats.org/officeDocument/2006/relationships/image" Target="../media/image3744.png"/><Relationship Id="rId112" Type="http://schemas.openxmlformats.org/officeDocument/2006/relationships/customXml" Target="../ink/ink8623.xml"/><Relationship Id="rId111" Type="http://schemas.openxmlformats.org/officeDocument/2006/relationships/image" Target="../media/image3743.png"/><Relationship Id="rId110" Type="http://schemas.openxmlformats.org/officeDocument/2006/relationships/customXml" Target="../ink/ink8622.xml"/><Relationship Id="rId11" Type="http://schemas.openxmlformats.org/officeDocument/2006/relationships/customXml" Target="../ink/ink8568.xml"/><Relationship Id="rId109" Type="http://schemas.openxmlformats.org/officeDocument/2006/relationships/image" Target="../media/image3742.png"/><Relationship Id="rId108" Type="http://schemas.openxmlformats.org/officeDocument/2006/relationships/customXml" Target="../ink/ink8621.xml"/><Relationship Id="rId107" Type="http://schemas.openxmlformats.org/officeDocument/2006/relationships/image" Target="../media/image3741.png"/><Relationship Id="rId106" Type="http://schemas.openxmlformats.org/officeDocument/2006/relationships/customXml" Target="../ink/ink8620.xml"/><Relationship Id="rId105" Type="http://schemas.openxmlformats.org/officeDocument/2006/relationships/image" Target="../media/image3740.png"/><Relationship Id="rId104" Type="http://schemas.openxmlformats.org/officeDocument/2006/relationships/customXml" Target="../ink/ink8619.xml"/><Relationship Id="rId103" Type="http://schemas.openxmlformats.org/officeDocument/2006/relationships/image" Target="../media/image3739.png"/><Relationship Id="rId102" Type="http://schemas.openxmlformats.org/officeDocument/2006/relationships/customXml" Target="../ink/ink8618.xml"/><Relationship Id="rId101" Type="http://schemas.openxmlformats.org/officeDocument/2006/relationships/image" Target="../media/image3738.png"/><Relationship Id="rId100" Type="http://schemas.openxmlformats.org/officeDocument/2006/relationships/customXml" Target="../ink/ink8617.xml"/><Relationship Id="rId10" Type="http://schemas.openxmlformats.org/officeDocument/2006/relationships/image" Target="../media/image3698.png"/><Relationship Id="rId1" Type="http://schemas.openxmlformats.org/officeDocument/2006/relationships/customXml" Target="../ink/ink8563.xml"/></Relationships>
</file>

<file path=ppt/slides/_rels/slide10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978.xml"/><Relationship Id="rId98" Type="http://schemas.openxmlformats.org/officeDocument/2006/relationships/image" Target="../media/image4081.png"/><Relationship Id="rId97" Type="http://schemas.openxmlformats.org/officeDocument/2006/relationships/customXml" Target="../ink/ink8977.xml"/><Relationship Id="rId96" Type="http://schemas.openxmlformats.org/officeDocument/2006/relationships/image" Target="../media/image4080.png"/><Relationship Id="rId95" Type="http://schemas.openxmlformats.org/officeDocument/2006/relationships/customXml" Target="../ink/ink8976.xml"/><Relationship Id="rId94" Type="http://schemas.openxmlformats.org/officeDocument/2006/relationships/image" Target="../media/image4079.png"/><Relationship Id="rId93" Type="http://schemas.openxmlformats.org/officeDocument/2006/relationships/customXml" Target="../ink/ink8975.xml"/><Relationship Id="rId92" Type="http://schemas.openxmlformats.org/officeDocument/2006/relationships/image" Target="../media/image4078.png"/><Relationship Id="rId91" Type="http://schemas.openxmlformats.org/officeDocument/2006/relationships/customXml" Target="../ink/ink8974.xml"/><Relationship Id="rId90" Type="http://schemas.openxmlformats.org/officeDocument/2006/relationships/image" Target="../media/image4077.png"/><Relationship Id="rId9" Type="http://schemas.openxmlformats.org/officeDocument/2006/relationships/customXml" Target="../ink/ink8932.xml"/><Relationship Id="rId89" Type="http://schemas.openxmlformats.org/officeDocument/2006/relationships/customXml" Target="../ink/ink8973.xml"/><Relationship Id="rId88" Type="http://schemas.openxmlformats.org/officeDocument/2006/relationships/image" Target="../media/image4076.png"/><Relationship Id="rId87" Type="http://schemas.openxmlformats.org/officeDocument/2006/relationships/customXml" Target="../ink/ink8972.xml"/><Relationship Id="rId86" Type="http://schemas.openxmlformats.org/officeDocument/2006/relationships/image" Target="../media/image4075.png"/><Relationship Id="rId85" Type="http://schemas.openxmlformats.org/officeDocument/2006/relationships/customXml" Target="../ink/ink8971.xml"/><Relationship Id="rId84" Type="http://schemas.openxmlformats.org/officeDocument/2006/relationships/image" Target="../media/image4074.png"/><Relationship Id="rId83" Type="http://schemas.openxmlformats.org/officeDocument/2006/relationships/customXml" Target="../ink/ink8970.xml"/><Relationship Id="rId82" Type="http://schemas.openxmlformats.org/officeDocument/2006/relationships/image" Target="../media/image4073.png"/><Relationship Id="rId81" Type="http://schemas.openxmlformats.org/officeDocument/2006/relationships/customXml" Target="../ink/ink8969.xml"/><Relationship Id="rId80" Type="http://schemas.openxmlformats.org/officeDocument/2006/relationships/image" Target="../media/image4072.png"/><Relationship Id="rId8" Type="http://schemas.openxmlformats.org/officeDocument/2006/relationships/image" Target="../media/image4038.png"/><Relationship Id="rId79" Type="http://schemas.openxmlformats.org/officeDocument/2006/relationships/customXml" Target="../ink/ink8968.xml"/><Relationship Id="rId78" Type="http://schemas.openxmlformats.org/officeDocument/2006/relationships/image" Target="../media/image4071.png"/><Relationship Id="rId77" Type="http://schemas.openxmlformats.org/officeDocument/2006/relationships/customXml" Target="../ink/ink8967.xml"/><Relationship Id="rId76" Type="http://schemas.openxmlformats.org/officeDocument/2006/relationships/customXml" Target="../ink/ink8966.xml"/><Relationship Id="rId75" Type="http://schemas.openxmlformats.org/officeDocument/2006/relationships/image" Target="../media/image4070.png"/><Relationship Id="rId74" Type="http://schemas.openxmlformats.org/officeDocument/2006/relationships/customXml" Target="../ink/ink8965.xml"/><Relationship Id="rId73" Type="http://schemas.openxmlformats.org/officeDocument/2006/relationships/image" Target="../media/image4069.png"/><Relationship Id="rId72" Type="http://schemas.openxmlformats.org/officeDocument/2006/relationships/customXml" Target="../ink/ink8964.xml"/><Relationship Id="rId71" Type="http://schemas.openxmlformats.org/officeDocument/2006/relationships/image" Target="../media/image4068.png"/><Relationship Id="rId70" Type="http://schemas.openxmlformats.org/officeDocument/2006/relationships/customXml" Target="../ink/ink8963.xml"/><Relationship Id="rId7" Type="http://schemas.openxmlformats.org/officeDocument/2006/relationships/customXml" Target="../ink/ink8931.xml"/><Relationship Id="rId69" Type="http://schemas.openxmlformats.org/officeDocument/2006/relationships/image" Target="../media/image4067.png"/><Relationship Id="rId68" Type="http://schemas.openxmlformats.org/officeDocument/2006/relationships/customXml" Target="../ink/ink8962.xml"/><Relationship Id="rId67" Type="http://schemas.openxmlformats.org/officeDocument/2006/relationships/image" Target="../media/image4066.png"/><Relationship Id="rId66" Type="http://schemas.openxmlformats.org/officeDocument/2006/relationships/customXml" Target="../ink/ink8961.xml"/><Relationship Id="rId65" Type="http://schemas.openxmlformats.org/officeDocument/2006/relationships/image" Target="../media/image4065.png"/><Relationship Id="rId64" Type="http://schemas.openxmlformats.org/officeDocument/2006/relationships/customXml" Target="../ink/ink8960.xml"/><Relationship Id="rId63" Type="http://schemas.openxmlformats.org/officeDocument/2006/relationships/customXml" Target="../ink/ink8959.xml"/><Relationship Id="rId62" Type="http://schemas.openxmlformats.org/officeDocument/2006/relationships/image" Target="../media/image4064.png"/><Relationship Id="rId61" Type="http://schemas.openxmlformats.org/officeDocument/2006/relationships/customXml" Target="../ink/ink8958.xml"/><Relationship Id="rId60" Type="http://schemas.openxmlformats.org/officeDocument/2006/relationships/image" Target="../media/image4063.png"/><Relationship Id="rId6" Type="http://schemas.openxmlformats.org/officeDocument/2006/relationships/image" Target="../media/image4037.png"/><Relationship Id="rId59" Type="http://schemas.openxmlformats.org/officeDocument/2006/relationships/customXml" Target="../ink/ink8957.xml"/><Relationship Id="rId58" Type="http://schemas.openxmlformats.org/officeDocument/2006/relationships/image" Target="../media/image4062.png"/><Relationship Id="rId57" Type="http://schemas.openxmlformats.org/officeDocument/2006/relationships/customXml" Target="../ink/ink8956.xml"/><Relationship Id="rId56" Type="http://schemas.openxmlformats.org/officeDocument/2006/relationships/image" Target="../media/image4061.png"/><Relationship Id="rId55" Type="http://schemas.openxmlformats.org/officeDocument/2006/relationships/customXml" Target="../ink/ink8955.xml"/><Relationship Id="rId54" Type="http://schemas.openxmlformats.org/officeDocument/2006/relationships/image" Target="../media/image4060.png"/><Relationship Id="rId53" Type="http://schemas.openxmlformats.org/officeDocument/2006/relationships/customXml" Target="../ink/ink8954.xml"/><Relationship Id="rId52" Type="http://schemas.openxmlformats.org/officeDocument/2006/relationships/image" Target="../media/image4059.png"/><Relationship Id="rId51" Type="http://schemas.openxmlformats.org/officeDocument/2006/relationships/customXml" Target="../ink/ink8953.xml"/><Relationship Id="rId50" Type="http://schemas.openxmlformats.org/officeDocument/2006/relationships/image" Target="../media/image4058.png"/><Relationship Id="rId5" Type="http://schemas.openxmlformats.org/officeDocument/2006/relationships/customXml" Target="../ink/ink8930.xml"/><Relationship Id="rId49" Type="http://schemas.openxmlformats.org/officeDocument/2006/relationships/customXml" Target="../ink/ink8952.xml"/><Relationship Id="rId48" Type="http://schemas.openxmlformats.org/officeDocument/2006/relationships/image" Target="../media/image4057.png"/><Relationship Id="rId47" Type="http://schemas.openxmlformats.org/officeDocument/2006/relationships/customXml" Target="../ink/ink8951.xml"/><Relationship Id="rId46" Type="http://schemas.openxmlformats.org/officeDocument/2006/relationships/image" Target="../media/image4056.png"/><Relationship Id="rId45" Type="http://schemas.openxmlformats.org/officeDocument/2006/relationships/customXml" Target="../ink/ink8950.xml"/><Relationship Id="rId44" Type="http://schemas.openxmlformats.org/officeDocument/2006/relationships/image" Target="../media/image4055.png"/><Relationship Id="rId43" Type="http://schemas.openxmlformats.org/officeDocument/2006/relationships/customXml" Target="../ink/ink8949.xml"/><Relationship Id="rId42" Type="http://schemas.openxmlformats.org/officeDocument/2006/relationships/image" Target="../media/image4054.png"/><Relationship Id="rId41" Type="http://schemas.openxmlformats.org/officeDocument/2006/relationships/customXml" Target="../ink/ink8948.xml"/><Relationship Id="rId40" Type="http://schemas.openxmlformats.org/officeDocument/2006/relationships/image" Target="../media/image4053.png"/><Relationship Id="rId4" Type="http://schemas.openxmlformats.org/officeDocument/2006/relationships/image" Target="../media/image4036.png"/><Relationship Id="rId39" Type="http://schemas.openxmlformats.org/officeDocument/2006/relationships/customXml" Target="../ink/ink8947.xml"/><Relationship Id="rId38" Type="http://schemas.openxmlformats.org/officeDocument/2006/relationships/image" Target="../media/image4052.png"/><Relationship Id="rId37" Type="http://schemas.openxmlformats.org/officeDocument/2006/relationships/customXml" Target="../ink/ink8946.xml"/><Relationship Id="rId36" Type="http://schemas.openxmlformats.org/officeDocument/2006/relationships/image" Target="../media/image4051.png"/><Relationship Id="rId35" Type="http://schemas.openxmlformats.org/officeDocument/2006/relationships/customXml" Target="../ink/ink8945.xml"/><Relationship Id="rId34" Type="http://schemas.openxmlformats.org/officeDocument/2006/relationships/image" Target="../media/image4050.png"/><Relationship Id="rId33" Type="http://schemas.openxmlformats.org/officeDocument/2006/relationships/customXml" Target="../ink/ink8944.xml"/><Relationship Id="rId32" Type="http://schemas.openxmlformats.org/officeDocument/2006/relationships/image" Target="../media/image4049.png"/><Relationship Id="rId31" Type="http://schemas.openxmlformats.org/officeDocument/2006/relationships/customXml" Target="../ink/ink8943.xml"/><Relationship Id="rId309" Type="http://schemas.openxmlformats.org/officeDocument/2006/relationships/slideLayout" Target="../slideLayouts/slideLayout2.xml"/><Relationship Id="rId308" Type="http://schemas.openxmlformats.org/officeDocument/2006/relationships/tags" Target="../tags/tag166.xml"/><Relationship Id="rId307" Type="http://schemas.openxmlformats.org/officeDocument/2006/relationships/image" Target="../media/image4183.png"/><Relationship Id="rId306" Type="http://schemas.openxmlformats.org/officeDocument/2006/relationships/customXml" Target="../ink/ink9084.xml"/><Relationship Id="rId305" Type="http://schemas.openxmlformats.org/officeDocument/2006/relationships/image" Target="../media/image4182.png"/><Relationship Id="rId304" Type="http://schemas.openxmlformats.org/officeDocument/2006/relationships/customXml" Target="../ink/ink9083.xml"/><Relationship Id="rId303" Type="http://schemas.openxmlformats.org/officeDocument/2006/relationships/image" Target="../media/image4181.png"/><Relationship Id="rId302" Type="http://schemas.openxmlformats.org/officeDocument/2006/relationships/customXml" Target="../ink/ink9082.xml"/><Relationship Id="rId301" Type="http://schemas.openxmlformats.org/officeDocument/2006/relationships/image" Target="../media/image4180.png"/><Relationship Id="rId300" Type="http://schemas.openxmlformats.org/officeDocument/2006/relationships/customXml" Target="../ink/ink9081.xml"/><Relationship Id="rId30" Type="http://schemas.openxmlformats.org/officeDocument/2006/relationships/image" Target="../media/image4048.png"/><Relationship Id="rId3" Type="http://schemas.openxmlformats.org/officeDocument/2006/relationships/customXml" Target="../ink/ink8929.xml"/><Relationship Id="rId299" Type="http://schemas.openxmlformats.org/officeDocument/2006/relationships/image" Target="../media/image4179.png"/><Relationship Id="rId298" Type="http://schemas.openxmlformats.org/officeDocument/2006/relationships/customXml" Target="../ink/ink9080.xml"/><Relationship Id="rId297" Type="http://schemas.openxmlformats.org/officeDocument/2006/relationships/image" Target="../media/image4178.png"/><Relationship Id="rId296" Type="http://schemas.openxmlformats.org/officeDocument/2006/relationships/customXml" Target="../ink/ink9079.xml"/><Relationship Id="rId295" Type="http://schemas.openxmlformats.org/officeDocument/2006/relationships/image" Target="../media/image4177.png"/><Relationship Id="rId294" Type="http://schemas.openxmlformats.org/officeDocument/2006/relationships/customXml" Target="../ink/ink9078.xml"/><Relationship Id="rId293" Type="http://schemas.openxmlformats.org/officeDocument/2006/relationships/image" Target="../media/image4176.png"/><Relationship Id="rId292" Type="http://schemas.openxmlformats.org/officeDocument/2006/relationships/customXml" Target="../ink/ink9077.xml"/><Relationship Id="rId291" Type="http://schemas.openxmlformats.org/officeDocument/2006/relationships/image" Target="../media/image4175.png"/><Relationship Id="rId290" Type="http://schemas.openxmlformats.org/officeDocument/2006/relationships/customXml" Target="../ink/ink9076.xml"/><Relationship Id="rId29" Type="http://schemas.openxmlformats.org/officeDocument/2006/relationships/customXml" Target="../ink/ink8942.xml"/><Relationship Id="rId289" Type="http://schemas.openxmlformats.org/officeDocument/2006/relationships/image" Target="../media/image4174.png"/><Relationship Id="rId288" Type="http://schemas.openxmlformats.org/officeDocument/2006/relationships/customXml" Target="../ink/ink9075.xml"/><Relationship Id="rId287" Type="http://schemas.openxmlformats.org/officeDocument/2006/relationships/image" Target="../media/image4173.png"/><Relationship Id="rId286" Type="http://schemas.openxmlformats.org/officeDocument/2006/relationships/customXml" Target="../ink/ink9074.xml"/><Relationship Id="rId285" Type="http://schemas.openxmlformats.org/officeDocument/2006/relationships/image" Target="../media/image4172.png"/><Relationship Id="rId284" Type="http://schemas.openxmlformats.org/officeDocument/2006/relationships/customXml" Target="../ink/ink9073.xml"/><Relationship Id="rId283" Type="http://schemas.openxmlformats.org/officeDocument/2006/relationships/image" Target="../media/image4171.png"/><Relationship Id="rId282" Type="http://schemas.openxmlformats.org/officeDocument/2006/relationships/customXml" Target="../ink/ink9072.xml"/><Relationship Id="rId281" Type="http://schemas.openxmlformats.org/officeDocument/2006/relationships/image" Target="../media/image4170.png"/><Relationship Id="rId280" Type="http://schemas.openxmlformats.org/officeDocument/2006/relationships/customXml" Target="../ink/ink9071.xml"/><Relationship Id="rId28" Type="http://schemas.openxmlformats.org/officeDocument/2006/relationships/image" Target="../media/image4047.png"/><Relationship Id="rId279" Type="http://schemas.openxmlformats.org/officeDocument/2006/relationships/image" Target="../media/image4169.png"/><Relationship Id="rId278" Type="http://schemas.openxmlformats.org/officeDocument/2006/relationships/customXml" Target="../ink/ink9070.xml"/><Relationship Id="rId277" Type="http://schemas.openxmlformats.org/officeDocument/2006/relationships/image" Target="../media/image4168.png"/><Relationship Id="rId276" Type="http://schemas.openxmlformats.org/officeDocument/2006/relationships/customXml" Target="../ink/ink9069.xml"/><Relationship Id="rId275" Type="http://schemas.openxmlformats.org/officeDocument/2006/relationships/image" Target="../media/image4167.png"/><Relationship Id="rId274" Type="http://schemas.openxmlformats.org/officeDocument/2006/relationships/customXml" Target="../ink/ink9068.xml"/><Relationship Id="rId273" Type="http://schemas.openxmlformats.org/officeDocument/2006/relationships/image" Target="../media/image4166.png"/><Relationship Id="rId272" Type="http://schemas.openxmlformats.org/officeDocument/2006/relationships/customXml" Target="../ink/ink9067.xml"/><Relationship Id="rId271" Type="http://schemas.openxmlformats.org/officeDocument/2006/relationships/image" Target="../media/image4165.png"/><Relationship Id="rId270" Type="http://schemas.openxmlformats.org/officeDocument/2006/relationships/customXml" Target="../ink/ink9066.xml"/><Relationship Id="rId27" Type="http://schemas.openxmlformats.org/officeDocument/2006/relationships/customXml" Target="../ink/ink8941.xml"/><Relationship Id="rId269" Type="http://schemas.openxmlformats.org/officeDocument/2006/relationships/image" Target="../media/image4164.png"/><Relationship Id="rId268" Type="http://schemas.openxmlformats.org/officeDocument/2006/relationships/customXml" Target="../ink/ink9065.xml"/><Relationship Id="rId267" Type="http://schemas.openxmlformats.org/officeDocument/2006/relationships/image" Target="../media/image4163.png"/><Relationship Id="rId266" Type="http://schemas.openxmlformats.org/officeDocument/2006/relationships/customXml" Target="../ink/ink9064.xml"/><Relationship Id="rId265" Type="http://schemas.openxmlformats.org/officeDocument/2006/relationships/image" Target="../media/image4162.png"/><Relationship Id="rId264" Type="http://schemas.openxmlformats.org/officeDocument/2006/relationships/customXml" Target="../ink/ink9063.xml"/><Relationship Id="rId263" Type="http://schemas.openxmlformats.org/officeDocument/2006/relationships/image" Target="../media/image4161.png"/><Relationship Id="rId262" Type="http://schemas.openxmlformats.org/officeDocument/2006/relationships/customXml" Target="../ink/ink9062.xml"/><Relationship Id="rId261" Type="http://schemas.openxmlformats.org/officeDocument/2006/relationships/image" Target="../media/image4160.png"/><Relationship Id="rId260" Type="http://schemas.openxmlformats.org/officeDocument/2006/relationships/customXml" Target="../ink/ink9061.xml"/><Relationship Id="rId26" Type="http://schemas.openxmlformats.org/officeDocument/2006/relationships/image" Target="../media/image4046.png"/><Relationship Id="rId259" Type="http://schemas.openxmlformats.org/officeDocument/2006/relationships/image" Target="../media/image4159.png"/><Relationship Id="rId258" Type="http://schemas.openxmlformats.org/officeDocument/2006/relationships/customXml" Target="../ink/ink9060.xml"/><Relationship Id="rId257" Type="http://schemas.openxmlformats.org/officeDocument/2006/relationships/image" Target="../media/image4158.png"/><Relationship Id="rId256" Type="http://schemas.openxmlformats.org/officeDocument/2006/relationships/customXml" Target="../ink/ink9059.xml"/><Relationship Id="rId255" Type="http://schemas.openxmlformats.org/officeDocument/2006/relationships/image" Target="../media/image4157.png"/><Relationship Id="rId254" Type="http://schemas.openxmlformats.org/officeDocument/2006/relationships/customXml" Target="../ink/ink9058.xml"/><Relationship Id="rId253" Type="http://schemas.openxmlformats.org/officeDocument/2006/relationships/image" Target="../media/image4156.png"/><Relationship Id="rId252" Type="http://schemas.openxmlformats.org/officeDocument/2006/relationships/customXml" Target="../ink/ink9057.xml"/><Relationship Id="rId251" Type="http://schemas.openxmlformats.org/officeDocument/2006/relationships/image" Target="../media/image4155.png"/><Relationship Id="rId250" Type="http://schemas.openxmlformats.org/officeDocument/2006/relationships/customXml" Target="../ink/ink9056.xml"/><Relationship Id="rId25" Type="http://schemas.openxmlformats.org/officeDocument/2006/relationships/customXml" Target="../ink/ink8940.xml"/><Relationship Id="rId249" Type="http://schemas.openxmlformats.org/officeDocument/2006/relationships/image" Target="../media/image4154.png"/><Relationship Id="rId248" Type="http://schemas.openxmlformats.org/officeDocument/2006/relationships/customXml" Target="../ink/ink9055.xml"/><Relationship Id="rId247" Type="http://schemas.openxmlformats.org/officeDocument/2006/relationships/image" Target="../media/image4153.png"/><Relationship Id="rId246" Type="http://schemas.openxmlformats.org/officeDocument/2006/relationships/customXml" Target="../ink/ink9054.xml"/><Relationship Id="rId245" Type="http://schemas.openxmlformats.org/officeDocument/2006/relationships/image" Target="../media/image4152.png"/><Relationship Id="rId244" Type="http://schemas.openxmlformats.org/officeDocument/2006/relationships/customXml" Target="../ink/ink9053.xml"/><Relationship Id="rId243" Type="http://schemas.openxmlformats.org/officeDocument/2006/relationships/image" Target="../media/image4151.png"/><Relationship Id="rId242" Type="http://schemas.openxmlformats.org/officeDocument/2006/relationships/customXml" Target="../ink/ink9052.xml"/><Relationship Id="rId241" Type="http://schemas.openxmlformats.org/officeDocument/2006/relationships/customXml" Target="../ink/ink9051.xml"/><Relationship Id="rId240" Type="http://schemas.openxmlformats.org/officeDocument/2006/relationships/image" Target="../media/image4150.png"/><Relationship Id="rId24" Type="http://schemas.openxmlformats.org/officeDocument/2006/relationships/image" Target="../media/image4045.png"/><Relationship Id="rId239" Type="http://schemas.openxmlformats.org/officeDocument/2006/relationships/customXml" Target="../ink/ink9050.xml"/><Relationship Id="rId238" Type="http://schemas.openxmlformats.org/officeDocument/2006/relationships/image" Target="../media/image4149.png"/><Relationship Id="rId237" Type="http://schemas.openxmlformats.org/officeDocument/2006/relationships/customXml" Target="../ink/ink9049.xml"/><Relationship Id="rId236" Type="http://schemas.openxmlformats.org/officeDocument/2006/relationships/image" Target="../media/image4148.png"/><Relationship Id="rId235" Type="http://schemas.openxmlformats.org/officeDocument/2006/relationships/customXml" Target="../ink/ink9048.xml"/><Relationship Id="rId234" Type="http://schemas.openxmlformats.org/officeDocument/2006/relationships/image" Target="../media/image4147.png"/><Relationship Id="rId233" Type="http://schemas.openxmlformats.org/officeDocument/2006/relationships/customXml" Target="../ink/ink9047.xml"/><Relationship Id="rId232" Type="http://schemas.openxmlformats.org/officeDocument/2006/relationships/customXml" Target="../ink/ink9046.xml"/><Relationship Id="rId231" Type="http://schemas.openxmlformats.org/officeDocument/2006/relationships/customXml" Target="../ink/ink9045.xml"/><Relationship Id="rId230" Type="http://schemas.openxmlformats.org/officeDocument/2006/relationships/image" Target="../media/image4146.png"/><Relationship Id="rId23" Type="http://schemas.openxmlformats.org/officeDocument/2006/relationships/customXml" Target="../ink/ink8939.xml"/><Relationship Id="rId229" Type="http://schemas.openxmlformats.org/officeDocument/2006/relationships/customXml" Target="../ink/ink9044.xml"/><Relationship Id="rId228" Type="http://schemas.openxmlformats.org/officeDocument/2006/relationships/image" Target="../media/image4145.png"/><Relationship Id="rId227" Type="http://schemas.openxmlformats.org/officeDocument/2006/relationships/customXml" Target="../ink/ink9043.xml"/><Relationship Id="rId226" Type="http://schemas.openxmlformats.org/officeDocument/2006/relationships/image" Target="../media/image4144.png"/><Relationship Id="rId225" Type="http://schemas.openxmlformats.org/officeDocument/2006/relationships/customXml" Target="../ink/ink9042.xml"/><Relationship Id="rId224" Type="http://schemas.openxmlformats.org/officeDocument/2006/relationships/image" Target="../media/image4143.png"/><Relationship Id="rId223" Type="http://schemas.openxmlformats.org/officeDocument/2006/relationships/customXml" Target="../ink/ink9041.xml"/><Relationship Id="rId222" Type="http://schemas.openxmlformats.org/officeDocument/2006/relationships/image" Target="../media/image4142.png"/><Relationship Id="rId221" Type="http://schemas.openxmlformats.org/officeDocument/2006/relationships/customXml" Target="../ink/ink9040.xml"/><Relationship Id="rId220" Type="http://schemas.openxmlformats.org/officeDocument/2006/relationships/image" Target="../media/image4141.png"/><Relationship Id="rId22" Type="http://schemas.openxmlformats.org/officeDocument/2006/relationships/image" Target="../media/image4044.png"/><Relationship Id="rId219" Type="http://schemas.openxmlformats.org/officeDocument/2006/relationships/customXml" Target="../ink/ink9039.xml"/><Relationship Id="rId218" Type="http://schemas.openxmlformats.org/officeDocument/2006/relationships/image" Target="../media/image4140.png"/><Relationship Id="rId217" Type="http://schemas.openxmlformats.org/officeDocument/2006/relationships/customXml" Target="../ink/ink9038.xml"/><Relationship Id="rId216" Type="http://schemas.openxmlformats.org/officeDocument/2006/relationships/image" Target="../media/image4139.png"/><Relationship Id="rId215" Type="http://schemas.openxmlformats.org/officeDocument/2006/relationships/customXml" Target="../ink/ink9037.xml"/><Relationship Id="rId214" Type="http://schemas.openxmlformats.org/officeDocument/2006/relationships/customXml" Target="../ink/ink9036.xml"/><Relationship Id="rId213" Type="http://schemas.openxmlformats.org/officeDocument/2006/relationships/image" Target="../media/image4138.png"/><Relationship Id="rId212" Type="http://schemas.openxmlformats.org/officeDocument/2006/relationships/customXml" Target="../ink/ink9035.xml"/><Relationship Id="rId211" Type="http://schemas.openxmlformats.org/officeDocument/2006/relationships/image" Target="../media/image4137.png"/><Relationship Id="rId210" Type="http://schemas.openxmlformats.org/officeDocument/2006/relationships/customXml" Target="../ink/ink9034.xml"/><Relationship Id="rId21" Type="http://schemas.openxmlformats.org/officeDocument/2006/relationships/customXml" Target="../ink/ink8938.xml"/><Relationship Id="rId209" Type="http://schemas.openxmlformats.org/officeDocument/2006/relationships/image" Target="../media/image4136.png"/><Relationship Id="rId208" Type="http://schemas.openxmlformats.org/officeDocument/2006/relationships/customXml" Target="../ink/ink9033.xml"/><Relationship Id="rId207" Type="http://schemas.openxmlformats.org/officeDocument/2006/relationships/image" Target="../media/image4135.png"/><Relationship Id="rId206" Type="http://schemas.openxmlformats.org/officeDocument/2006/relationships/customXml" Target="../ink/ink9032.xml"/><Relationship Id="rId205" Type="http://schemas.openxmlformats.org/officeDocument/2006/relationships/image" Target="../media/image4134.png"/><Relationship Id="rId204" Type="http://schemas.openxmlformats.org/officeDocument/2006/relationships/customXml" Target="../ink/ink9031.xml"/><Relationship Id="rId203" Type="http://schemas.openxmlformats.org/officeDocument/2006/relationships/image" Target="../media/image4133.png"/><Relationship Id="rId202" Type="http://schemas.openxmlformats.org/officeDocument/2006/relationships/customXml" Target="../ink/ink9030.xml"/><Relationship Id="rId201" Type="http://schemas.openxmlformats.org/officeDocument/2006/relationships/image" Target="../media/image4132.png"/><Relationship Id="rId200" Type="http://schemas.openxmlformats.org/officeDocument/2006/relationships/customXml" Target="../ink/ink9029.xml"/><Relationship Id="rId20" Type="http://schemas.openxmlformats.org/officeDocument/2006/relationships/image" Target="../media/image18.png"/><Relationship Id="rId2" Type="http://schemas.openxmlformats.org/officeDocument/2006/relationships/image" Target="../media/image4035.png"/><Relationship Id="rId199" Type="http://schemas.openxmlformats.org/officeDocument/2006/relationships/image" Target="../media/image4131.png"/><Relationship Id="rId198" Type="http://schemas.openxmlformats.org/officeDocument/2006/relationships/customXml" Target="../ink/ink9028.xml"/><Relationship Id="rId197" Type="http://schemas.openxmlformats.org/officeDocument/2006/relationships/image" Target="../media/image4130.png"/><Relationship Id="rId196" Type="http://schemas.openxmlformats.org/officeDocument/2006/relationships/customXml" Target="../ink/ink9027.xml"/><Relationship Id="rId195" Type="http://schemas.openxmlformats.org/officeDocument/2006/relationships/image" Target="../media/image4129.png"/><Relationship Id="rId194" Type="http://schemas.openxmlformats.org/officeDocument/2006/relationships/customXml" Target="../ink/ink9026.xml"/><Relationship Id="rId193" Type="http://schemas.openxmlformats.org/officeDocument/2006/relationships/image" Target="../media/image4128.png"/><Relationship Id="rId192" Type="http://schemas.openxmlformats.org/officeDocument/2006/relationships/customXml" Target="../ink/ink9025.xml"/><Relationship Id="rId191" Type="http://schemas.openxmlformats.org/officeDocument/2006/relationships/image" Target="../media/image4127.png"/><Relationship Id="rId190" Type="http://schemas.openxmlformats.org/officeDocument/2006/relationships/customXml" Target="../ink/ink9024.xml"/><Relationship Id="rId19" Type="http://schemas.openxmlformats.org/officeDocument/2006/relationships/customXml" Target="../ink/ink8937.xml"/><Relationship Id="rId189" Type="http://schemas.openxmlformats.org/officeDocument/2006/relationships/image" Target="../media/image4126.png"/><Relationship Id="rId188" Type="http://schemas.openxmlformats.org/officeDocument/2006/relationships/customXml" Target="../ink/ink9023.xml"/><Relationship Id="rId187" Type="http://schemas.openxmlformats.org/officeDocument/2006/relationships/image" Target="../media/image4125.png"/><Relationship Id="rId186" Type="http://schemas.openxmlformats.org/officeDocument/2006/relationships/customXml" Target="../ink/ink9022.xml"/><Relationship Id="rId185" Type="http://schemas.openxmlformats.org/officeDocument/2006/relationships/image" Target="../media/image4124.png"/><Relationship Id="rId184" Type="http://schemas.openxmlformats.org/officeDocument/2006/relationships/customXml" Target="../ink/ink9021.xml"/><Relationship Id="rId183" Type="http://schemas.openxmlformats.org/officeDocument/2006/relationships/image" Target="../media/image4123.png"/><Relationship Id="rId182" Type="http://schemas.openxmlformats.org/officeDocument/2006/relationships/customXml" Target="../ink/ink9020.xml"/><Relationship Id="rId181" Type="http://schemas.openxmlformats.org/officeDocument/2006/relationships/customXml" Target="../ink/ink9019.xml"/><Relationship Id="rId180" Type="http://schemas.openxmlformats.org/officeDocument/2006/relationships/image" Target="../media/image4122.png"/><Relationship Id="rId18" Type="http://schemas.openxmlformats.org/officeDocument/2006/relationships/image" Target="../media/image4043.png"/><Relationship Id="rId179" Type="http://schemas.openxmlformats.org/officeDocument/2006/relationships/customXml" Target="../ink/ink9018.xml"/><Relationship Id="rId178" Type="http://schemas.openxmlformats.org/officeDocument/2006/relationships/image" Target="../media/image4121.png"/><Relationship Id="rId177" Type="http://schemas.openxmlformats.org/officeDocument/2006/relationships/customXml" Target="../ink/ink9017.xml"/><Relationship Id="rId176" Type="http://schemas.openxmlformats.org/officeDocument/2006/relationships/image" Target="../media/image4120.png"/><Relationship Id="rId175" Type="http://schemas.openxmlformats.org/officeDocument/2006/relationships/customXml" Target="../ink/ink9016.xml"/><Relationship Id="rId174" Type="http://schemas.openxmlformats.org/officeDocument/2006/relationships/image" Target="../media/image4119.png"/><Relationship Id="rId173" Type="http://schemas.openxmlformats.org/officeDocument/2006/relationships/customXml" Target="../ink/ink9015.xml"/><Relationship Id="rId172" Type="http://schemas.openxmlformats.org/officeDocument/2006/relationships/image" Target="../media/image4118.png"/><Relationship Id="rId171" Type="http://schemas.openxmlformats.org/officeDocument/2006/relationships/customXml" Target="../ink/ink9014.xml"/><Relationship Id="rId170" Type="http://schemas.openxmlformats.org/officeDocument/2006/relationships/image" Target="../media/image4117.png"/><Relationship Id="rId17" Type="http://schemas.openxmlformats.org/officeDocument/2006/relationships/customXml" Target="../ink/ink8936.xml"/><Relationship Id="rId169" Type="http://schemas.openxmlformats.org/officeDocument/2006/relationships/customXml" Target="../ink/ink9013.xml"/><Relationship Id="rId168" Type="http://schemas.openxmlformats.org/officeDocument/2006/relationships/image" Target="../media/image4116.png"/><Relationship Id="rId167" Type="http://schemas.openxmlformats.org/officeDocument/2006/relationships/customXml" Target="../ink/ink9012.xml"/><Relationship Id="rId166" Type="http://schemas.openxmlformats.org/officeDocument/2006/relationships/image" Target="../media/image4115.png"/><Relationship Id="rId165" Type="http://schemas.openxmlformats.org/officeDocument/2006/relationships/customXml" Target="../ink/ink9011.xml"/><Relationship Id="rId164" Type="http://schemas.openxmlformats.org/officeDocument/2006/relationships/image" Target="../media/image4114.png"/><Relationship Id="rId163" Type="http://schemas.openxmlformats.org/officeDocument/2006/relationships/customXml" Target="../ink/ink9010.xml"/><Relationship Id="rId162" Type="http://schemas.openxmlformats.org/officeDocument/2006/relationships/image" Target="../media/image4113.png"/><Relationship Id="rId161" Type="http://schemas.openxmlformats.org/officeDocument/2006/relationships/customXml" Target="../ink/ink9009.xml"/><Relationship Id="rId160" Type="http://schemas.openxmlformats.org/officeDocument/2006/relationships/image" Target="../media/image4112.png"/><Relationship Id="rId16" Type="http://schemas.openxmlformats.org/officeDocument/2006/relationships/image" Target="../media/image4042.png"/><Relationship Id="rId159" Type="http://schemas.openxmlformats.org/officeDocument/2006/relationships/customXml" Target="../ink/ink9008.xml"/><Relationship Id="rId158" Type="http://schemas.openxmlformats.org/officeDocument/2006/relationships/image" Target="../media/image4111.png"/><Relationship Id="rId157" Type="http://schemas.openxmlformats.org/officeDocument/2006/relationships/customXml" Target="../ink/ink9007.xml"/><Relationship Id="rId156" Type="http://schemas.openxmlformats.org/officeDocument/2006/relationships/image" Target="../media/image4110.png"/><Relationship Id="rId155" Type="http://schemas.openxmlformats.org/officeDocument/2006/relationships/customXml" Target="../ink/ink9006.xml"/><Relationship Id="rId154" Type="http://schemas.openxmlformats.org/officeDocument/2006/relationships/image" Target="../media/image4109.png"/><Relationship Id="rId153" Type="http://schemas.openxmlformats.org/officeDocument/2006/relationships/customXml" Target="../ink/ink9005.xml"/><Relationship Id="rId152" Type="http://schemas.openxmlformats.org/officeDocument/2006/relationships/image" Target="../media/image4108.png"/><Relationship Id="rId151" Type="http://schemas.openxmlformats.org/officeDocument/2006/relationships/customXml" Target="../ink/ink9004.xml"/><Relationship Id="rId150" Type="http://schemas.openxmlformats.org/officeDocument/2006/relationships/image" Target="../media/image4107.png"/><Relationship Id="rId15" Type="http://schemas.openxmlformats.org/officeDocument/2006/relationships/customXml" Target="../ink/ink8935.xml"/><Relationship Id="rId149" Type="http://schemas.openxmlformats.org/officeDocument/2006/relationships/customXml" Target="../ink/ink9003.xml"/><Relationship Id="rId148" Type="http://schemas.openxmlformats.org/officeDocument/2006/relationships/image" Target="../media/image4106.png"/><Relationship Id="rId147" Type="http://schemas.openxmlformats.org/officeDocument/2006/relationships/customXml" Target="../ink/ink9002.xml"/><Relationship Id="rId146" Type="http://schemas.openxmlformats.org/officeDocument/2006/relationships/image" Target="../media/image4105.png"/><Relationship Id="rId145" Type="http://schemas.openxmlformats.org/officeDocument/2006/relationships/customXml" Target="../ink/ink9001.xml"/><Relationship Id="rId144" Type="http://schemas.openxmlformats.org/officeDocument/2006/relationships/image" Target="../media/image4104.png"/><Relationship Id="rId143" Type="http://schemas.openxmlformats.org/officeDocument/2006/relationships/customXml" Target="../ink/ink9000.xml"/><Relationship Id="rId142" Type="http://schemas.openxmlformats.org/officeDocument/2006/relationships/image" Target="../media/image4103.png"/><Relationship Id="rId141" Type="http://schemas.openxmlformats.org/officeDocument/2006/relationships/customXml" Target="../ink/ink8999.xml"/><Relationship Id="rId140" Type="http://schemas.openxmlformats.org/officeDocument/2006/relationships/image" Target="../media/image4102.png"/><Relationship Id="rId14" Type="http://schemas.openxmlformats.org/officeDocument/2006/relationships/image" Target="../media/image4041.png"/><Relationship Id="rId139" Type="http://schemas.openxmlformats.org/officeDocument/2006/relationships/customXml" Target="../ink/ink8998.xml"/><Relationship Id="rId138" Type="http://schemas.openxmlformats.org/officeDocument/2006/relationships/image" Target="../media/image4101.png"/><Relationship Id="rId137" Type="http://schemas.openxmlformats.org/officeDocument/2006/relationships/customXml" Target="../ink/ink8997.xml"/><Relationship Id="rId136" Type="http://schemas.openxmlformats.org/officeDocument/2006/relationships/image" Target="../media/image4100.png"/><Relationship Id="rId135" Type="http://schemas.openxmlformats.org/officeDocument/2006/relationships/customXml" Target="../ink/ink8996.xml"/><Relationship Id="rId134" Type="http://schemas.openxmlformats.org/officeDocument/2006/relationships/image" Target="../media/image4099.png"/><Relationship Id="rId133" Type="http://schemas.openxmlformats.org/officeDocument/2006/relationships/customXml" Target="../ink/ink8995.xml"/><Relationship Id="rId132" Type="http://schemas.openxmlformats.org/officeDocument/2006/relationships/image" Target="../media/image4098.png"/><Relationship Id="rId131" Type="http://schemas.openxmlformats.org/officeDocument/2006/relationships/customXml" Target="../ink/ink8994.xml"/><Relationship Id="rId130" Type="http://schemas.openxmlformats.org/officeDocument/2006/relationships/image" Target="../media/image4097.png"/><Relationship Id="rId13" Type="http://schemas.openxmlformats.org/officeDocument/2006/relationships/customXml" Target="../ink/ink8934.xml"/><Relationship Id="rId129" Type="http://schemas.openxmlformats.org/officeDocument/2006/relationships/customXml" Target="../ink/ink8993.xml"/><Relationship Id="rId128" Type="http://schemas.openxmlformats.org/officeDocument/2006/relationships/image" Target="../media/image4096.png"/><Relationship Id="rId127" Type="http://schemas.openxmlformats.org/officeDocument/2006/relationships/customXml" Target="../ink/ink8992.xml"/><Relationship Id="rId126" Type="http://schemas.openxmlformats.org/officeDocument/2006/relationships/image" Target="../media/image4095.png"/><Relationship Id="rId125" Type="http://schemas.openxmlformats.org/officeDocument/2006/relationships/customXml" Target="../ink/ink8991.xml"/><Relationship Id="rId124" Type="http://schemas.openxmlformats.org/officeDocument/2006/relationships/image" Target="../media/image4094.png"/><Relationship Id="rId123" Type="http://schemas.openxmlformats.org/officeDocument/2006/relationships/customXml" Target="../ink/ink8990.xml"/><Relationship Id="rId122" Type="http://schemas.openxmlformats.org/officeDocument/2006/relationships/image" Target="../media/image4093.png"/><Relationship Id="rId121" Type="http://schemas.openxmlformats.org/officeDocument/2006/relationships/customXml" Target="../ink/ink8989.xml"/><Relationship Id="rId120" Type="http://schemas.openxmlformats.org/officeDocument/2006/relationships/image" Target="../media/image4092.png"/><Relationship Id="rId12" Type="http://schemas.openxmlformats.org/officeDocument/2006/relationships/image" Target="../media/image4040.png"/><Relationship Id="rId119" Type="http://schemas.openxmlformats.org/officeDocument/2006/relationships/customXml" Target="../ink/ink8988.xml"/><Relationship Id="rId118" Type="http://schemas.openxmlformats.org/officeDocument/2006/relationships/image" Target="../media/image4091.png"/><Relationship Id="rId117" Type="http://schemas.openxmlformats.org/officeDocument/2006/relationships/customXml" Target="../ink/ink8987.xml"/><Relationship Id="rId116" Type="http://schemas.openxmlformats.org/officeDocument/2006/relationships/image" Target="../media/image4090.png"/><Relationship Id="rId115" Type="http://schemas.openxmlformats.org/officeDocument/2006/relationships/customXml" Target="../ink/ink8986.xml"/><Relationship Id="rId114" Type="http://schemas.openxmlformats.org/officeDocument/2006/relationships/image" Target="../media/image4089.png"/><Relationship Id="rId113" Type="http://schemas.openxmlformats.org/officeDocument/2006/relationships/customXml" Target="../ink/ink8985.xml"/><Relationship Id="rId112" Type="http://schemas.openxmlformats.org/officeDocument/2006/relationships/image" Target="../media/image4088.png"/><Relationship Id="rId111" Type="http://schemas.openxmlformats.org/officeDocument/2006/relationships/customXml" Target="../ink/ink8984.xml"/><Relationship Id="rId110" Type="http://schemas.openxmlformats.org/officeDocument/2006/relationships/image" Target="../media/image4087.png"/><Relationship Id="rId11" Type="http://schemas.openxmlformats.org/officeDocument/2006/relationships/customXml" Target="../ink/ink8933.xml"/><Relationship Id="rId109" Type="http://schemas.openxmlformats.org/officeDocument/2006/relationships/customXml" Target="../ink/ink8983.xml"/><Relationship Id="rId108" Type="http://schemas.openxmlformats.org/officeDocument/2006/relationships/image" Target="../media/image4086.png"/><Relationship Id="rId107" Type="http://schemas.openxmlformats.org/officeDocument/2006/relationships/customXml" Target="../ink/ink8982.xml"/><Relationship Id="rId106" Type="http://schemas.openxmlformats.org/officeDocument/2006/relationships/image" Target="../media/image4085.png"/><Relationship Id="rId105" Type="http://schemas.openxmlformats.org/officeDocument/2006/relationships/customXml" Target="../ink/ink8981.xml"/><Relationship Id="rId104" Type="http://schemas.openxmlformats.org/officeDocument/2006/relationships/image" Target="../media/image4084.png"/><Relationship Id="rId103" Type="http://schemas.openxmlformats.org/officeDocument/2006/relationships/customXml" Target="../ink/ink8980.xml"/><Relationship Id="rId102" Type="http://schemas.openxmlformats.org/officeDocument/2006/relationships/image" Target="../media/image4083.png"/><Relationship Id="rId101" Type="http://schemas.openxmlformats.org/officeDocument/2006/relationships/customXml" Target="../ink/ink8979.xml"/><Relationship Id="rId100" Type="http://schemas.openxmlformats.org/officeDocument/2006/relationships/image" Target="../media/image4082.png"/><Relationship Id="rId10" Type="http://schemas.openxmlformats.org/officeDocument/2006/relationships/image" Target="../media/image4039.png"/><Relationship Id="rId1" Type="http://schemas.openxmlformats.org/officeDocument/2006/relationships/customXml" Target="../ink/ink892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10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134.xml"/><Relationship Id="rId98" Type="http://schemas.openxmlformats.org/officeDocument/2006/relationships/image" Target="../media/image4231.png"/><Relationship Id="rId97" Type="http://schemas.openxmlformats.org/officeDocument/2006/relationships/customXml" Target="../ink/ink9133.xml"/><Relationship Id="rId96" Type="http://schemas.openxmlformats.org/officeDocument/2006/relationships/image" Target="../media/image4230.png"/><Relationship Id="rId95" Type="http://schemas.openxmlformats.org/officeDocument/2006/relationships/customXml" Target="../ink/ink9132.xml"/><Relationship Id="rId94" Type="http://schemas.openxmlformats.org/officeDocument/2006/relationships/image" Target="../media/image4229.png"/><Relationship Id="rId93" Type="http://schemas.openxmlformats.org/officeDocument/2006/relationships/customXml" Target="../ink/ink9131.xml"/><Relationship Id="rId92" Type="http://schemas.openxmlformats.org/officeDocument/2006/relationships/image" Target="../media/image4228.png"/><Relationship Id="rId91" Type="http://schemas.openxmlformats.org/officeDocument/2006/relationships/customXml" Target="../ink/ink9130.xml"/><Relationship Id="rId90" Type="http://schemas.openxmlformats.org/officeDocument/2006/relationships/image" Target="../media/image4227.png"/><Relationship Id="rId9" Type="http://schemas.openxmlformats.org/officeDocument/2006/relationships/customXml" Target="../ink/ink9089.xml"/><Relationship Id="rId89" Type="http://schemas.openxmlformats.org/officeDocument/2006/relationships/customXml" Target="../ink/ink9129.xml"/><Relationship Id="rId88" Type="http://schemas.openxmlformats.org/officeDocument/2006/relationships/image" Target="../media/image4226.png"/><Relationship Id="rId87" Type="http://schemas.openxmlformats.org/officeDocument/2006/relationships/customXml" Target="../ink/ink9128.xml"/><Relationship Id="rId86" Type="http://schemas.openxmlformats.org/officeDocument/2006/relationships/image" Target="../media/image4225.png"/><Relationship Id="rId85" Type="http://schemas.openxmlformats.org/officeDocument/2006/relationships/customXml" Target="../ink/ink9127.xml"/><Relationship Id="rId84" Type="http://schemas.openxmlformats.org/officeDocument/2006/relationships/image" Target="../media/image4224.png"/><Relationship Id="rId83" Type="http://schemas.openxmlformats.org/officeDocument/2006/relationships/customXml" Target="../ink/ink9126.xml"/><Relationship Id="rId82" Type="http://schemas.openxmlformats.org/officeDocument/2006/relationships/image" Target="../media/image4223.png"/><Relationship Id="rId81" Type="http://schemas.openxmlformats.org/officeDocument/2006/relationships/customXml" Target="../ink/ink9125.xml"/><Relationship Id="rId80" Type="http://schemas.openxmlformats.org/officeDocument/2006/relationships/image" Target="../media/image4222.png"/><Relationship Id="rId8" Type="http://schemas.openxmlformats.org/officeDocument/2006/relationships/image" Target="../media/image4187.png"/><Relationship Id="rId79" Type="http://schemas.openxmlformats.org/officeDocument/2006/relationships/customXml" Target="../ink/ink9124.xml"/><Relationship Id="rId78" Type="http://schemas.openxmlformats.org/officeDocument/2006/relationships/image" Target="../media/image4221.png"/><Relationship Id="rId77" Type="http://schemas.openxmlformats.org/officeDocument/2006/relationships/customXml" Target="../ink/ink9123.xml"/><Relationship Id="rId76" Type="http://schemas.openxmlformats.org/officeDocument/2006/relationships/image" Target="../media/image4220.png"/><Relationship Id="rId75" Type="http://schemas.openxmlformats.org/officeDocument/2006/relationships/customXml" Target="../ink/ink9122.xml"/><Relationship Id="rId74" Type="http://schemas.openxmlformats.org/officeDocument/2006/relationships/image" Target="../media/image4219.png"/><Relationship Id="rId73" Type="http://schemas.openxmlformats.org/officeDocument/2006/relationships/customXml" Target="../ink/ink9121.xml"/><Relationship Id="rId72" Type="http://schemas.openxmlformats.org/officeDocument/2006/relationships/image" Target="../media/image4218.png"/><Relationship Id="rId71" Type="http://schemas.openxmlformats.org/officeDocument/2006/relationships/customXml" Target="../ink/ink9120.xml"/><Relationship Id="rId70" Type="http://schemas.openxmlformats.org/officeDocument/2006/relationships/image" Target="../media/image4217.png"/><Relationship Id="rId7" Type="http://schemas.openxmlformats.org/officeDocument/2006/relationships/customXml" Target="../ink/ink9088.xml"/><Relationship Id="rId69" Type="http://schemas.openxmlformats.org/officeDocument/2006/relationships/customXml" Target="../ink/ink9119.xml"/><Relationship Id="rId68" Type="http://schemas.openxmlformats.org/officeDocument/2006/relationships/image" Target="../media/image4216.png"/><Relationship Id="rId67" Type="http://schemas.openxmlformats.org/officeDocument/2006/relationships/customXml" Target="../ink/ink9118.xml"/><Relationship Id="rId66" Type="http://schemas.openxmlformats.org/officeDocument/2006/relationships/image" Target="../media/image4215.png"/><Relationship Id="rId65" Type="http://schemas.openxmlformats.org/officeDocument/2006/relationships/customXml" Target="../ink/ink9117.xml"/><Relationship Id="rId64" Type="http://schemas.openxmlformats.org/officeDocument/2006/relationships/image" Target="../media/image4214.png"/><Relationship Id="rId63" Type="http://schemas.openxmlformats.org/officeDocument/2006/relationships/customXml" Target="../ink/ink9116.xml"/><Relationship Id="rId62" Type="http://schemas.openxmlformats.org/officeDocument/2006/relationships/image" Target="../media/image4213.png"/><Relationship Id="rId61" Type="http://schemas.openxmlformats.org/officeDocument/2006/relationships/customXml" Target="../ink/ink9115.xml"/><Relationship Id="rId60" Type="http://schemas.openxmlformats.org/officeDocument/2006/relationships/image" Target="../media/image4212.png"/><Relationship Id="rId6" Type="http://schemas.openxmlformats.org/officeDocument/2006/relationships/image" Target="../media/image4186.png"/><Relationship Id="rId59" Type="http://schemas.openxmlformats.org/officeDocument/2006/relationships/customXml" Target="../ink/ink9114.xml"/><Relationship Id="rId58" Type="http://schemas.openxmlformats.org/officeDocument/2006/relationships/image" Target="../media/image4211.png"/><Relationship Id="rId57" Type="http://schemas.openxmlformats.org/officeDocument/2006/relationships/customXml" Target="../ink/ink9113.xml"/><Relationship Id="rId56" Type="http://schemas.openxmlformats.org/officeDocument/2006/relationships/image" Target="../media/image4210.png"/><Relationship Id="rId55" Type="http://schemas.openxmlformats.org/officeDocument/2006/relationships/customXml" Target="../ink/ink9112.xml"/><Relationship Id="rId54" Type="http://schemas.openxmlformats.org/officeDocument/2006/relationships/image" Target="../media/image4209.png"/><Relationship Id="rId53" Type="http://schemas.openxmlformats.org/officeDocument/2006/relationships/customXml" Target="../ink/ink9111.xml"/><Relationship Id="rId52" Type="http://schemas.openxmlformats.org/officeDocument/2006/relationships/image" Target="../media/image4208.png"/><Relationship Id="rId51" Type="http://schemas.openxmlformats.org/officeDocument/2006/relationships/customXml" Target="../ink/ink9110.xml"/><Relationship Id="rId50" Type="http://schemas.openxmlformats.org/officeDocument/2006/relationships/image" Target="../media/image4207.png"/><Relationship Id="rId5" Type="http://schemas.openxmlformats.org/officeDocument/2006/relationships/customXml" Target="../ink/ink9087.xml"/><Relationship Id="rId49" Type="http://schemas.openxmlformats.org/officeDocument/2006/relationships/customXml" Target="../ink/ink9109.xml"/><Relationship Id="rId48" Type="http://schemas.openxmlformats.org/officeDocument/2006/relationships/image" Target="../media/image4206.png"/><Relationship Id="rId47" Type="http://schemas.openxmlformats.org/officeDocument/2006/relationships/customXml" Target="../ink/ink9108.xml"/><Relationship Id="rId46" Type="http://schemas.openxmlformats.org/officeDocument/2006/relationships/image" Target="../media/image4205.png"/><Relationship Id="rId45" Type="http://schemas.openxmlformats.org/officeDocument/2006/relationships/customXml" Target="../ink/ink9107.xml"/><Relationship Id="rId44" Type="http://schemas.openxmlformats.org/officeDocument/2006/relationships/image" Target="../media/image4204.png"/><Relationship Id="rId43" Type="http://schemas.openxmlformats.org/officeDocument/2006/relationships/customXml" Target="../ink/ink9106.xml"/><Relationship Id="rId42" Type="http://schemas.openxmlformats.org/officeDocument/2006/relationships/image" Target="../media/image4203.png"/><Relationship Id="rId41" Type="http://schemas.openxmlformats.org/officeDocument/2006/relationships/customXml" Target="../ink/ink9105.xml"/><Relationship Id="rId40" Type="http://schemas.openxmlformats.org/officeDocument/2006/relationships/image" Target="../media/image4202.png"/><Relationship Id="rId4" Type="http://schemas.openxmlformats.org/officeDocument/2006/relationships/image" Target="../media/image4185.png"/><Relationship Id="rId39" Type="http://schemas.openxmlformats.org/officeDocument/2006/relationships/customXml" Target="../ink/ink9104.xml"/><Relationship Id="rId38" Type="http://schemas.openxmlformats.org/officeDocument/2006/relationships/image" Target="../media/image2575.png"/><Relationship Id="rId37" Type="http://schemas.openxmlformats.org/officeDocument/2006/relationships/customXml" Target="../ink/ink9103.xml"/><Relationship Id="rId36" Type="http://schemas.openxmlformats.org/officeDocument/2006/relationships/image" Target="../media/image4201.png"/><Relationship Id="rId35" Type="http://schemas.openxmlformats.org/officeDocument/2006/relationships/customXml" Target="../ink/ink9102.xml"/><Relationship Id="rId34" Type="http://schemas.openxmlformats.org/officeDocument/2006/relationships/image" Target="../media/image4200.png"/><Relationship Id="rId33" Type="http://schemas.openxmlformats.org/officeDocument/2006/relationships/customXml" Target="../ink/ink9101.xml"/><Relationship Id="rId32" Type="http://schemas.openxmlformats.org/officeDocument/2006/relationships/image" Target="../media/image4199.png"/><Relationship Id="rId31" Type="http://schemas.openxmlformats.org/officeDocument/2006/relationships/customXml" Target="../ink/ink9100.xml"/><Relationship Id="rId30" Type="http://schemas.openxmlformats.org/officeDocument/2006/relationships/image" Target="../media/image4198.png"/><Relationship Id="rId3" Type="http://schemas.openxmlformats.org/officeDocument/2006/relationships/customXml" Target="../ink/ink9086.xml"/><Relationship Id="rId29" Type="http://schemas.openxmlformats.org/officeDocument/2006/relationships/customXml" Target="../ink/ink9099.xml"/><Relationship Id="rId28" Type="http://schemas.openxmlformats.org/officeDocument/2006/relationships/image" Target="../media/image4197.png"/><Relationship Id="rId27" Type="http://schemas.openxmlformats.org/officeDocument/2006/relationships/customXml" Target="../ink/ink9098.xml"/><Relationship Id="rId26" Type="http://schemas.openxmlformats.org/officeDocument/2006/relationships/image" Target="../media/image4196.png"/><Relationship Id="rId25" Type="http://schemas.openxmlformats.org/officeDocument/2006/relationships/customXml" Target="../ink/ink9097.xml"/><Relationship Id="rId24" Type="http://schemas.openxmlformats.org/officeDocument/2006/relationships/image" Target="../media/image4195.png"/><Relationship Id="rId23" Type="http://schemas.openxmlformats.org/officeDocument/2006/relationships/customXml" Target="../ink/ink9096.xml"/><Relationship Id="rId22" Type="http://schemas.openxmlformats.org/officeDocument/2006/relationships/image" Target="../media/image4194.png"/><Relationship Id="rId21" Type="http://schemas.openxmlformats.org/officeDocument/2006/relationships/customXml" Target="../ink/ink9095.xml"/><Relationship Id="rId20" Type="http://schemas.openxmlformats.org/officeDocument/2006/relationships/image" Target="../media/image4193.png"/><Relationship Id="rId2" Type="http://schemas.openxmlformats.org/officeDocument/2006/relationships/image" Target="../media/image4184.png"/><Relationship Id="rId19" Type="http://schemas.openxmlformats.org/officeDocument/2006/relationships/customXml" Target="../ink/ink9094.xml"/><Relationship Id="rId183" Type="http://schemas.openxmlformats.org/officeDocument/2006/relationships/slideLayout" Target="../slideLayouts/slideLayout2.xml"/><Relationship Id="rId182" Type="http://schemas.openxmlformats.org/officeDocument/2006/relationships/tags" Target="../tags/tag168.xml"/><Relationship Id="rId181" Type="http://schemas.openxmlformats.org/officeDocument/2006/relationships/image" Target="../media/image4271.png"/><Relationship Id="rId180" Type="http://schemas.openxmlformats.org/officeDocument/2006/relationships/customXml" Target="../ink/ink9176.xml"/><Relationship Id="rId18" Type="http://schemas.openxmlformats.org/officeDocument/2006/relationships/image" Target="../media/image4192.png"/><Relationship Id="rId179" Type="http://schemas.openxmlformats.org/officeDocument/2006/relationships/image" Target="../media/image4270.png"/><Relationship Id="rId178" Type="http://schemas.openxmlformats.org/officeDocument/2006/relationships/customXml" Target="../ink/ink9175.xml"/><Relationship Id="rId177" Type="http://schemas.openxmlformats.org/officeDocument/2006/relationships/customXml" Target="../ink/ink9174.xml"/><Relationship Id="rId176" Type="http://schemas.openxmlformats.org/officeDocument/2006/relationships/image" Target="../media/image4269.png"/><Relationship Id="rId175" Type="http://schemas.openxmlformats.org/officeDocument/2006/relationships/customXml" Target="../ink/ink9173.xml"/><Relationship Id="rId174" Type="http://schemas.openxmlformats.org/officeDocument/2006/relationships/image" Target="../media/image4268.png"/><Relationship Id="rId173" Type="http://schemas.openxmlformats.org/officeDocument/2006/relationships/customXml" Target="../ink/ink9172.xml"/><Relationship Id="rId172" Type="http://schemas.openxmlformats.org/officeDocument/2006/relationships/image" Target="../media/image4267.png"/><Relationship Id="rId171" Type="http://schemas.openxmlformats.org/officeDocument/2006/relationships/customXml" Target="../ink/ink9171.xml"/><Relationship Id="rId170" Type="http://schemas.openxmlformats.org/officeDocument/2006/relationships/image" Target="../media/image4266.png"/><Relationship Id="rId17" Type="http://schemas.openxmlformats.org/officeDocument/2006/relationships/customXml" Target="../ink/ink9093.xml"/><Relationship Id="rId169" Type="http://schemas.openxmlformats.org/officeDocument/2006/relationships/customXml" Target="../ink/ink9170.xml"/><Relationship Id="rId168" Type="http://schemas.openxmlformats.org/officeDocument/2006/relationships/image" Target="../media/image4265.png"/><Relationship Id="rId167" Type="http://schemas.openxmlformats.org/officeDocument/2006/relationships/customXml" Target="../ink/ink9169.xml"/><Relationship Id="rId166" Type="http://schemas.openxmlformats.org/officeDocument/2006/relationships/image" Target="../media/image4264.png"/><Relationship Id="rId165" Type="http://schemas.openxmlformats.org/officeDocument/2006/relationships/customXml" Target="../ink/ink9168.xml"/><Relationship Id="rId164" Type="http://schemas.openxmlformats.org/officeDocument/2006/relationships/image" Target="../media/image4263.png"/><Relationship Id="rId163" Type="http://schemas.openxmlformats.org/officeDocument/2006/relationships/customXml" Target="../ink/ink9167.xml"/><Relationship Id="rId162" Type="http://schemas.openxmlformats.org/officeDocument/2006/relationships/image" Target="../media/image4262.png"/><Relationship Id="rId161" Type="http://schemas.openxmlformats.org/officeDocument/2006/relationships/customXml" Target="../ink/ink9166.xml"/><Relationship Id="rId160" Type="http://schemas.openxmlformats.org/officeDocument/2006/relationships/image" Target="../media/image4261.png"/><Relationship Id="rId16" Type="http://schemas.openxmlformats.org/officeDocument/2006/relationships/image" Target="../media/image4191.png"/><Relationship Id="rId159" Type="http://schemas.openxmlformats.org/officeDocument/2006/relationships/customXml" Target="../ink/ink9165.xml"/><Relationship Id="rId158" Type="http://schemas.openxmlformats.org/officeDocument/2006/relationships/image" Target="../media/image4260.png"/><Relationship Id="rId157" Type="http://schemas.openxmlformats.org/officeDocument/2006/relationships/customXml" Target="../ink/ink9164.xml"/><Relationship Id="rId156" Type="http://schemas.openxmlformats.org/officeDocument/2006/relationships/image" Target="../media/image4259.png"/><Relationship Id="rId155" Type="http://schemas.openxmlformats.org/officeDocument/2006/relationships/customXml" Target="../ink/ink9163.xml"/><Relationship Id="rId154" Type="http://schemas.openxmlformats.org/officeDocument/2006/relationships/image" Target="../media/image4258.png"/><Relationship Id="rId153" Type="http://schemas.openxmlformats.org/officeDocument/2006/relationships/customXml" Target="../ink/ink9162.xml"/><Relationship Id="rId152" Type="http://schemas.openxmlformats.org/officeDocument/2006/relationships/image" Target="../media/image4257.png"/><Relationship Id="rId151" Type="http://schemas.openxmlformats.org/officeDocument/2006/relationships/customXml" Target="../ink/ink9161.xml"/><Relationship Id="rId150" Type="http://schemas.openxmlformats.org/officeDocument/2006/relationships/image" Target="../media/image4256.png"/><Relationship Id="rId15" Type="http://schemas.openxmlformats.org/officeDocument/2006/relationships/customXml" Target="../ink/ink9092.xml"/><Relationship Id="rId149" Type="http://schemas.openxmlformats.org/officeDocument/2006/relationships/customXml" Target="../ink/ink9160.xml"/><Relationship Id="rId148" Type="http://schemas.openxmlformats.org/officeDocument/2006/relationships/image" Target="../media/image4255.png"/><Relationship Id="rId147" Type="http://schemas.openxmlformats.org/officeDocument/2006/relationships/customXml" Target="../ink/ink9159.xml"/><Relationship Id="rId146" Type="http://schemas.openxmlformats.org/officeDocument/2006/relationships/image" Target="../media/image4254.png"/><Relationship Id="rId145" Type="http://schemas.openxmlformats.org/officeDocument/2006/relationships/customXml" Target="../ink/ink9158.xml"/><Relationship Id="rId144" Type="http://schemas.openxmlformats.org/officeDocument/2006/relationships/customXml" Target="../ink/ink9157.xml"/><Relationship Id="rId143" Type="http://schemas.openxmlformats.org/officeDocument/2006/relationships/image" Target="../media/image4253.png"/><Relationship Id="rId142" Type="http://schemas.openxmlformats.org/officeDocument/2006/relationships/customXml" Target="../ink/ink9156.xml"/><Relationship Id="rId141" Type="http://schemas.openxmlformats.org/officeDocument/2006/relationships/image" Target="../media/image4252.png"/><Relationship Id="rId140" Type="http://schemas.openxmlformats.org/officeDocument/2006/relationships/customXml" Target="../ink/ink9155.xml"/><Relationship Id="rId14" Type="http://schemas.openxmlformats.org/officeDocument/2006/relationships/image" Target="../media/image4190.png"/><Relationship Id="rId139" Type="http://schemas.openxmlformats.org/officeDocument/2006/relationships/image" Target="../media/image4251.png"/><Relationship Id="rId138" Type="http://schemas.openxmlformats.org/officeDocument/2006/relationships/customXml" Target="../ink/ink9154.xml"/><Relationship Id="rId137" Type="http://schemas.openxmlformats.org/officeDocument/2006/relationships/image" Target="../media/image4250.png"/><Relationship Id="rId136" Type="http://schemas.openxmlformats.org/officeDocument/2006/relationships/customXml" Target="../ink/ink9153.xml"/><Relationship Id="rId135" Type="http://schemas.openxmlformats.org/officeDocument/2006/relationships/image" Target="../media/image4249.png"/><Relationship Id="rId134" Type="http://schemas.openxmlformats.org/officeDocument/2006/relationships/customXml" Target="../ink/ink9152.xml"/><Relationship Id="rId133" Type="http://schemas.openxmlformats.org/officeDocument/2006/relationships/image" Target="../media/image4248.png"/><Relationship Id="rId132" Type="http://schemas.openxmlformats.org/officeDocument/2006/relationships/customXml" Target="../ink/ink9151.xml"/><Relationship Id="rId131" Type="http://schemas.openxmlformats.org/officeDocument/2006/relationships/image" Target="../media/image4247.png"/><Relationship Id="rId130" Type="http://schemas.openxmlformats.org/officeDocument/2006/relationships/customXml" Target="../ink/ink9150.xml"/><Relationship Id="rId13" Type="http://schemas.openxmlformats.org/officeDocument/2006/relationships/customXml" Target="../ink/ink9091.xml"/><Relationship Id="rId129" Type="http://schemas.openxmlformats.org/officeDocument/2006/relationships/customXml" Target="../ink/ink9149.xml"/><Relationship Id="rId128" Type="http://schemas.openxmlformats.org/officeDocument/2006/relationships/image" Target="../media/image4246.png"/><Relationship Id="rId127" Type="http://schemas.openxmlformats.org/officeDocument/2006/relationships/customXml" Target="../ink/ink9148.xml"/><Relationship Id="rId126" Type="http://schemas.openxmlformats.org/officeDocument/2006/relationships/image" Target="../media/image4245.png"/><Relationship Id="rId125" Type="http://schemas.openxmlformats.org/officeDocument/2006/relationships/customXml" Target="../ink/ink9147.xml"/><Relationship Id="rId124" Type="http://schemas.openxmlformats.org/officeDocument/2006/relationships/image" Target="../media/image4244.png"/><Relationship Id="rId123" Type="http://schemas.openxmlformats.org/officeDocument/2006/relationships/customXml" Target="../ink/ink9146.xml"/><Relationship Id="rId122" Type="http://schemas.openxmlformats.org/officeDocument/2006/relationships/image" Target="../media/image4243.png"/><Relationship Id="rId121" Type="http://schemas.openxmlformats.org/officeDocument/2006/relationships/customXml" Target="../ink/ink9145.xml"/><Relationship Id="rId120" Type="http://schemas.openxmlformats.org/officeDocument/2006/relationships/image" Target="../media/image4242.png"/><Relationship Id="rId12" Type="http://schemas.openxmlformats.org/officeDocument/2006/relationships/image" Target="../media/image4189.png"/><Relationship Id="rId119" Type="http://schemas.openxmlformats.org/officeDocument/2006/relationships/customXml" Target="../ink/ink9144.xml"/><Relationship Id="rId118" Type="http://schemas.openxmlformats.org/officeDocument/2006/relationships/image" Target="../media/image4241.png"/><Relationship Id="rId117" Type="http://schemas.openxmlformats.org/officeDocument/2006/relationships/customXml" Target="../ink/ink9143.xml"/><Relationship Id="rId116" Type="http://schemas.openxmlformats.org/officeDocument/2006/relationships/image" Target="../media/image4240.png"/><Relationship Id="rId115" Type="http://schemas.openxmlformats.org/officeDocument/2006/relationships/customXml" Target="../ink/ink9142.xml"/><Relationship Id="rId114" Type="http://schemas.openxmlformats.org/officeDocument/2006/relationships/image" Target="../media/image4239.png"/><Relationship Id="rId113" Type="http://schemas.openxmlformats.org/officeDocument/2006/relationships/customXml" Target="../ink/ink9141.xml"/><Relationship Id="rId112" Type="http://schemas.openxmlformats.org/officeDocument/2006/relationships/image" Target="../media/image4238.png"/><Relationship Id="rId111" Type="http://schemas.openxmlformats.org/officeDocument/2006/relationships/customXml" Target="../ink/ink9140.xml"/><Relationship Id="rId110" Type="http://schemas.openxmlformats.org/officeDocument/2006/relationships/image" Target="../media/image4237.png"/><Relationship Id="rId11" Type="http://schemas.openxmlformats.org/officeDocument/2006/relationships/customXml" Target="../ink/ink9090.xml"/><Relationship Id="rId109" Type="http://schemas.openxmlformats.org/officeDocument/2006/relationships/customXml" Target="../ink/ink9139.xml"/><Relationship Id="rId108" Type="http://schemas.openxmlformats.org/officeDocument/2006/relationships/image" Target="../media/image4236.png"/><Relationship Id="rId107" Type="http://schemas.openxmlformats.org/officeDocument/2006/relationships/customXml" Target="../ink/ink9138.xml"/><Relationship Id="rId106" Type="http://schemas.openxmlformats.org/officeDocument/2006/relationships/image" Target="../media/image4235.png"/><Relationship Id="rId105" Type="http://schemas.openxmlformats.org/officeDocument/2006/relationships/customXml" Target="../ink/ink9137.xml"/><Relationship Id="rId104" Type="http://schemas.openxmlformats.org/officeDocument/2006/relationships/image" Target="../media/image4234.png"/><Relationship Id="rId103" Type="http://schemas.openxmlformats.org/officeDocument/2006/relationships/customXml" Target="../ink/ink9136.xml"/><Relationship Id="rId102" Type="http://schemas.openxmlformats.org/officeDocument/2006/relationships/image" Target="../media/image4233.png"/><Relationship Id="rId101" Type="http://schemas.openxmlformats.org/officeDocument/2006/relationships/customXml" Target="../ink/ink9135.xml"/><Relationship Id="rId100" Type="http://schemas.openxmlformats.org/officeDocument/2006/relationships/image" Target="../media/image4232.png"/><Relationship Id="rId10" Type="http://schemas.openxmlformats.org/officeDocument/2006/relationships/image" Target="../media/image4188.png"/><Relationship Id="rId1" Type="http://schemas.openxmlformats.org/officeDocument/2006/relationships/customXml" Target="../ink/ink9085.xml"/></Relationships>
</file>

<file path=ppt/slides/_rels/slide10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319.png"/><Relationship Id="rId98" Type="http://schemas.openxmlformats.org/officeDocument/2006/relationships/customXml" Target="../ink/ink9226.xml"/><Relationship Id="rId97" Type="http://schemas.openxmlformats.org/officeDocument/2006/relationships/image" Target="../media/image4318.png"/><Relationship Id="rId96" Type="http://schemas.openxmlformats.org/officeDocument/2006/relationships/customXml" Target="../ink/ink9225.xml"/><Relationship Id="rId95" Type="http://schemas.openxmlformats.org/officeDocument/2006/relationships/image" Target="../media/image4317.png"/><Relationship Id="rId94" Type="http://schemas.openxmlformats.org/officeDocument/2006/relationships/customXml" Target="../ink/ink9224.xml"/><Relationship Id="rId93" Type="http://schemas.openxmlformats.org/officeDocument/2006/relationships/image" Target="../media/image4316.png"/><Relationship Id="rId92" Type="http://schemas.openxmlformats.org/officeDocument/2006/relationships/customXml" Target="../ink/ink9223.xml"/><Relationship Id="rId91" Type="http://schemas.openxmlformats.org/officeDocument/2006/relationships/image" Target="../media/image4315.png"/><Relationship Id="rId90" Type="http://schemas.openxmlformats.org/officeDocument/2006/relationships/customXml" Target="../ink/ink9222.xml"/><Relationship Id="rId9" Type="http://schemas.openxmlformats.org/officeDocument/2006/relationships/customXml" Target="../ink/ink9181.xml"/><Relationship Id="rId89" Type="http://schemas.openxmlformats.org/officeDocument/2006/relationships/image" Target="../media/image4314.png"/><Relationship Id="rId88" Type="http://schemas.openxmlformats.org/officeDocument/2006/relationships/customXml" Target="../ink/ink9221.xml"/><Relationship Id="rId87" Type="http://schemas.openxmlformats.org/officeDocument/2006/relationships/image" Target="../media/image4313.png"/><Relationship Id="rId86" Type="http://schemas.openxmlformats.org/officeDocument/2006/relationships/customXml" Target="../ink/ink9220.xml"/><Relationship Id="rId85" Type="http://schemas.openxmlformats.org/officeDocument/2006/relationships/image" Target="../media/image4312.png"/><Relationship Id="rId84" Type="http://schemas.openxmlformats.org/officeDocument/2006/relationships/customXml" Target="../ink/ink9219.xml"/><Relationship Id="rId83" Type="http://schemas.openxmlformats.org/officeDocument/2006/relationships/image" Target="../media/image4311.png"/><Relationship Id="rId82" Type="http://schemas.openxmlformats.org/officeDocument/2006/relationships/customXml" Target="../ink/ink9218.xml"/><Relationship Id="rId81" Type="http://schemas.openxmlformats.org/officeDocument/2006/relationships/image" Target="../media/image4310.png"/><Relationship Id="rId80" Type="http://schemas.openxmlformats.org/officeDocument/2006/relationships/customXml" Target="../ink/ink9217.xml"/><Relationship Id="rId8" Type="http://schemas.openxmlformats.org/officeDocument/2006/relationships/image" Target="../media/image4275.png"/><Relationship Id="rId79" Type="http://schemas.openxmlformats.org/officeDocument/2006/relationships/image" Target="../media/image4309.png"/><Relationship Id="rId78" Type="http://schemas.openxmlformats.org/officeDocument/2006/relationships/customXml" Target="../ink/ink9216.xml"/><Relationship Id="rId77" Type="http://schemas.openxmlformats.org/officeDocument/2006/relationships/image" Target="../media/image4308.png"/><Relationship Id="rId76" Type="http://schemas.openxmlformats.org/officeDocument/2006/relationships/customXml" Target="../ink/ink9215.xml"/><Relationship Id="rId75" Type="http://schemas.openxmlformats.org/officeDocument/2006/relationships/image" Target="../media/image4307.png"/><Relationship Id="rId74" Type="http://schemas.openxmlformats.org/officeDocument/2006/relationships/customXml" Target="../ink/ink9214.xml"/><Relationship Id="rId73" Type="http://schemas.openxmlformats.org/officeDocument/2006/relationships/image" Target="../media/image4306.png"/><Relationship Id="rId72" Type="http://schemas.openxmlformats.org/officeDocument/2006/relationships/customXml" Target="../ink/ink9213.xml"/><Relationship Id="rId71" Type="http://schemas.openxmlformats.org/officeDocument/2006/relationships/image" Target="../media/image4305.png"/><Relationship Id="rId70" Type="http://schemas.openxmlformats.org/officeDocument/2006/relationships/customXml" Target="../ink/ink9212.xml"/><Relationship Id="rId7" Type="http://schemas.openxmlformats.org/officeDocument/2006/relationships/customXml" Target="../ink/ink9180.xml"/><Relationship Id="rId69" Type="http://schemas.openxmlformats.org/officeDocument/2006/relationships/image" Target="../media/image4304.png"/><Relationship Id="rId68" Type="http://schemas.openxmlformats.org/officeDocument/2006/relationships/customXml" Target="../ink/ink9211.xml"/><Relationship Id="rId67" Type="http://schemas.openxmlformats.org/officeDocument/2006/relationships/image" Target="../media/image4303.png"/><Relationship Id="rId66" Type="http://schemas.openxmlformats.org/officeDocument/2006/relationships/customXml" Target="../ink/ink9210.xml"/><Relationship Id="rId65" Type="http://schemas.openxmlformats.org/officeDocument/2006/relationships/image" Target="../media/image4302.png"/><Relationship Id="rId64" Type="http://schemas.openxmlformats.org/officeDocument/2006/relationships/customXml" Target="../ink/ink9209.xml"/><Relationship Id="rId63" Type="http://schemas.openxmlformats.org/officeDocument/2006/relationships/image" Target="../media/image4301.png"/><Relationship Id="rId62" Type="http://schemas.openxmlformats.org/officeDocument/2006/relationships/customXml" Target="../ink/ink9208.xml"/><Relationship Id="rId61" Type="http://schemas.openxmlformats.org/officeDocument/2006/relationships/image" Target="../media/image4300.png"/><Relationship Id="rId60" Type="http://schemas.openxmlformats.org/officeDocument/2006/relationships/customXml" Target="../ink/ink9207.xml"/><Relationship Id="rId6" Type="http://schemas.openxmlformats.org/officeDocument/2006/relationships/image" Target="../media/image4274.png"/><Relationship Id="rId59" Type="http://schemas.openxmlformats.org/officeDocument/2006/relationships/image" Target="../media/image4299.png"/><Relationship Id="rId58" Type="http://schemas.openxmlformats.org/officeDocument/2006/relationships/customXml" Target="../ink/ink9206.xml"/><Relationship Id="rId57" Type="http://schemas.openxmlformats.org/officeDocument/2006/relationships/image" Target="../media/image4298.png"/><Relationship Id="rId56" Type="http://schemas.openxmlformats.org/officeDocument/2006/relationships/customXml" Target="../ink/ink9205.xml"/><Relationship Id="rId55" Type="http://schemas.openxmlformats.org/officeDocument/2006/relationships/image" Target="../media/image4297.png"/><Relationship Id="rId54" Type="http://schemas.openxmlformats.org/officeDocument/2006/relationships/customXml" Target="../ink/ink9204.xml"/><Relationship Id="rId53" Type="http://schemas.openxmlformats.org/officeDocument/2006/relationships/image" Target="../media/image4296.png"/><Relationship Id="rId52" Type="http://schemas.openxmlformats.org/officeDocument/2006/relationships/customXml" Target="../ink/ink9203.xml"/><Relationship Id="rId51" Type="http://schemas.openxmlformats.org/officeDocument/2006/relationships/image" Target="../media/image4295.png"/><Relationship Id="rId50" Type="http://schemas.openxmlformats.org/officeDocument/2006/relationships/customXml" Target="../ink/ink9202.xml"/><Relationship Id="rId5" Type="http://schemas.openxmlformats.org/officeDocument/2006/relationships/customXml" Target="../ink/ink9179.xml"/><Relationship Id="rId49" Type="http://schemas.openxmlformats.org/officeDocument/2006/relationships/image" Target="../media/image4294.png"/><Relationship Id="rId48" Type="http://schemas.openxmlformats.org/officeDocument/2006/relationships/customXml" Target="../ink/ink9201.xml"/><Relationship Id="rId47" Type="http://schemas.openxmlformats.org/officeDocument/2006/relationships/image" Target="../media/image4293.png"/><Relationship Id="rId46" Type="http://schemas.openxmlformats.org/officeDocument/2006/relationships/customXml" Target="../ink/ink9200.xml"/><Relationship Id="rId45" Type="http://schemas.openxmlformats.org/officeDocument/2006/relationships/image" Target="../media/image4292.png"/><Relationship Id="rId44" Type="http://schemas.openxmlformats.org/officeDocument/2006/relationships/customXml" Target="../ink/ink9199.xml"/><Relationship Id="rId43" Type="http://schemas.openxmlformats.org/officeDocument/2006/relationships/image" Target="../media/image4291.png"/><Relationship Id="rId42" Type="http://schemas.openxmlformats.org/officeDocument/2006/relationships/customXml" Target="../ink/ink9198.xml"/><Relationship Id="rId41" Type="http://schemas.openxmlformats.org/officeDocument/2006/relationships/image" Target="../media/image4290.png"/><Relationship Id="rId40" Type="http://schemas.openxmlformats.org/officeDocument/2006/relationships/customXml" Target="../ink/ink9197.xml"/><Relationship Id="rId4" Type="http://schemas.openxmlformats.org/officeDocument/2006/relationships/image" Target="../media/image4273.png"/><Relationship Id="rId39" Type="http://schemas.openxmlformats.org/officeDocument/2006/relationships/customXml" Target="../ink/ink9196.xml"/><Relationship Id="rId386" Type="http://schemas.openxmlformats.org/officeDocument/2006/relationships/slideLayout" Target="../slideLayouts/slideLayout2.xml"/><Relationship Id="rId385" Type="http://schemas.openxmlformats.org/officeDocument/2006/relationships/tags" Target="../tags/tag169.xml"/><Relationship Id="rId384" Type="http://schemas.openxmlformats.org/officeDocument/2006/relationships/image" Target="../media/image4459.png"/><Relationship Id="rId383" Type="http://schemas.openxmlformats.org/officeDocument/2006/relationships/customXml" Target="../ink/ink9371.xml"/><Relationship Id="rId382" Type="http://schemas.openxmlformats.org/officeDocument/2006/relationships/image" Target="../media/image4458.png"/><Relationship Id="rId381" Type="http://schemas.openxmlformats.org/officeDocument/2006/relationships/customXml" Target="../ink/ink9370.xml"/><Relationship Id="rId380" Type="http://schemas.openxmlformats.org/officeDocument/2006/relationships/image" Target="../media/image4457.png"/><Relationship Id="rId38" Type="http://schemas.openxmlformats.org/officeDocument/2006/relationships/image" Target="../media/image4289.png"/><Relationship Id="rId379" Type="http://schemas.openxmlformats.org/officeDocument/2006/relationships/customXml" Target="../ink/ink9369.xml"/><Relationship Id="rId378" Type="http://schemas.openxmlformats.org/officeDocument/2006/relationships/image" Target="../media/image4456.png"/><Relationship Id="rId377" Type="http://schemas.openxmlformats.org/officeDocument/2006/relationships/customXml" Target="../ink/ink9368.xml"/><Relationship Id="rId376" Type="http://schemas.openxmlformats.org/officeDocument/2006/relationships/image" Target="../media/image4455.png"/><Relationship Id="rId375" Type="http://schemas.openxmlformats.org/officeDocument/2006/relationships/customXml" Target="../ink/ink9367.xml"/><Relationship Id="rId374" Type="http://schemas.openxmlformats.org/officeDocument/2006/relationships/image" Target="../media/image4454.png"/><Relationship Id="rId373" Type="http://schemas.openxmlformats.org/officeDocument/2006/relationships/customXml" Target="../ink/ink9366.xml"/><Relationship Id="rId372" Type="http://schemas.openxmlformats.org/officeDocument/2006/relationships/image" Target="../media/image4453.png"/><Relationship Id="rId371" Type="http://schemas.openxmlformats.org/officeDocument/2006/relationships/customXml" Target="../ink/ink9365.xml"/><Relationship Id="rId370" Type="http://schemas.openxmlformats.org/officeDocument/2006/relationships/image" Target="../media/image4452.png"/><Relationship Id="rId37" Type="http://schemas.openxmlformats.org/officeDocument/2006/relationships/customXml" Target="../ink/ink9195.xml"/><Relationship Id="rId369" Type="http://schemas.openxmlformats.org/officeDocument/2006/relationships/customXml" Target="../ink/ink9364.xml"/><Relationship Id="rId368" Type="http://schemas.openxmlformats.org/officeDocument/2006/relationships/image" Target="../media/image4451.png"/><Relationship Id="rId367" Type="http://schemas.openxmlformats.org/officeDocument/2006/relationships/customXml" Target="../ink/ink9363.xml"/><Relationship Id="rId366" Type="http://schemas.openxmlformats.org/officeDocument/2006/relationships/image" Target="../media/image4450.png"/><Relationship Id="rId365" Type="http://schemas.openxmlformats.org/officeDocument/2006/relationships/customXml" Target="../ink/ink9362.xml"/><Relationship Id="rId364" Type="http://schemas.openxmlformats.org/officeDocument/2006/relationships/image" Target="../media/image4449.png"/><Relationship Id="rId363" Type="http://schemas.openxmlformats.org/officeDocument/2006/relationships/customXml" Target="../ink/ink9361.xml"/><Relationship Id="rId362" Type="http://schemas.openxmlformats.org/officeDocument/2006/relationships/image" Target="../media/image4448.png"/><Relationship Id="rId361" Type="http://schemas.openxmlformats.org/officeDocument/2006/relationships/customXml" Target="../ink/ink9360.xml"/><Relationship Id="rId360" Type="http://schemas.openxmlformats.org/officeDocument/2006/relationships/image" Target="../media/image4447.png"/><Relationship Id="rId36" Type="http://schemas.openxmlformats.org/officeDocument/2006/relationships/image" Target="../media/image4288.png"/><Relationship Id="rId359" Type="http://schemas.openxmlformats.org/officeDocument/2006/relationships/customXml" Target="../ink/ink9359.xml"/><Relationship Id="rId358" Type="http://schemas.openxmlformats.org/officeDocument/2006/relationships/image" Target="../media/image4446.png"/><Relationship Id="rId357" Type="http://schemas.openxmlformats.org/officeDocument/2006/relationships/customXml" Target="../ink/ink9358.xml"/><Relationship Id="rId356" Type="http://schemas.openxmlformats.org/officeDocument/2006/relationships/image" Target="../media/image4445.png"/><Relationship Id="rId355" Type="http://schemas.openxmlformats.org/officeDocument/2006/relationships/customXml" Target="../ink/ink9357.xml"/><Relationship Id="rId354" Type="http://schemas.openxmlformats.org/officeDocument/2006/relationships/image" Target="../media/image4444.png"/><Relationship Id="rId353" Type="http://schemas.openxmlformats.org/officeDocument/2006/relationships/customXml" Target="../ink/ink9356.xml"/><Relationship Id="rId352" Type="http://schemas.openxmlformats.org/officeDocument/2006/relationships/image" Target="../media/image4443.png"/><Relationship Id="rId351" Type="http://schemas.openxmlformats.org/officeDocument/2006/relationships/customXml" Target="../ink/ink9355.xml"/><Relationship Id="rId350" Type="http://schemas.openxmlformats.org/officeDocument/2006/relationships/image" Target="../media/image4442.png"/><Relationship Id="rId35" Type="http://schemas.openxmlformats.org/officeDocument/2006/relationships/customXml" Target="../ink/ink9194.xml"/><Relationship Id="rId349" Type="http://schemas.openxmlformats.org/officeDocument/2006/relationships/customXml" Target="../ink/ink9354.xml"/><Relationship Id="rId348" Type="http://schemas.openxmlformats.org/officeDocument/2006/relationships/image" Target="../media/image4441.png"/><Relationship Id="rId347" Type="http://schemas.openxmlformats.org/officeDocument/2006/relationships/customXml" Target="../ink/ink9353.xml"/><Relationship Id="rId346" Type="http://schemas.openxmlformats.org/officeDocument/2006/relationships/image" Target="../media/image4440.png"/><Relationship Id="rId345" Type="http://schemas.openxmlformats.org/officeDocument/2006/relationships/customXml" Target="../ink/ink9352.xml"/><Relationship Id="rId344" Type="http://schemas.openxmlformats.org/officeDocument/2006/relationships/image" Target="../media/image4439.png"/><Relationship Id="rId343" Type="http://schemas.openxmlformats.org/officeDocument/2006/relationships/customXml" Target="../ink/ink9351.xml"/><Relationship Id="rId342" Type="http://schemas.openxmlformats.org/officeDocument/2006/relationships/image" Target="../media/image4438.png"/><Relationship Id="rId341" Type="http://schemas.openxmlformats.org/officeDocument/2006/relationships/customXml" Target="../ink/ink9350.xml"/><Relationship Id="rId340" Type="http://schemas.openxmlformats.org/officeDocument/2006/relationships/image" Target="../media/image4437.png"/><Relationship Id="rId34" Type="http://schemas.openxmlformats.org/officeDocument/2006/relationships/image" Target="../media/image4287.png"/><Relationship Id="rId339" Type="http://schemas.openxmlformats.org/officeDocument/2006/relationships/customXml" Target="../ink/ink9349.xml"/><Relationship Id="rId338" Type="http://schemas.openxmlformats.org/officeDocument/2006/relationships/image" Target="../media/image4436.png"/><Relationship Id="rId337" Type="http://schemas.openxmlformats.org/officeDocument/2006/relationships/customXml" Target="../ink/ink9348.xml"/><Relationship Id="rId336" Type="http://schemas.openxmlformats.org/officeDocument/2006/relationships/image" Target="../media/image4435.png"/><Relationship Id="rId335" Type="http://schemas.openxmlformats.org/officeDocument/2006/relationships/customXml" Target="../ink/ink9347.xml"/><Relationship Id="rId334" Type="http://schemas.openxmlformats.org/officeDocument/2006/relationships/image" Target="../media/image4434.png"/><Relationship Id="rId333" Type="http://schemas.openxmlformats.org/officeDocument/2006/relationships/customXml" Target="../ink/ink9346.xml"/><Relationship Id="rId332" Type="http://schemas.openxmlformats.org/officeDocument/2006/relationships/image" Target="../media/image4433.png"/><Relationship Id="rId331" Type="http://schemas.openxmlformats.org/officeDocument/2006/relationships/customXml" Target="../ink/ink9345.xml"/><Relationship Id="rId330" Type="http://schemas.openxmlformats.org/officeDocument/2006/relationships/image" Target="../media/image4432.png"/><Relationship Id="rId33" Type="http://schemas.openxmlformats.org/officeDocument/2006/relationships/customXml" Target="../ink/ink9193.xml"/><Relationship Id="rId329" Type="http://schemas.openxmlformats.org/officeDocument/2006/relationships/customXml" Target="../ink/ink9344.xml"/><Relationship Id="rId328" Type="http://schemas.openxmlformats.org/officeDocument/2006/relationships/image" Target="../media/image4431.png"/><Relationship Id="rId327" Type="http://schemas.openxmlformats.org/officeDocument/2006/relationships/customXml" Target="../ink/ink9343.xml"/><Relationship Id="rId326" Type="http://schemas.openxmlformats.org/officeDocument/2006/relationships/image" Target="../media/image4430.png"/><Relationship Id="rId325" Type="http://schemas.openxmlformats.org/officeDocument/2006/relationships/customXml" Target="../ink/ink9342.xml"/><Relationship Id="rId324" Type="http://schemas.openxmlformats.org/officeDocument/2006/relationships/image" Target="../media/image4429.png"/><Relationship Id="rId323" Type="http://schemas.openxmlformats.org/officeDocument/2006/relationships/customXml" Target="../ink/ink9341.xml"/><Relationship Id="rId322" Type="http://schemas.openxmlformats.org/officeDocument/2006/relationships/image" Target="../media/image4428.png"/><Relationship Id="rId321" Type="http://schemas.openxmlformats.org/officeDocument/2006/relationships/customXml" Target="../ink/ink9340.xml"/><Relationship Id="rId320" Type="http://schemas.openxmlformats.org/officeDocument/2006/relationships/image" Target="../media/image4427.png"/><Relationship Id="rId32" Type="http://schemas.openxmlformats.org/officeDocument/2006/relationships/image" Target="../media/image18.png"/><Relationship Id="rId319" Type="http://schemas.openxmlformats.org/officeDocument/2006/relationships/customXml" Target="../ink/ink9339.xml"/><Relationship Id="rId318" Type="http://schemas.openxmlformats.org/officeDocument/2006/relationships/image" Target="../media/image4426.png"/><Relationship Id="rId317" Type="http://schemas.openxmlformats.org/officeDocument/2006/relationships/customXml" Target="../ink/ink9338.xml"/><Relationship Id="rId316" Type="http://schemas.openxmlformats.org/officeDocument/2006/relationships/image" Target="../media/image4425.png"/><Relationship Id="rId315" Type="http://schemas.openxmlformats.org/officeDocument/2006/relationships/customXml" Target="../ink/ink9337.xml"/><Relationship Id="rId314" Type="http://schemas.openxmlformats.org/officeDocument/2006/relationships/image" Target="../media/image4424.png"/><Relationship Id="rId313" Type="http://schemas.openxmlformats.org/officeDocument/2006/relationships/customXml" Target="../ink/ink9336.xml"/><Relationship Id="rId312" Type="http://schemas.openxmlformats.org/officeDocument/2006/relationships/image" Target="../media/image4423.png"/><Relationship Id="rId311" Type="http://schemas.openxmlformats.org/officeDocument/2006/relationships/customXml" Target="../ink/ink9335.xml"/><Relationship Id="rId310" Type="http://schemas.openxmlformats.org/officeDocument/2006/relationships/image" Target="../media/image4422.png"/><Relationship Id="rId31" Type="http://schemas.openxmlformats.org/officeDocument/2006/relationships/customXml" Target="../ink/ink9192.xml"/><Relationship Id="rId309" Type="http://schemas.openxmlformats.org/officeDocument/2006/relationships/customXml" Target="../ink/ink9334.xml"/><Relationship Id="rId308" Type="http://schemas.openxmlformats.org/officeDocument/2006/relationships/image" Target="../media/image4421.png"/><Relationship Id="rId307" Type="http://schemas.openxmlformats.org/officeDocument/2006/relationships/customXml" Target="../ink/ink9333.xml"/><Relationship Id="rId306" Type="http://schemas.openxmlformats.org/officeDocument/2006/relationships/image" Target="../media/image4420.png"/><Relationship Id="rId305" Type="http://schemas.openxmlformats.org/officeDocument/2006/relationships/customXml" Target="../ink/ink9332.xml"/><Relationship Id="rId304" Type="http://schemas.openxmlformats.org/officeDocument/2006/relationships/image" Target="../media/image4419.png"/><Relationship Id="rId303" Type="http://schemas.openxmlformats.org/officeDocument/2006/relationships/customXml" Target="../ink/ink9331.xml"/><Relationship Id="rId302" Type="http://schemas.openxmlformats.org/officeDocument/2006/relationships/image" Target="../media/image4418.png"/><Relationship Id="rId301" Type="http://schemas.openxmlformats.org/officeDocument/2006/relationships/customXml" Target="../ink/ink9330.xml"/><Relationship Id="rId300" Type="http://schemas.openxmlformats.org/officeDocument/2006/relationships/image" Target="../media/image4417.png"/><Relationship Id="rId30" Type="http://schemas.openxmlformats.org/officeDocument/2006/relationships/image" Target="../media/image4286.png"/><Relationship Id="rId3" Type="http://schemas.openxmlformats.org/officeDocument/2006/relationships/customXml" Target="../ink/ink9178.xml"/><Relationship Id="rId299" Type="http://schemas.openxmlformats.org/officeDocument/2006/relationships/customXml" Target="../ink/ink9329.xml"/><Relationship Id="rId298" Type="http://schemas.openxmlformats.org/officeDocument/2006/relationships/image" Target="../media/image4416.png"/><Relationship Id="rId297" Type="http://schemas.openxmlformats.org/officeDocument/2006/relationships/customXml" Target="../ink/ink9328.xml"/><Relationship Id="rId296" Type="http://schemas.openxmlformats.org/officeDocument/2006/relationships/image" Target="../media/image4415.png"/><Relationship Id="rId295" Type="http://schemas.openxmlformats.org/officeDocument/2006/relationships/customXml" Target="../ink/ink9327.xml"/><Relationship Id="rId294" Type="http://schemas.openxmlformats.org/officeDocument/2006/relationships/image" Target="../media/image4414.png"/><Relationship Id="rId293" Type="http://schemas.openxmlformats.org/officeDocument/2006/relationships/customXml" Target="../ink/ink9326.xml"/><Relationship Id="rId292" Type="http://schemas.openxmlformats.org/officeDocument/2006/relationships/image" Target="../media/image4413.png"/><Relationship Id="rId291" Type="http://schemas.openxmlformats.org/officeDocument/2006/relationships/customXml" Target="../ink/ink9325.xml"/><Relationship Id="rId290" Type="http://schemas.openxmlformats.org/officeDocument/2006/relationships/image" Target="../media/image4412.png"/><Relationship Id="rId29" Type="http://schemas.openxmlformats.org/officeDocument/2006/relationships/customXml" Target="../ink/ink9191.xml"/><Relationship Id="rId289" Type="http://schemas.openxmlformats.org/officeDocument/2006/relationships/customXml" Target="../ink/ink9324.xml"/><Relationship Id="rId288" Type="http://schemas.openxmlformats.org/officeDocument/2006/relationships/image" Target="../media/image4411.png"/><Relationship Id="rId287" Type="http://schemas.openxmlformats.org/officeDocument/2006/relationships/customXml" Target="../ink/ink9323.xml"/><Relationship Id="rId286" Type="http://schemas.openxmlformats.org/officeDocument/2006/relationships/image" Target="../media/image4410.png"/><Relationship Id="rId285" Type="http://schemas.openxmlformats.org/officeDocument/2006/relationships/customXml" Target="../ink/ink9322.xml"/><Relationship Id="rId284" Type="http://schemas.openxmlformats.org/officeDocument/2006/relationships/image" Target="../media/image4409.png"/><Relationship Id="rId283" Type="http://schemas.openxmlformats.org/officeDocument/2006/relationships/customXml" Target="../ink/ink9321.xml"/><Relationship Id="rId282" Type="http://schemas.openxmlformats.org/officeDocument/2006/relationships/customXml" Target="../ink/ink9320.xml"/><Relationship Id="rId281" Type="http://schemas.openxmlformats.org/officeDocument/2006/relationships/image" Target="../media/image4408.png"/><Relationship Id="rId280" Type="http://schemas.openxmlformats.org/officeDocument/2006/relationships/customXml" Target="../ink/ink9319.xml"/><Relationship Id="rId28" Type="http://schemas.openxmlformats.org/officeDocument/2006/relationships/image" Target="../media/image4285.png"/><Relationship Id="rId279" Type="http://schemas.openxmlformats.org/officeDocument/2006/relationships/image" Target="../media/image4407.png"/><Relationship Id="rId278" Type="http://schemas.openxmlformats.org/officeDocument/2006/relationships/customXml" Target="../ink/ink9318.xml"/><Relationship Id="rId277" Type="http://schemas.openxmlformats.org/officeDocument/2006/relationships/image" Target="../media/image4406.png"/><Relationship Id="rId276" Type="http://schemas.openxmlformats.org/officeDocument/2006/relationships/customXml" Target="../ink/ink9317.xml"/><Relationship Id="rId275" Type="http://schemas.openxmlformats.org/officeDocument/2006/relationships/image" Target="../media/image4405.png"/><Relationship Id="rId274" Type="http://schemas.openxmlformats.org/officeDocument/2006/relationships/customXml" Target="../ink/ink9316.xml"/><Relationship Id="rId273" Type="http://schemas.openxmlformats.org/officeDocument/2006/relationships/image" Target="../media/image4404.png"/><Relationship Id="rId272" Type="http://schemas.openxmlformats.org/officeDocument/2006/relationships/customXml" Target="../ink/ink9315.xml"/><Relationship Id="rId271" Type="http://schemas.openxmlformats.org/officeDocument/2006/relationships/image" Target="../media/image4403.png"/><Relationship Id="rId270" Type="http://schemas.openxmlformats.org/officeDocument/2006/relationships/customXml" Target="../ink/ink9314.xml"/><Relationship Id="rId27" Type="http://schemas.openxmlformats.org/officeDocument/2006/relationships/customXml" Target="../ink/ink9190.xml"/><Relationship Id="rId269" Type="http://schemas.openxmlformats.org/officeDocument/2006/relationships/image" Target="../media/image4402.png"/><Relationship Id="rId268" Type="http://schemas.openxmlformats.org/officeDocument/2006/relationships/customXml" Target="../ink/ink9313.xml"/><Relationship Id="rId267" Type="http://schemas.openxmlformats.org/officeDocument/2006/relationships/image" Target="../media/image4401.png"/><Relationship Id="rId266" Type="http://schemas.openxmlformats.org/officeDocument/2006/relationships/customXml" Target="../ink/ink9312.xml"/><Relationship Id="rId265" Type="http://schemas.openxmlformats.org/officeDocument/2006/relationships/image" Target="../media/image4400.png"/><Relationship Id="rId264" Type="http://schemas.openxmlformats.org/officeDocument/2006/relationships/customXml" Target="../ink/ink9311.xml"/><Relationship Id="rId263" Type="http://schemas.openxmlformats.org/officeDocument/2006/relationships/image" Target="../media/image4399.png"/><Relationship Id="rId262" Type="http://schemas.openxmlformats.org/officeDocument/2006/relationships/customXml" Target="../ink/ink9310.xml"/><Relationship Id="rId261" Type="http://schemas.openxmlformats.org/officeDocument/2006/relationships/image" Target="../media/image4398.png"/><Relationship Id="rId260" Type="http://schemas.openxmlformats.org/officeDocument/2006/relationships/customXml" Target="../ink/ink9309.xml"/><Relationship Id="rId26" Type="http://schemas.openxmlformats.org/officeDocument/2006/relationships/image" Target="../media/image4284.png"/><Relationship Id="rId259" Type="http://schemas.openxmlformats.org/officeDocument/2006/relationships/image" Target="../media/image4397.png"/><Relationship Id="rId258" Type="http://schemas.openxmlformats.org/officeDocument/2006/relationships/customXml" Target="../ink/ink9308.xml"/><Relationship Id="rId257" Type="http://schemas.openxmlformats.org/officeDocument/2006/relationships/image" Target="../media/image4396.png"/><Relationship Id="rId256" Type="http://schemas.openxmlformats.org/officeDocument/2006/relationships/customXml" Target="../ink/ink9307.xml"/><Relationship Id="rId255" Type="http://schemas.openxmlformats.org/officeDocument/2006/relationships/image" Target="../media/image4395.png"/><Relationship Id="rId254" Type="http://schemas.openxmlformats.org/officeDocument/2006/relationships/customXml" Target="../ink/ink9306.xml"/><Relationship Id="rId253" Type="http://schemas.openxmlformats.org/officeDocument/2006/relationships/image" Target="../media/image4394.png"/><Relationship Id="rId252" Type="http://schemas.openxmlformats.org/officeDocument/2006/relationships/customXml" Target="../ink/ink9305.xml"/><Relationship Id="rId251" Type="http://schemas.openxmlformats.org/officeDocument/2006/relationships/image" Target="../media/image4393.png"/><Relationship Id="rId250" Type="http://schemas.openxmlformats.org/officeDocument/2006/relationships/customXml" Target="../ink/ink9304.xml"/><Relationship Id="rId25" Type="http://schemas.openxmlformats.org/officeDocument/2006/relationships/customXml" Target="../ink/ink9189.xml"/><Relationship Id="rId249" Type="http://schemas.openxmlformats.org/officeDocument/2006/relationships/image" Target="../media/image4392.png"/><Relationship Id="rId248" Type="http://schemas.openxmlformats.org/officeDocument/2006/relationships/customXml" Target="../ink/ink9303.xml"/><Relationship Id="rId247" Type="http://schemas.openxmlformats.org/officeDocument/2006/relationships/image" Target="../media/image4391.png"/><Relationship Id="rId246" Type="http://schemas.openxmlformats.org/officeDocument/2006/relationships/customXml" Target="../ink/ink9302.xml"/><Relationship Id="rId245" Type="http://schemas.openxmlformats.org/officeDocument/2006/relationships/image" Target="../media/image4390.png"/><Relationship Id="rId244" Type="http://schemas.openxmlformats.org/officeDocument/2006/relationships/customXml" Target="../ink/ink9301.xml"/><Relationship Id="rId243" Type="http://schemas.openxmlformats.org/officeDocument/2006/relationships/image" Target="../media/image4389.png"/><Relationship Id="rId242" Type="http://schemas.openxmlformats.org/officeDocument/2006/relationships/customXml" Target="../ink/ink9300.xml"/><Relationship Id="rId241" Type="http://schemas.openxmlformats.org/officeDocument/2006/relationships/image" Target="../media/image4388.png"/><Relationship Id="rId240" Type="http://schemas.openxmlformats.org/officeDocument/2006/relationships/customXml" Target="../ink/ink9299.xml"/><Relationship Id="rId24" Type="http://schemas.openxmlformats.org/officeDocument/2006/relationships/image" Target="../media/image4283.png"/><Relationship Id="rId239" Type="http://schemas.openxmlformats.org/officeDocument/2006/relationships/image" Target="../media/image4387.png"/><Relationship Id="rId238" Type="http://schemas.openxmlformats.org/officeDocument/2006/relationships/customXml" Target="../ink/ink9298.xml"/><Relationship Id="rId237" Type="http://schemas.openxmlformats.org/officeDocument/2006/relationships/image" Target="../media/image4386.png"/><Relationship Id="rId236" Type="http://schemas.openxmlformats.org/officeDocument/2006/relationships/customXml" Target="../ink/ink9297.xml"/><Relationship Id="rId235" Type="http://schemas.openxmlformats.org/officeDocument/2006/relationships/image" Target="../media/image4385.png"/><Relationship Id="rId234" Type="http://schemas.openxmlformats.org/officeDocument/2006/relationships/customXml" Target="../ink/ink9296.xml"/><Relationship Id="rId233" Type="http://schemas.openxmlformats.org/officeDocument/2006/relationships/image" Target="../media/image4384.png"/><Relationship Id="rId232" Type="http://schemas.openxmlformats.org/officeDocument/2006/relationships/customXml" Target="../ink/ink9295.xml"/><Relationship Id="rId231" Type="http://schemas.openxmlformats.org/officeDocument/2006/relationships/image" Target="../media/image4383.png"/><Relationship Id="rId230" Type="http://schemas.openxmlformats.org/officeDocument/2006/relationships/customXml" Target="../ink/ink9294.xml"/><Relationship Id="rId23" Type="http://schemas.openxmlformats.org/officeDocument/2006/relationships/customXml" Target="../ink/ink9188.xml"/><Relationship Id="rId229" Type="http://schemas.openxmlformats.org/officeDocument/2006/relationships/image" Target="../media/image4382.png"/><Relationship Id="rId228" Type="http://schemas.openxmlformats.org/officeDocument/2006/relationships/customXml" Target="../ink/ink9293.xml"/><Relationship Id="rId227" Type="http://schemas.openxmlformats.org/officeDocument/2006/relationships/image" Target="../media/image4381.png"/><Relationship Id="rId226" Type="http://schemas.openxmlformats.org/officeDocument/2006/relationships/customXml" Target="../ink/ink9292.xml"/><Relationship Id="rId225" Type="http://schemas.openxmlformats.org/officeDocument/2006/relationships/image" Target="../media/image4380.png"/><Relationship Id="rId224" Type="http://schemas.openxmlformats.org/officeDocument/2006/relationships/customXml" Target="../ink/ink9291.xml"/><Relationship Id="rId223" Type="http://schemas.openxmlformats.org/officeDocument/2006/relationships/image" Target="../media/image4379.png"/><Relationship Id="rId222" Type="http://schemas.openxmlformats.org/officeDocument/2006/relationships/customXml" Target="../ink/ink9290.xml"/><Relationship Id="rId221" Type="http://schemas.openxmlformats.org/officeDocument/2006/relationships/image" Target="../media/image4378.png"/><Relationship Id="rId220" Type="http://schemas.openxmlformats.org/officeDocument/2006/relationships/customXml" Target="../ink/ink9289.xml"/><Relationship Id="rId22" Type="http://schemas.openxmlformats.org/officeDocument/2006/relationships/image" Target="../media/image4282.png"/><Relationship Id="rId219" Type="http://schemas.openxmlformats.org/officeDocument/2006/relationships/customXml" Target="../ink/ink9288.xml"/><Relationship Id="rId218" Type="http://schemas.openxmlformats.org/officeDocument/2006/relationships/image" Target="../media/image4377.png"/><Relationship Id="rId217" Type="http://schemas.openxmlformats.org/officeDocument/2006/relationships/customXml" Target="../ink/ink9287.xml"/><Relationship Id="rId216" Type="http://schemas.openxmlformats.org/officeDocument/2006/relationships/image" Target="../media/image4376.png"/><Relationship Id="rId215" Type="http://schemas.openxmlformats.org/officeDocument/2006/relationships/customXml" Target="../ink/ink9286.xml"/><Relationship Id="rId214" Type="http://schemas.openxmlformats.org/officeDocument/2006/relationships/image" Target="../media/image4375.png"/><Relationship Id="rId213" Type="http://schemas.openxmlformats.org/officeDocument/2006/relationships/customXml" Target="../ink/ink9285.xml"/><Relationship Id="rId212" Type="http://schemas.openxmlformats.org/officeDocument/2006/relationships/image" Target="../media/image4374.png"/><Relationship Id="rId211" Type="http://schemas.openxmlformats.org/officeDocument/2006/relationships/customXml" Target="../ink/ink9284.xml"/><Relationship Id="rId210" Type="http://schemas.openxmlformats.org/officeDocument/2006/relationships/image" Target="../media/image4373.png"/><Relationship Id="rId21" Type="http://schemas.openxmlformats.org/officeDocument/2006/relationships/customXml" Target="../ink/ink9187.xml"/><Relationship Id="rId209" Type="http://schemas.openxmlformats.org/officeDocument/2006/relationships/customXml" Target="../ink/ink9283.xml"/><Relationship Id="rId208" Type="http://schemas.openxmlformats.org/officeDocument/2006/relationships/image" Target="../media/image4372.png"/><Relationship Id="rId207" Type="http://schemas.openxmlformats.org/officeDocument/2006/relationships/customXml" Target="../ink/ink9282.xml"/><Relationship Id="rId206" Type="http://schemas.openxmlformats.org/officeDocument/2006/relationships/image" Target="../media/image4371.png"/><Relationship Id="rId205" Type="http://schemas.openxmlformats.org/officeDocument/2006/relationships/customXml" Target="../ink/ink9281.xml"/><Relationship Id="rId204" Type="http://schemas.openxmlformats.org/officeDocument/2006/relationships/image" Target="../media/image4370.png"/><Relationship Id="rId203" Type="http://schemas.openxmlformats.org/officeDocument/2006/relationships/customXml" Target="../ink/ink9280.xml"/><Relationship Id="rId202" Type="http://schemas.openxmlformats.org/officeDocument/2006/relationships/image" Target="../media/image4369.png"/><Relationship Id="rId201" Type="http://schemas.openxmlformats.org/officeDocument/2006/relationships/customXml" Target="../ink/ink9279.xml"/><Relationship Id="rId200" Type="http://schemas.openxmlformats.org/officeDocument/2006/relationships/image" Target="../media/image4368.png"/><Relationship Id="rId20" Type="http://schemas.openxmlformats.org/officeDocument/2006/relationships/image" Target="../media/image4281.png"/><Relationship Id="rId2" Type="http://schemas.openxmlformats.org/officeDocument/2006/relationships/image" Target="../media/image4272.png"/><Relationship Id="rId199" Type="http://schemas.openxmlformats.org/officeDocument/2006/relationships/customXml" Target="../ink/ink9278.xml"/><Relationship Id="rId198" Type="http://schemas.openxmlformats.org/officeDocument/2006/relationships/image" Target="../media/image4367.png"/><Relationship Id="rId197" Type="http://schemas.openxmlformats.org/officeDocument/2006/relationships/customXml" Target="../ink/ink9277.xml"/><Relationship Id="rId196" Type="http://schemas.openxmlformats.org/officeDocument/2006/relationships/image" Target="../media/image4366.png"/><Relationship Id="rId195" Type="http://schemas.openxmlformats.org/officeDocument/2006/relationships/customXml" Target="../ink/ink9276.xml"/><Relationship Id="rId194" Type="http://schemas.openxmlformats.org/officeDocument/2006/relationships/image" Target="../media/image4365.png"/><Relationship Id="rId193" Type="http://schemas.openxmlformats.org/officeDocument/2006/relationships/customXml" Target="../ink/ink9275.xml"/><Relationship Id="rId192" Type="http://schemas.openxmlformats.org/officeDocument/2006/relationships/image" Target="../media/image4364.png"/><Relationship Id="rId191" Type="http://schemas.openxmlformats.org/officeDocument/2006/relationships/customXml" Target="../ink/ink9274.xml"/><Relationship Id="rId190" Type="http://schemas.openxmlformats.org/officeDocument/2006/relationships/image" Target="../media/image4363.png"/><Relationship Id="rId19" Type="http://schemas.openxmlformats.org/officeDocument/2006/relationships/customXml" Target="../ink/ink9186.xml"/><Relationship Id="rId189" Type="http://schemas.openxmlformats.org/officeDocument/2006/relationships/customXml" Target="../ink/ink9273.xml"/><Relationship Id="rId188" Type="http://schemas.openxmlformats.org/officeDocument/2006/relationships/image" Target="../media/image4362.png"/><Relationship Id="rId187" Type="http://schemas.openxmlformats.org/officeDocument/2006/relationships/customXml" Target="../ink/ink9272.xml"/><Relationship Id="rId186" Type="http://schemas.openxmlformats.org/officeDocument/2006/relationships/image" Target="../media/image4361.png"/><Relationship Id="rId185" Type="http://schemas.openxmlformats.org/officeDocument/2006/relationships/customXml" Target="../ink/ink9271.xml"/><Relationship Id="rId184" Type="http://schemas.openxmlformats.org/officeDocument/2006/relationships/image" Target="../media/image4360.png"/><Relationship Id="rId183" Type="http://schemas.openxmlformats.org/officeDocument/2006/relationships/customXml" Target="../ink/ink9270.xml"/><Relationship Id="rId182" Type="http://schemas.openxmlformats.org/officeDocument/2006/relationships/image" Target="../media/image4359.png"/><Relationship Id="rId181" Type="http://schemas.openxmlformats.org/officeDocument/2006/relationships/customXml" Target="../ink/ink9269.xml"/><Relationship Id="rId180" Type="http://schemas.openxmlformats.org/officeDocument/2006/relationships/image" Target="../media/image4358.png"/><Relationship Id="rId18" Type="http://schemas.openxmlformats.org/officeDocument/2006/relationships/image" Target="../media/image4280.png"/><Relationship Id="rId179" Type="http://schemas.openxmlformats.org/officeDocument/2006/relationships/customXml" Target="../ink/ink9268.xml"/><Relationship Id="rId178" Type="http://schemas.openxmlformats.org/officeDocument/2006/relationships/image" Target="../media/image4357.png"/><Relationship Id="rId177" Type="http://schemas.openxmlformats.org/officeDocument/2006/relationships/customXml" Target="../ink/ink9267.xml"/><Relationship Id="rId176" Type="http://schemas.openxmlformats.org/officeDocument/2006/relationships/image" Target="../media/image4356.png"/><Relationship Id="rId175" Type="http://schemas.openxmlformats.org/officeDocument/2006/relationships/customXml" Target="../ink/ink9266.xml"/><Relationship Id="rId174" Type="http://schemas.openxmlformats.org/officeDocument/2006/relationships/image" Target="../media/image4355.png"/><Relationship Id="rId173" Type="http://schemas.openxmlformats.org/officeDocument/2006/relationships/customXml" Target="../ink/ink9265.xml"/><Relationship Id="rId172" Type="http://schemas.openxmlformats.org/officeDocument/2006/relationships/image" Target="../media/image4354.png"/><Relationship Id="rId171" Type="http://schemas.openxmlformats.org/officeDocument/2006/relationships/customXml" Target="../ink/ink9264.xml"/><Relationship Id="rId170" Type="http://schemas.openxmlformats.org/officeDocument/2006/relationships/image" Target="../media/image4353.png"/><Relationship Id="rId17" Type="http://schemas.openxmlformats.org/officeDocument/2006/relationships/customXml" Target="../ink/ink9185.xml"/><Relationship Id="rId169" Type="http://schemas.openxmlformats.org/officeDocument/2006/relationships/customXml" Target="../ink/ink9263.xml"/><Relationship Id="rId168" Type="http://schemas.openxmlformats.org/officeDocument/2006/relationships/image" Target="../media/image4352.png"/><Relationship Id="rId167" Type="http://schemas.openxmlformats.org/officeDocument/2006/relationships/customXml" Target="../ink/ink9262.xml"/><Relationship Id="rId166" Type="http://schemas.openxmlformats.org/officeDocument/2006/relationships/image" Target="../media/image4351.png"/><Relationship Id="rId165" Type="http://schemas.openxmlformats.org/officeDocument/2006/relationships/customXml" Target="../ink/ink9261.xml"/><Relationship Id="rId164" Type="http://schemas.openxmlformats.org/officeDocument/2006/relationships/image" Target="../media/image4350.png"/><Relationship Id="rId163" Type="http://schemas.openxmlformats.org/officeDocument/2006/relationships/customXml" Target="../ink/ink9260.xml"/><Relationship Id="rId162" Type="http://schemas.openxmlformats.org/officeDocument/2006/relationships/image" Target="../media/image4349.png"/><Relationship Id="rId161" Type="http://schemas.openxmlformats.org/officeDocument/2006/relationships/customXml" Target="../ink/ink9259.xml"/><Relationship Id="rId160" Type="http://schemas.openxmlformats.org/officeDocument/2006/relationships/customXml" Target="../ink/ink9258.xml"/><Relationship Id="rId16" Type="http://schemas.openxmlformats.org/officeDocument/2006/relationships/image" Target="../media/image4279.png"/><Relationship Id="rId159" Type="http://schemas.openxmlformats.org/officeDocument/2006/relationships/image" Target="../media/image4348.png"/><Relationship Id="rId158" Type="http://schemas.openxmlformats.org/officeDocument/2006/relationships/customXml" Target="../ink/ink9257.xml"/><Relationship Id="rId157" Type="http://schemas.openxmlformats.org/officeDocument/2006/relationships/image" Target="../media/image4347.png"/><Relationship Id="rId156" Type="http://schemas.openxmlformats.org/officeDocument/2006/relationships/customXml" Target="../ink/ink9256.xml"/><Relationship Id="rId155" Type="http://schemas.openxmlformats.org/officeDocument/2006/relationships/image" Target="../media/image4346.png"/><Relationship Id="rId154" Type="http://schemas.openxmlformats.org/officeDocument/2006/relationships/customXml" Target="../ink/ink9255.xml"/><Relationship Id="rId153" Type="http://schemas.openxmlformats.org/officeDocument/2006/relationships/image" Target="../media/image4345.png"/><Relationship Id="rId152" Type="http://schemas.openxmlformats.org/officeDocument/2006/relationships/customXml" Target="../ink/ink9254.xml"/><Relationship Id="rId151" Type="http://schemas.openxmlformats.org/officeDocument/2006/relationships/image" Target="../media/image4344.png"/><Relationship Id="rId150" Type="http://schemas.openxmlformats.org/officeDocument/2006/relationships/customXml" Target="../ink/ink9253.xml"/><Relationship Id="rId15" Type="http://schemas.openxmlformats.org/officeDocument/2006/relationships/customXml" Target="../ink/ink9184.xml"/><Relationship Id="rId149" Type="http://schemas.openxmlformats.org/officeDocument/2006/relationships/customXml" Target="../ink/ink9252.xml"/><Relationship Id="rId148" Type="http://schemas.openxmlformats.org/officeDocument/2006/relationships/image" Target="../media/image4343.png"/><Relationship Id="rId147" Type="http://schemas.openxmlformats.org/officeDocument/2006/relationships/customXml" Target="../ink/ink9251.xml"/><Relationship Id="rId146" Type="http://schemas.openxmlformats.org/officeDocument/2006/relationships/image" Target="../media/image4342.png"/><Relationship Id="rId145" Type="http://schemas.openxmlformats.org/officeDocument/2006/relationships/customXml" Target="../ink/ink9250.xml"/><Relationship Id="rId144" Type="http://schemas.openxmlformats.org/officeDocument/2006/relationships/image" Target="../media/image4341.png"/><Relationship Id="rId143" Type="http://schemas.openxmlformats.org/officeDocument/2006/relationships/customXml" Target="../ink/ink9249.xml"/><Relationship Id="rId142" Type="http://schemas.openxmlformats.org/officeDocument/2006/relationships/image" Target="../media/image4340.png"/><Relationship Id="rId141" Type="http://schemas.openxmlformats.org/officeDocument/2006/relationships/customXml" Target="../ink/ink9248.xml"/><Relationship Id="rId140" Type="http://schemas.openxmlformats.org/officeDocument/2006/relationships/image" Target="../media/image4339.png"/><Relationship Id="rId14" Type="http://schemas.openxmlformats.org/officeDocument/2006/relationships/image" Target="../media/image4278.png"/><Relationship Id="rId139" Type="http://schemas.openxmlformats.org/officeDocument/2006/relationships/customXml" Target="../ink/ink9247.xml"/><Relationship Id="rId138" Type="http://schemas.openxmlformats.org/officeDocument/2006/relationships/image" Target="../media/image4338.png"/><Relationship Id="rId137" Type="http://schemas.openxmlformats.org/officeDocument/2006/relationships/customXml" Target="../ink/ink9246.xml"/><Relationship Id="rId136" Type="http://schemas.openxmlformats.org/officeDocument/2006/relationships/image" Target="../media/image4337.png"/><Relationship Id="rId135" Type="http://schemas.openxmlformats.org/officeDocument/2006/relationships/customXml" Target="../ink/ink9245.xml"/><Relationship Id="rId134" Type="http://schemas.openxmlformats.org/officeDocument/2006/relationships/image" Target="../media/image4336.png"/><Relationship Id="rId133" Type="http://schemas.openxmlformats.org/officeDocument/2006/relationships/customXml" Target="../ink/ink9244.xml"/><Relationship Id="rId132" Type="http://schemas.openxmlformats.org/officeDocument/2006/relationships/image" Target="../media/image4335.png"/><Relationship Id="rId131" Type="http://schemas.openxmlformats.org/officeDocument/2006/relationships/customXml" Target="../ink/ink9243.xml"/><Relationship Id="rId130" Type="http://schemas.openxmlformats.org/officeDocument/2006/relationships/image" Target="../media/image4334.png"/><Relationship Id="rId13" Type="http://schemas.openxmlformats.org/officeDocument/2006/relationships/customXml" Target="../ink/ink9183.xml"/><Relationship Id="rId129" Type="http://schemas.openxmlformats.org/officeDocument/2006/relationships/customXml" Target="../ink/ink9242.xml"/><Relationship Id="rId128" Type="http://schemas.openxmlformats.org/officeDocument/2006/relationships/image" Target="../media/image4333.png"/><Relationship Id="rId127" Type="http://schemas.openxmlformats.org/officeDocument/2006/relationships/customXml" Target="../ink/ink9241.xml"/><Relationship Id="rId126" Type="http://schemas.openxmlformats.org/officeDocument/2006/relationships/image" Target="../media/image4332.png"/><Relationship Id="rId125" Type="http://schemas.openxmlformats.org/officeDocument/2006/relationships/customXml" Target="../ink/ink9240.xml"/><Relationship Id="rId124" Type="http://schemas.openxmlformats.org/officeDocument/2006/relationships/image" Target="../media/image4331.png"/><Relationship Id="rId123" Type="http://schemas.openxmlformats.org/officeDocument/2006/relationships/customXml" Target="../ink/ink9239.xml"/><Relationship Id="rId122" Type="http://schemas.openxmlformats.org/officeDocument/2006/relationships/image" Target="../media/image4330.png"/><Relationship Id="rId121" Type="http://schemas.openxmlformats.org/officeDocument/2006/relationships/customXml" Target="../ink/ink9238.xml"/><Relationship Id="rId120" Type="http://schemas.openxmlformats.org/officeDocument/2006/relationships/customXml" Target="../ink/ink9237.xml"/><Relationship Id="rId12" Type="http://schemas.openxmlformats.org/officeDocument/2006/relationships/image" Target="../media/image4277.png"/><Relationship Id="rId119" Type="http://schemas.openxmlformats.org/officeDocument/2006/relationships/image" Target="../media/image4329.png"/><Relationship Id="rId118" Type="http://schemas.openxmlformats.org/officeDocument/2006/relationships/customXml" Target="../ink/ink9236.xml"/><Relationship Id="rId117" Type="http://schemas.openxmlformats.org/officeDocument/2006/relationships/image" Target="../media/image4328.png"/><Relationship Id="rId116" Type="http://schemas.openxmlformats.org/officeDocument/2006/relationships/customXml" Target="../ink/ink9235.xml"/><Relationship Id="rId115" Type="http://schemas.openxmlformats.org/officeDocument/2006/relationships/image" Target="../media/image4327.png"/><Relationship Id="rId114" Type="http://schemas.openxmlformats.org/officeDocument/2006/relationships/customXml" Target="../ink/ink9234.xml"/><Relationship Id="rId113" Type="http://schemas.openxmlformats.org/officeDocument/2006/relationships/image" Target="../media/image4326.png"/><Relationship Id="rId112" Type="http://schemas.openxmlformats.org/officeDocument/2006/relationships/customXml" Target="../ink/ink9233.xml"/><Relationship Id="rId111" Type="http://schemas.openxmlformats.org/officeDocument/2006/relationships/image" Target="../media/image4325.png"/><Relationship Id="rId110" Type="http://schemas.openxmlformats.org/officeDocument/2006/relationships/customXml" Target="../ink/ink9232.xml"/><Relationship Id="rId11" Type="http://schemas.openxmlformats.org/officeDocument/2006/relationships/customXml" Target="../ink/ink9182.xml"/><Relationship Id="rId109" Type="http://schemas.openxmlformats.org/officeDocument/2006/relationships/image" Target="../media/image4324.png"/><Relationship Id="rId108" Type="http://schemas.openxmlformats.org/officeDocument/2006/relationships/customXml" Target="../ink/ink9231.xml"/><Relationship Id="rId107" Type="http://schemas.openxmlformats.org/officeDocument/2006/relationships/image" Target="../media/image4323.png"/><Relationship Id="rId106" Type="http://schemas.openxmlformats.org/officeDocument/2006/relationships/customXml" Target="../ink/ink9230.xml"/><Relationship Id="rId105" Type="http://schemas.openxmlformats.org/officeDocument/2006/relationships/image" Target="../media/image4322.png"/><Relationship Id="rId104" Type="http://schemas.openxmlformats.org/officeDocument/2006/relationships/customXml" Target="../ink/ink9229.xml"/><Relationship Id="rId103" Type="http://schemas.openxmlformats.org/officeDocument/2006/relationships/image" Target="../media/image4321.png"/><Relationship Id="rId102" Type="http://schemas.openxmlformats.org/officeDocument/2006/relationships/customXml" Target="../ink/ink9228.xml"/><Relationship Id="rId101" Type="http://schemas.openxmlformats.org/officeDocument/2006/relationships/image" Target="../media/image4320.png"/><Relationship Id="rId100" Type="http://schemas.openxmlformats.org/officeDocument/2006/relationships/customXml" Target="../ink/ink9227.xml"/><Relationship Id="rId10" Type="http://schemas.openxmlformats.org/officeDocument/2006/relationships/image" Target="../media/image4276.png"/><Relationship Id="rId1" Type="http://schemas.openxmlformats.org/officeDocument/2006/relationships/customXml" Target="../ink/ink9177.xml"/></Relationships>
</file>

<file path=ppt/slides/_rels/slide10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507.png"/><Relationship Id="rId98" Type="http://schemas.openxmlformats.org/officeDocument/2006/relationships/customXml" Target="../ink/ink9421.xml"/><Relationship Id="rId97" Type="http://schemas.openxmlformats.org/officeDocument/2006/relationships/image" Target="../media/image4506.png"/><Relationship Id="rId96" Type="http://schemas.openxmlformats.org/officeDocument/2006/relationships/customXml" Target="../ink/ink9420.xml"/><Relationship Id="rId95" Type="http://schemas.openxmlformats.org/officeDocument/2006/relationships/image" Target="../media/image4505.png"/><Relationship Id="rId94" Type="http://schemas.openxmlformats.org/officeDocument/2006/relationships/customXml" Target="../ink/ink9419.xml"/><Relationship Id="rId93" Type="http://schemas.openxmlformats.org/officeDocument/2006/relationships/image" Target="../media/image4504.png"/><Relationship Id="rId92" Type="http://schemas.openxmlformats.org/officeDocument/2006/relationships/customXml" Target="../ink/ink9418.xml"/><Relationship Id="rId91" Type="http://schemas.openxmlformats.org/officeDocument/2006/relationships/image" Target="../media/image4503.png"/><Relationship Id="rId90" Type="http://schemas.openxmlformats.org/officeDocument/2006/relationships/customXml" Target="../ink/ink9417.xml"/><Relationship Id="rId9" Type="http://schemas.openxmlformats.org/officeDocument/2006/relationships/customXml" Target="../ink/ink9376.xml"/><Relationship Id="rId89" Type="http://schemas.openxmlformats.org/officeDocument/2006/relationships/image" Target="../media/image4502.png"/><Relationship Id="rId88" Type="http://schemas.openxmlformats.org/officeDocument/2006/relationships/customXml" Target="../ink/ink9416.xml"/><Relationship Id="rId87" Type="http://schemas.openxmlformats.org/officeDocument/2006/relationships/image" Target="../media/image4501.png"/><Relationship Id="rId86" Type="http://schemas.openxmlformats.org/officeDocument/2006/relationships/customXml" Target="../ink/ink9415.xml"/><Relationship Id="rId85" Type="http://schemas.openxmlformats.org/officeDocument/2006/relationships/image" Target="../media/image4500.png"/><Relationship Id="rId84" Type="http://schemas.openxmlformats.org/officeDocument/2006/relationships/customXml" Target="../ink/ink9414.xml"/><Relationship Id="rId83" Type="http://schemas.openxmlformats.org/officeDocument/2006/relationships/image" Target="../media/image4499.png"/><Relationship Id="rId82" Type="http://schemas.openxmlformats.org/officeDocument/2006/relationships/customXml" Target="../ink/ink9413.xml"/><Relationship Id="rId81" Type="http://schemas.openxmlformats.org/officeDocument/2006/relationships/image" Target="../media/image4498.png"/><Relationship Id="rId80" Type="http://schemas.openxmlformats.org/officeDocument/2006/relationships/customXml" Target="../ink/ink9412.xml"/><Relationship Id="rId8" Type="http://schemas.openxmlformats.org/officeDocument/2006/relationships/image" Target="../media/image4463.png"/><Relationship Id="rId79" Type="http://schemas.openxmlformats.org/officeDocument/2006/relationships/image" Target="../media/image4497.png"/><Relationship Id="rId78" Type="http://schemas.openxmlformats.org/officeDocument/2006/relationships/customXml" Target="../ink/ink9411.xml"/><Relationship Id="rId77" Type="http://schemas.openxmlformats.org/officeDocument/2006/relationships/image" Target="../media/image4496.png"/><Relationship Id="rId76" Type="http://schemas.openxmlformats.org/officeDocument/2006/relationships/customXml" Target="../ink/ink9410.xml"/><Relationship Id="rId75" Type="http://schemas.openxmlformats.org/officeDocument/2006/relationships/image" Target="../media/image4495.png"/><Relationship Id="rId74" Type="http://schemas.openxmlformats.org/officeDocument/2006/relationships/customXml" Target="../ink/ink9409.xml"/><Relationship Id="rId73" Type="http://schemas.openxmlformats.org/officeDocument/2006/relationships/image" Target="../media/image4494.png"/><Relationship Id="rId72" Type="http://schemas.openxmlformats.org/officeDocument/2006/relationships/customXml" Target="../ink/ink9408.xml"/><Relationship Id="rId71" Type="http://schemas.openxmlformats.org/officeDocument/2006/relationships/image" Target="../media/image4493.png"/><Relationship Id="rId70" Type="http://schemas.openxmlformats.org/officeDocument/2006/relationships/customXml" Target="../ink/ink9407.xml"/><Relationship Id="rId7" Type="http://schemas.openxmlformats.org/officeDocument/2006/relationships/customXml" Target="../ink/ink9375.xml"/><Relationship Id="rId69" Type="http://schemas.openxmlformats.org/officeDocument/2006/relationships/image" Target="../media/image4492.png"/><Relationship Id="rId68" Type="http://schemas.openxmlformats.org/officeDocument/2006/relationships/customXml" Target="../ink/ink9406.xml"/><Relationship Id="rId67" Type="http://schemas.openxmlformats.org/officeDocument/2006/relationships/image" Target="../media/image4491.png"/><Relationship Id="rId66" Type="http://schemas.openxmlformats.org/officeDocument/2006/relationships/customXml" Target="../ink/ink9405.xml"/><Relationship Id="rId65" Type="http://schemas.openxmlformats.org/officeDocument/2006/relationships/image" Target="../media/image4490.png"/><Relationship Id="rId64" Type="http://schemas.openxmlformats.org/officeDocument/2006/relationships/customXml" Target="../ink/ink9404.xml"/><Relationship Id="rId63" Type="http://schemas.openxmlformats.org/officeDocument/2006/relationships/image" Target="../media/image4489.png"/><Relationship Id="rId62" Type="http://schemas.openxmlformats.org/officeDocument/2006/relationships/customXml" Target="../ink/ink9403.xml"/><Relationship Id="rId61" Type="http://schemas.openxmlformats.org/officeDocument/2006/relationships/image" Target="../media/image4488.png"/><Relationship Id="rId60" Type="http://schemas.openxmlformats.org/officeDocument/2006/relationships/customXml" Target="../ink/ink9402.xml"/><Relationship Id="rId6" Type="http://schemas.openxmlformats.org/officeDocument/2006/relationships/image" Target="../media/image4462.png"/><Relationship Id="rId59" Type="http://schemas.openxmlformats.org/officeDocument/2006/relationships/image" Target="../media/image4487.png"/><Relationship Id="rId58" Type="http://schemas.openxmlformats.org/officeDocument/2006/relationships/customXml" Target="../ink/ink9401.xml"/><Relationship Id="rId57" Type="http://schemas.openxmlformats.org/officeDocument/2006/relationships/customXml" Target="../ink/ink9400.xml"/><Relationship Id="rId56" Type="http://schemas.openxmlformats.org/officeDocument/2006/relationships/image" Target="../media/image4486.png"/><Relationship Id="rId55" Type="http://schemas.openxmlformats.org/officeDocument/2006/relationships/customXml" Target="../ink/ink9399.xml"/><Relationship Id="rId54" Type="http://schemas.openxmlformats.org/officeDocument/2006/relationships/image" Target="../media/image2575.png"/><Relationship Id="rId53" Type="http://schemas.openxmlformats.org/officeDocument/2006/relationships/customXml" Target="../ink/ink9398.xml"/><Relationship Id="rId52" Type="http://schemas.openxmlformats.org/officeDocument/2006/relationships/image" Target="../media/image4485.png"/><Relationship Id="rId51" Type="http://schemas.openxmlformats.org/officeDocument/2006/relationships/customXml" Target="../ink/ink9397.xml"/><Relationship Id="rId50" Type="http://schemas.openxmlformats.org/officeDocument/2006/relationships/image" Target="../media/image4484.png"/><Relationship Id="rId5" Type="http://schemas.openxmlformats.org/officeDocument/2006/relationships/customXml" Target="../ink/ink9374.xml"/><Relationship Id="rId49" Type="http://schemas.openxmlformats.org/officeDocument/2006/relationships/customXml" Target="../ink/ink9396.xml"/><Relationship Id="rId48" Type="http://schemas.openxmlformats.org/officeDocument/2006/relationships/image" Target="../media/image4483.png"/><Relationship Id="rId47" Type="http://schemas.openxmlformats.org/officeDocument/2006/relationships/customXml" Target="../ink/ink9395.xml"/><Relationship Id="rId46" Type="http://schemas.openxmlformats.org/officeDocument/2006/relationships/image" Target="../media/image4482.png"/><Relationship Id="rId45" Type="http://schemas.openxmlformats.org/officeDocument/2006/relationships/customXml" Target="../ink/ink9394.xml"/><Relationship Id="rId44" Type="http://schemas.openxmlformats.org/officeDocument/2006/relationships/image" Target="../media/image4481.png"/><Relationship Id="rId43" Type="http://schemas.openxmlformats.org/officeDocument/2006/relationships/customXml" Target="../ink/ink9393.xml"/><Relationship Id="rId42" Type="http://schemas.openxmlformats.org/officeDocument/2006/relationships/image" Target="../media/image4480.png"/><Relationship Id="rId41" Type="http://schemas.openxmlformats.org/officeDocument/2006/relationships/customXml" Target="../ink/ink9392.xml"/><Relationship Id="rId40" Type="http://schemas.openxmlformats.org/officeDocument/2006/relationships/image" Target="../media/image4479.png"/><Relationship Id="rId4" Type="http://schemas.openxmlformats.org/officeDocument/2006/relationships/image" Target="../media/image4461.png"/><Relationship Id="rId39" Type="http://schemas.openxmlformats.org/officeDocument/2006/relationships/customXml" Target="../ink/ink9391.xml"/><Relationship Id="rId38" Type="http://schemas.openxmlformats.org/officeDocument/2006/relationships/image" Target="../media/image4478.png"/><Relationship Id="rId37" Type="http://schemas.openxmlformats.org/officeDocument/2006/relationships/customXml" Target="../ink/ink9390.xml"/><Relationship Id="rId36" Type="http://schemas.openxmlformats.org/officeDocument/2006/relationships/image" Target="../media/image4477.png"/><Relationship Id="rId35" Type="http://schemas.openxmlformats.org/officeDocument/2006/relationships/customXml" Target="../ink/ink9389.xml"/><Relationship Id="rId34" Type="http://schemas.openxmlformats.org/officeDocument/2006/relationships/image" Target="../media/image4476.png"/><Relationship Id="rId33" Type="http://schemas.openxmlformats.org/officeDocument/2006/relationships/customXml" Target="../ink/ink9388.xml"/><Relationship Id="rId32" Type="http://schemas.openxmlformats.org/officeDocument/2006/relationships/image" Target="../media/image4475.png"/><Relationship Id="rId31" Type="http://schemas.openxmlformats.org/officeDocument/2006/relationships/customXml" Target="../ink/ink9387.xml"/><Relationship Id="rId30" Type="http://schemas.openxmlformats.org/officeDocument/2006/relationships/image" Target="../media/image4474.png"/><Relationship Id="rId3" Type="http://schemas.openxmlformats.org/officeDocument/2006/relationships/customXml" Target="../ink/ink9373.xml"/><Relationship Id="rId29" Type="http://schemas.openxmlformats.org/officeDocument/2006/relationships/customXml" Target="../ink/ink9386.xml"/><Relationship Id="rId28" Type="http://schemas.openxmlformats.org/officeDocument/2006/relationships/image" Target="../media/image4473.png"/><Relationship Id="rId275" Type="http://schemas.openxmlformats.org/officeDocument/2006/relationships/slideLayout" Target="../slideLayouts/slideLayout2.xml"/><Relationship Id="rId274" Type="http://schemas.openxmlformats.org/officeDocument/2006/relationships/tags" Target="../tags/tag170.xml"/><Relationship Id="rId273" Type="http://schemas.openxmlformats.org/officeDocument/2006/relationships/image" Target="../media/image4592.png"/><Relationship Id="rId272" Type="http://schemas.openxmlformats.org/officeDocument/2006/relationships/customXml" Target="../ink/ink9510.xml"/><Relationship Id="rId271" Type="http://schemas.openxmlformats.org/officeDocument/2006/relationships/image" Target="../media/image4591.png"/><Relationship Id="rId270" Type="http://schemas.openxmlformats.org/officeDocument/2006/relationships/customXml" Target="../ink/ink9509.xml"/><Relationship Id="rId27" Type="http://schemas.openxmlformats.org/officeDocument/2006/relationships/customXml" Target="../ink/ink9385.xml"/><Relationship Id="rId269" Type="http://schemas.openxmlformats.org/officeDocument/2006/relationships/image" Target="../media/image4590.png"/><Relationship Id="rId268" Type="http://schemas.openxmlformats.org/officeDocument/2006/relationships/customXml" Target="../ink/ink9508.xml"/><Relationship Id="rId267" Type="http://schemas.openxmlformats.org/officeDocument/2006/relationships/image" Target="../media/image4589.png"/><Relationship Id="rId266" Type="http://schemas.openxmlformats.org/officeDocument/2006/relationships/customXml" Target="../ink/ink9507.xml"/><Relationship Id="rId265" Type="http://schemas.openxmlformats.org/officeDocument/2006/relationships/image" Target="../media/image4588.png"/><Relationship Id="rId264" Type="http://schemas.openxmlformats.org/officeDocument/2006/relationships/customXml" Target="../ink/ink9506.xml"/><Relationship Id="rId263" Type="http://schemas.openxmlformats.org/officeDocument/2006/relationships/image" Target="../media/image4587.png"/><Relationship Id="rId262" Type="http://schemas.openxmlformats.org/officeDocument/2006/relationships/customXml" Target="../ink/ink9505.xml"/><Relationship Id="rId261" Type="http://schemas.openxmlformats.org/officeDocument/2006/relationships/image" Target="../media/image4586.png"/><Relationship Id="rId260" Type="http://schemas.openxmlformats.org/officeDocument/2006/relationships/customXml" Target="../ink/ink9504.xml"/><Relationship Id="rId26" Type="http://schemas.openxmlformats.org/officeDocument/2006/relationships/image" Target="../media/image4472.png"/><Relationship Id="rId259" Type="http://schemas.openxmlformats.org/officeDocument/2006/relationships/image" Target="../media/image4585.png"/><Relationship Id="rId258" Type="http://schemas.openxmlformats.org/officeDocument/2006/relationships/customXml" Target="../ink/ink9503.xml"/><Relationship Id="rId257" Type="http://schemas.openxmlformats.org/officeDocument/2006/relationships/image" Target="../media/image4584.png"/><Relationship Id="rId256" Type="http://schemas.openxmlformats.org/officeDocument/2006/relationships/customXml" Target="../ink/ink9502.xml"/><Relationship Id="rId255" Type="http://schemas.openxmlformats.org/officeDocument/2006/relationships/image" Target="../media/image4583.png"/><Relationship Id="rId254" Type="http://schemas.openxmlformats.org/officeDocument/2006/relationships/customXml" Target="../ink/ink9501.xml"/><Relationship Id="rId253" Type="http://schemas.openxmlformats.org/officeDocument/2006/relationships/image" Target="../media/image4582.png"/><Relationship Id="rId252" Type="http://schemas.openxmlformats.org/officeDocument/2006/relationships/customXml" Target="../ink/ink9500.xml"/><Relationship Id="rId251" Type="http://schemas.openxmlformats.org/officeDocument/2006/relationships/image" Target="../media/image4581.png"/><Relationship Id="rId250" Type="http://schemas.openxmlformats.org/officeDocument/2006/relationships/customXml" Target="../ink/ink9499.xml"/><Relationship Id="rId25" Type="http://schemas.openxmlformats.org/officeDocument/2006/relationships/customXml" Target="../ink/ink9384.xml"/><Relationship Id="rId249" Type="http://schemas.openxmlformats.org/officeDocument/2006/relationships/image" Target="../media/image4580.png"/><Relationship Id="rId248" Type="http://schemas.openxmlformats.org/officeDocument/2006/relationships/customXml" Target="../ink/ink9498.xml"/><Relationship Id="rId247" Type="http://schemas.openxmlformats.org/officeDocument/2006/relationships/image" Target="../media/image4579.png"/><Relationship Id="rId246" Type="http://schemas.openxmlformats.org/officeDocument/2006/relationships/customXml" Target="../ink/ink9497.xml"/><Relationship Id="rId245" Type="http://schemas.openxmlformats.org/officeDocument/2006/relationships/image" Target="../media/image4578.png"/><Relationship Id="rId244" Type="http://schemas.openxmlformats.org/officeDocument/2006/relationships/customXml" Target="../ink/ink9496.xml"/><Relationship Id="rId243" Type="http://schemas.openxmlformats.org/officeDocument/2006/relationships/image" Target="../media/image4577.png"/><Relationship Id="rId242" Type="http://schemas.openxmlformats.org/officeDocument/2006/relationships/customXml" Target="../ink/ink9495.xml"/><Relationship Id="rId241" Type="http://schemas.openxmlformats.org/officeDocument/2006/relationships/image" Target="../media/image4576.png"/><Relationship Id="rId240" Type="http://schemas.openxmlformats.org/officeDocument/2006/relationships/customXml" Target="../ink/ink9494.xml"/><Relationship Id="rId24" Type="http://schemas.openxmlformats.org/officeDocument/2006/relationships/image" Target="../media/image4471.png"/><Relationship Id="rId239" Type="http://schemas.openxmlformats.org/officeDocument/2006/relationships/image" Target="../media/image4575.png"/><Relationship Id="rId238" Type="http://schemas.openxmlformats.org/officeDocument/2006/relationships/customXml" Target="../ink/ink9493.xml"/><Relationship Id="rId237" Type="http://schemas.openxmlformats.org/officeDocument/2006/relationships/image" Target="../media/image4574.png"/><Relationship Id="rId236" Type="http://schemas.openxmlformats.org/officeDocument/2006/relationships/customXml" Target="../ink/ink9492.xml"/><Relationship Id="rId235" Type="http://schemas.openxmlformats.org/officeDocument/2006/relationships/image" Target="../media/image4573.png"/><Relationship Id="rId234" Type="http://schemas.openxmlformats.org/officeDocument/2006/relationships/customXml" Target="../ink/ink9491.xml"/><Relationship Id="rId233" Type="http://schemas.openxmlformats.org/officeDocument/2006/relationships/image" Target="../media/image4572.png"/><Relationship Id="rId232" Type="http://schemas.openxmlformats.org/officeDocument/2006/relationships/customXml" Target="../ink/ink9490.xml"/><Relationship Id="rId231" Type="http://schemas.openxmlformats.org/officeDocument/2006/relationships/image" Target="../media/image4571.png"/><Relationship Id="rId230" Type="http://schemas.openxmlformats.org/officeDocument/2006/relationships/customXml" Target="../ink/ink9489.xml"/><Relationship Id="rId23" Type="http://schemas.openxmlformats.org/officeDocument/2006/relationships/customXml" Target="../ink/ink9383.xml"/><Relationship Id="rId229" Type="http://schemas.openxmlformats.org/officeDocument/2006/relationships/image" Target="../media/image4570.png"/><Relationship Id="rId228" Type="http://schemas.openxmlformats.org/officeDocument/2006/relationships/customXml" Target="../ink/ink9488.xml"/><Relationship Id="rId227" Type="http://schemas.openxmlformats.org/officeDocument/2006/relationships/image" Target="../media/image4569.png"/><Relationship Id="rId226" Type="http://schemas.openxmlformats.org/officeDocument/2006/relationships/customXml" Target="../ink/ink9487.xml"/><Relationship Id="rId225" Type="http://schemas.openxmlformats.org/officeDocument/2006/relationships/image" Target="../media/image4568.png"/><Relationship Id="rId224" Type="http://schemas.openxmlformats.org/officeDocument/2006/relationships/customXml" Target="../ink/ink9486.xml"/><Relationship Id="rId223" Type="http://schemas.openxmlformats.org/officeDocument/2006/relationships/image" Target="../media/image4567.png"/><Relationship Id="rId222" Type="http://schemas.openxmlformats.org/officeDocument/2006/relationships/customXml" Target="../ink/ink9485.xml"/><Relationship Id="rId221" Type="http://schemas.openxmlformats.org/officeDocument/2006/relationships/image" Target="../media/image4566.png"/><Relationship Id="rId220" Type="http://schemas.openxmlformats.org/officeDocument/2006/relationships/customXml" Target="../ink/ink9484.xml"/><Relationship Id="rId22" Type="http://schemas.openxmlformats.org/officeDocument/2006/relationships/image" Target="../media/image4470.png"/><Relationship Id="rId219" Type="http://schemas.openxmlformats.org/officeDocument/2006/relationships/image" Target="../media/image4565.png"/><Relationship Id="rId218" Type="http://schemas.openxmlformats.org/officeDocument/2006/relationships/customXml" Target="../ink/ink9483.xml"/><Relationship Id="rId217" Type="http://schemas.openxmlformats.org/officeDocument/2006/relationships/image" Target="../media/image4564.png"/><Relationship Id="rId216" Type="http://schemas.openxmlformats.org/officeDocument/2006/relationships/customXml" Target="../ink/ink9482.xml"/><Relationship Id="rId215" Type="http://schemas.openxmlformats.org/officeDocument/2006/relationships/image" Target="../media/image4563.png"/><Relationship Id="rId214" Type="http://schemas.openxmlformats.org/officeDocument/2006/relationships/customXml" Target="../ink/ink9481.xml"/><Relationship Id="rId213" Type="http://schemas.openxmlformats.org/officeDocument/2006/relationships/image" Target="../media/image4562.png"/><Relationship Id="rId212" Type="http://schemas.openxmlformats.org/officeDocument/2006/relationships/customXml" Target="../ink/ink9480.xml"/><Relationship Id="rId211" Type="http://schemas.openxmlformats.org/officeDocument/2006/relationships/image" Target="../media/image4561.png"/><Relationship Id="rId210" Type="http://schemas.openxmlformats.org/officeDocument/2006/relationships/customXml" Target="../ink/ink9479.xml"/><Relationship Id="rId21" Type="http://schemas.openxmlformats.org/officeDocument/2006/relationships/customXml" Target="../ink/ink9382.xml"/><Relationship Id="rId209" Type="http://schemas.openxmlformats.org/officeDocument/2006/relationships/customXml" Target="../ink/ink9478.xml"/><Relationship Id="rId208" Type="http://schemas.openxmlformats.org/officeDocument/2006/relationships/image" Target="../media/image4560.png"/><Relationship Id="rId207" Type="http://schemas.openxmlformats.org/officeDocument/2006/relationships/customXml" Target="../ink/ink9477.xml"/><Relationship Id="rId206" Type="http://schemas.openxmlformats.org/officeDocument/2006/relationships/image" Target="../media/image4559.png"/><Relationship Id="rId205" Type="http://schemas.openxmlformats.org/officeDocument/2006/relationships/customXml" Target="../ink/ink9476.xml"/><Relationship Id="rId204" Type="http://schemas.openxmlformats.org/officeDocument/2006/relationships/image" Target="../media/image4558.png"/><Relationship Id="rId203" Type="http://schemas.openxmlformats.org/officeDocument/2006/relationships/customXml" Target="../ink/ink9475.xml"/><Relationship Id="rId202" Type="http://schemas.openxmlformats.org/officeDocument/2006/relationships/image" Target="../media/image4557.png"/><Relationship Id="rId201" Type="http://schemas.openxmlformats.org/officeDocument/2006/relationships/customXml" Target="../ink/ink9474.xml"/><Relationship Id="rId200" Type="http://schemas.openxmlformats.org/officeDocument/2006/relationships/image" Target="../media/image4556.png"/><Relationship Id="rId20" Type="http://schemas.openxmlformats.org/officeDocument/2006/relationships/image" Target="../media/image4469.png"/><Relationship Id="rId2" Type="http://schemas.openxmlformats.org/officeDocument/2006/relationships/image" Target="../media/image4460.png"/><Relationship Id="rId199" Type="http://schemas.openxmlformats.org/officeDocument/2006/relationships/customXml" Target="../ink/ink9473.xml"/><Relationship Id="rId198" Type="http://schemas.openxmlformats.org/officeDocument/2006/relationships/image" Target="../media/image4555.png"/><Relationship Id="rId197" Type="http://schemas.openxmlformats.org/officeDocument/2006/relationships/customXml" Target="../ink/ink9472.xml"/><Relationship Id="rId196" Type="http://schemas.openxmlformats.org/officeDocument/2006/relationships/image" Target="../media/image4554.png"/><Relationship Id="rId195" Type="http://schemas.openxmlformats.org/officeDocument/2006/relationships/customXml" Target="../ink/ink9471.xml"/><Relationship Id="rId194" Type="http://schemas.openxmlformats.org/officeDocument/2006/relationships/image" Target="../media/image4553.png"/><Relationship Id="rId193" Type="http://schemas.openxmlformats.org/officeDocument/2006/relationships/customXml" Target="../ink/ink9470.xml"/><Relationship Id="rId192" Type="http://schemas.openxmlformats.org/officeDocument/2006/relationships/image" Target="../media/image4552.png"/><Relationship Id="rId191" Type="http://schemas.openxmlformats.org/officeDocument/2006/relationships/customXml" Target="../ink/ink9469.xml"/><Relationship Id="rId190" Type="http://schemas.openxmlformats.org/officeDocument/2006/relationships/image" Target="../media/image4551.png"/><Relationship Id="rId19" Type="http://schemas.openxmlformats.org/officeDocument/2006/relationships/customXml" Target="../ink/ink9381.xml"/><Relationship Id="rId189" Type="http://schemas.openxmlformats.org/officeDocument/2006/relationships/customXml" Target="../ink/ink9468.xml"/><Relationship Id="rId188" Type="http://schemas.openxmlformats.org/officeDocument/2006/relationships/image" Target="../media/image4550.png"/><Relationship Id="rId187" Type="http://schemas.openxmlformats.org/officeDocument/2006/relationships/customXml" Target="../ink/ink9467.xml"/><Relationship Id="rId186" Type="http://schemas.openxmlformats.org/officeDocument/2006/relationships/image" Target="../media/image4549.png"/><Relationship Id="rId185" Type="http://schemas.openxmlformats.org/officeDocument/2006/relationships/customXml" Target="../ink/ink9466.xml"/><Relationship Id="rId184" Type="http://schemas.openxmlformats.org/officeDocument/2006/relationships/image" Target="../media/image4548.png"/><Relationship Id="rId183" Type="http://schemas.openxmlformats.org/officeDocument/2006/relationships/customXml" Target="../ink/ink9465.xml"/><Relationship Id="rId182" Type="http://schemas.openxmlformats.org/officeDocument/2006/relationships/image" Target="../media/image4547.png"/><Relationship Id="rId181" Type="http://schemas.openxmlformats.org/officeDocument/2006/relationships/customXml" Target="../ink/ink9464.xml"/><Relationship Id="rId180" Type="http://schemas.openxmlformats.org/officeDocument/2006/relationships/image" Target="../media/image4546.png"/><Relationship Id="rId18" Type="http://schemas.openxmlformats.org/officeDocument/2006/relationships/image" Target="../media/image4468.png"/><Relationship Id="rId179" Type="http://schemas.openxmlformats.org/officeDocument/2006/relationships/customXml" Target="../ink/ink9463.xml"/><Relationship Id="rId178" Type="http://schemas.openxmlformats.org/officeDocument/2006/relationships/image" Target="../media/image4545.png"/><Relationship Id="rId177" Type="http://schemas.openxmlformats.org/officeDocument/2006/relationships/customXml" Target="../ink/ink9462.xml"/><Relationship Id="rId176" Type="http://schemas.openxmlformats.org/officeDocument/2006/relationships/customXml" Target="../ink/ink9461.xml"/><Relationship Id="rId175" Type="http://schemas.openxmlformats.org/officeDocument/2006/relationships/image" Target="../media/image4544.png"/><Relationship Id="rId174" Type="http://schemas.openxmlformats.org/officeDocument/2006/relationships/customXml" Target="../ink/ink9460.xml"/><Relationship Id="rId173" Type="http://schemas.openxmlformats.org/officeDocument/2006/relationships/image" Target="../media/image4543.png"/><Relationship Id="rId172" Type="http://schemas.openxmlformats.org/officeDocument/2006/relationships/customXml" Target="../ink/ink9459.xml"/><Relationship Id="rId171" Type="http://schemas.openxmlformats.org/officeDocument/2006/relationships/image" Target="../media/image4542.png"/><Relationship Id="rId170" Type="http://schemas.openxmlformats.org/officeDocument/2006/relationships/customXml" Target="../ink/ink9458.xml"/><Relationship Id="rId17" Type="http://schemas.openxmlformats.org/officeDocument/2006/relationships/customXml" Target="../ink/ink9380.xml"/><Relationship Id="rId169" Type="http://schemas.openxmlformats.org/officeDocument/2006/relationships/image" Target="../media/image4541.png"/><Relationship Id="rId168" Type="http://schemas.openxmlformats.org/officeDocument/2006/relationships/customXml" Target="../ink/ink9457.xml"/><Relationship Id="rId167" Type="http://schemas.openxmlformats.org/officeDocument/2006/relationships/image" Target="../media/image4540.png"/><Relationship Id="rId166" Type="http://schemas.openxmlformats.org/officeDocument/2006/relationships/customXml" Target="../ink/ink9456.xml"/><Relationship Id="rId165" Type="http://schemas.openxmlformats.org/officeDocument/2006/relationships/image" Target="../media/image4539.png"/><Relationship Id="rId164" Type="http://schemas.openxmlformats.org/officeDocument/2006/relationships/customXml" Target="../ink/ink9455.xml"/><Relationship Id="rId163" Type="http://schemas.openxmlformats.org/officeDocument/2006/relationships/image" Target="../media/image4538.png"/><Relationship Id="rId162" Type="http://schemas.openxmlformats.org/officeDocument/2006/relationships/customXml" Target="../ink/ink9454.xml"/><Relationship Id="rId161" Type="http://schemas.openxmlformats.org/officeDocument/2006/relationships/image" Target="../media/image4537.png"/><Relationship Id="rId160" Type="http://schemas.openxmlformats.org/officeDocument/2006/relationships/customXml" Target="../ink/ink9453.xml"/><Relationship Id="rId16" Type="http://schemas.openxmlformats.org/officeDocument/2006/relationships/image" Target="../media/image4467.png"/><Relationship Id="rId159" Type="http://schemas.openxmlformats.org/officeDocument/2006/relationships/image" Target="../media/image4536.png"/><Relationship Id="rId158" Type="http://schemas.openxmlformats.org/officeDocument/2006/relationships/customXml" Target="../ink/ink9452.xml"/><Relationship Id="rId157" Type="http://schemas.openxmlformats.org/officeDocument/2006/relationships/image" Target="../media/image4535.png"/><Relationship Id="rId156" Type="http://schemas.openxmlformats.org/officeDocument/2006/relationships/customXml" Target="../ink/ink9451.xml"/><Relationship Id="rId155" Type="http://schemas.openxmlformats.org/officeDocument/2006/relationships/image" Target="../media/image4534.png"/><Relationship Id="rId154" Type="http://schemas.openxmlformats.org/officeDocument/2006/relationships/customXml" Target="../ink/ink9450.xml"/><Relationship Id="rId153" Type="http://schemas.openxmlformats.org/officeDocument/2006/relationships/image" Target="../media/image4533.png"/><Relationship Id="rId152" Type="http://schemas.openxmlformats.org/officeDocument/2006/relationships/customXml" Target="../ink/ink9449.xml"/><Relationship Id="rId151" Type="http://schemas.openxmlformats.org/officeDocument/2006/relationships/image" Target="../media/image4532.png"/><Relationship Id="rId150" Type="http://schemas.openxmlformats.org/officeDocument/2006/relationships/customXml" Target="../ink/ink9448.xml"/><Relationship Id="rId15" Type="http://schemas.openxmlformats.org/officeDocument/2006/relationships/customXml" Target="../ink/ink9379.xml"/><Relationship Id="rId149" Type="http://schemas.openxmlformats.org/officeDocument/2006/relationships/image" Target="../media/image4531.png"/><Relationship Id="rId148" Type="http://schemas.openxmlformats.org/officeDocument/2006/relationships/customXml" Target="../ink/ink9447.xml"/><Relationship Id="rId147" Type="http://schemas.openxmlformats.org/officeDocument/2006/relationships/image" Target="../media/image4530.png"/><Relationship Id="rId146" Type="http://schemas.openxmlformats.org/officeDocument/2006/relationships/customXml" Target="../ink/ink9446.xml"/><Relationship Id="rId145" Type="http://schemas.openxmlformats.org/officeDocument/2006/relationships/image" Target="../media/image4529.png"/><Relationship Id="rId144" Type="http://schemas.openxmlformats.org/officeDocument/2006/relationships/customXml" Target="../ink/ink9445.xml"/><Relationship Id="rId143" Type="http://schemas.openxmlformats.org/officeDocument/2006/relationships/image" Target="../media/image4528.png"/><Relationship Id="rId142" Type="http://schemas.openxmlformats.org/officeDocument/2006/relationships/customXml" Target="../ink/ink9444.xml"/><Relationship Id="rId141" Type="http://schemas.openxmlformats.org/officeDocument/2006/relationships/image" Target="../media/image4527.png"/><Relationship Id="rId140" Type="http://schemas.openxmlformats.org/officeDocument/2006/relationships/customXml" Target="../ink/ink9443.xml"/><Relationship Id="rId14" Type="http://schemas.openxmlformats.org/officeDocument/2006/relationships/image" Target="../media/image4466.png"/><Relationship Id="rId139" Type="http://schemas.openxmlformats.org/officeDocument/2006/relationships/image" Target="../media/image4526.png"/><Relationship Id="rId138" Type="http://schemas.openxmlformats.org/officeDocument/2006/relationships/customXml" Target="../ink/ink9442.xml"/><Relationship Id="rId137" Type="http://schemas.openxmlformats.org/officeDocument/2006/relationships/image" Target="../media/image4525.png"/><Relationship Id="rId136" Type="http://schemas.openxmlformats.org/officeDocument/2006/relationships/customXml" Target="../ink/ink9441.xml"/><Relationship Id="rId135" Type="http://schemas.openxmlformats.org/officeDocument/2006/relationships/image" Target="../media/image4524.png"/><Relationship Id="rId134" Type="http://schemas.openxmlformats.org/officeDocument/2006/relationships/customXml" Target="../ink/ink9440.xml"/><Relationship Id="rId133" Type="http://schemas.openxmlformats.org/officeDocument/2006/relationships/image" Target="../media/image4523.png"/><Relationship Id="rId132" Type="http://schemas.openxmlformats.org/officeDocument/2006/relationships/customXml" Target="../ink/ink9439.xml"/><Relationship Id="rId131" Type="http://schemas.openxmlformats.org/officeDocument/2006/relationships/image" Target="../media/image4522.png"/><Relationship Id="rId130" Type="http://schemas.openxmlformats.org/officeDocument/2006/relationships/customXml" Target="../ink/ink9438.xml"/><Relationship Id="rId13" Type="http://schemas.openxmlformats.org/officeDocument/2006/relationships/customXml" Target="../ink/ink9378.xml"/><Relationship Id="rId129" Type="http://schemas.openxmlformats.org/officeDocument/2006/relationships/image" Target="../media/image4521.png"/><Relationship Id="rId128" Type="http://schemas.openxmlformats.org/officeDocument/2006/relationships/customXml" Target="../ink/ink9437.xml"/><Relationship Id="rId127" Type="http://schemas.openxmlformats.org/officeDocument/2006/relationships/image" Target="../media/image4520.png"/><Relationship Id="rId126" Type="http://schemas.openxmlformats.org/officeDocument/2006/relationships/customXml" Target="../ink/ink9436.xml"/><Relationship Id="rId125" Type="http://schemas.openxmlformats.org/officeDocument/2006/relationships/image" Target="../media/image4519.png"/><Relationship Id="rId124" Type="http://schemas.openxmlformats.org/officeDocument/2006/relationships/customXml" Target="../ink/ink9435.xml"/><Relationship Id="rId123" Type="http://schemas.openxmlformats.org/officeDocument/2006/relationships/image" Target="../media/image4518.png"/><Relationship Id="rId122" Type="http://schemas.openxmlformats.org/officeDocument/2006/relationships/customXml" Target="../ink/ink9434.xml"/><Relationship Id="rId121" Type="http://schemas.openxmlformats.org/officeDocument/2006/relationships/image" Target="../media/image4517.png"/><Relationship Id="rId120" Type="http://schemas.openxmlformats.org/officeDocument/2006/relationships/customXml" Target="../ink/ink9433.xml"/><Relationship Id="rId12" Type="http://schemas.openxmlformats.org/officeDocument/2006/relationships/image" Target="../media/image4465.png"/><Relationship Id="rId119" Type="http://schemas.openxmlformats.org/officeDocument/2006/relationships/image" Target="../media/image4516.png"/><Relationship Id="rId118" Type="http://schemas.openxmlformats.org/officeDocument/2006/relationships/customXml" Target="../ink/ink9432.xml"/><Relationship Id="rId117" Type="http://schemas.openxmlformats.org/officeDocument/2006/relationships/image" Target="../media/image4515.png"/><Relationship Id="rId116" Type="http://schemas.openxmlformats.org/officeDocument/2006/relationships/customXml" Target="../ink/ink9431.xml"/><Relationship Id="rId115" Type="http://schemas.openxmlformats.org/officeDocument/2006/relationships/image" Target="../media/image4514.png"/><Relationship Id="rId114" Type="http://schemas.openxmlformats.org/officeDocument/2006/relationships/customXml" Target="../ink/ink9430.xml"/><Relationship Id="rId113" Type="http://schemas.openxmlformats.org/officeDocument/2006/relationships/image" Target="../media/image4513.png"/><Relationship Id="rId112" Type="http://schemas.openxmlformats.org/officeDocument/2006/relationships/customXml" Target="../ink/ink9429.xml"/><Relationship Id="rId111" Type="http://schemas.openxmlformats.org/officeDocument/2006/relationships/image" Target="../media/image4512.png"/><Relationship Id="rId110" Type="http://schemas.openxmlformats.org/officeDocument/2006/relationships/customXml" Target="../ink/ink9428.xml"/><Relationship Id="rId11" Type="http://schemas.openxmlformats.org/officeDocument/2006/relationships/customXml" Target="../ink/ink9377.xml"/><Relationship Id="rId109" Type="http://schemas.openxmlformats.org/officeDocument/2006/relationships/image" Target="../media/image4511.png"/><Relationship Id="rId108" Type="http://schemas.openxmlformats.org/officeDocument/2006/relationships/customXml" Target="../ink/ink9427.xml"/><Relationship Id="rId107" Type="http://schemas.openxmlformats.org/officeDocument/2006/relationships/customXml" Target="../ink/ink9426.xml"/><Relationship Id="rId106" Type="http://schemas.openxmlformats.org/officeDocument/2006/relationships/image" Target="../media/image4510.png"/><Relationship Id="rId105" Type="http://schemas.openxmlformats.org/officeDocument/2006/relationships/customXml" Target="../ink/ink9425.xml"/><Relationship Id="rId104" Type="http://schemas.openxmlformats.org/officeDocument/2006/relationships/image" Target="../media/image4509.png"/><Relationship Id="rId103" Type="http://schemas.openxmlformats.org/officeDocument/2006/relationships/customXml" Target="../ink/ink9424.xml"/><Relationship Id="rId102" Type="http://schemas.openxmlformats.org/officeDocument/2006/relationships/image" Target="../media/image4508.png"/><Relationship Id="rId101" Type="http://schemas.openxmlformats.org/officeDocument/2006/relationships/customXml" Target="../ink/ink9423.xml"/><Relationship Id="rId100" Type="http://schemas.openxmlformats.org/officeDocument/2006/relationships/customXml" Target="../ink/ink9422.xml"/><Relationship Id="rId10" Type="http://schemas.openxmlformats.org/officeDocument/2006/relationships/image" Target="../media/image4464.png"/><Relationship Id="rId1" Type="http://schemas.openxmlformats.org/officeDocument/2006/relationships/customXml" Target="../ink/ink93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92.xml"/><Relationship Id="rId8" Type="http://schemas.openxmlformats.org/officeDocument/2006/relationships/image" Target="../media/image377.png"/><Relationship Id="rId7" Type="http://schemas.openxmlformats.org/officeDocument/2006/relationships/customXml" Target="../ink/ink391.xml"/><Relationship Id="rId6" Type="http://schemas.openxmlformats.org/officeDocument/2006/relationships/image" Target="../media/image376.png"/><Relationship Id="rId58" Type="http://schemas.openxmlformats.org/officeDocument/2006/relationships/slideLayout" Target="../slideLayouts/slideLayout2.xml"/><Relationship Id="rId57" Type="http://schemas.openxmlformats.org/officeDocument/2006/relationships/tags" Target="../tags/tag76.xml"/><Relationship Id="rId56" Type="http://schemas.openxmlformats.org/officeDocument/2006/relationships/image" Target="../media/image401.png"/><Relationship Id="rId55" Type="http://schemas.openxmlformats.org/officeDocument/2006/relationships/customXml" Target="../ink/ink415.xml"/><Relationship Id="rId54" Type="http://schemas.openxmlformats.org/officeDocument/2006/relationships/image" Target="../media/image400.png"/><Relationship Id="rId53" Type="http://schemas.openxmlformats.org/officeDocument/2006/relationships/customXml" Target="../ink/ink414.xml"/><Relationship Id="rId52" Type="http://schemas.openxmlformats.org/officeDocument/2006/relationships/image" Target="../media/image399.png"/><Relationship Id="rId51" Type="http://schemas.openxmlformats.org/officeDocument/2006/relationships/customXml" Target="../ink/ink413.xml"/><Relationship Id="rId50" Type="http://schemas.openxmlformats.org/officeDocument/2006/relationships/image" Target="../media/image398.png"/><Relationship Id="rId5" Type="http://schemas.openxmlformats.org/officeDocument/2006/relationships/customXml" Target="../ink/ink390.xml"/><Relationship Id="rId49" Type="http://schemas.openxmlformats.org/officeDocument/2006/relationships/customXml" Target="../ink/ink412.xml"/><Relationship Id="rId48" Type="http://schemas.openxmlformats.org/officeDocument/2006/relationships/image" Target="../media/image397.png"/><Relationship Id="rId47" Type="http://schemas.openxmlformats.org/officeDocument/2006/relationships/customXml" Target="../ink/ink411.xml"/><Relationship Id="rId46" Type="http://schemas.openxmlformats.org/officeDocument/2006/relationships/image" Target="../media/image396.png"/><Relationship Id="rId45" Type="http://schemas.openxmlformats.org/officeDocument/2006/relationships/customXml" Target="../ink/ink410.xml"/><Relationship Id="rId44" Type="http://schemas.openxmlformats.org/officeDocument/2006/relationships/image" Target="../media/image395.png"/><Relationship Id="rId43" Type="http://schemas.openxmlformats.org/officeDocument/2006/relationships/customXml" Target="../ink/ink409.xml"/><Relationship Id="rId42" Type="http://schemas.openxmlformats.org/officeDocument/2006/relationships/image" Target="../media/image394.png"/><Relationship Id="rId41" Type="http://schemas.openxmlformats.org/officeDocument/2006/relationships/customXml" Target="../ink/ink408.xml"/><Relationship Id="rId40" Type="http://schemas.openxmlformats.org/officeDocument/2006/relationships/image" Target="../media/image393.png"/><Relationship Id="rId4" Type="http://schemas.openxmlformats.org/officeDocument/2006/relationships/image" Target="../media/image375.png"/><Relationship Id="rId39" Type="http://schemas.openxmlformats.org/officeDocument/2006/relationships/customXml" Target="../ink/ink407.xml"/><Relationship Id="rId38" Type="http://schemas.openxmlformats.org/officeDocument/2006/relationships/image" Target="../media/image392.png"/><Relationship Id="rId37" Type="http://schemas.openxmlformats.org/officeDocument/2006/relationships/customXml" Target="../ink/ink406.xml"/><Relationship Id="rId36" Type="http://schemas.openxmlformats.org/officeDocument/2006/relationships/image" Target="../media/image391.png"/><Relationship Id="rId35" Type="http://schemas.openxmlformats.org/officeDocument/2006/relationships/customXml" Target="../ink/ink405.xml"/><Relationship Id="rId34" Type="http://schemas.openxmlformats.org/officeDocument/2006/relationships/image" Target="../media/image390.png"/><Relationship Id="rId33" Type="http://schemas.openxmlformats.org/officeDocument/2006/relationships/customXml" Target="../ink/ink404.xml"/><Relationship Id="rId32" Type="http://schemas.openxmlformats.org/officeDocument/2006/relationships/image" Target="../media/image389.png"/><Relationship Id="rId31" Type="http://schemas.openxmlformats.org/officeDocument/2006/relationships/customXml" Target="../ink/ink403.xml"/><Relationship Id="rId30" Type="http://schemas.openxmlformats.org/officeDocument/2006/relationships/image" Target="../media/image388.png"/><Relationship Id="rId3" Type="http://schemas.openxmlformats.org/officeDocument/2006/relationships/customXml" Target="../ink/ink389.xml"/><Relationship Id="rId29" Type="http://schemas.openxmlformats.org/officeDocument/2006/relationships/customXml" Target="../ink/ink402.xml"/><Relationship Id="rId28" Type="http://schemas.openxmlformats.org/officeDocument/2006/relationships/image" Target="../media/image387.png"/><Relationship Id="rId27" Type="http://schemas.openxmlformats.org/officeDocument/2006/relationships/customXml" Target="../ink/ink401.xml"/><Relationship Id="rId26" Type="http://schemas.openxmlformats.org/officeDocument/2006/relationships/image" Target="../media/image386.png"/><Relationship Id="rId25" Type="http://schemas.openxmlformats.org/officeDocument/2006/relationships/customXml" Target="../ink/ink400.xml"/><Relationship Id="rId24" Type="http://schemas.openxmlformats.org/officeDocument/2006/relationships/image" Target="../media/image385.png"/><Relationship Id="rId23" Type="http://schemas.openxmlformats.org/officeDocument/2006/relationships/customXml" Target="../ink/ink399.xml"/><Relationship Id="rId22" Type="http://schemas.openxmlformats.org/officeDocument/2006/relationships/image" Target="../media/image384.png"/><Relationship Id="rId21" Type="http://schemas.openxmlformats.org/officeDocument/2006/relationships/customXml" Target="../ink/ink398.xml"/><Relationship Id="rId20" Type="http://schemas.openxmlformats.org/officeDocument/2006/relationships/image" Target="../media/image383.png"/><Relationship Id="rId2" Type="http://schemas.openxmlformats.org/officeDocument/2006/relationships/image" Target="../media/image374.png"/><Relationship Id="rId19" Type="http://schemas.openxmlformats.org/officeDocument/2006/relationships/customXml" Target="../ink/ink397.xml"/><Relationship Id="rId18" Type="http://schemas.openxmlformats.org/officeDocument/2006/relationships/image" Target="../media/image382.png"/><Relationship Id="rId17" Type="http://schemas.openxmlformats.org/officeDocument/2006/relationships/customXml" Target="../ink/ink396.xml"/><Relationship Id="rId16" Type="http://schemas.openxmlformats.org/officeDocument/2006/relationships/image" Target="../media/image381.png"/><Relationship Id="rId15" Type="http://schemas.openxmlformats.org/officeDocument/2006/relationships/customXml" Target="../ink/ink395.xml"/><Relationship Id="rId14" Type="http://schemas.openxmlformats.org/officeDocument/2006/relationships/image" Target="../media/image380.png"/><Relationship Id="rId13" Type="http://schemas.openxmlformats.org/officeDocument/2006/relationships/customXml" Target="../ink/ink394.xml"/><Relationship Id="rId12" Type="http://schemas.openxmlformats.org/officeDocument/2006/relationships/image" Target="../media/image379.png"/><Relationship Id="rId11" Type="http://schemas.openxmlformats.org/officeDocument/2006/relationships/customXml" Target="../ink/ink393.xml"/><Relationship Id="rId10" Type="http://schemas.openxmlformats.org/officeDocument/2006/relationships/image" Target="../media/image378.png"/><Relationship Id="rId1" Type="http://schemas.openxmlformats.org/officeDocument/2006/relationships/image" Target="../media/image373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image" Target="../media/image4593.emf"/><Relationship Id="rId1" Type="http://schemas.openxmlformats.org/officeDocument/2006/relationships/oleObject" Target="../embeddings/oleObject18.bin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9515.xml"/><Relationship Id="rId8" Type="http://schemas.openxmlformats.org/officeDocument/2006/relationships/image" Target="../media/image4597.png"/><Relationship Id="rId7" Type="http://schemas.openxmlformats.org/officeDocument/2006/relationships/customXml" Target="../ink/ink9514.xml"/><Relationship Id="rId6" Type="http://schemas.openxmlformats.org/officeDocument/2006/relationships/image" Target="../media/image4596.png"/><Relationship Id="rId5" Type="http://schemas.openxmlformats.org/officeDocument/2006/relationships/customXml" Target="../ink/ink95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72.xml"/><Relationship Id="rId44" Type="http://schemas.openxmlformats.org/officeDocument/2006/relationships/image" Target="../media/image4613.png"/><Relationship Id="rId43" Type="http://schemas.openxmlformats.org/officeDocument/2006/relationships/customXml" Target="../ink/ink9532.xml"/><Relationship Id="rId42" Type="http://schemas.openxmlformats.org/officeDocument/2006/relationships/image" Target="../media/image4612.png"/><Relationship Id="rId41" Type="http://schemas.openxmlformats.org/officeDocument/2006/relationships/customXml" Target="../ink/ink9531.xml"/><Relationship Id="rId40" Type="http://schemas.openxmlformats.org/officeDocument/2006/relationships/image" Target="../media/image4611.png"/><Relationship Id="rId4" Type="http://schemas.openxmlformats.org/officeDocument/2006/relationships/image" Target="../media/image4595.png"/><Relationship Id="rId39" Type="http://schemas.openxmlformats.org/officeDocument/2006/relationships/customXml" Target="../ink/ink9530.xml"/><Relationship Id="rId38" Type="http://schemas.openxmlformats.org/officeDocument/2006/relationships/image" Target="../media/image18.png"/><Relationship Id="rId37" Type="http://schemas.openxmlformats.org/officeDocument/2006/relationships/customXml" Target="../ink/ink9529.xml"/><Relationship Id="rId36" Type="http://schemas.openxmlformats.org/officeDocument/2006/relationships/image" Target="../media/image4346.png"/><Relationship Id="rId35" Type="http://schemas.openxmlformats.org/officeDocument/2006/relationships/customXml" Target="../ink/ink9528.xml"/><Relationship Id="rId34" Type="http://schemas.openxmlformats.org/officeDocument/2006/relationships/image" Target="../media/image4610.png"/><Relationship Id="rId33" Type="http://schemas.openxmlformats.org/officeDocument/2006/relationships/customXml" Target="../ink/ink9527.xml"/><Relationship Id="rId32" Type="http://schemas.openxmlformats.org/officeDocument/2006/relationships/image" Target="../media/image4609.png"/><Relationship Id="rId31" Type="http://schemas.openxmlformats.org/officeDocument/2006/relationships/customXml" Target="../ink/ink9526.xml"/><Relationship Id="rId30" Type="http://schemas.openxmlformats.org/officeDocument/2006/relationships/image" Target="../media/image4608.png"/><Relationship Id="rId3" Type="http://schemas.openxmlformats.org/officeDocument/2006/relationships/customXml" Target="../ink/ink9512.xml"/><Relationship Id="rId29" Type="http://schemas.openxmlformats.org/officeDocument/2006/relationships/customXml" Target="../ink/ink9525.xml"/><Relationship Id="rId28" Type="http://schemas.openxmlformats.org/officeDocument/2006/relationships/image" Target="../media/image4607.png"/><Relationship Id="rId27" Type="http://schemas.openxmlformats.org/officeDocument/2006/relationships/customXml" Target="../ink/ink9524.xml"/><Relationship Id="rId26" Type="http://schemas.openxmlformats.org/officeDocument/2006/relationships/image" Target="../media/image4606.png"/><Relationship Id="rId25" Type="http://schemas.openxmlformats.org/officeDocument/2006/relationships/customXml" Target="../ink/ink9523.xml"/><Relationship Id="rId24" Type="http://schemas.openxmlformats.org/officeDocument/2006/relationships/image" Target="../media/image4605.png"/><Relationship Id="rId23" Type="http://schemas.openxmlformats.org/officeDocument/2006/relationships/customXml" Target="../ink/ink9522.xml"/><Relationship Id="rId22" Type="http://schemas.openxmlformats.org/officeDocument/2006/relationships/image" Target="../media/image4604.png"/><Relationship Id="rId21" Type="http://schemas.openxmlformats.org/officeDocument/2006/relationships/customXml" Target="../ink/ink9521.xml"/><Relationship Id="rId20" Type="http://schemas.openxmlformats.org/officeDocument/2006/relationships/image" Target="../media/image4603.png"/><Relationship Id="rId2" Type="http://schemas.openxmlformats.org/officeDocument/2006/relationships/image" Target="../media/image4594.png"/><Relationship Id="rId19" Type="http://schemas.openxmlformats.org/officeDocument/2006/relationships/customXml" Target="../ink/ink9520.xml"/><Relationship Id="rId18" Type="http://schemas.openxmlformats.org/officeDocument/2006/relationships/image" Target="../media/image4602.png"/><Relationship Id="rId17" Type="http://schemas.openxmlformats.org/officeDocument/2006/relationships/customXml" Target="../ink/ink9519.xml"/><Relationship Id="rId16" Type="http://schemas.openxmlformats.org/officeDocument/2006/relationships/image" Target="../media/image4601.png"/><Relationship Id="rId15" Type="http://schemas.openxmlformats.org/officeDocument/2006/relationships/customXml" Target="../ink/ink9518.xml"/><Relationship Id="rId14" Type="http://schemas.openxmlformats.org/officeDocument/2006/relationships/image" Target="../media/image4600.png"/><Relationship Id="rId13" Type="http://schemas.openxmlformats.org/officeDocument/2006/relationships/customXml" Target="../ink/ink9517.xml"/><Relationship Id="rId12" Type="http://schemas.openxmlformats.org/officeDocument/2006/relationships/image" Target="../media/image4599.png"/><Relationship Id="rId11" Type="http://schemas.openxmlformats.org/officeDocument/2006/relationships/customXml" Target="../ink/ink9516.xml"/><Relationship Id="rId10" Type="http://schemas.openxmlformats.org/officeDocument/2006/relationships/image" Target="../media/image4598.png"/><Relationship Id="rId1" Type="http://schemas.openxmlformats.org/officeDocument/2006/relationships/customXml" Target="../ink/ink9511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customXml" Target="../ink/ink9537.xml"/><Relationship Id="rId8" Type="http://schemas.openxmlformats.org/officeDocument/2006/relationships/image" Target="../media/image4617.png"/><Relationship Id="rId7" Type="http://schemas.openxmlformats.org/officeDocument/2006/relationships/customXml" Target="../ink/ink9536.xml"/><Relationship Id="rId6" Type="http://schemas.openxmlformats.org/officeDocument/2006/relationships/image" Target="../media/image4616.png"/><Relationship Id="rId5" Type="http://schemas.openxmlformats.org/officeDocument/2006/relationships/customXml" Target="../ink/ink9535.xml"/><Relationship Id="rId4" Type="http://schemas.openxmlformats.org/officeDocument/2006/relationships/image" Target="../media/image4615.png"/><Relationship Id="rId3" Type="http://schemas.openxmlformats.org/officeDocument/2006/relationships/customXml" Target="../ink/ink9534.xml"/><Relationship Id="rId2" Type="http://schemas.openxmlformats.org/officeDocument/2006/relationships/image" Target="../media/image4614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73.xml"/><Relationship Id="rId16" Type="http://schemas.openxmlformats.org/officeDocument/2006/relationships/image" Target="../media/image4621.png"/><Relationship Id="rId15" Type="http://schemas.openxmlformats.org/officeDocument/2006/relationships/customXml" Target="../ink/ink9540.xml"/><Relationship Id="rId14" Type="http://schemas.openxmlformats.org/officeDocument/2006/relationships/image" Target="../media/image4620.png"/><Relationship Id="rId13" Type="http://schemas.openxmlformats.org/officeDocument/2006/relationships/customXml" Target="../ink/ink9539.xml"/><Relationship Id="rId12" Type="http://schemas.openxmlformats.org/officeDocument/2006/relationships/image" Target="../media/image4619.png"/><Relationship Id="rId11" Type="http://schemas.openxmlformats.org/officeDocument/2006/relationships/customXml" Target="../ink/ink9538.xml"/><Relationship Id="rId10" Type="http://schemas.openxmlformats.org/officeDocument/2006/relationships/image" Target="../media/image4618.png"/><Relationship Id="rId1" Type="http://schemas.openxmlformats.org/officeDocument/2006/relationships/customXml" Target="../ink/ink9533.xml"/></Relationships>
</file>

<file path=ppt/slides/_rels/slide1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68.png"/><Relationship Id="rId98" Type="http://schemas.openxmlformats.org/officeDocument/2006/relationships/customXml" Target="../ink/ink9591.xml"/><Relationship Id="rId97" Type="http://schemas.openxmlformats.org/officeDocument/2006/relationships/image" Target="../media/image4667.png"/><Relationship Id="rId96" Type="http://schemas.openxmlformats.org/officeDocument/2006/relationships/customXml" Target="../ink/ink9590.xml"/><Relationship Id="rId95" Type="http://schemas.openxmlformats.org/officeDocument/2006/relationships/image" Target="../media/image4666.png"/><Relationship Id="rId94" Type="http://schemas.openxmlformats.org/officeDocument/2006/relationships/customXml" Target="../ink/ink9589.xml"/><Relationship Id="rId93" Type="http://schemas.openxmlformats.org/officeDocument/2006/relationships/customXml" Target="../ink/ink9588.xml"/><Relationship Id="rId92" Type="http://schemas.openxmlformats.org/officeDocument/2006/relationships/image" Target="../media/image4665.png"/><Relationship Id="rId91" Type="http://schemas.openxmlformats.org/officeDocument/2006/relationships/customXml" Target="../ink/ink9587.xml"/><Relationship Id="rId90" Type="http://schemas.openxmlformats.org/officeDocument/2006/relationships/image" Target="../media/image4664.png"/><Relationship Id="rId9" Type="http://schemas.openxmlformats.org/officeDocument/2006/relationships/customXml" Target="../ink/ink9545.xml"/><Relationship Id="rId89" Type="http://schemas.openxmlformats.org/officeDocument/2006/relationships/customXml" Target="../ink/ink9586.xml"/><Relationship Id="rId88" Type="http://schemas.openxmlformats.org/officeDocument/2006/relationships/image" Target="../media/image4663.png"/><Relationship Id="rId87" Type="http://schemas.openxmlformats.org/officeDocument/2006/relationships/customXml" Target="../ink/ink9585.xml"/><Relationship Id="rId86" Type="http://schemas.openxmlformats.org/officeDocument/2006/relationships/image" Target="../media/image4662.png"/><Relationship Id="rId85" Type="http://schemas.openxmlformats.org/officeDocument/2006/relationships/customXml" Target="../ink/ink9584.xml"/><Relationship Id="rId84" Type="http://schemas.openxmlformats.org/officeDocument/2006/relationships/image" Target="../media/image4661.png"/><Relationship Id="rId83" Type="http://schemas.openxmlformats.org/officeDocument/2006/relationships/customXml" Target="../ink/ink9583.xml"/><Relationship Id="rId82" Type="http://schemas.openxmlformats.org/officeDocument/2006/relationships/image" Target="../media/image4660.png"/><Relationship Id="rId81" Type="http://schemas.openxmlformats.org/officeDocument/2006/relationships/customXml" Target="../ink/ink9582.xml"/><Relationship Id="rId80" Type="http://schemas.openxmlformats.org/officeDocument/2006/relationships/image" Target="../media/image4659.png"/><Relationship Id="rId8" Type="http://schemas.openxmlformats.org/officeDocument/2006/relationships/image" Target="../media/image4625.png"/><Relationship Id="rId79" Type="http://schemas.openxmlformats.org/officeDocument/2006/relationships/customXml" Target="../ink/ink9581.xml"/><Relationship Id="rId78" Type="http://schemas.openxmlformats.org/officeDocument/2006/relationships/image" Target="../media/image4658.png"/><Relationship Id="rId77" Type="http://schemas.openxmlformats.org/officeDocument/2006/relationships/customXml" Target="../ink/ink9580.xml"/><Relationship Id="rId76" Type="http://schemas.openxmlformats.org/officeDocument/2006/relationships/image" Target="../media/image4657.png"/><Relationship Id="rId75" Type="http://schemas.openxmlformats.org/officeDocument/2006/relationships/customXml" Target="../ink/ink9579.xml"/><Relationship Id="rId74" Type="http://schemas.openxmlformats.org/officeDocument/2006/relationships/image" Target="../media/image4656.png"/><Relationship Id="rId73" Type="http://schemas.openxmlformats.org/officeDocument/2006/relationships/customXml" Target="../ink/ink9578.xml"/><Relationship Id="rId72" Type="http://schemas.openxmlformats.org/officeDocument/2006/relationships/image" Target="../media/image4655.png"/><Relationship Id="rId71" Type="http://schemas.openxmlformats.org/officeDocument/2006/relationships/customXml" Target="../ink/ink9577.xml"/><Relationship Id="rId70" Type="http://schemas.openxmlformats.org/officeDocument/2006/relationships/image" Target="../media/image4654.png"/><Relationship Id="rId7" Type="http://schemas.openxmlformats.org/officeDocument/2006/relationships/customXml" Target="../ink/ink9544.xml"/><Relationship Id="rId69" Type="http://schemas.openxmlformats.org/officeDocument/2006/relationships/customXml" Target="../ink/ink9576.xml"/><Relationship Id="rId68" Type="http://schemas.openxmlformats.org/officeDocument/2006/relationships/image" Target="../media/image4653.png"/><Relationship Id="rId67" Type="http://schemas.openxmlformats.org/officeDocument/2006/relationships/customXml" Target="../ink/ink9575.xml"/><Relationship Id="rId66" Type="http://schemas.openxmlformats.org/officeDocument/2006/relationships/image" Target="../media/image4652.png"/><Relationship Id="rId65" Type="http://schemas.openxmlformats.org/officeDocument/2006/relationships/customXml" Target="../ink/ink9574.xml"/><Relationship Id="rId64" Type="http://schemas.openxmlformats.org/officeDocument/2006/relationships/image" Target="../media/image4651.png"/><Relationship Id="rId63" Type="http://schemas.openxmlformats.org/officeDocument/2006/relationships/customXml" Target="../ink/ink9573.xml"/><Relationship Id="rId62" Type="http://schemas.openxmlformats.org/officeDocument/2006/relationships/customXml" Target="../ink/ink9572.xml"/><Relationship Id="rId61" Type="http://schemas.openxmlformats.org/officeDocument/2006/relationships/image" Target="../media/image4650.png"/><Relationship Id="rId60" Type="http://schemas.openxmlformats.org/officeDocument/2006/relationships/customXml" Target="../ink/ink9571.xml"/><Relationship Id="rId6" Type="http://schemas.openxmlformats.org/officeDocument/2006/relationships/image" Target="../media/image4624.png"/><Relationship Id="rId59" Type="http://schemas.openxmlformats.org/officeDocument/2006/relationships/image" Target="../media/image4649.png"/><Relationship Id="rId58" Type="http://schemas.openxmlformats.org/officeDocument/2006/relationships/customXml" Target="../ink/ink9570.xml"/><Relationship Id="rId57" Type="http://schemas.openxmlformats.org/officeDocument/2006/relationships/image" Target="../media/image4648.png"/><Relationship Id="rId56" Type="http://schemas.openxmlformats.org/officeDocument/2006/relationships/customXml" Target="../ink/ink9569.xml"/><Relationship Id="rId55" Type="http://schemas.openxmlformats.org/officeDocument/2006/relationships/image" Target="../media/image4647.png"/><Relationship Id="rId54" Type="http://schemas.openxmlformats.org/officeDocument/2006/relationships/customXml" Target="../ink/ink9568.xml"/><Relationship Id="rId53" Type="http://schemas.openxmlformats.org/officeDocument/2006/relationships/image" Target="../media/image4646.png"/><Relationship Id="rId52" Type="http://schemas.openxmlformats.org/officeDocument/2006/relationships/customXml" Target="../ink/ink9567.xml"/><Relationship Id="rId51" Type="http://schemas.openxmlformats.org/officeDocument/2006/relationships/image" Target="../media/image4645.png"/><Relationship Id="rId50" Type="http://schemas.openxmlformats.org/officeDocument/2006/relationships/customXml" Target="../ink/ink9566.xml"/><Relationship Id="rId5" Type="http://schemas.openxmlformats.org/officeDocument/2006/relationships/customXml" Target="../ink/ink9543.xml"/><Relationship Id="rId49" Type="http://schemas.openxmlformats.org/officeDocument/2006/relationships/image" Target="../media/image4644.png"/><Relationship Id="rId48" Type="http://schemas.openxmlformats.org/officeDocument/2006/relationships/customXml" Target="../ink/ink9565.xml"/><Relationship Id="rId47" Type="http://schemas.openxmlformats.org/officeDocument/2006/relationships/image" Target="../media/image4643.png"/><Relationship Id="rId46" Type="http://schemas.openxmlformats.org/officeDocument/2006/relationships/customXml" Target="../ink/ink9564.xml"/><Relationship Id="rId45" Type="http://schemas.openxmlformats.org/officeDocument/2006/relationships/image" Target="../media/image4642.png"/><Relationship Id="rId44" Type="http://schemas.openxmlformats.org/officeDocument/2006/relationships/customXml" Target="../ink/ink9563.xml"/><Relationship Id="rId43" Type="http://schemas.openxmlformats.org/officeDocument/2006/relationships/image" Target="../media/image4641.png"/><Relationship Id="rId42" Type="http://schemas.openxmlformats.org/officeDocument/2006/relationships/customXml" Target="../ink/ink9562.xml"/><Relationship Id="rId41" Type="http://schemas.openxmlformats.org/officeDocument/2006/relationships/image" Target="../media/image4640.png"/><Relationship Id="rId40" Type="http://schemas.openxmlformats.org/officeDocument/2006/relationships/customXml" Target="../ink/ink9561.xml"/><Relationship Id="rId4" Type="http://schemas.openxmlformats.org/officeDocument/2006/relationships/image" Target="../media/image4623.png"/><Relationship Id="rId39" Type="http://schemas.openxmlformats.org/officeDocument/2006/relationships/image" Target="../media/image4639.png"/><Relationship Id="rId38" Type="http://schemas.openxmlformats.org/officeDocument/2006/relationships/customXml" Target="../ink/ink9560.xml"/><Relationship Id="rId37" Type="http://schemas.openxmlformats.org/officeDocument/2006/relationships/customXml" Target="../ink/ink9559.xml"/><Relationship Id="rId36" Type="http://schemas.openxmlformats.org/officeDocument/2006/relationships/image" Target="../media/image18.png"/><Relationship Id="rId35" Type="http://schemas.openxmlformats.org/officeDocument/2006/relationships/customXml" Target="../ink/ink9558.xml"/><Relationship Id="rId34" Type="http://schemas.openxmlformats.org/officeDocument/2006/relationships/image" Target="../media/image4638.png"/><Relationship Id="rId33" Type="http://schemas.openxmlformats.org/officeDocument/2006/relationships/customXml" Target="../ink/ink9557.xml"/><Relationship Id="rId32" Type="http://schemas.openxmlformats.org/officeDocument/2006/relationships/image" Target="../media/image4637.png"/><Relationship Id="rId31" Type="http://schemas.openxmlformats.org/officeDocument/2006/relationships/customXml" Target="../ink/ink9556.xml"/><Relationship Id="rId30" Type="http://schemas.openxmlformats.org/officeDocument/2006/relationships/image" Target="../media/image4636.png"/><Relationship Id="rId3" Type="http://schemas.openxmlformats.org/officeDocument/2006/relationships/customXml" Target="../ink/ink9542.xml"/><Relationship Id="rId29" Type="http://schemas.openxmlformats.org/officeDocument/2006/relationships/customXml" Target="../ink/ink9555.xml"/><Relationship Id="rId28" Type="http://schemas.openxmlformats.org/officeDocument/2006/relationships/image" Target="../media/image4635.png"/><Relationship Id="rId27" Type="http://schemas.openxmlformats.org/officeDocument/2006/relationships/customXml" Target="../ink/ink9554.xml"/><Relationship Id="rId26" Type="http://schemas.openxmlformats.org/officeDocument/2006/relationships/image" Target="../media/image4634.png"/><Relationship Id="rId25" Type="http://schemas.openxmlformats.org/officeDocument/2006/relationships/customXml" Target="../ink/ink9553.xml"/><Relationship Id="rId24" Type="http://schemas.openxmlformats.org/officeDocument/2006/relationships/image" Target="../media/image4633.png"/><Relationship Id="rId23" Type="http://schemas.openxmlformats.org/officeDocument/2006/relationships/customXml" Target="../ink/ink9552.xml"/><Relationship Id="rId22" Type="http://schemas.openxmlformats.org/officeDocument/2006/relationships/image" Target="../media/image4632.png"/><Relationship Id="rId21" Type="http://schemas.openxmlformats.org/officeDocument/2006/relationships/customXml" Target="../ink/ink9551.xml"/><Relationship Id="rId201" Type="http://schemas.openxmlformats.org/officeDocument/2006/relationships/slideLayout" Target="../slideLayouts/slideLayout2.xml"/><Relationship Id="rId200" Type="http://schemas.openxmlformats.org/officeDocument/2006/relationships/tags" Target="../tags/tag174.xml"/><Relationship Id="rId20" Type="http://schemas.openxmlformats.org/officeDocument/2006/relationships/image" Target="../media/image4631.png"/><Relationship Id="rId2" Type="http://schemas.openxmlformats.org/officeDocument/2006/relationships/image" Target="../media/image4622.png"/><Relationship Id="rId199" Type="http://schemas.openxmlformats.org/officeDocument/2006/relationships/image" Target="../media/image4718.png"/><Relationship Id="rId198" Type="http://schemas.openxmlformats.org/officeDocument/2006/relationships/customXml" Target="../ink/ink9641.xml"/><Relationship Id="rId197" Type="http://schemas.openxmlformats.org/officeDocument/2006/relationships/image" Target="../media/image4717.png"/><Relationship Id="rId196" Type="http://schemas.openxmlformats.org/officeDocument/2006/relationships/customXml" Target="../ink/ink9640.xml"/><Relationship Id="rId195" Type="http://schemas.openxmlformats.org/officeDocument/2006/relationships/image" Target="../media/image4716.png"/><Relationship Id="rId194" Type="http://schemas.openxmlformats.org/officeDocument/2006/relationships/customXml" Target="../ink/ink9639.xml"/><Relationship Id="rId193" Type="http://schemas.openxmlformats.org/officeDocument/2006/relationships/image" Target="../media/image4715.png"/><Relationship Id="rId192" Type="http://schemas.openxmlformats.org/officeDocument/2006/relationships/customXml" Target="../ink/ink9638.xml"/><Relationship Id="rId191" Type="http://schemas.openxmlformats.org/officeDocument/2006/relationships/image" Target="../media/image4714.png"/><Relationship Id="rId190" Type="http://schemas.openxmlformats.org/officeDocument/2006/relationships/customXml" Target="../ink/ink9637.xml"/><Relationship Id="rId19" Type="http://schemas.openxmlformats.org/officeDocument/2006/relationships/customXml" Target="../ink/ink9550.xml"/><Relationship Id="rId189" Type="http://schemas.openxmlformats.org/officeDocument/2006/relationships/image" Target="../media/image4713.png"/><Relationship Id="rId188" Type="http://schemas.openxmlformats.org/officeDocument/2006/relationships/customXml" Target="../ink/ink9636.xml"/><Relationship Id="rId187" Type="http://schemas.openxmlformats.org/officeDocument/2006/relationships/image" Target="../media/image4712.png"/><Relationship Id="rId186" Type="http://schemas.openxmlformats.org/officeDocument/2006/relationships/customXml" Target="../ink/ink9635.xml"/><Relationship Id="rId185" Type="http://schemas.openxmlformats.org/officeDocument/2006/relationships/image" Target="../media/image4711.png"/><Relationship Id="rId184" Type="http://schemas.openxmlformats.org/officeDocument/2006/relationships/customXml" Target="../ink/ink9634.xml"/><Relationship Id="rId183" Type="http://schemas.openxmlformats.org/officeDocument/2006/relationships/image" Target="../media/image4710.png"/><Relationship Id="rId182" Type="http://schemas.openxmlformats.org/officeDocument/2006/relationships/customXml" Target="../ink/ink9633.xml"/><Relationship Id="rId181" Type="http://schemas.openxmlformats.org/officeDocument/2006/relationships/image" Target="../media/image4709.png"/><Relationship Id="rId180" Type="http://schemas.openxmlformats.org/officeDocument/2006/relationships/customXml" Target="../ink/ink9632.xml"/><Relationship Id="rId18" Type="http://schemas.openxmlformats.org/officeDocument/2006/relationships/image" Target="../media/image4630.png"/><Relationship Id="rId179" Type="http://schemas.openxmlformats.org/officeDocument/2006/relationships/image" Target="../media/image4708.png"/><Relationship Id="rId178" Type="http://schemas.openxmlformats.org/officeDocument/2006/relationships/customXml" Target="../ink/ink9631.xml"/><Relationship Id="rId177" Type="http://schemas.openxmlformats.org/officeDocument/2006/relationships/image" Target="../media/image4707.png"/><Relationship Id="rId176" Type="http://schemas.openxmlformats.org/officeDocument/2006/relationships/customXml" Target="../ink/ink9630.xml"/><Relationship Id="rId175" Type="http://schemas.openxmlformats.org/officeDocument/2006/relationships/image" Target="../media/image4706.png"/><Relationship Id="rId174" Type="http://schemas.openxmlformats.org/officeDocument/2006/relationships/customXml" Target="../ink/ink9629.xml"/><Relationship Id="rId173" Type="http://schemas.openxmlformats.org/officeDocument/2006/relationships/image" Target="../media/image4705.png"/><Relationship Id="rId172" Type="http://schemas.openxmlformats.org/officeDocument/2006/relationships/customXml" Target="../ink/ink9628.xml"/><Relationship Id="rId171" Type="http://schemas.openxmlformats.org/officeDocument/2006/relationships/image" Target="../media/image4704.png"/><Relationship Id="rId170" Type="http://schemas.openxmlformats.org/officeDocument/2006/relationships/customXml" Target="../ink/ink9627.xml"/><Relationship Id="rId17" Type="http://schemas.openxmlformats.org/officeDocument/2006/relationships/customXml" Target="../ink/ink9549.xml"/><Relationship Id="rId169" Type="http://schemas.openxmlformats.org/officeDocument/2006/relationships/image" Target="../media/image4703.png"/><Relationship Id="rId168" Type="http://schemas.openxmlformats.org/officeDocument/2006/relationships/customXml" Target="../ink/ink9626.xml"/><Relationship Id="rId167" Type="http://schemas.openxmlformats.org/officeDocument/2006/relationships/image" Target="../media/image4702.png"/><Relationship Id="rId166" Type="http://schemas.openxmlformats.org/officeDocument/2006/relationships/customXml" Target="../ink/ink9625.xml"/><Relationship Id="rId165" Type="http://schemas.openxmlformats.org/officeDocument/2006/relationships/image" Target="../media/image4701.png"/><Relationship Id="rId164" Type="http://schemas.openxmlformats.org/officeDocument/2006/relationships/customXml" Target="../ink/ink9624.xml"/><Relationship Id="rId163" Type="http://schemas.openxmlformats.org/officeDocument/2006/relationships/image" Target="../media/image4700.png"/><Relationship Id="rId162" Type="http://schemas.openxmlformats.org/officeDocument/2006/relationships/customXml" Target="../ink/ink9623.xml"/><Relationship Id="rId161" Type="http://schemas.openxmlformats.org/officeDocument/2006/relationships/image" Target="../media/image4699.png"/><Relationship Id="rId160" Type="http://schemas.openxmlformats.org/officeDocument/2006/relationships/customXml" Target="../ink/ink9622.xml"/><Relationship Id="rId16" Type="http://schemas.openxmlformats.org/officeDocument/2006/relationships/image" Target="../media/image4629.png"/><Relationship Id="rId159" Type="http://schemas.openxmlformats.org/officeDocument/2006/relationships/image" Target="../media/image4698.png"/><Relationship Id="rId158" Type="http://schemas.openxmlformats.org/officeDocument/2006/relationships/customXml" Target="../ink/ink9621.xml"/><Relationship Id="rId157" Type="http://schemas.openxmlformats.org/officeDocument/2006/relationships/image" Target="../media/image4697.png"/><Relationship Id="rId156" Type="http://schemas.openxmlformats.org/officeDocument/2006/relationships/customXml" Target="../ink/ink9620.xml"/><Relationship Id="rId155" Type="http://schemas.openxmlformats.org/officeDocument/2006/relationships/image" Target="../media/image4696.png"/><Relationship Id="rId154" Type="http://schemas.openxmlformats.org/officeDocument/2006/relationships/customXml" Target="../ink/ink9619.xml"/><Relationship Id="rId153" Type="http://schemas.openxmlformats.org/officeDocument/2006/relationships/image" Target="../media/image4695.png"/><Relationship Id="rId152" Type="http://schemas.openxmlformats.org/officeDocument/2006/relationships/customXml" Target="../ink/ink9618.xml"/><Relationship Id="rId151" Type="http://schemas.openxmlformats.org/officeDocument/2006/relationships/image" Target="../media/image4694.png"/><Relationship Id="rId150" Type="http://schemas.openxmlformats.org/officeDocument/2006/relationships/customXml" Target="../ink/ink9617.xml"/><Relationship Id="rId15" Type="http://schemas.openxmlformats.org/officeDocument/2006/relationships/customXml" Target="../ink/ink9548.xml"/><Relationship Id="rId149" Type="http://schemas.openxmlformats.org/officeDocument/2006/relationships/image" Target="../media/image4693.png"/><Relationship Id="rId148" Type="http://schemas.openxmlformats.org/officeDocument/2006/relationships/customXml" Target="../ink/ink9616.xml"/><Relationship Id="rId147" Type="http://schemas.openxmlformats.org/officeDocument/2006/relationships/image" Target="../media/image4692.png"/><Relationship Id="rId146" Type="http://schemas.openxmlformats.org/officeDocument/2006/relationships/customXml" Target="../ink/ink9615.xml"/><Relationship Id="rId145" Type="http://schemas.openxmlformats.org/officeDocument/2006/relationships/image" Target="../media/image4691.png"/><Relationship Id="rId144" Type="http://schemas.openxmlformats.org/officeDocument/2006/relationships/customXml" Target="../ink/ink9614.xml"/><Relationship Id="rId143" Type="http://schemas.openxmlformats.org/officeDocument/2006/relationships/image" Target="../media/image4690.png"/><Relationship Id="rId142" Type="http://schemas.openxmlformats.org/officeDocument/2006/relationships/customXml" Target="../ink/ink9613.xml"/><Relationship Id="rId141" Type="http://schemas.openxmlformats.org/officeDocument/2006/relationships/image" Target="../media/image4689.png"/><Relationship Id="rId140" Type="http://schemas.openxmlformats.org/officeDocument/2006/relationships/customXml" Target="../ink/ink9612.xml"/><Relationship Id="rId14" Type="http://schemas.openxmlformats.org/officeDocument/2006/relationships/image" Target="../media/image4628.png"/><Relationship Id="rId139" Type="http://schemas.openxmlformats.org/officeDocument/2006/relationships/image" Target="../media/image4688.png"/><Relationship Id="rId138" Type="http://schemas.openxmlformats.org/officeDocument/2006/relationships/customXml" Target="../ink/ink9611.xml"/><Relationship Id="rId137" Type="http://schemas.openxmlformats.org/officeDocument/2006/relationships/image" Target="../media/image4687.png"/><Relationship Id="rId136" Type="http://schemas.openxmlformats.org/officeDocument/2006/relationships/customXml" Target="../ink/ink9610.xml"/><Relationship Id="rId135" Type="http://schemas.openxmlformats.org/officeDocument/2006/relationships/image" Target="../media/image4686.png"/><Relationship Id="rId134" Type="http://schemas.openxmlformats.org/officeDocument/2006/relationships/customXml" Target="../ink/ink9609.xml"/><Relationship Id="rId133" Type="http://schemas.openxmlformats.org/officeDocument/2006/relationships/image" Target="../media/image4685.png"/><Relationship Id="rId132" Type="http://schemas.openxmlformats.org/officeDocument/2006/relationships/customXml" Target="../ink/ink9608.xml"/><Relationship Id="rId131" Type="http://schemas.openxmlformats.org/officeDocument/2006/relationships/image" Target="../media/image4684.png"/><Relationship Id="rId130" Type="http://schemas.openxmlformats.org/officeDocument/2006/relationships/customXml" Target="../ink/ink9607.xml"/><Relationship Id="rId13" Type="http://schemas.openxmlformats.org/officeDocument/2006/relationships/customXml" Target="../ink/ink9547.xml"/><Relationship Id="rId129" Type="http://schemas.openxmlformats.org/officeDocument/2006/relationships/image" Target="../media/image4683.png"/><Relationship Id="rId128" Type="http://schemas.openxmlformats.org/officeDocument/2006/relationships/customXml" Target="../ink/ink9606.xml"/><Relationship Id="rId127" Type="http://schemas.openxmlformats.org/officeDocument/2006/relationships/image" Target="../media/image4682.png"/><Relationship Id="rId126" Type="http://schemas.openxmlformats.org/officeDocument/2006/relationships/customXml" Target="../ink/ink9605.xml"/><Relationship Id="rId125" Type="http://schemas.openxmlformats.org/officeDocument/2006/relationships/image" Target="../media/image4681.png"/><Relationship Id="rId124" Type="http://schemas.openxmlformats.org/officeDocument/2006/relationships/customXml" Target="../ink/ink9604.xml"/><Relationship Id="rId123" Type="http://schemas.openxmlformats.org/officeDocument/2006/relationships/image" Target="../media/image4680.png"/><Relationship Id="rId122" Type="http://schemas.openxmlformats.org/officeDocument/2006/relationships/customXml" Target="../ink/ink9603.xml"/><Relationship Id="rId121" Type="http://schemas.openxmlformats.org/officeDocument/2006/relationships/image" Target="../media/image4679.png"/><Relationship Id="rId120" Type="http://schemas.openxmlformats.org/officeDocument/2006/relationships/customXml" Target="../ink/ink9602.xml"/><Relationship Id="rId12" Type="http://schemas.openxmlformats.org/officeDocument/2006/relationships/image" Target="../media/image4627.png"/><Relationship Id="rId119" Type="http://schemas.openxmlformats.org/officeDocument/2006/relationships/image" Target="../media/image4678.png"/><Relationship Id="rId118" Type="http://schemas.openxmlformats.org/officeDocument/2006/relationships/customXml" Target="../ink/ink9601.xml"/><Relationship Id="rId117" Type="http://schemas.openxmlformats.org/officeDocument/2006/relationships/image" Target="../media/image4677.png"/><Relationship Id="rId116" Type="http://schemas.openxmlformats.org/officeDocument/2006/relationships/customXml" Target="../ink/ink9600.xml"/><Relationship Id="rId115" Type="http://schemas.openxmlformats.org/officeDocument/2006/relationships/image" Target="../media/image4676.png"/><Relationship Id="rId114" Type="http://schemas.openxmlformats.org/officeDocument/2006/relationships/customXml" Target="../ink/ink9599.xml"/><Relationship Id="rId113" Type="http://schemas.openxmlformats.org/officeDocument/2006/relationships/image" Target="../media/image4675.png"/><Relationship Id="rId112" Type="http://schemas.openxmlformats.org/officeDocument/2006/relationships/customXml" Target="../ink/ink9598.xml"/><Relationship Id="rId111" Type="http://schemas.openxmlformats.org/officeDocument/2006/relationships/image" Target="../media/image4674.png"/><Relationship Id="rId110" Type="http://schemas.openxmlformats.org/officeDocument/2006/relationships/customXml" Target="../ink/ink9597.xml"/><Relationship Id="rId11" Type="http://schemas.openxmlformats.org/officeDocument/2006/relationships/customXml" Target="../ink/ink9546.xml"/><Relationship Id="rId109" Type="http://schemas.openxmlformats.org/officeDocument/2006/relationships/image" Target="../media/image4673.png"/><Relationship Id="rId108" Type="http://schemas.openxmlformats.org/officeDocument/2006/relationships/customXml" Target="../ink/ink9596.xml"/><Relationship Id="rId107" Type="http://schemas.openxmlformats.org/officeDocument/2006/relationships/image" Target="../media/image4672.png"/><Relationship Id="rId106" Type="http://schemas.openxmlformats.org/officeDocument/2006/relationships/customXml" Target="../ink/ink9595.xml"/><Relationship Id="rId105" Type="http://schemas.openxmlformats.org/officeDocument/2006/relationships/image" Target="../media/image4671.png"/><Relationship Id="rId104" Type="http://schemas.openxmlformats.org/officeDocument/2006/relationships/customXml" Target="../ink/ink9594.xml"/><Relationship Id="rId103" Type="http://schemas.openxmlformats.org/officeDocument/2006/relationships/image" Target="../media/image4670.png"/><Relationship Id="rId102" Type="http://schemas.openxmlformats.org/officeDocument/2006/relationships/customXml" Target="../ink/ink9593.xml"/><Relationship Id="rId101" Type="http://schemas.openxmlformats.org/officeDocument/2006/relationships/image" Target="../media/image4669.png"/><Relationship Id="rId100" Type="http://schemas.openxmlformats.org/officeDocument/2006/relationships/customXml" Target="../ink/ink9592.xml"/><Relationship Id="rId10" Type="http://schemas.openxmlformats.org/officeDocument/2006/relationships/image" Target="../media/image4626.png"/><Relationship Id="rId1" Type="http://schemas.openxmlformats.org/officeDocument/2006/relationships/customXml" Target="../ink/ink954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1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765.png"/><Relationship Id="rId98" Type="http://schemas.openxmlformats.org/officeDocument/2006/relationships/customXml" Target="../ink/ink9692.xml"/><Relationship Id="rId97" Type="http://schemas.openxmlformats.org/officeDocument/2006/relationships/image" Target="../media/image4764.png"/><Relationship Id="rId96" Type="http://schemas.openxmlformats.org/officeDocument/2006/relationships/customXml" Target="../ink/ink9691.xml"/><Relationship Id="rId95" Type="http://schemas.openxmlformats.org/officeDocument/2006/relationships/image" Target="../media/image4763.png"/><Relationship Id="rId94" Type="http://schemas.openxmlformats.org/officeDocument/2006/relationships/customXml" Target="../ink/ink9690.xml"/><Relationship Id="rId93" Type="http://schemas.openxmlformats.org/officeDocument/2006/relationships/image" Target="../media/image4762.png"/><Relationship Id="rId92" Type="http://schemas.openxmlformats.org/officeDocument/2006/relationships/customXml" Target="../ink/ink9689.xml"/><Relationship Id="rId91" Type="http://schemas.openxmlformats.org/officeDocument/2006/relationships/image" Target="../media/image4761.png"/><Relationship Id="rId90" Type="http://schemas.openxmlformats.org/officeDocument/2006/relationships/customXml" Target="../ink/ink9688.xml"/><Relationship Id="rId9" Type="http://schemas.openxmlformats.org/officeDocument/2006/relationships/customXml" Target="../ink/ink9646.xml"/><Relationship Id="rId89" Type="http://schemas.openxmlformats.org/officeDocument/2006/relationships/image" Target="../media/image4760.png"/><Relationship Id="rId88" Type="http://schemas.openxmlformats.org/officeDocument/2006/relationships/customXml" Target="../ink/ink9687.xml"/><Relationship Id="rId87" Type="http://schemas.openxmlformats.org/officeDocument/2006/relationships/image" Target="../media/image4759.png"/><Relationship Id="rId86" Type="http://schemas.openxmlformats.org/officeDocument/2006/relationships/customXml" Target="../ink/ink9686.xml"/><Relationship Id="rId85" Type="http://schemas.openxmlformats.org/officeDocument/2006/relationships/image" Target="../media/image4758.png"/><Relationship Id="rId84" Type="http://schemas.openxmlformats.org/officeDocument/2006/relationships/customXml" Target="../ink/ink9685.xml"/><Relationship Id="rId83" Type="http://schemas.openxmlformats.org/officeDocument/2006/relationships/image" Target="../media/image4757.png"/><Relationship Id="rId82" Type="http://schemas.openxmlformats.org/officeDocument/2006/relationships/customXml" Target="../ink/ink9684.xml"/><Relationship Id="rId81" Type="http://schemas.openxmlformats.org/officeDocument/2006/relationships/image" Target="../media/image4756.png"/><Relationship Id="rId80" Type="http://schemas.openxmlformats.org/officeDocument/2006/relationships/customXml" Target="../ink/ink9683.xml"/><Relationship Id="rId8" Type="http://schemas.openxmlformats.org/officeDocument/2006/relationships/image" Target="../media/image4679.png"/><Relationship Id="rId79" Type="http://schemas.openxmlformats.org/officeDocument/2006/relationships/image" Target="../media/image4755.png"/><Relationship Id="rId78" Type="http://schemas.openxmlformats.org/officeDocument/2006/relationships/customXml" Target="../ink/ink9682.xml"/><Relationship Id="rId77" Type="http://schemas.openxmlformats.org/officeDocument/2006/relationships/image" Target="../media/image4754.png"/><Relationship Id="rId76" Type="http://schemas.openxmlformats.org/officeDocument/2006/relationships/customXml" Target="../ink/ink9681.xml"/><Relationship Id="rId75" Type="http://schemas.openxmlformats.org/officeDocument/2006/relationships/image" Target="../media/image4753.png"/><Relationship Id="rId74" Type="http://schemas.openxmlformats.org/officeDocument/2006/relationships/customXml" Target="../ink/ink9680.xml"/><Relationship Id="rId73" Type="http://schemas.openxmlformats.org/officeDocument/2006/relationships/image" Target="../media/image4752.png"/><Relationship Id="rId72" Type="http://schemas.openxmlformats.org/officeDocument/2006/relationships/customXml" Target="../ink/ink9679.xml"/><Relationship Id="rId71" Type="http://schemas.openxmlformats.org/officeDocument/2006/relationships/image" Target="../media/image4751.png"/><Relationship Id="rId70" Type="http://schemas.openxmlformats.org/officeDocument/2006/relationships/customXml" Target="../ink/ink9678.xml"/><Relationship Id="rId7" Type="http://schemas.openxmlformats.org/officeDocument/2006/relationships/customXml" Target="../ink/ink9645.xml"/><Relationship Id="rId69" Type="http://schemas.openxmlformats.org/officeDocument/2006/relationships/image" Target="../media/image4750.png"/><Relationship Id="rId68" Type="http://schemas.openxmlformats.org/officeDocument/2006/relationships/customXml" Target="../ink/ink9677.xml"/><Relationship Id="rId67" Type="http://schemas.openxmlformats.org/officeDocument/2006/relationships/image" Target="../media/image4749.png"/><Relationship Id="rId66" Type="http://schemas.openxmlformats.org/officeDocument/2006/relationships/customXml" Target="../ink/ink9676.xml"/><Relationship Id="rId65" Type="http://schemas.openxmlformats.org/officeDocument/2006/relationships/image" Target="../media/image4748.png"/><Relationship Id="rId64" Type="http://schemas.openxmlformats.org/officeDocument/2006/relationships/customXml" Target="../ink/ink9675.xml"/><Relationship Id="rId63" Type="http://schemas.openxmlformats.org/officeDocument/2006/relationships/customXml" Target="../ink/ink9674.xml"/><Relationship Id="rId62" Type="http://schemas.openxmlformats.org/officeDocument/2006/relationships/image" Target="../media/image4747.png"/><Relationship Id="rId61" Type="http://schemas.openxmlformats.org/officeDocument/2006/relationships/customXml" Target="../ink/ink9673.xml"/><Relationship Id="rId60" Type="http://schemas.openxmlformats.org/officeDocument/2006/relationships/image" Target="../media/image4746.png"/><Relationship Id="rId6" Type="http://schemas.openxmlformats.org/officeDocument/2006/relationships/image" Target="../media/image4721.png"/><Relationship Id="rId59" Type="http://schemas.openxmlformats.org/officeDocument/2006/relationships/customXml" Target="../ink/ink9672.xml"/><Relationship Id="rId58" Type="http://schemas.openxmlformats.org/officeDocument/2006/relationships/image" Target="../media/image4745.png"/><Relationship Id="rId57" Type="http://schemas.openxmlformats.org/officeDocument/2006/relationships/customXml" Target="../ink/ink9671.xml"/><Relationship Id="rId56" Type="http://schemas.openxmlformats.org/officeDocument/2006/relationships/image" Target="../media/image4744.png"/><Relationship Id="rId55" Type="http://schemas.openxmlformats.org/officeDocument/2006/relationships/customXml" Target="../ink/ink9670.xml"/><Relationship Id="rId54" Type="http://schemas.openxmlformats.org/officeDocument/2006/relationships/image" Target="../media/image4743.png"/><Relationship Id="rId53" Type="http://schemas.openxmlformats.org/officeDocument/2006/relationships/customXml" Target="../ink/ink9669.xml"/><Relationship Id="rId52" Type="http://schemas.openxmlformats.org/officeDocument/2006/relationships/image" Target="../media/image4742.png"/><Relationship Id="rId51" Type="http://schemas.openxmlformats.org/officeDocument/2006/relationships/customXml" Target="../ink/ink9668.xml"/><Relationship Id="rId50" Type="http://schemas.openxmlformats.org/officeDocument/2006/relationships/customXml" Target="../ink/ink9667.xml"/><Relationship Id="rId5" Type="http://schemas.openxmlformats.org/officeDocument/2006/relationships/customXml" Target="../ink/ink9644.xml"/><Relationship Id="rId49" Type="http://schemas.openxmlformats.org/officeDocument/2006/relationships/image" Target="../media/image4741.png"/><Relationship Id="rId48" Type="http://schemas.openxmlformats.org/officeDocument/2006/relationships/customXml" Target="../ink/ink9666.xml"/><Relationship Id="rId47" Type="http://schemas.openxmlformats.org/officeDocument/2006/relationships/image" Target="../media/image4740.png"/><Relationship Id="rId46" Type="http://schemas.openxmlformats.org/officeDocument/2006/relationships/customXml" Target="../ink/ink9665.xml"/><Relationship Id="rId45" Type="http://schemas.openxmlformats.org/officeDocument/2006/relationships/image" Target="../media/image4739.png"/><Relationship Id="rId44" Type="http://schemas.openxmlformats.org/officeDocument/2006/relationships/customXml" Target="../ink/ink9664.xml"/><Relationship Id="rId43" Type="http://schemas.openxmlformats.org/officeDocument/2006/relationships/image" Target="../media/image4738.png"/><Relationship Id="rId42" Type="http://schemas.openxmlformats.org/officeDocument/2006/relationships/customXml" Target="../ink/ink9663.xml"/><Relationship Id="rId41" Type="http://schemas.openxmlformats.org/officeDocument/2006/relationships/image" Target="../media/image4737.png"/><Relationship Id="rId40" Type="http://schemas.openxmlformats.org/officeDocument/2006/relationships/customXml" Target="../ink/ink9662.xml"/><Relationship Id="rId4" Type="http://schemas.openxmlformats.org/officeDocument/2006/relationships/image" Target="../media/image4720.png"/><Relationship Id="rId39" Type="http://schemas.openxmlformats.org/officeDocument/2006/relationships/image" Target="../media/image4736.png"/><Relationship Id="rId38" Type="http://schemas.openxmlformats.org/officeDocument/2006/relationships/customXml" Target="../ink/ink9661.xml"/><Relationship Id="rId37" Type="http://schemas.openxmlformats.org/officeDocument/2006/relationships/image" Target="../media/image4735.png"/><Relationship Id="rId36" Type="http://schemas.openxmlformats.org/officeDocument/2006/relationships/customXml" Target="../ink/ink9660.xml"/><Relationship Id="rId35" Type="http://schemas.openxmlformats.org/officeDocument/2006/relationships/image" Target="../media/image4734.png"/><Relationship Id="rId34" Type="http://schemas.openxmlformats.org/officeDocument/2006/relationships/customXml" Target="../ink/ink9659.xml"/><Relationship Id="rId33" Type="http://schemas.openxmlformats.org/officeDocument/2006/relationships/image" Target="../media/image4733.png"/><Relationship Id="rId32" Type="http://schemas.openxmlformats.org/officeDocument/2006/relationships/customXml" Target="../ink/ink9658.xml"/><Relationship Id="rId31" Type="http://schemas.openxmlformats.org/officeDocument/2006/relationships/image" Target="../media/image4732.png"/><Relationship Id="rId30" Type="http://schemas.openxmlformats.org/officeDocument/2006/relationships/customXml" Target="../ink/ink9657.xml"/><Relationship Id="rId3" Type="http://schemas.openxmlformats.org/officeDocument/2006/relationships/customXml" Target="../ink/ink9643.xml"/><Relationship Id="rId29" Type="http://schemas.openxmlformats.org/officeDocument/2006/relationships/image" Target="../media/image4731.png"/><Relationship Id="rId28" Type="http://schemas.openxmlformats.org/officeDocument/2006/relationships/customXml" Target="../ink/ink9656.xml"/><Relationship Id="rId27" Type="http://schemas.openxmlformats.org/officeDocument/2006/relationships/image" Target="../media/image4730.png"/><Relationship Id="rId26" Type="http://schemas.openxmlformats.org/officeDocument/2006/relationships/customXml" Target="../ink/ink9655.xml"/><Relationship Id="rId25" Type="http://schemas.openxmlformats.org/officeDocument/2006/relationships/customXml" Target="../ink/ink9654.xml"/><Relationship Id="rId24" Type="http://schemas.openxmlformats.org/officeDocument/2006/relationships/image" Target="../media/image4729.png"/><Relationship Id="rId23" Type="http://schemas.openxmlformats.org/officeDocument/2006/relationships/customXml" Target="../ink/ink9653.xml"/><Relationship Id="rId22" Type="http://schemas.openxmlformats.org/officeDocument/2006/relationships/image" Target="../media/image4728.png"/><Relationship Id="rId21" Type="http://schemas.openxmlformats.org/officeDocument/2006/relationships/customXml" Target="../ink/ink9652.xml"/><Relationship Id="rId20" Type="http://schemas.openxmlformats.org/officeDocument/2006/relationships/image" Target="../media/image4727.png"/><Relationship Id="rId2" Type="http://schemas.openxmlformats.org/officeDocument/2006/relationships/image" Target="../media/image4719.png"/><Relationship Id="rId19" Type="http://schemas.openxmlformats.org/officeDocument/2006/relationships/customXml" Target="../ink/ink9651.xml"/><Relationship Id="rId18" Type="http://schemas.openxmlformats.org/officeDocument/2006/relationships/image" Target="../media/image4726.png"/><Relationship Id="rId17" Type="http://schemas.openxmlformats.org/officeDocument/2006/relationships/customXml" Target="../ink/ink9650.xml"/><Relationship Id="rId16" Type="http://schemas.openxmlformats.org/officeDocument/2006/relationships/image" Target="../media/image4725.png"/><Relationship Id="rId15" Type="http://schemas.openxmlformats.org/officeDocument/2006/relationships/customXml" Target="../ink/ink9649.xml"/><Relationship Id="rId14" Type="http://schemas.openxmlformats.org/officeDocument/2006/relationships/image" Target="../media/image4724.png"/><Relationship Id="rId13" Type="http://schemas.openxmlformats.org/officeDocument/2006/relationships/customXml" Target="../ink/ink9648.xml"/><Relationship Id="rId12" Type="http://schemas.openxmlformats.org/officeDocument/2006/relationships/image" Target="../media/image4723.png"/><Relationship Id="rId115" Type="http://schemas.openxmlformats.org/officeDocument/2006/relationships/slideLayout" Target="../slideLayouts/slideLayout2.xml"/><Relationship Id="rId114" Type="http://schemas.openxmlformats.org/officeDocument/2006/relationships/tags" Target="../tags/tag176.xml"/><Relationship Id="rId113" Type="http://schemas.openxmlformats.org/officeDocument/2006/relationships/image" Target="../media/image4772.png"/><Relationship Id="rId112" Type="http://schemas.openxmlformats.org/officeDocument/2006/relationships/customXml" Target="../ink/ink9699.xml"/><Relationship Id="rId111" Type="http://schemas.openxmlformats.org/officeDocument/2006/relationships/image" Target="../media/image4771.png"/><Relationship Id="rId110" Type="http://schemas.openxmlformats.org/officeDocument/2006/relationships/customXml" Target="../ink/ink9698.xml"/><Relationship Id="rId11" Type="http://schemas.openxmlformats.org/officeDocument/2006/relationships/customXml" Target="../ink/ink9647.xml"/><Relationship Id="rId109" Type="http://schemas.openxmlformats.org/officeDocument/2006/relationships/image" Target="../media/image4770.png"/><Relationship Id="rId108" Type="http://schemas.openxmlformats.org/officeDocument/2006/relationships/customXml" Target="../ink/ink9697.xml"/><Relationship Id="rId107" Type="http://schemas.openxmlformats.org/officeDocument/2006/relationships/image" Target="../media/image4769.png"/><Relationship Id="rId106" Type="http://schemas.openxmlformats.org/officeDocument/2006/relationships/customXml" Target="../ink/ink9696.xml"/><Relationship Id="rId105" Type="http://schemas.openxmlformats.org/officeDocument/2006/relationships/image" Target="../media/image4768.png"/><Relationship Id="rId104" Type="http://schemas.openxmlformats.org/officeDocument/2006/relationships/customXml" Target="../ink/ink9695.xml"/><Relationship Id="rId103" Type="http://schemas.openxmlformats.org/officeDocument/2006/relationships/image" Target="../media/image4767.png"/><Relationship Id="rId102" Type="http://schemas.openxmlformats.org/officeDocument/2006/relationships/customXml" Target="../ink/ink9694.xml"/><Relationship Id="rId101" Type="http://schemas.openxmlformats.org/officeDocument/2006/relationships/image" Target="../media/image4766.png"/><Relationship Id="rId100" Type="http://schemas.openxmlformats.org/officeDocument/2006/relationships/customXml" Target="../ink/ink9693.xml"/><Relationship Id="rId10" Type="http://schemas.openxmlformats.org/officeDocument/2006/relationships/image" Target="../media/image4722.png"/><Relationship Id="rId1" Type="http://schemas.openxmlformats.org/officeDocument/2006/relationships/customXml" Target="../ink/ink9642.xml"/></Relationships>
</file>

<file path=ppt/slides/_rels/slide1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21.png"/><Relationship Id="rId98" Type="http://schemas.openxmlformats.org/officeDocument/2006/relationships/customXml" Target="../ink/ink9748.xml"/><Relationship Id="rId97" Type="http://schemas.openxmlformats.org/officeDocument/2006/relationships/image" Target="../media/image4820.png"/><Relationship Id="rId96" Type="http://schemas.openxmlformats.org/officeDocument/2006/relationships/customXml" Target="../ink/ink9747.xml"/><Relationship Id="rId95" Type="http://schemas.openxmlformats.org/officeDocument/2006/relationships/image" Target="../media/image4819.png"/><Relationship Id="rId94" Type="http://schemas.openxmlformats.org/officeDocument/2006/relationships/customXml" Target="../ink/ink9746.xml"/><Relationship Id="rId93" Type="http://schemas.openxmlformats.org/officeDocument/2006/relationships/image" Target="../media/image4818.png"/><Relationship Id="rId92" Type="http://schemas.openxmlformats.org/officeDocument/2006/relationships/customXml" Target="../ink/ink9745.xml"/><Relationship Id="rId91" Type="http://schemas.openxmlformats.org/officeDocument/2006/relationships/image" Target="../media/image4817.png"/><Relationship Id="rId90" Type="http://schemas.openxmlformats.org/officeDocument/2006/relationships/customXml" Target="../ink/ink9744.xml"/><Relationship Id="rId9" Type="http://schemas.openxmlformats.org/officeDocument/2006/relationships/image" Target="../media/image4777.png"/><Relationship Id="rId89" Type="http://schemas.openxmlformats.org/officeDocument/2006/relationships/image" Target="../media/image4816.png"/><Relationship Id="rId88" Type="http://schemas.openxmlformats.org/officeDocument/2006/relationships/customXml" Target="../ink/ink9743.xml"/><Relationship Id="rId87" Type="http://schemas.openxmlformats.org/officeDocument/2006/relationships/image" Target="../media/image4815.png"/><Relationship Id="rId86" Type="http://schemas.openxmlformats.org/officeDocument/2006/relationships/customXml" Target="../ink/ink9742.xml"/><Relationship Id="rId85" Type="http://schemas.openxmlformats.org/officeDocument/2006/relationships/image" Target="../media/image4814.png"/><Relationship Id="rId84" Type="http://schemas.openxmlformats.org/officeDocument/2006/relationships/customXml" Target="../ink/ink9741.xml"/><Relationship Id="rId83" Type="http://schemas.openxmlformats.org/officeDocument/2006/relationships/image" Target="../media/image4813.png"/><Relationship Id="rId82" Type="http://schemas.openxmlformats.org/officeDocument/2006/relationships/customXml" Target="../ink/ink9740.xml"/><Relationship Id="rId81" Type="http://schemas.openxmlformats.org/officeDocument/2006/relationships/image" Target="../media/image4812.png"/><Relationship Id="rId80" Type="http://schemas.openxmlformats.org/officeDocument/2006/relationships/customXml" Target="../ink/ink9739.xml"/><Relationship Id="rId8" Type="http://schemas.openxmlformats.org/officeDocument/2006/relationships/customXml" Target="../ink/ink9703.xml"/><Relationship Id="rId79" Type="http://schemas.openxmlformats.org/officeDocument/2006/relationships/image" Target="../media/image4811.png"/><Relationship Id="rId78" Type="http://schemas.openxmlformats.org/officeDocument/2006/relationships/customXml" Target="../ink/ink9738.xml"/><Relationship Id="rId77" Type="http://schemas.openxmlformats.org/officeDocument/2006/relationships/image" Target="../media/image4810.png"/><Relationship Id="rId76" Type="http://schemas.openxmlformats.org/officeDocument/2006/relationships/customXml" Target="../ink/ink9737.xml"/><Relationship Id="rId75" Type="http://schemas.openxmlformats.org/officeDocument/2006/relationships/image" Target="../media/image4809.png"/><Relationship Id="rId74" Type="http://schemas.openxmlformats.org/officeDocument/2006/relationships/customXml" Target="../ink/ink9736.xml"/><Relationship Id="rId73" Type="http://schemas.openxmlformats.org/officeDocument/2006/relationships/image" Target="../media/image4808.png"/><Relationship Id="rId72" Type="http://schemas.openxmlformats.org/officeDocument/2006/relationships/customXml" Target="../ink/ink9735.xml"/><Relationship Id="rId71" Type="http://schemas.openxmlformats.org/officeDocument/2006/relationships/image" Target="../media/image4807.png"/><Relationship Id="rId70" Type="http://schemas.openxmlformats.org/officeDocument/2006/relationships/customXml" Target="../ink/ink9734.xml"/><Relationship Id="rId7" Type="http://schemas.openxmlformats.org/officeDocument/2006/relationships/image" Target="../media/image4776.png"/><Relationship Id="rId69" Type="http://schemas.openxmlformats.org/officeDocument/2006/relationships/image" Target="../media/image4806.png"/><Relationship Id="rId68" Type="http://schemas.openxmlformats.org/officeDocument/2006/relationships/customXml" Target="../ink/ink9733.xml"/><Relationship Id="rId67" Type="http://schemas.openxmlformats.org/officeDocument/2006/relationships/image" Target="../media/image4805.png"/><Relationship Id="rId66" Type="http://schemas.openxmlformats.org/officeDocument/2006/relationships/customXml" Target="../ink/ink9732.xml"/><Relationship Id="rId65" Type="http://schemas.openxmlformats.org/officeDocument/2006/relationships/image" Target="../media/image4804.png"/><Relationship Id="rId64" Type="http://schemas.openxmlformats.org/officeDocument/2006/relationships/customXml" Target="../ink/ink9731.xml"/><Relationship Id="rId63" Type="http://schemas.openxmlformats.org/officeDocument/2006/relationships/image" Target="../media/image4803.png"/><Relationship Id="rId62" Type="http://schemas.openxmlformats.org/officeDocument/2006/relationships/customXml" Target="../ink/ink9730.xml"/><Relationship Id="rId61" Type="http://schemas.openxmlformats.org/officeDocument/2006/relationships/image" Target="../media/image4802.png"/><Relationship Id="rId60" Type="http://schemas.openxmlformats.org/officeDocument/2006/relationships/customXml" Target="../ink/ink9729.xml"/><Relationship Id="rId6" Type="http://schemas.openxmlformats.org/officeDocument/2006/relationships/customXml" Target="../ink/ink9702.xml"/><Relationship Id="rId59" Type="http://schemas.openxmlformats.org/officeDocument/2006/relationships/image" Target="../media/image4801.png"/><Relationship Id="rId58" Type="http://schemas.openxmlformats.org/officeDocument/2006/relationships/customXml" Target="../ink/ink9728.xml"/><Relationship Id="rId57" Type="http://schemas.openxmlformats.org/officeDocument/2006/relationships/image" Target="../media/image4800.png"/><Relationship Id="rId56" Type="http://schemas.openxmlformats.org/officeDocument/2006/relationships/customXml" Target="../ink/ink9727.xml"/><Relationship Id="rId55" Type="http://schemas.openxmlformats.org/officeDocument/2006/relationships/image" Target="../media/image4799.png"/><Relationship Id="rId54" Type="http://schemas.openxmlformats.org/officeDocument/2006/relationships/customXml" Target="../ink/ink9726.xml"/><Relationship Id="rId53" Type="http://schemas.openxmlformats.org/officeDocument/2006/relationships/image" Target="../media/image4798.png"/><Relationship Id="rId52" Type="http://schemas.openxmlformats.org/officeDocument/2006/relationships/customXml" Target="../ink/ink9725.xml"/><Relationship Id="rId51" Type="http://schemas.openxmlformats.org/officeDocument/2006/relationships/image" Target="../media/image4797.png"/><Relationship Id="rId50" Type="http://schemas.openxmlformats.org/officeDocument/2006/relationships/customXml" Target="../ink/ink9724.xml"/><Relationship Id="rId5" Type="http://schemas.openxmlformats.org/officeDocument/2006/relationships/image" Target="../media/image4775.png"/><Relationship Id="rId49" Type="http://schemas.openxmlformats.org/officeDocument/2006/relationships/image" Target="../media/image4796.png"/><Relationship Id="rId48" Type="http://schemas.openxmlformats.org/officeDocument/2006/relationships/customXml" Target="../ink/ink9723.xml"/><Relationship Id="rId47" Type="http://schemas.openxmlformats.org/officeDocument/2006/relationships/image" Target="../media/image4795.png"/><Relationship Id="rId46" Type="http://schemas.openxmlformats.org/officeDocument/2006/relationships/customXml" Target="../ink/ink9722.xml"/><Relationship Id="rId45" Type="http://schemas.openxmlformats.org/officeDocument/2006/relationships/image" Target="../media/image4794.png"/><Relationship Id="rId44" Type="http://schemas.openxmlformats.org/officeDocument/2006/relationships/customXml" Target="../ink/ink9721.xml"/><Relationship Id="rId43" Type="http://schemas.openxmlformats.org/officeDocument/2006/relationships/image" Target="../media/image4793.png"/><Relationship Id="rId42" Type="http://schemas.openxmlformats.org/officeDocument/2006/relationships/customXml" Target="../ink/ink9720.xml"/><Relationship Id="rId41" Type="http://schemas.openxmlformats.org/officeDocument/2006/relationships/image" Target="../media/image4792.png"/><Relationship Id="rId40" Type="http://schemas.openxmlformats.org/officeDocument/2006/relationships/customXml" Target="../ink/ink9719.xml"/><Relationship Id="rId4" Type="http://schemas.openxmlformats.org/officeDocument/2006/relationships/customXml" Target="../ink/ink9701.xml"/><Relationship Id="rId39" Type="http://schemas.openxmlformats.org/officeDocument/2006/relationships/image" Target="../media/image4791.png"/><Relationship Id="rId38" Type="http://schemas.openxmlformats.org/officeDocument/2006/relationships/customXml" Target="../ink/ink9718.xml"/><Relationship Id="rId37" Type="http://schemas.openxmlformats.org/officeDocument/2006/relationships/image" Target="../media/image4790.png"/><Relationship Id="rId36" Type="http://schemas.openxmlformats.org/officeDocument/2006/relationships/customXml" Target="../ink/ink9717.xml"/><Relationship Id="rId35" Type="http://schemas.openxmlformats.org/officeDocument/2006/relationships/image" Target="../media/image4789.png"/><Relationship Id="rId34" Type="http://schemas.openxmlformats.org/officeDocument/2006/relationships/customXml" Target="../ink/ink9716.xml"/><Relationship Id="rId33" Type="http://schemas.openxmlformats.org/officeDocument/2006/relationships/image" Target="../media/image4679.png"/><Relationship Id="rId32" Type="http://schemas.openxmlformats.org/officeDocument/2006/relationships/customXml" Target="../ink/ink9715.xml"/><Relationship Id="rId31" Type="http://schemas.openxmlformats.org/officeDocument/2006/relationships/image" Target="../media/image4788.png"/><Relationship Id="rId30" Type="http://schemas.openxmlformats.org/officeDocument/2006/relationships/customXml" Target="../ink/ink9714.xml"/><Relationship Id="rId3" Type="http://schemas.openxmlformats.org/officeDocument/2006/relationships/image" Target="../media/image4774.png"/><Relationship Id="rId29" Type="http://schemas.openxmlformats.org/officeDocument/2006/relationships/image" Target="../media/image4787.png"/><Relationship Id="rId28" Type="http://schemas.openxmlformats.org/officeDocument/2006/relationships/customXml" Target="../ink/ink9713.xml"/><Relationship Id="rId27" Type="http://schemas.openxmlformats.org/officeDocument/2006/relationships/image" Target="../media/image4786.png"/><Relationship Id="rId26" Type="http://schemas.openxmlformats.org/officeDocument/2006/relationships/customXml" Target="../ink/ink9712.xml"/><Relationship Id="rId25" Type="http://schemas.openxmlformats.org/officeDocument/2006/relationships/image" Target="../media/image4785.png"/><Relationship Id="rId24" Type="http://schemas.openxmlformats.org/officeDocument/2006/relationships/customXml" Target="../ink/ink9711.xml"/><Relationship Id="rId23" Type="http://schemas.openxmlformats.org/officeDocument/2006/relationships/image" Target="../media/image4784.png"/><Relationship Id="rId22" Type="http://schemas.openxmlformats.org/officeDocument/2006/relationships/customXml" Target="../ink/ink9710.xml"/><Relationship Id="rId21" Type="http://schemas.openxmlformats.org/officeDocument/2006/relationships/image" Target="../media/image4783.png"/><Relationship Id="rId20" Type="http://schemas.openxmlformats.org/officeDocument/2006/relationships/customXml" Target="../ink/ink9709.xml"/><Relationship Id="rId2" Type="http://schemas.openxmlformats.org/officeDocument/2006/relationships/customXml" Target="../ink/ink9700.xml"/><Relationship Id="rId19" Type="http://schemas.openxmlformats.org/officeDocument/2006/relationships/image" Target="../media/image4782.png"/><Relationship Id="rId18" Type="http://schemas.openxmlformats.org/officeDocument/2006/relationships/customXml" Target="../ink/ink9708.xml"/><Relationship Id="rId173" Type="http://schemas.openxmlformats.org/officeDocument/2006/relationships/slideLayout" Target="../slideLayouts/slideLayout2.xml"/><Relationship Id="rId172" Type="http://schemas.openxmlformats.org/officeDocument/2006/relationships/tags" Target="../tags/tag177.xml"/><Relationship Id="rId171" Type="http://schemas.openxmlformats.org/officeDocument/2006/relationships/image" Target="../media/image4857.png"/><Relationship Id="rId170" Type="http://schemas.openxmlformats.org/officeDocument/2006/relationships/customXml" Target="../ink/ink9784.xml"/><Relationship Id="rId17" Type="http://schemas.openxmlformats.org/officeDocument/2006/relationships/image" Target="../media/image4781.png"/><Relationship Id="rId169" Type="http://schemas.openxmlformats.org/officeDocument/2006/relationships/image" Target="../media/image4856.png"/><Relationship Id="rId168" Type="http://schemas.openxmlformats.org/officeDocument/2006/relationships/customXml" Target="../ink/ink9783.xml"/><Relationship Id="rId167" Type="http://schemas.openxmlformats.org/officeDocument/2006/relationships/image" Target="../media/image4855.png"/><Relationship Id="rId166" Type="http://schemas.openxmlformats.org/officeDocument/2006/relationships/customXml" Target="../ink/ink9782.xml"/><Relationship Id="rId165" Type="http://schemas.openxmlformats.org/officeDocument/2006/relationships/image" Target="../media/image4854.png"/><Relationship Id="rId164" Type="http://schemas.openxmlformats.org/officeDocument/2006/relationships/customXml" Target="../ink/ink9781.xml"/><Relationship Id="rId163" Type="http://schemas.openxmlformats.org/officeDocument/2006/relationships/image" Target="../media/image4853.png"/><Relationship Id="rId162" Type="http://schemas.openxmlformats.org/officeDocument/2006/relationships/customXml" Target="../ink/ink9780.xml"/><Relationship Id="rId161" Type="http://schemas.openxmlformats.org/officeDocument/2006/relationships/image" Target="../media/image4852.png"/><Relationship Id="rId160" Type="http://schemas.openxmlformats.org/officeDocument/2006/relationships/customXml" Target="../ink/ink9779.xml"/><Relationship Id="rId16" Type="http://schemas.openxmlformats.org/officeDocument/2006/relationships/customXml" Target="../ink/ink9707.xml"/><Relationship Id="rId159" Type="http://schemas.openxmlformats.org/officeDocument/2006/relationships/image" Target="../media/image4851.png"/><Relationship Id="rId158" Type="http://schemas.openxmlformats.org/officeDocument/2006/relationships/customXml" Target="../ink/ink9778.xml"/><Relationship Id="rId157" Type="http://schemas.openxmlformats.org/officeDocument/2006/relationships/image" Target="../media/image4850.png"/><Relationship Id="rId156" Type="http://schemas.openxmlformats.org/officeDocument/2006/relationships/customXml" Target="../ink/ink9777.xml"/><Relationship Id="rId155" Type="http://schemas.openxmlformats.org/officeDocument/2006/relationships/image" Target="../media/image4849.png"/><Relationship Id="rId154" Type="http://schemas.openxmlformats.org/officeDocument/2006/relationships/customXml" Target="../ink/ink9776.xml"/><Relationship Id="rId153" Type="http://schemas.openxmlformats.org/officeDocument/2006/relationships/image" Target="../media/image4848.png"/><Relationship Id="rId152" Type="http://schemas.openxmlformats.org/officeDocument/2006/relationships/customXml" Target="../ink/ink9775.xml"/><Relationship Id="rId151" Type="http://schemas.openxmlformats.org/officeDocument/2006/relationships/image" Target="../media/image4847.png"/><Relationship Id="rId150" Type="http://schemas.openxmlformats.org/officeDocument/2006/relationships/customXml" Target="../ink/ink9774.xml"/><Relationship Id="rId15" Type="http://schemas.openxmlformats.org/officeDocument/2006/relationships/image" Target="../media/image4780.png"/><Relationship Id="rId149" Type="http://schemas.openxmlformats.org/officeDocument/2006/relationships/image" Target="../media/image4846.png"/><Relationship Id="rId148" Type="http://schemas.openxmlformats.org/officeDocument/2006/relationships/customXml" Target="../ink/ink9773.xml"/><Relationship Id="rId147" Type="http://schemas.openxmlformats.org/officeDocument/2006/relationships/image" Target="../media/image4845.png"/><Relationship Id="rId146" Type="http://schemas.openxmlformats.org/officeDocument/2006/relationships/customXml" Target="../ink/ink9772.xml"/><Relationship Id="rId145" Type="http://schemas.openxmlformats.org/officeDocument/2006/relationships/image" Target="../media/image4844.png"/><Relationship Id="rId144" Type="http://schemas.openxmlformats.org/officeDocument/2006/relationships/customXml" Target="../ink/ink9771.xml"/><Relationship Id="rId143" Type="http://schemas.openxmlformats.org/officeDocument/2006/relationships/image" Target="../media/image4843.png"/><Relationship Id="rId142" Type="http://schemas.openxmlformats.org/officeDocument/2006/relationships/customXml" Target="../ink/ink9770.xml"/><Relationship Id="rId141" Type="http://schemas.openxmlformats.org/officeDocument/2006/relationships/image" Target="../media/image4842.png"/><Relationship Id="rId140" Type="http://schemas.openxmlformats.org/officeDocument/2006/relationships/customXml" Target="../ink/ink9769.xml"/><Relationship Id="rId14" Type="http://schemas.openxmlformats.org/officeDocument/2006/relationships/customXml" Target="../ink/ink9706.xml"/><Relationship Id="rId139" Type="http://schemas.openxmlformats.org/officeDocument/2006/relationships/image" Target="../media/image4841.png"/><Relationship Id="rId138" Type="http://schemas.openxmlformats.org/officeDocument/2006/relationships/customXml" Target="../ink/ink9768.xml"/><Relationship Id="rId137" Type="http://schemas.openxmlformats.org/officeDocument/2006/relationships/image" Target="../media/image4840.png"/><Relationship Id="rId136" Type="http://schemas.openxmlformats.org/officeDocument/2006/relationships/customXml" Target="../ink/ink9767.xml"/><Relationship Id="rId135" Type="http://schemas.openxmlformats.org/officeDocument/2006/relationships/image" Target="../media/image4839.png"/><Relationship Id="rId134" Type="http://schemas.openxmlformats.org/officeDocument/2006/relationships/customXml" Target="../ink/ink9766.xml"/><Relationship Id="rId133" Type="http://schemas.openxmlformats.org/officeDocument/2006/relationships/image" Target="../media/image4838.png"/><Relationship Id="rId132" Type="http://schemas.openxmlformats.org/officeDocument/2006/relationships/customXml" Target="../ink/ink9765.xml"/><Relationship Id="rId131" Type="http://schemas.openxmlformats.org/officeDocument/2006/relationships/image" Target="../media/image4837.png"/><Relationship Id="rId130" Type="http://schemas.openxmlformats.org/officeDocument/2006/relationships/customXml" Target="../ink/ink9764.xml"/><Relationship Id="rId13" Type="http://schemas.openxmlformats.org/officeDocument/2006/relationships/image" Target="../media/image4779.png"/><Relationship Id="rId129" Type="http://schemas.openxmlformats.org/officeDocument/2006/relationships/image" Target="../media/image4836.png"/><Relationship Id="rId128" Type="http://schemas.openxmlformats.org/officeDocument/2006/relationships/customXml" Target="../ink/ink9763.xml"/><Relationship Id="rId127" Type="http://schemas.openxmlformats.org/officeDocument/2006/relationships/image" Target="../media/image4835.png"/><Relationship Id="rId126" Type="http://schemas.openxmlformats.org/officeDocument/2006/relationships/customXml" Target="../ink/ink9762.xml"/><Relationship Id="rId125" Type="http://schemas.openxmlformats.org/officeDocument/2006/relationships/image" Target="../media/image4834.png"/><Relationship Id="rId124" Type="http://schemas.openxmlformats.org/officeDocument/2006/relationships/customXml" Target="../ink/ink9761.xml"/><Relationship Id="rId123" Type="http://schemas.openxmlformats.org/officeDocument/2006/relationships/image" Target="../media/image4833.png"/><Relationship Id="rId122" Type="http://schemas.openxmlformats.org/officeDocument/2006/relationships/customXml" Target="../ink/ink9760.xml"/><Relationship Id="rId121" Type="http://schemas.openxmlformats.org/officeDocument/2006/relationships/image" Target="../media/image4832.png"/><Relationship Id="rId120" Type="http://schemas.openxmlformats.org/officeDocument/2006/relationships/customXml" Target="../ink/ink9759.xml"/><Relationship Id="rId12" Type="http://schemas.openxmlformats.org/officeDocument/2006/relationships/customXml" Target="../ink/ink9705.xml"/><Relationship Id="rId119" Type="http://schemas.openxmlformats.org/officeDocument/2006/relationships/image" Target="../media/image4831.png"/><Relationship Id="rId118" Type="http://schemas.openxmlformats.org/officeDocument/2006/relationships/customXml" Target="../ink/ink9758.xml"/><Relationship Id="rId117" Type="http://schemas.openxmlformats.org/officeDocument/2006/relationships/image" Target="../media/image4830.png"/><Relationship Id="rId116" Type="http://schemas.openxmlformats.org/officeDocument/2006/relationships/customXml" Target="../ink/ink9757.xml"/><Relationship Id="rId115" Type="http://schemas.openxmlformats.org/officeDocument/2006/relationships/image" Target="../media/image4829.png"/><Relationship Id="rId114" Type="http://schemas.openxmlformats.org/officeDocument/2006/relationships/customXml" Target="../ink/ink9756.xml"/><Relationship Id="rId113" Type="http://schemas.openxmlformats.org/officeDocument/2006/relationships/image" Target="../media/image4828.png"/><Relationship Id="rId112" Type="http://schemas.openxmlformats.org/officeDocument/2006/relationships/customXml" Target="../ink/ink9755.xml"/><Relationship Id="rId111" Type="http://schemas.openxmlformats.org/officeDocument/2006/relationships/image" Target="../media/image4827.png"/><Relationship Id="rId110" Type="http://schemas.openxmlformats.org/officeDocument/2006/relationships/customXml" Target="../ink/ink9754.xml"/><Relationship Id="rId11" Type="http://schemas.openxmlformats.org/officeDocument/2006/relationships/image" Target="../media/image4778.png"/><Relationship Id="rId109" Type="http://schemas.openxmlformats.org/officeDocument/2006/relationships/image" Target="../media/image4826.png"/><Relationship Id="rId108" Type="http://schemas.openxmlformats.org/officeDocument/2006/relationships/customXml" Target="../ink/ink9753.xml"/><Relationship Id="rId107" Type="http://schemas.openxmlformats.org/officeDocument/2006/relationships/image" Target="../media/image4825.png"/><Relationship Id="rId106" Type="http://schemas.openxmlformats.org/officeDocument/2006/relationships/customXml" Target="../ink/ink9752.xml"/><Relationship Id="rId105" Type="http://schemas.openxmlformats.org/officeDocument/2006/relationships/image" Target="../media/image4824.png"/><Relationship Id="rId104" Type="http://schemas.openxmlformats.org/officeDocument/2006/relationships/customXml" Target="../ink/ink9751.xml"/><Relationship Id="rId103" Type="http://schemas.openxmlformats.org/officeDocument/2006/relationships/image" Target="../media/image4823.png"/><Relationship Id="rId102" Type="http://schemas.openxmlformats.org/officeDocument/2006/relationships/customXml" Target="../ink/ink9750.xml"/><Relationship Id="rId101" Type="http://schemas.openxmlformats.org/officeDocument/2006/relationships/image" Target="../media/image4822.png"/><Relationship Id="rId100" Type="http://schemas.openxmlformats.org/officeDocument/2006/relationships/customXml" Target="../ink/ink9749.xml"/><Relationship Id="rId10" Type="http://schemas.openxmlformats.org/officeDocument/2006/relationships/customXml" Target="../ink/ink9704.xml"/><Relationship Id="rId1" Type="http://schemas.openxmlformats.org/officeDocument/2006/relationships/image" Target="../media/image47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image" Target="../media/image4858.w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1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834.xml"/><Relationship Id="rId98" Type="http://schemas.openxmlformats.org/officeDocument/2006/relationships/image" Target="../media/image4906.png"/><Relationship Id="rId97" Type="http://schemas.openxmlformats.org/officeDocument/2006/relationships/customXml" Target="../ink/ink9833.xml"/><Relationship Id="rId96" Type="http://schemas.openxmlformats.org/officeDocument/2006/relationships/image" Target="../media/image4905.png"/><Relationship Id="rId95" Type="http://schemas.openxmlformats.org/officeDocument/2006/relationships/customXml" Target="../ink/ink9832.xml"/><Relationship Id="rId94" Type="http://schemas.openxmlformats.org/officeDocument/2006/relationships/image" Target="../media/image4904.png"/><Relationship Id="rId93" Type="http://schemas.openxmlformats.org/officeDocument/2006/relationships/customXml" Target="../ink/ink9831.xml"/><Relationship Id="rId92" Type="http://schemas.openxmlformats.org/officeDocument/2006/relationships/image" Target="../media/image4903.png"/><Relationship Id="rId91" Type="http://schemas.openxmlformats.org/officeDocument/2006/relationships/customXml" Target="../ink/ink9830.xml"/><Relationship Id="rId90" Type="http://schemas.openxmlformats.org/officeDocument/2006/relationships/image" Target="../media/image4902.png"/><Relationship Id="rId9" Type="http://schemas.openxmlformats.org/officeDocument/2006/relationships/customXml" Target="../ink/ink9789.xml"/><Relationship Id="rId89" Type="http://schemas.openxmlformats.org/officeDocument/2006/relationships/customXml" Target="../ink/ink9829.xml"/><Relationship Id="rId88" Type="http://schemas.openxmlformats.org/officeDocument/2006/relationships/image" Target="../media/image4901.png"/><Relationship Id="rId87" Type="http://schemas.openxmlformats.org/officeDocument/2006/relationships/customXml" Target="../ink/ink9828.xml"/><Relationship Id="rId86" Type="http://schemas.openxmlformats.org/officeDocument/2006/relationships/image" Target="../media/image4900.png"/><Relationship Id="rId85" Type="http://schemas.openxmlformats.org/officeDocument/2006/relationships/customXml" Target="../ink/ink9827.xml"/><Relationship Id="rId84" Type="http://schemas.openxmlformats.org/officeDocument/2006/relationships/image" Target="../media/image4899.png"/><Relationship Id="rId83" Type="http://schemas.openxmlformats.org/officeDocument/2006/relationships/customXml" Target="../ink/ink9826.xml"/><Relationship Id="rId82" Type="http://schemas.openxmlformats.org/officeDocument/2006/relationships/image" Target="../media/image4898.png"/><Relationship Id="rId81" Type="http://schemas.openxmlformats.org/officeDocument/2006/relationships/customXml" Target="../ink/ink9825.xml"/><Relationship Id="rId80" Type="http://schemas.openxmlformats.org/officeDocument/2006/relationships/image" Target="../media/image4897.png"/><Relationship Id="rId8" Type="http://schemas.openxmlformats.org/officeDocument/2006/relationships/image" Target="../media/image4862.png"/><Relationship Id="rId79" Type="http://schemas.openxmlformats.org/officeDocument/2006/relationships/customXml" Target="../ink/ink9824.xml"/><Relationship Id="rId78" Type="http://schemas.openxmlformats.org/officeDocument/2006/relationships/image" Target="../media/image4896.png"/><Relationship Id="rId77" Type="http://schemas.openxmlformats.org/officeDocument/2006/relationships/customXml" Target="../ink/ink9823.xml"/><Relationship Id="rId76" Type="http://schemas.openxmlformats.org/officeDocument/2006/relationships/image" Target="../media/image4895.png"/><Relationship Id="rId75" Type="http://schemas.openxmlformats.org/officeDocument/2006/relationships/customXml" Target="../ink/ink9822.xml"/><Relationship Id="rId74" Type="http://schemas.openxmlformats.org/officeDocument/2006/relationships/image" Target="../media/image4894.png"/><Relationship Id="rId73" Type="http://schemas.openxmlformats.org/officeDocument/2006/relationships/customXml" Target="../ink/ink9821.xml"/><Relationship Id="rId72" Type="http://schemas.openxmlformats.org/officeDocument/2006/relationships/image" Target="../media/image4679.png"/><Relationship Id="rId71" Type="http://schemas.openxmlformats.org/officeDocument/2006/relationships/customXml" Target="../ink/ink9820.xml"/><Relationship Id="rId70" Type="http://schemas.openxmlformats.org/officeDocument/2006/relationships/image" Target="../media/image4893.png"/><Relationship Id="rId7" Type="http://schemas.openxmlformats.org/officeDocument/2006/relationships/customXml" Target="../ink/ink9788.xml"/><Relationship Id="rId69" Type="http://schemas.openxmlformats.org/officeDocument/2006/relationships/customXml" Target="../ink/ink9819.xml"/><Relationship Id="rId68" Type="http://schemas.openxmlformats.org/officeDocument/2006/relationships/image" Target="../media/image4892.png"/><Relationship Id="rId67" Type="http://schemas.openxmlformats.org/officeDocument/2006/relationships/customXml" Target="../ink/ink9818.xml"/><Relationship Id="rId66" Type="http://schemas.openxmlformats.org/officeDocument/2006/relationships/image" Target="../media/image4891.png"/><Relationship Id="rId65" Type="http://schemas.openxmlformats.org/officeDocument/2006/relationships/customXml" Target="../ink/ink9817.xml"/><Relationship Id="rId64" Type="http://schemas.openxmlformats.org/officeDocument/2006/relationships/image" Target="../media/image4890.png"/><Relationship Id="rId63" Type="http://schemas.openxmlformats.org/officeDocument/2006/relationships/customXml" Target="../ink/ink9816.xml"/><Relationship Id="rId62" Type="http://schemas.openxmlformats.org/officeDocument/2006/relationships/image" Target="../media/image4889.png"/><Relationship Id="rId61" Type="http://schemas.openxmlformats.org/officeDocument/2006/relationships/customXml" Target="../ink/ink9815.xml"/><Relationship Id="rId60" Type="http://schemas.openxmlformats.org/officeDocument/2006/relationships/image" Target="../media/image4888.png"/><Relationship Id="rId6" Type="http://schemas.openxmlformats.org/officeDocument/2006/relationships/image" Target="../media/image4861.png"/><Relationship Id="rId59" Type="http://schemas.openxmlformats.org/officeDocument/2006/relationships/customXml" Target="../ink/ink9814.xml"/><Relationship Id="rId58" Type="http://schemas.openxmlformats.org/officeDocument/2006/relationships/image" Target="../media/image4887.png"/><Relationship Id="rId57" Type="http://schemas.openxmlformats.org/officeDocument/2006/relationships/customXml" Target="../ink/ink9813.xml"/><Relationship Id="rId56" Type="http://schemas.openxmlformats.org/officeDocument/2006/relationships/image" Target="../media/image4886.png"/><Relationship Id="rId55" Type="http://schemas.openxmlformats.org/officeDocument/2006/relationships/customXml" Target="../ink/ink9812.xml"/><Relationship Id="rId54" Type="http://schemas.openxmlformats.org/officeDocument/2006/relationships/image" Target="../media/image4885.png"/><Relationship Id="rId53" Type="http://schemas.openxmlformats.org/officeDocument/2006/relationships/customXml" Target="../ink/ink9811.xml"/><Relationship Id="rId52" Type="http://schemas.openxmlformats.org/officeDocument/2006/relationships/image" Target="../media/image4884.png"/><Relationship Id="rId51" Type="http://schemas.openxmlformats.org/officeDocument/2006/relationships/customXml" Target="../ink/ink9810.xml"/><Relationship Id="rId50" Type="http://schemas.openxmlformats.org/officeDocument/2006/relationships/image" Target="../media/image4883.png"/><Relationship Id="rId5" Type="http://schemas.openxmlformats.org/officeDocument/2006/relationships/customXml" Target="../ink/ink9787.xml"/><Relationship Id="rId49" Type="http://schemas.openxmlformats.org/officeDocument/2006/relationships/customXml" Target="../ink/ink9809.xml"/><Relationship Id="rId48" Type="http://schemas.openxmlformats.org/officeDocument/2006/relationships/image" Target="../media/image4882.png"/><Relationship Id="rId47" Type="http://schemas.openxmlformats.org/officeDocument/2006/relationships/customXml" Target="../ink/ink9808.xml"/><Relationship Id="rId46" Type="http://schemas.openxmlformats.org/officeDocument/2006/relationships/image" Target="../media/image4881.png"/><Relationship Id="rId45" Type="http://schemas.openxmlformats.org/officeDocument/2006/relationships/customXml" Target="../ink/ink9807.xml"/><Relationship Id="rId44" Type="http://schemas.openxmlformats.org/officeDocument/2006/relationships/image" Target="../media/image4880.png"/><Relationship Id="rId43" Type="http://schemas.openxmlformats.org/officeDocument/2006/relationships/customXml" Target="../ink/ink9806.xml"/><Relationship Id="rId42" Type="http://schemas.openxmlformats.org/officeDocument/2006/relationships/image" Target="../media/image4879.png"/><Relationship Id="rId41" Type="http://schemas.openxmlformats.org/officeDocument/2006/relationships/customXml" Target="../ink/ink9805.xml"/><Relationship Id="rId40" Type="http://schemas.openxmlformats.org/officeDocument/2006/relationships/image" Target="../media/image4878.png"/><Relationship Id="rId4" Type="http://schemas.openxmlformats.org/officeDocument/2006/relationships/image" Target="../media/image4860.png"/><Relationship Id="rId39" Type="http://schemas.openxmlformats.org/officeDocument/2006/relationships/customXml" Target="../ink/ink9804.xml"/><Relationship Id="rId38" Type="http://schemas.openxmlformats.org/officeDocument/2006/relationships/image" Target="../media/image4877.png"/><Relationship Id="rId37" Type="http://schemas.openxmlformats.org/officeDocument/2006/relationships/customXml" Target="../ink/ink9803.xml"/><Relationship Id="rId36" Type="http://schemas.openxmlformats.org/officeDocument/2006/relationships/image" Target="../media/image4876.png"/><Relationship Id="rId35" Type="http://schemas.openxmlformats.org/officeDocument/2006/relationships/customXml" Target="../ink/ink9802.xml"/><Relationship Id="rId34" Type="http://schemas.openxmlformats.org/officeDocument/2006/relationships/image" Target="../media/image4875.png"/><Relationship Id="rId33" Type="http://schemas.openxmlformats.org/officeDocument/2006/relationships/customXml" Target="../ink/ink9801.xml"/><Relationship Id="rId32" Type="http://schemas.openxmlformats.org/officeDocument/2006/relationships/image" Target="../media/image4874.png"/><Relationship Id="rId31" Type="http://schemas.openxmlformats.org/officeDocument/2006/relationships/customXml" Target="../ink/ink9800.xml"/><Relationship Id="rId30" Type="http://schemas.openxmlformats.org/officeDocument/2006/relationships/image" Target="../media/image4873.png"/><Relationship Id="rId3" Type="http://schemas.openxmlformats.org/officeDocument/2006/relationships/customXml" Target="../ink/ink9786.xml"/><Relationship Id="rId29" Type="http://schemas.openxmlformats.org/officeDocument/2006/relationships/customXml" Target="../ink/ink9799.xml"/><Relationship Id="rId28" Type="http://schemas.openxmlformats.org/officeDocument/2006/relationships/image" Target="../media/image4872.png"/><Relationship Id="rId27" Type="http://schemas.openxmlformats.org/officeDocument/2006/relationships/customXml" Target="../ink/ink9798.xml"/><Relationship Id="rId26" Type="http://schemas.openxmlformats.org/officeDocument/2006/relationships/image" Target="../media/image4871.png"/><Relationship Id="rId25" Type="http://schemas.openxmlformats.org/officeDocument/2006/relationships/customXml" Target="../ink/ink9797.xml"/><Relationship Id="rId24" Type="http://schemas.openxmlformats.org/officeDocument/2006/relationships/image" Target="../media/image4870.png"/><Relationship Id="rId23" Type="http://schemas.openxmlformats.org/officeDocument/2006/relationships/customXml" Target="../ink/ink9796.xml"/><Relationship Id="rId22" Type="http://schemas.openxmlformats.org/officeDocument/2006/relationships/image" Target="../media/image4869.png"/><Relationship Id="rId21" Type="http://schemas.openxmlformats.org/officeDocument/2006/relationships/customXml" Target="../ink/ink9795.xml"/><Relationship Id="rId20" Type="http://schemas.openxmlformats.org/officeDocument/2006/relationships/image" Target="../media/image4868.png"/><Relationship Id="rId2" Type="http://schemas.openxmlformats.org/officeDocument/2006/relationships/image" Target="../media/image4859.png"/><Relationship Id="rId19" Type="http://schemas.openxmlformats.org/officeDocument/2006/relationships/customXml" Target="../ink/ink9794.xml"/><Relationship Id="rId18" Type="http://schemas.openxmlformats.org/officeDocument/2006/relationships/image" Target="../media/image4867.png"/><Relationship Id="rId171" Type="http://schemas.openxmlformats.org/officeDocument/2006/relationships/slideLayout" Target="../slideLayouts/slideLayout2.xml"/><Relationship Id="rId170" Type="http://schemas.openxmlformats.org/officeDocument/2006/relationships/tags" Target="../tags/tag180.xml"/><Relationship Id="rId17" Type="http://schemas.openxmlformats.org/officeDocument/2006/relationships/customXml" Target="../ink/ink9793.xml"/><Relationship Id="rId169" Type="http://schemas.openxmlformats.org/officeDocument/2006/relationships/image" Target="../media/image4941.png"/><Relationship Id="rId168" Type="http://schemas.openxmlformats.org/officeDocument/2006/relationships/customXml" Target="../ink/ink9869.xml"/><Relationship Id="rId167" Type="http://schemas.openxmlformats.org/officeDocument/2006/relationships/image" Target="../media/image4940.png"/><Relationship Id="rId166" Type="http://schemas.openxmlformats.org/officeDocument/2006/relationships/customXml" Target="../ink/ink9868.xml"/><Relationship Id="rId165" Type="http://schemas.openxmlformats.org/officeDocument/2006/relationships/image" Target="../media/image4939.png"/><Relationship Id="rId164" Type="http://schemas.openxmlformats.org/officeDocument/2006/relationships/customXml" Target="../ink/ink9867.xml"/><Relationship Id="rId163" Type="http://schemas.openxmlformats.org/officeDocument/2006/relationships/image" Target="../media/image4938.png"/><Relationship Id="rId162" Type="http://schemas.openxmlformats.org/officeDocument/2006/relationships/customXml" Target="../ink/ink9866.xml"/><Relationship Id="rId161" Type="http://schemas.openxmlformats.org/officeDocument/2006/relationships/image" Target="../media/image4937.png"/><Relationship Id="rId160" Type="http://schemas.openxmlformats.org/officeDocument/2006/relationships/customXml" Target="../ink/ink9865.xml"/><Relationship Id="rId16" Type="http://schemas.openxmlformats.org/officeDocument/2006/relationships/image" Target="../media/image4866.png"/><Relationship Id="rId159" Type="http://schemas.openxmlformats.org/officeDocument/2006/relationships/image" Target="../media/image4936.png"/><Relationship Id="rId158" Type="http://schemas.openxmlformats.org/officeDocument/2006/relationships/customXml" Target="../ink/ink9864.xml"/><Relationship Id="rId157" Type="http://schemas.openxmlformats.org/officeDocument/2006/relationships/image" Target="../media/image4935.png"/><Relationship Id="rId156" Type="http://schemas.openxmlformats.org/officeDocument/2006/relationships/customXml" Target="../ink/ink9863.xml"/><Relationship Id="rId155" Type="http://schemas.openxmlformats.org/officeDocument/2006/relationships/image" Target="../media/image4934.png"/><Relationship Id="rId154" Type="http://schemas.openxmlformats.org/officeDocument/2006/relationships/customXml" Target="../ink/ink9862.xml"/><Relationship Id="rId153" Type="http://schemas.openxmlformats.org/officeDocument/2006/relationships/image" Target="../media/image4933.png"/><Relationship Id="rId152" Type="http://schemas.openxmlformats.org/officeDocument/2006/relationships/customXml" Target="../ink/ink9861.xml"/><Relationship Id="rId151" Type="http://schemas.openxmlformats.org/officeDocument/2006/relationships/image" Target="../media/image4932.png"/><Relationship Id="rId150" Type="http://schemas.openxmlformats.org/officeDocument/2006/relationships/customXml" Target="../ink/ink9860.xml"/><Relationship Id="rId15" Type="http://schemas.openxmlformats.org/officeDocument/2006/relationships/customXml" Target="../ink/ink9792.xml"/><Relationship Id="rId149" Type="http://schemas.openxmlformats.org/officeDocument/2006/relationships/image" Target="../media/image4931.png"/><Relationship Id="rId148" Type="http://schemas.openxmlformats.org/officeDocument/2006/relationships/customXml" Target="../ink/ink9859.xml"/><Relationship Id="rId147" Type="http://schemas.openxmlformats.org/officeDocument/2006/relationships/image" Target="../media/image4930.png"/><Relationship Id="rId146" Type="http://schemas.openxmlformats.org/officeDocument/2006/relationships/customXml" Target="../ink/ink9858.xml"/><Relationship Id="rId145" Type="http://schemas.openxmlformats.org/officeDocument/2006/relationships/image" Target="../media/image4929.png"/><Relationship Id="rId144" Type="http://schemas.openxmlformats.org/officeDocument/2006/relationships/customXml" Target="../ink/ink9857.xml"/><Relationship Id="rId143" Type="http://schemas.openxmlformats.org/officeDocument/2006/relationships/image" Target="../media/image4928.png"/><Relationship Id="rId142" Type="http://schemas.openxmlformats.org/officeDocument/2006/relationships/customXml" Target="../ink/ink9856.xml"/><Relationship Id="rId141" Type="http://schemas.openxmlformats.org/officeDocument/2006/relationships/image" Target="../media/image4927.png"/><Relationship Id="rId140" Type="http://schemas.openxmlformats.org/officeDocument/2006/relationships/customXml" Target="../ink/ink9855.xml"/><Relationship Id="rId14" Type="http://schemas.openxmlformats.org/officeDocument/2006/relationships/image" Target="../media/image4865.png"/><Relationship Id="rId139" Type="http://schemas.openxmlformats.org/officeDocument/2006/relationships/image" Target="../media/image4926.png"/><Relationship Id="rId138" Type="http://schemas.openxmlformats.org/officeDocument/2006/relationships/customXml" Target="../ink/ink9854.xml"/><Relationship Id="rId137" Type="http://schemas.openxmlformats.org/officeDocument/2006/relationships/image" Target="../media/image4925.png"/><Relationship Id="rId136" Type="http://schemas.openxmlformats.org/officeDocument/2006/relationships/customXml" Target="../ink/ink9853.xml"/><Relationship Id="rId135" Type="http://schemas.openxmlformats.org/officeDocument/2006/relationships/image" Target="../media/image4924.png"/><Relationship Id="rId134" Type="http://schemas.openxmlformats.org/officeDocument/2006/relationships/customXml" Target="../ink/ink9852.xml"/><Relationship Id="rId133" Type="http://schemas.openxmlformats.org/officeDocument/2006/relationships/image" Target="../media/image4923.png"/><Relationship Id="rId132" Type="http://schemas.openxmlformats.org/officeDocument/2006/relationships/customXml" Target="../ink/ink9851.xml"/><Relationship Id="rId131" Type="http://schemas.openxmlformats.org/officeDocument/2006/relationships/image" Target="../media/image4922.png"/><Relationship Id="rId130" Type="http://schemas.openxmlformats.org/officeDocument/2006/relationships/customXml" Target="../ink/ink9850.xml"/><Relationship Id="rId13" Type="http://schemas.openxmlformats.org/officeDocument/2006/relationships/customXml" Target="../ink/ink9791.xml"/><Relationship Id="rId129" Type="http://schemas.openxmlformats.org/officeDocument/2006/relationships/image" Target="../media/image4921.png"/><Relationship Id="rId128" Type="http://schemas.openxmlformats.org/officeDocument/2006/relationships/customXml" Target="../ink/ink9849.xml"/><Relationship Id="rId127" Type="http://schemas.openxmlformats.org/officeDocument/2006/relationships/image" Target="../media/image4920.png"/><Relationship Id="rId126" Type="http://schemas.openxmlformats.org/officeDocument/2006/relationships/customXml" Target="../ink/ink9848.xml"/><Relationship Id="rId125" Type="http://schemas.openxmlformats.org/officeDocument/2006/relationships/image" Target="../media/image4919.png"/><Relationship Id="rId124" Type="http://schemas.openxmlformats.org/officeDocument/2006/relationships/customXml" Target="../ink/ink9847.xml"/><Relationship Id="rId123" Type="http://schemas.openxmlformats.org/officeDocument/2006/relationships/image" Target="../media/image4918.png"/><Relationship Id="rId122" Type="http://schemas.openxmlformats.org/officeDocument/2006/relationships/customXml" Target="../ink/ink9846.xml"/><Relationship Id="rId121" Type="http://schemas.openxmlformats.org/officeDocument/2006/relationships/image" Target="../media/image4917.png"/><Relationship Id="rId120" Type="http://schemas.openxmlformats.org/officeDocument/2006/relationships/customXml" Target="../ink/ink9845.xml"/><Relationship Id="rId12" Type="http://schemas.openxmlformats.org/officeDocument/2006/relationships/image" Target="../media/image4864.png"/><Relationship Id="rId119" Type="http://schemas.openxmlformats.org/officeDocument/2006/relationships/customXml" Target="../ink/ink9844.xml"/><Relationship Id="rId118" Type="http://schemas.openxmlformats.org/officeDocument/2006/relationships/image" Target="../media/image4916.png"/><Relationship Id="rId117" Type="http://schemas.openxmlformats.org/officeDocument/2006/relationships/customXml" Target="../ink/ink9843.xml"/><Relationship Id="rId116" Type="http://schemas.openxmlformats.org/officeDocument/2006/relationships/image" Target="../media/image4915.png"/><Relationship Id="rId115" Type="http://schemas.openxmlformats.org/officeDocument/2006/relationships/customXml" Target="../ink/ink9842.xml"/><Relationship Id="rId114" Type="http://schemas.openxmlformats.org/officeDocument/2006/relationships/image" Target="../media/image4914.png"/><Relationship Id="rId113" Type="http://schemas.openxmlformats.org/officeDocument/2006/relationships/customXml" Target="../ink/ink9841.xml"/><Relationship Id="rId112" Type="http://schemas.openxmlformats.org/officeDocument/2006/relationships/image" Target="../media/image4913.png"/><Relationship Id="rId111" Type="http://schemas.openxmlformats.org/officeDocument/2006/relationships/customXml" Target="../ink/ink9840.xml"/><Relationship Id="rId110" Type="http://schemas.openxmlformats.org/officeDocument/2006/relationships/image" Target="../media/image4912.png"/><Relationship Id="rId11" Type="http://schemas.openxmlformats.org/officeDocument/2006/relationships/customXml" Target="../ink/ink9790.xml"/><Relationship Id="rId109" Type="http://schemas.openxmlformats.org/officeDocument/2006/relationships/customXml" Target="../ink/ink9839.xml"/><Relationship Id="rId108" Type="http://schemas.openxmlformats.org/officeDocument/2006/relationships/image" Target="../media/image4911.png"/><Relationship Id="rId107" Type="http://schemas.openxmlformats.org/officeDocument/2006/relationships/customXml" Target="../ink/ink9838.xml"/><Relationship Id="rId106" Type="http://schemas.openxmlformats.org/officeDocument/2006/relationships/image" Target="../media/image4910.png"/><Relationship Id="rId105" Type="http://schemas.openxmlformats.org/officeDocument/2006/relationships/customXml" Target="../ink/ink9837.xml"/><Relationship Id="rId104" Type="http://schemas.openxmlformats.org/officeDocument/2006/relationships/image" Target="../media/image4909.png"/><Relationship Id="rId103" Type="http://schemas.openxmlformats.org/officeDocument/2006/relationships/customXml" Target="../ink/ink9836.xml"/><Relationship Id="rId102" Type="http://schemas.openxmlformats.org/officeDocument/2006/relationships/image" Target="../media/image4908.png"/><Relationship Id="rId101" Type="http://schemas.openxmlformats.org/officeDocument/2006/relationships/customXml" Target="../ink/ink9835.xml"/><Relationship Id="rId100" Type="http://schemas.openxmlformats.org/officeDocument/2006/relationships/image" Target="../media/image4907.png"/><Relationship Id="rId10" Type="http://schemas.openxmlformats.org/officeDocument/2006/relationships/image" Target="../media/image4863.png"/><Relationship Id="rId1" Type="http://schemas.openxmlformats.org/officeDocument/2006/relationships/customXml" Target="../ink/ink9785.xml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5.xml"/><Relationship Id="rId98" Type="http://schemas.openxmlformats.org/officeDocument/2006/relationships/image" Target="../media/image449.png"/><Relationship Id="rId97" Type="http://schemas.openxmlformats.org/officeDocument/2006/relationships/customXml" Target="../ink/ink464.xml"/><Relationship Id="rId96" Type="http://schemas.openxmlformats.org/officeDocument/2006/relationships/image" Target="../media/image448.png"/><Relationship Id="rId95" Type="http://schemas.openxmlformats.org/officeDocument/2006/relationships/customXml" Target="../ink/ink463.xml"/><Relationship Id="rId94" Type="http://schemas.openxmlformats.org/officeDocument/2006/relationships/image" Target="../media/image447.png"/><Relationship Id="rId93" Type="http://schemas.openxmlformats.org/officeDocument/2006/relationships/customXml" Target="../ink/ink462.xml"/><Relationship Id="rId92" Type="http://schemas.openxmlformats.org/officeDocument/2006/relationships/image" Target="../media/image446.png"/><Relationship Id="rId91" Type="http://schemas.openxmlformats.org/officeDocument/2006/relationships/customXml" Target="../ink/ink461.xml"/><Relationship Id="rId90" Type="http://schemas.openxmlformats.org/officeDocument/2006/relationships/image" Target="../media/image445.png"/><Relationship Id="rId9" Type="http://schemas.openxmlformats.org/officeDocument/2006/relationships/image" Target="../media/image405.png"/><Relationship Id="rId89" Type="http://schemas.openxmlformats.org/officeDocument/2006/relationships/customXml" Target="../ink/ink460.xml"/><Relationship Id="rId88" Type="http://schemas.openxmlformats.org/officeDocument/2006/relationships/image" Target="../media/image444.png"/><Relationship Id="rId87" Type="http://schemas.openxmlformats.org/officeDocument/2006/relationships/customXml" Target="../ink/ink459.xml"/><Relationship Id="rId86" Type="http://schemas.openxmlformats.org/officeDocument/2006/relationships/image" Target="../media/image443.png"/><Relationship Id="rId85" Type="http://schemas.openxmlformats.org/officeDocument/2006/relationships/customXml" Target="../ink/ink458.xml"/><Relationship Id="rId84" Type="http://schemas.openxmlformats.org/officeDocument/2006/relationships/image" Target="../media/image442.png"/><Relationship Id="rId83" Type="http://schemas.openxmlformats.org/officeDocument/2006/relationships/customXml" Target="../ink/ink457.xml"/><Relationship Id="rId82" Type="http://schemas.openxmlformats.org/officeDocument/2006/relationships/image" Target="../media/image441.png"/><Relationship Id="rId81" Type="http://schemas.openxmlformats.org/officeDocument/2006/relationships/customXml" Target="../ink/ink456.xml"/><Relationship Id="rId80" Type="http://schemas.openxmlformats.org/officeDocument/2006/relationships/image" Target="../media/image440.png"/><Relationship Id="rId8" Type="http://schemas.openxmlformats.org/officeDocument/2006/relationships/customXml" Target="../ink/ink419.xml"/><Relationship Id="rId79" Type="http://schemas.openxmlformats.org/officeDocument/2006/relationships/customXml" Target="../ink/ink455.xml"/><Relationship Id="rId78" Type="http://schemas.openxmlformats.org/officeDocument/2006/relationships/image" Target="../media/image439.png"/><Relationship Id="rId77" Type="http://schemas.openxmlformats.org/officeDocument/2006/relationships/customXml" Target="../ink/ink454.xml"/><Relationship Id="rId76" Type="http://schemas.openxmlformats.org/officeDocument/2006/relationships/image" Target="../media/image438.png"/><Relationship Id="rId75" Type="http://schemas.openxmlformats.org/officeDocument/2006/relationships/customXml" Target="../ink/ink453.xml"/><Relationship Id="rId74" Type="http://schemas.openxmlformats.org/officeDocument/2006/relationships/image" Target="../media/image437.png"/><Relationship Id="rId73" Type="http://schemas.openxmlformats.org/officeDocument/2006/relationships/customXml" Target="../ink/ink452.xml"/><Relationship Id="rId72" Type="http://schemas.openxmlformats.org/officeDocument/2006/relationships/image" Target="../media/image436.png"/><Relationship Id="rId71" Type="http://schemas.openxmlformats.org/officeDocument/2006/relationships/customXml" Target="../ink/ink451.xml"/><Relationship Id="rId70" Type="http://schemas.openxmlformats.org/officeDocument/2006/relationships/image" Target="../media/image435.png"/><Relationship Id="rId7" Type="http://schemas.openxmlformats.org/officeDocument/2006/relationships/image" Target="../media/image18.png"/><Relationship Id="rId69" Type="http://schemas.openxmlformats.org/officeDocument/2006/relationships/customXml" Target="../ink/ink450.xml"/><Relationship Id="rId68" Type="http://schemas.openxmlformats.org/officeDocument/2006/relationships/image" Target="../media/image434.png"/><Relationship Id="rId67" Type="http://schemas.openxmlformats.org/officeDocument/2006/relationships/customXml" Target="../ink/ink449.xml"/><Relationship Id="rId66" Type="http://schemas.openxmlformats.org/officeDocument/2006/relationships/image" Target="../media/image433.png"/><Relationship Id="rId65" Type="http://schemas.openxmlformats.org/officeDocument/2006/relationships/customXml" Target="../ink/ink448.xml"/><Relationship Id="rId64" Type="http://schemas.openxmlformats.org/officeDocument/2006/relationships/image" Target="../media/image432.png"/><Relationship Id="rId63" Type="http://schemas.openxmlformats.org/officeDocument/2006/relationships/customXml" Target="../ink/ink447.xml"/><Relationship Id="rId62" Type="http://schemas.openxmlformats.org/officeDocument/2006/relationships/image" Target="../media/image431.png"/><Relationship Id="rId61" Type="http://schemas.openxmlformats.org/officeDocument/2006/relationships/customXml" Target="../ink/ink446.xml"/><Relationship Id="rId60" Type="http://schemas.openxmlformats.org/officeDocument/2006/relationships/image" Target="../media/image430.png"/><Relationship Id="rId6" Type="http://schemas.openxmlformats.org/officeDocument/2006/relationships/customXml" Target="../ink/ink418.xml"/><Relationship Id="rId59" Type="http://schemas.openxmlformats.org/officeDocument/2006/relationships/customXml" Target="../ink/ink445.xml"/><Relationship Id="rId58" Type="http://schemas.openxmlformats.org/officeDocument/2006/relationships/image" Target="../media/image429.png"/><Relationship Id="rId57" Type="http://schemas.openxmlformats.org/officeDocument/2006/relationships/customXml" Target="../ink/ink444.xml"/><Relationship Id="rId56" Type="http://schemas.openxmlformats.org/officeDocument/2006/relationships/image" Target="../media/image428.png"/><Relationship Id="rId55" Type="http://schemas.openxmlformats.org/officeDocument/2006/relationships/customXml" Target="../ink/ink443.xml"/><Relationship Id="rId54" Type="http://schemas.openxmlformats.org/officeDocument/2006/relationships/image" Target="../media/image427.png"/><Relationship Id="rId53" Type="http://schemas.openxmlformats.org/officeDocument/2006/relationships/customXml" Target="../ink/ink442.xml"/><Relationship Id="rId52" Type="http://schemas.openxmlformats.org/officeDocument/2006/relationships/image" Target="../media/image426.png"/><Relationship Id="rId51" Type="http://schemas.openxmlformats.org/officeDocument/2006/relationships/customXml" Target="../ink/ink441.xml"/><Relationship Id="rId50" Type="http://schemas.openxmlformats.org/officeDocument/2006/relationships/image" Target="../media/image425.png"/><Relationship Id="rId5" Type="http://schemas.openxmlformats.org/officeDocument/2006/relationships/image" Target="../media/image404.png"/><Relationship Id="rId49" Type="http://schemas.openxmlformats.org/officeDocument/2006/relationships/customXml" Target="../ink/ink440.xml"/><Relationship Id="rId48" Type="http://schemas.openxmlformats.org/officeDocument/2006/relationships/image" Target="../media/image424.png"/><Relationship Id="rId47" Type="http://schemas.openxmlformats.org/officeDocument/2006/relationships/customXml" Target="../ink/ink439.xml"/><Relationship Id="rId46" Type="http://schemas.openxmlformats.org/officeDocument/2006/relationships/image" Target="../media/image423.png"/><Relationship Id="rId45" Type="http://schemas.openxmlformats.org/officeDocument/2006/relationships/customXml" Target="../ink/ink438.xml"/><Relationship Id="rId44" Type="http://schemas.openxmlformats.org/officeDocument/2006/relationships/image" Target="../media/image422.png"/><Relationship Id="rId431" Type="http://schemas.openxmlformats.org/officeDocument/2006/relationships/slideLayout" Target="../slideLayouts/slideLayout2.xml"/><Relationship Id="rId430" Type="http://schemas.openxmlformats.org/officeDocument/2006/relationships/tags" Target="../tags/tag77.xml"/><Relationship Id="rId43" Type="http://schemas.openxmlformats.org/officeDocument/2006/relationships/customXml" Target="../ink/ink437.xml"/><Relationship Id="rId429" Type="http://schemas.openxmlformats.org/officeDocument/2006/relationships/image" Target="../media/image612.png"/><Relationship Id="rId428" Type="http://schemas.openxmlformats.org/officeDocument/2006/relationships/customXml" Target="../ink/ink632.xml"/><Relationship Id="rId427" Type="http://schemas.openxmlformats.org/officeDocument/2006/relationships/image" Target="../media/image611.png"/><Relationship Id="rId426" Type="http://schemas.openxmlformats.org/officeDocument/2006/relationships/customXml" Target="../ink/ink631.xml"/><Relationship Id="rId425" Type="http://schemas.openxmlformats.org/officeDocument/2006/relationships/image" Target="../media/image610.png"/><Relationship Id="rId424" Type="http://schemas.openxmlformats.org/officeDocument/2006/relationships/customXml" Target="../ink/ink630.xml"/><Relationship Id="rId423" Type="http://schemas.openxmlformats.org/officeDocument/2006/relationships/image" Target="../media/image609.png"/><Relationship Id="rId422" Type="http://schemas.openxmlformats.org/officeDocument/2006/relationships/customXml" Target="../ink/ink629.xml"/><Relationship Id="rId421" Type="http://schemas.openxmlformats.org/officeDocument/2006/relationships/image" Target="../media/image608.png"/><Relationship Id="rId420" Type="http://schemas.openxmlformats.org/officeDocument/2006/relationships/customXml" Target="../ink/ink628.xml"/><Relationship Id="rId42" Type="http://schemas.openxmlformats.org/officeDocument/2006/relationships/image" Target="../media/image421.png"/><Relationship Id="rId419" Type="http://schemas.openxmlformats.org/officeDocument/2006/relationships/image" Target="../media/image607.png"/><Relationship Id="rId418" Type="http://schemas.openxmlformats.org/officeDocument/2006/relationships/customXml" Target="../ink/ink627.xml"/><Relationship Id="rId417" Type="http://schemas.openxmlformats.org/officeDocument/2006/relationships/image" Target="../media/image606.png"/><Relationship Id="rId416" Type="http://schemas.openxmlformats.org/officeDocument/2006/relationships/customXml" Target="../ink/ink626.xml"/><Relationship Id="rId415" Type="http://schemas.openxmlformats.org/officeDocument/2006/relationships/image" Target="../media/image605.png"/><Relationship Id="rId414" Type="http://schemas.openxmlformats.org/officeDocument/2006/relationships/customXml" Target="../ink/ink625.xml"/><Relationship Id="rId413" Type="http://schemas.openxmlformats.org/officeDocument/2006/relationships/image" Target="../media/image604.png"/><Relationship Id="rId412" Type="http://schemas.openxmlformats.org/officeDocument/2006/relationships/customXml" Target="../ink/ink624.xml"/><Relationship Id="rId411" Type="http://schemas.openxmlformats.org/officeDocument/2006/relationships/image" Target="../media/image603.png"/><Relationship Id="rId410" Type="http://schemas.openxmlformats.org/officeDocument/2006/relationships/customXml" Target="../ink/ink623.xml"/><Relationship Id="rId41" Type="http://schemas.openxmlformats.org/officeDocument/2006/relationships/customXml" Target="../ink/ink436.xml"/><Relationship Id="rId409" Type="http://schemas.openxmlformats.org/officeDocument/2006/relationships/image" Target="../media/image602.png"/><Relationship Id="rId408" Type="http://schemas.openxmlformats.org/officeDocument/2006/relationships/customXml" Target="../ink/ink622.xml"/><Relationship Id="rId407" Type="http://schemas.openxmlformats.org/officeDocument/2006/relationships/image" Target="../media/image601.png"/><Relationship Id="rId406" Type="http://schemas.openxmlformats.org/officeDocument/2006/relationships/customXml" Target="../ink/ink621.xml"/><Relationship Id="rId405" Type="http://schemas.openxmlformats.org/officeDocument/2006/relationships/image" Target="../media/image600.png"/><Relationship Id="rId404" Type="http://schemas.openxmlformats.org/officeDocument/2006/relationships/customXml" Target="../ink/ink620.xml"/><Relationship Id="rId403" Type="http://schemas.openxmlformats.org/officeDocument/2006/relationships/image" Target="../media/image599.png"/><Relationship Id="rId402" Type="http://schemas.openxmlformats.org/officeDocument/2006/relationships/customXml" Target="../ink/ink619.xml"/><Relationship Id="rId401" Type="http://schemas.openxmlformats.org/officeDocument/2006/relationships/image" Target="../media/image598.png"/><Relationship Id="rId400" Type="http://schemas.openxmlformats.org/officeDocument/2006/relationships/customXml" Target="../ink/ink618.xml"/><Relationship Id="rId40" Type="http://schemas.openxmlformats.org/officeDocument/2006/relationships/image" Target="../media/image420.png"/><Relationship Id="rId4" Type="http://schemas.openxmlformats.org/officeDocument/2006/relationships/customXml" Target="../ink/ink417.xml"/><Relationship Id="rId399" Type="http://schemas.openxmlformats.org/officeDocument/2006/relationships/image" Target="../media/image597.png"/><Relationship Id="rId398" Type="http://schemas.openxmlformats.org/officeDocument/2006/relationships/customXml" Target="../ink/ink617.xml"/><Relationship Id="rId397" Type="http://schemas.openxmlformats.org/officeDocument/2006/relationships/image" Target="../media/image596.png"/><Relationship Id="rId396" Type="http://schemas.openxmlformats.org/officeDocument/2006/relationships/customXml" Target="../ink/ink616.xml"/><Relationship Id="rId395" Type="http://schemas.openxmlformats.org/officeDocument/2006/relationships/image" Target="../media/image595.png"/><Relationship Id="rId394" Type="http://schemas.openxmlformats.org/officeDocument/2006/relationships/customXml" Target="../ink/ink615.xml"/><Relationship Id="rId393" Type="http://schemas.openxmlformats.org/officeDocument/2006/relationships/image" Target="../media/image594.png"/><Relationship Id="rId392" Type="http://schemas.openxmlformats.org/officeDocument/2006/relationships/customXml" Target="../ink/ink614.xml"/><Relationship Id="rId391" Type="http://schemas.openxmlformats.org/officeDocument/2006/relationships/image" Target="../media/image593.png"/><Relationship Id="rId390" Type="http://schemas.openxmlformats.org/officeDocument/2006/relationships/customXml" Target="../ink/ink613.xml"/><Relationship Id="rId39" Type="http://schemas.openxmlformats.org/officeDocument/2006/relationships/customXml" Target="../ink/ink435.xml"/><Relationship Id="rId389" Type="http://schemas.openxmlformats.org/officeDocument/2006/relationships/image" Target="../media/image592.png"/><Relationship Id="rId388" Type="http://schemas.openxmlformats.org/officeDocument/2006/relationships/customXml" Target="../ink/ink612.xml"/><Relationship Id="rId387" Type="http://schemas.openxmlformats.org/officeDocument/2006/relationships/image" Target="../media/image591.png"/><Relationship Id="rId386" Type="http://schemas.openxmlformats.org/officeDocument/2006/relationships/customXml" Target="../ink/ink611.xml"/><Relationship Id="rId385" Type="http://schemas.openxmlformats.org/officeDocument/2006/relationships/image" Target="../media/image590.png"/><Relationship Id="rId384" Type="http://schemas.openxmlformats.org/officeDocument/2006/relationships/customXml" Target="../ink/ink610.xml"/><Relationship Id="rId383" Type="http://schemas.openxmlformats.org/officeDocument/2006/relationships/image" Target="../media/image589.png"/><Relationship Id="rId382" Type="http://schemas.openxmlformats.org/officeDocument/2006/relationships/customXml" Target="../ink/ink609.xml"/><Relationship Id="rId381" Type="http://schemas.openxmlformats.org/officeDocument/2006/relationships/image" Target="../media/image588.png"/><Relationship Id="rId380" Type="http://schemas.openxmlformats.org/officeDocument/2006/relationships/customXml" Target="../ink/ink608.xml"/><Relationship Id="rId38" Type="http://schemas.openxmlformats.org/officeDocument/2006/relationships/image" Target="../media/image419.png"/><Relationship Id="rId379" Type="http://schemas.openxmlformats.org/officeDocument/2006/relationships/image" Target="../media/image587.png"/><Relationship Id="rId378" Type="http://schemas.openxmlformats.org/officeDocument/2006/relationships/customXml" Target="../ink/ink607.xml"/><Relationship Id="rId377" Type="http://schemas.openxmlformats.org/officeDocument/2006/relationships/image" Target="../media/image586.png"/><Relationship Id="rId376" Type="http://schemas.openxmlformats.org/officeDocument/2006/relationships/customXml" Target="../ink/ink606.xml"/><Relationship Id="rId375" Type="http://schemas.openxmlformats.org/officeDocument/2006/relationships/image" Target="../media/image585.png"/><Relationship Id="rId374" Type="http://schemas.openxmlformats.org/officeDocument/2006/relationships/customXml" Target="../ink/ink605.xml"/><Relationship Id="rId373" Type="http://schemas.openxmlformats.org/officeDocument/2006/relationships/image" Target="../media/image584.png"/><Relationship Id="rId372" Type="http://schemas.openxmlformats.org/officeDocument/2006/relationships/customXml" Target="../ink/ink604.xml"/><Relationship Id="rId371" Type="http://schemas.openxmlformats.org/officeDocument/2006/relationships/image" Target="../media/image583.png"/><Relationship Id="rId370" Type="http://schemas.openxmlformats.org/officeDocument/2006/relationships/customXml" Target="../ink/ink603.xml"/><Relationship Id="rId37" Type="http://schemas.openxmlformats.org/officeDocument/2006/relationships/customXml" Target="../ink/ink434.xml"/><Relationship Id="rId369" Type="http://schemas.openxmlformats.org/officeDocument/2006/relationships/image" Target="../media/image582.png"/><Relationship Id="rId368" Type="http://schemas.openxmlformats.org/officeDocument/2006/relationships/customXml" Target="../ink/ink602.xml"/><Relationship Id="rId367" Type="http://schemas.openxmlformats.org/officeDocument/2006/relationships/image" Target="../media/image581.png"/><Relationship Id="rId366" Type="http://schemas.openxmlformats.org/officeDocument/2006/relationships/customXml" Target="../ink/ink601.xml"/><Relationship Id="rId365" Type="http://schemas.openxmlformats.org/officeDocument/2006/relationships/image" Target="../media/image580.png"/><Relationship Id="rId364" Type="http://schemas.openxmlformats.org/officeDocument/2006/relationships/customXml" Target="../ink/ink600.xml"/><Relationship Id="rId363" Type="http://schemas.openxmlformats.org/officeDocument/2006/relationships/image" Target="../media/image579.png"/><Relationship Id="rId362" Type="http://schemas.openxmlformats.org/officeDocument/2006/relationships/customXml" Target="../ink/ink599.xml"/><Relationship Id="rId361" Type="http://schemas.openxmlformats.org/officeDocument/2006/relationships/image" Target="../media/image578.png"/><Relationship Id="rId360" Type="http://schemas.openxmlformats.org/officeDocument/2006/relationships/customXml" Target="../ink/ink598.xml"/><Relationship Id="rId36" Type="http://schemas.openxmlformats.org/officeDocument/2006/relationships/image" Target="../media/image418.png"/><Relationship Id="rId359" Type="http://schemas.openxmlformats.org/officeDocument/2006/relationships/image" Target="../media/image577.png"/><Relationship Id="rId358" Type="http://schemas.openxmlformats.org/officeDocument/2006/relationships/customXml" Target="../ink/ink597.xml"/><Relationship Id="rId357" Type="http://schemas.openxmlformats.org/officeDocument/2006/relationships/image" Target="../media/image576.png"/><Relationship Id="rId356" Type="http://schemas.openxmlformats.org/officeDocument/2006/relationships/customXml" Target="../ink/ink596.xml"/><Relationship Id="rId355" Type="http://schemas.openxmlformats.org/officeDocument/2006/relationships/image" Target="../media/image575.png"/><Relationship Id="rId354" Type="http://schemas.openxmlformats.org/officeDocument/2006/relationships/customXml" Target="../ink/ink595.xml"/><Relationship Id="rId353" Type="http://schemas.openxmlformats.org/officeDocument/2006/relationships/image" Target="../media/image574.png"/><Relationship Id="rId352" Type="http://schemas.openxmlformats.org/officeDocument/2006/relationships/customXml" Target="../ink/ink594.xml"/><Relationship Id="rId351" Type="http://schemas.openxmlformats.org/officeDocument/2006/relationships/image" Target="../media/image573.png"/><Relationship Id="rId350" Type="http://schemas.openxmlformats.org/officeDocument/2006/relationships/customXml" Target="../ink/ink593.xml"/><Relationship Id="rId35" Type="http://schemas.openxmlformats.org/officeDocument/2006/relationships/customXml" Target="../ink/ink433.xml"/><Relationship Id="rId349" Type="http://schemas.openxmlformats.org/officeDocument/2006/relationships/image" Target="../media/image572.png"/><Relationship Id="rId348" Type="http://schemas.openxmlformats.org/officeDocument/2006/relationships/customXml" Target="../ink/ink592.xml"/><Relationship Id="rId347" Type="http://schemas.openxmlformats.org/officeDocument/2006/relationships/image" Target="../media/image571.png"/><Relationship Id="rId346" Type="http://schemas.openxmlformats.org/officeDocument/2006/relationships/customXml" Target="../ink/ink591.xml"/><Relationship Id="rId345" Type="http://schemas.openxmlformats.org/officeDocument/2006/relationships/image" Target="../media/image570.png"/><Relationship Id="rId344" Type="http://schemas.openxmlformats.org/officeDocument/2006/relationships/customXml" Target="../ink/ink590.xml"/><Relationship Id="rId343" Type="http://schemas.openxmlformats.org/officeDocument/2006/relationships/image" Target="../media/image569.png"/><Relationship Id="rId342" Type="http://schemas.openxmlformats.org/officeDocument/2006/relationships/customXml" Target="../ink/ink589.xml"/><Relationship Id="rId341" Type="http://schemas.openxmlformats.org/officeDocument/2006/relationships/image" Target="../media/image568.png"/><Relationship Id="rId340" Type="http://schemas.openxmlformats.org/officeDocument/2006/relationships/customXml" Target="../ink/ink588.xml"/><Relationship Id="rId34" Type="http://schemas.openxmlformats.org/officeDocument/2006/relationships/image" Target="../media/image417.png"/><Relationship Id="rId339" Type="http://schemas.openxmlformats.org/officeDocument/2006/relationships/image" Target="../media/image567.png"/><Relationship Id="rId338" Type="http://schemas.openxmlformats.org/officeDocument/2006/relationships/customXml" Target="../ink/ink587.xml"/><Relationship Id="rId337" Type="http://schemas.openxmlformats.org/officeDocument/2006/relationships/image" Target="../media/image566.png"/><Relationship Id="rId336" Type="http://schemas.openxmlformats.org/officeDocument/2006/relationships/customXml" Target="../ink/ink586.xml"/><Relationship Id="rId335" Type="http://schemas.openxmlformats.org/officeDocument/2006/relationships/image" Target="../media/image565.png"/><Relationship Id="rId334" Type="http://schemas.openxmlformats.org/officeDocument/2006/relationships/customXml" Target="../ink/ink585.xml"/><Relationship Id="rId333" Type="http://schemas.openxmlformats.org/officeDocument/2006/relationships/image" Target="../media/image564.png"/><Relationship Id="rId332" Type="http://schemas.openxmlformats.org/officeDocument/2006/relationships/customXml" Target="../ink/ink584.xml"/><Relationship Id="rId331" Type="http://schemas.openxmlformats.org/officeDocument/2006/relationships/image" Target="../media/image563.png"/><Relationship Id="rId330" Type="http://schemas.openxmlformats.org/officeDocument/2006/relationships/customXml" Target="../ink/ink583.xml"/><Relationship Id="rId33" Type="http://schemas.openxmlformats.org/officeDocument/2006/relationships/customXml" Target="../ink/ink432.xml"/><Relationship Id="rId329" Type="http://schemas.openxmlformats.org/officeDocument/2006/relationships/image" Target="../media/image562.png"/><Relationship Id="rId328" Type="http://schemas.openxmlformats.org/officeDocument/2006/relationships/customXml" Target="../ink/ink582.xml"/><Relationship Id="rId327" Type="http://schemas.openxmlformats.org/officeDocument/2006/relationships/image" Target="../media/image561.png"/><Relationship Id="rId326" Type="http://schemas.openxmlformats.org/officeDocument/2006/relationships/customXml" Target="../ink/ink581.xml"/><Relationship Id="rId325" Type="http://schemas.openxmlformats.org/officeDocument/2006/relationships/image" Target="../media/image560.png"/><Relationship Id="rId324" Type="http://schemas.openxmlformats.org/officeDocument/2006/relationships/customXml" Target="../ink/ink580.xml"/><Relationship Id="rId323" Type="http://schemas.openxmlformats.org/officeDocument/2006/relationships/image" Target="../media/image559.png"/><Relationship Id="rId322" Type="http://schemas.openxmlformats.org/officeDocument/2006/relationships/customXml" Target="../ink/ink579.xml"/><Relationship Id="rId321" Type="http://schemas.openxmlformats.org/officeDocument/2006/relationships/image" Target="../media/image558.png"/><Relationship Id="rId320" Type="http://schemas.openxmlformats.org/officeDocument/2006/relationships/customXml" Target="../ink/ink578.xml"/><Relationship Id="rId32" Type="http://schemas.openxmlformats.org/officeDocument/2006/relationships/image" Target="../media/image416.png"/><Relationship Id="rId319" Type="http://schemas.openxmlformats.org/officeDocument/2006/relationships/image" Target="../media/image557.png"/><Relationship Id="rId318" Type="http://schemas.openxmlformats.org/officeDocument/2006/relationships/customXml" Target="../ink/ink577.xml"/><Relationship Id="rId317" Type="http://schemas.openxmlformats.org/officeDocument/2006/relationships/image" Target="../media/image556.png"/><Relationship Id="rId316" Type="http://schemas.openxmlformats.org/officeDocument/2006/relationships/customXml" Target="../ink/ink576.xml"/><Relationship Id="rId315" Type="http://schemas.openxmlformats.org/officeDocument/2006/relationships/image" Target="../media/image555.png"/><Relationship Id="rId314" Type="http://schemas.openxmlformats.org/officeDocument/2006/relationships/customXml" Target="../ink/ink575.xml"/><Relationship Id="rId313" Type="http://schemas.openxmlformats.org/officeDocument/2006/relationships/image" Target="../media/image554.png"/><Relationship Id="rId312" Type="http://schemas.openxmlformats.org/officeDocument/2006/relationships/customXml" Target="../ink/ink574.xml"/><Relationship Id="rId311" Type="http://schemas.openxmlformats.org/officeDocument/2006/relationships/image" Target="../media/image553.png"/><Relationship Id="rId310" Type="http://schemas.openxmlformats.org/officeDocument/2006/relationships/customXml" Target="../ink/ink573.xml"/><Relationship Id="rId31" Type="http://schemas.openxmlformats.org/officeDocument/2006/relationships/customXml" Target="../ink/ink431.xml"/><Relationship Id="rId309" Type="http://schemas.openxmlformats.org/officeDocument/2006/relationships/image" Target="../media/image552.png"/><Relationship Id="rId308" Type="http://schemas.openxmlformats.org/officeDocument/2006/relationships/customXml" Target="../ink/ink572.xml"/><Relationship Id="rId307" Type="http://schemas.openxmlformats.org/officeDocument/2006/relationships/image" Target="../media/image551.png"/><Relationship Id="rId306" Type="http://schemas.openxmlformats.org/officeDocument/2006/relationships/customXml" Target="../ink/ink571.xml"/><Relationship Id="rId305" Type="http://schemas.openxmlformats.org/officeDocument/2006/relationships/image" Target="../media/image550.png"/><Relationship Id="rId304" Type="http://schemas.openxmlformats.org/officeDocument/2006/relationships/customXml" Target="../ink/ink570.xml"/><Relationship Id="rId303" Type="http://schemas.openxmlformats.org/officeDocument/2006/relationships/image" Target="../media/image549.png"/><Relationship Id="rId302" Type="http://schemas.openxmlformats.org/officeDocument/2006/relationships/customXml" Target="../ink/ink569.xml"/><Relationship Id="rId301" Type="http://schemas.openxmlformats.org/officeDocument/2006/relationships/image" Target="../media/image548.png"/><Relationship Id="rId300" Type="http://schemas.openxmlformats.org/officeDocument/2006/relationships/customXml" Target="../ink/ink568.xml"/><Relationship Id="rId30" Type="http://schemas.openxmlformats.org/officeDocument/2006/relationships/image" Target="../media/image415.png"/><Relationship Id="rId3" Type="http://schemas.openxmlformats.org/officeDocument/2006/relationships/image" Target="../media/image403.png"/><Relationship Id="rId299" Type="http://schemas.openxmlformats.org/officeDocument/2006/relationships/image" Target="../media/image547.png"/><Relationship Id="rId298" Type="http://schemas.openxmlformats.org/officeDocument/2006/relationships/customXml" Target="../ink/ink567.xml"/><Relationship Id="rId297" Type="http://schemas.openxmlformats.org/officeDocument/2006/relationships/image" Target="../media/image546.png"/><Relationship Id="rId296" Type="http://schemas.openxmlformats.org/officeDocument/2006/relationships/customXml" Target="../ink/ink566.xml"/><Relationship Id="rId295" Type="http://schemas.openxmlformats.org/officeDocument/2006/relationships/image" Target="../media/image545.png"/><Relationship Id="rId294" Type="http://schemas.openxmlformats.org/officeDocument/2006/relationships/customXml" Target="../ink/ink565.xml"/><Relationship Id="rId293" Type="http://schemas.openxmlformats.org/officeDocument/2006/relationships/image" Target="../media/image544.png"/><Relationship Id="rId292" Type="http://schemas.openxmlformats.org/officeDocument/2006/relationships/customXml" Target="../ink/ink564.xml"/><Relationship Id="rId291" Type="http://schemas.openxmlformats.org/officeDocument/2006/relationships/image" Target="../media/image543.png"/><Relationship Id="rId290" Type="http://schemas.openxmlformats.org/officeDocument/2006/relationships/customXml" Target="../ink/ink563.xml"/><Relationship Id="rId29" Type="http://schemas.openxmlformats.org/officeDocument/2006/relationships/customXml" Target="../ink/ink430.xml"/><Relationship Id="rId289" Type="http://schemas.openxmlformats.org/officeDocument/2006/relationships/customXml" Target="../ink/ink562.xml"/><Relationship Id="rId288" Type="http://schemas.openxmlformats.org/officeDocument/2006/relationships/image" Target="../media/image542.png"/><Relationship Id="rId287" Type="http://schemas.openxmlformats.org/officeDocument/2006/relationships/customXml" Target="../ink/ink561.xml"/><Relationship Id="rId286" Type="http://schemas.openxmlformats.org/officeDocument/2006/relationships/image" Target="../media/image541.png"/><Relationship Id="rId285" Type="http://schemas.openxmlformats.org/officeDocument/2006/relationships/customXml" Target="../ink/ink560.xml"/><Relationship Id="rId284" Type="http://schemas.openxmlformats.org/officeDocument/2006/relationships/image" Target="../media/image540.png"/><Relationship Id="rId283" Type="http://schemas.openxmlformats.org/officeDocument/2006/relationships/customXml" Target="../ink/ink559.xml"/><Relationship Id="rId282" Type="http://schemas.openxmlformats.org/officeDocument/2006/relationships/image" Target="../media/image539.png"/><Relationship Id="rId281" Type="http://schemas.openxmlformats.org/officeDocument/2006/relationships/customXml" Target="../ink/ink558.xml"/><Relationship Id="rId280" Type="http://schemas.openxmlformats.org/officeDocument/2006/relationships/image" Target="../media/image538.png"/><Relationship Id="rId28" Type="http://schemas.openxmlformats.org/officeDocument/2006/relationships/image" Target="../media/image414.png"/><Relationship Id="rId279" Type="http://schemas.openxmlformats.org/officeDocument/2006/relationships/customXml" Target="../ink/ink557.xml"/><Relationship Id="rId278" Type="http://schemas.openxmlformats.org/officeDocument/2006/relationships/image" Target="../media/image537.png"/><Relationship Id="rId277" Type="http://schemas.openxmlformats.org/officeDocument/2006/relationships/customXml" Target="../ink/ink556.xml"/><Relationship Id="rId276" Type="http://schemas.openxmlformats.org/officeDocument/2006/relationships/image" Target="../media/image536.png"/><Relationship Id="rId275" Type="http://schemas.openxmlformats.org/officeDocument/2006/relationships/customXml" Target="../ink/ink555.xml"/><Relationship Id="rId274" Type="http://schemas.openxmlformats.org/officeDocument/2006/relationships/image" Target="../media/image535.png"/><Relationship Id="rId273" Type="http://schemas.openxmlformats.org/officeDocument/2006/relationships/customXml" Target="../ink/ink554.xml"/><Relationship Id="rId272" Type="http://schemas.openxmlformats.org/officeDocument/2006/relationships/image" Target="../media/image534.png"/><Relationship Id="rId271" Type="http://schemas.openxmlformats.org/officeDocument/2006/relationships/customXml" Target="../ink/ink553.xml"/><Relationship Id="rId270" Type="http://schemas.openxmlformats.org/officeDocument/2006/relationships/image" Target="../media/image533.png"/><Relationship Id="rId27" Type="http://schemas.openxmlformats.org/officeDocument/2006/relationships/customXml" Target="../ink/ink429.xml"/><Relationship Id="rId269" Type="http://schemas.openxmlformats.org/officeDocument/2006/relationships/customXml" Target="../ink/ink552.xml"/><Relationship Id="rId268" Type="http://schemas.openxmlformats.org/officeDocument/2006/relationships/image" Target="../media/image532.png"/><Relationship Id="rId267" Type="http://schemas.openxmlformats.org/officeDocument/2006/relationships/customXml" Target="../ink/ink551.xml"/><Relationship Id="rId266" Type="http://schemas.openxmlformats.org/officeDocument/2006/relationships/image" Target="../media/image531.png"/><Relationship Id="rId265" Type="http://schemas.openxmlformats.org/officeDocument/2006/relationships/customXml" Target="../ink/ink550.xml"/><Relationship Id="rId264" Type="http://schemas.openxmlformats.org/officeDocument/2006/relationships/image" Target="../media/image530.png"/><Relationship Id="rId263" Type="http://schemas.openxmlformats.org/officeDocument/2006/relationships/customXml" Target="../ink/ink549.xml"/><Relationship Id="rId262" Type="http://schemas.openxmlformats.org/officeDocument/2006/relationships/image" Target="../media/image529.png"/><Relationship Id="rId261" Type="http://schemas.openxmlformats.org/officeDocument/2006/relationships/customXml" Target="../ink/ink548.xml"/><Relationship Id="rId260" Type="http://schemas.openxmlformats.org/officeDocument/2006/relationships/image" Target="../media/image528.png"/><Relationship Id="rId26" Type="http://schemas.openxmlformats.org/officeDocument/2006/relationships/image" Target="../media/image413.png"/><Relationship Id="rId259" Type="http://schemas.openxmlformats.org/officeDocument/2006/relationships/customXml" Target="../ink/ink547.xml"/><Relationship Id="rId258" Type="http://schemas.openxmlformats.org/officeDocument/2006/relationships/image" Target="../media/image527.png"/><Relationship Id="rId257" Type="http://schemas.openxmlformats.org/officeDocument/2006/relationships/customXml" Target="../ink/ink546.xml"/><Relationship Id="rId256" Type="http://schemas.openxmlformats.org/officeDocument/2006/relationships/image" Target="../media/image526.png"/><Relationship Id="rId255" Type="http://schemas.openxmlformats.org/officeDocument/2006/relationships/customXml" Target="../ink/ink545.xml"/><Relationship Id="rId254" Type="http://schemas.openxmlformats.org/officeDocument/2006/relationships/image" Target="../media/image525.png"/><Relationship Id="rId253" Type="http://schemas.openxmlformats.org/officeDocument/2006/relationships/customXml" Target="../ink/ink544.xml"/><Relationship Id="rId252" Type="http://schemas.openxmlformats.org/officeDocument/2006/relationships/image" Target="../media/image524.png"/><Relationship Id="rId251" Type="http://schemas.openxmlformats.org/officeDocument/2006/relationships/customXml" Target="../ink/ink543.xml"/><Relationship Id="rId250" Type="http://schemas.openxmlformats.org/officeDocument/2006/relationships/image" Target="../media/image523.png"/><Relationship Id="rId25" Type="http://schemas.openxmlformats.org/officeDocument/2006/relationships/customXml" Target="../ink/ink428.xml"/><Relationship Id="rId249" Type="http://schemas.openxmlformats.org/officeDocument/2006/relationships/customXml" Target="../ink/ink542.xml"/><Relationship Id="rId248" Type="http://schemas.openxmlformats.org/officeDocument/2006/relationships/image" Target="../media/image522.png"/><Relationship Id="rId247" Type="http://schemas.openxmlformats.org/officeDocument/2006/relationships/customXml" Target="../ink/ink541.xml"/><Relationship Id="rId246" Type="http://schemas.openxmlformats.org/officeDocument/2006/relationships/image" Target="../media/image521.png"/><Relationship Id="rId245" Type="http://schemas.openxmlformats.org/officeDocument/2006/relationships/customXml" Target="../ink/ink540.xml"/><Relationship Id="rId244" Type="http://schemas.openxmlformats.org/officeDocument/2006/relationships/image" Target="../media/image520.png"/><Relationship Id="rId243" Type="http://schemas.openxmlformats.org/officeDocument/2006/relationships/customXml" Target="../ink/ink539.xml"/><Relationship Id="rId242" Type="http://schemas.openxmlformats.org/officeDocument/2006/relationships/image" Target="../media/image519.png"/><Relationship Id="rId241" Type="http://schemas.openxmlformats.org/officeDocument/2006/relationships/customXml" Target="../ink/ink538.xml"/><Relationship Id="rId240" Type="http://schemas.openxmlformats.org/officeDocument/2006/relationships/image" Target="../media/image518.png"/><Relationship Id="rId24" Type="http://schemas.openxmlformats.org/officeDocument/2006/relationships/image" Target="../media/image412.png"/><Relationship Id="rId239" Type="http://schemas.openxmlformats.org/officeDocument/2006/relationships/customXml" Target="../ink/ink537.xml"/><Relationship Id="rId238" Type="http://schemas.openxmlformats.org/officeDocument/2006/relationships/image" Target="../media/image517.png"/><Relationship Id="rId237" Type="http://schemas.openxmlformats.org/officeDocument/2006/relationships/customXml" Target="../ink/ink536.xml"/><Relationship Id="rId236" Type="http://schemas.openxmlformats.org/officeDocument/2006/relationships/image" Target="../media/image516.png"/><Relationship Id="rId235" Type="http://schemas.openxmlformats.org/officeDocument/2006/relationships/customXml" Target="../ink/ink535.xml"/><Relationship Id="rId234" Type="http://schemas.openxmlformats.org/officeDocument/2006/relationships/image" Target="../media/image515.png"/><Relationship Id="rId233" Type="http://schemas.openxmlformats.org/officeDocument/2006/relationships/customXml" Target="../ink/ink534.xml"/><Relationship Id="rId232" Type="http://schemas.openxmlformats.org/officeDocument/2006/relationships/image" Target="../media/image514.png"/><Relationship Id="rId231" Type="http://schemas.openxmlformats.org/officeDocument/2006/relationships/customXml" Target="../ink/ink533.xml"/><Relationship Id="rId230" Type="http://schemas.openxmlformats.org/officeDocument/2006/relationships/image" Target="../media/image513.png"/><Relationship Id="rId23" Type="http://schemas.openxmlformats.org/officeDocument/2006/relationships/customXml" Target="../ink/ink427.xml"/><Relationship Id="rId229" Type="http://schemas.openxmlformats.org/officeDocument/2006/relationships/customXml" Target="../ink/ink532.xml"/><Relationship Id="rId228" Type="http://schemas.openxmlformats.org/officeDocument/2006/relationships/customXml" Target="../ink/ink531.xml"/><Relationship Id="rId227" Type="http://schemas.openxmlformats.org/officeDocument/2006/relationships/image" Target="../media/image512.png"/><Relationship Id="rId226" Type="http://schemas.openxmlformats.org/officeDocument/2006/relationships/customXml" Target="../ink/ink530.xml"/><Relationship Id="rId225" Type="http://schemas.openxmlformats.org/officeDocument/2006/relationships/image" Target="../media/image511.png"/><Relationship Id="rId224" Type="http://schemas.openxmlformats.org/officeDocument/2006/relationships/customXml" Target="../ink/ink529.xml"/><Relationship Id="rId223" Type="http://schemas.openxmlformats.org/officeDocument/2006/relationships/image" Target="../media/image510.png"/><Relationship Id="rId222" Type="http://schemas.openxmlformats.org/officeDocument/2006/relationships/customXml" Target="../ink/ink528.xml"/><Relationship Id="rId221" Type="http://schemas.openxmlformats.org/officeDocument/2006/relationships/image" Target="../media/image509.png"/><Relationship Id="rId220" Type="http://schemas.openxmlformats.org/officeDocument/2006/relationships/customXml" Target="../ink/ink527.xml"/><Relationship Id="rId22" Type="http://schemas.openxmlformats.org/officeDocument/2006/relationships/image" Target="../media/image411.png"/><Relationship Id="rId219" Type="http://schemas.openxmlformats.org/officeDocument/2006/relationships/image" Target="../media/image508.png"/><Relationship Id="rId218" Type="http://schemas.openxmlformats.org/officeDocument/2006/relationships/customXml" Target="../ink/ink526.xml"/><Relationship Id="rId217" Type="http://schemas.openxmlformats.org/officeDocument/2006/relationships/image" Target="../media/image507.png"/><Relationship Id="rId216" Type="http://schemas.openxmlformats.org/officeDocument/2006/relationships/customXml" Target="../ink/ink525.xml"/><Relationship Id="rId215" Type="http://schemas.openxmlformats.org/officeDocument/2006/relationships/customXml" Target="../ink/ink524.xml"/><Relationship Id="rId214" Type="http://schemas.openxmlformats.org/officeDocument/2006/relationships/image" Target="../media/image506.png"/><Relationship Id="rId213" Type="http://schemas.openxmlformats.org/officeDocument/2006/relationships/customXml" Target="../ink/ink523.xml"/><Relationship Id="rId212" Type="http://schemas.openxmlformats.org/officeDocument/2006/relationships/image" Target="../media/image505.png"/><Relationship Id="rId211" Type="http://schemas.openxmlformats.org/officeDocument/2006/relationships/customXml" Target="../ink/ink522.xml"/><Relationship Id="rId210" Type="http://schemas.openxmlformats.org/officeDocument/2006/relationships/image" Target="../media/image504.png"/><Relationship Id="rId21" Type="http://schemas.openxmlformats.org/officeDocument/2006/relationships/customXml" Target="../ink/ink426.xml"/><Relationship Id="rId209" Type="http://schemas.openxmlformats.org/officeDocument/2006/relationships/customXml" Target="../ink/ink521.xml"/><Relationship Id="rId208" Type="http://schemas.openxmlformats.org/officeDocument/2006/relationships/image" Target="../media/image503.png"/><Relationship Id="rId207" Type="http://schemas.openxmlformats.org/officeDocument/2006/relationships/customXml" Target="../ink/ink520.xml"/><Relationship Id="rId206" Type="http://schemas.openxmlformats.org/officeDocument/2006/relationships/image" Target="../media/image502.png"/><Relationship Id="rId205" Type="http://schemas.openxmlformats.org/officeDocument/2006/relationships/customXml" Target="../ink/ink519.xml"/><Relationship Id="rId204" Type="http://schemas.openxmlformats.org/officeDocument/2006/relationships/image" Target="../media/image501.png"/><Relationship Id="rId203" Type="http://schemas.openxmlformats.org/officeDocument/2006/relationships/customXml" Target="../ink/ink518.xml"/><Relationship Id="rId202" Type="http://schemas.openxmlformats.org/officeDocument/2006/relationships/image" Target="../media/image500.png"/><Relationship Id="rId201" Type="http://schemas.openxmlformats.org/officeDocument/2006/relationships/customXml" Target="../ink/ink517.xml"/><Relationship Id="rId200" Type="http://schemas.openxmlformats.org/officeDocument/2006/relationships/image" Target="../media/image499.png"/><Relationship Id="rId20" Type="http://schemas.openxmlformats.org/officeDocument/2006/relationships/image" Target="../media/image410.png"/><Relationship Id="rId2" Type="http://schemas.openxmlformats.org/officeDocument/2006/relationships/customXml" Target="../ink/ink416.xml"/><Relationship Id="rId199" Type="http://schemas.openxmlformats.org/officeDocument/2006/relationships/customXml" Target="../ink/ink516.xml"/><Relationship Id="rId198" Type="http://schemas.openxmlformats.org/officeDocument/2006/relationships/image" Target="../media/image498.png"/><Relationship Id="rId197" Type="http://schemas.openxmlformats.org/officeDocument/2006/relationships/customXml" Target="../ink/ink515.xml"/><Relationship Id="rId196" Type="http://schemas.openxmlformats.org/officeDocument/2006/relationships/image" Target="../media/image497.png"/><Relationship Id="rId195" Type="http://schemas.openxmlformats.org/officeDocument/2006/relationships/customXml" Target="../ink/ink514.xml"/><Relationship Id="rId194" Type="http://schemas.openxmlformats.org/officeDocument/2006/relationships/image" Target="../media/image496.png"/><Relationship Id="rId193" Type="http://schemas.openxmlformats.org/officeDocument/2006/relationships/customXml" Target="../ink/ink513.xml"/><Relationship Id="rId192" Type="http://schemas.openxmlformats.org/officeDocument/2006/relationships/image" Target="../media/image495.png"/><Relationship Id="rId191" Type="http://schemas.openxmlformats.org/officeDocument/2006/relationships/customXml" Target="../ink/ink512.xml"/><Relationship Id="rId190" Type="http://schemas.openxmlformats.org/officeDocument/2006/relationships/image" Target="../media/image494.png"/><Relationship Id="rId19" Type="http://schemas.openxmlformats.org/officeDocument/2006/relationships/customXml" Target="../ink/ink425.xml"/><Relationship Id="rId189" Type="http://schemas.openxmlformats.org/officeDocument/2006/relationships/customXml" Target="../ink/ink511.xml"/><Relationship Id="rId188" Type="http://schemas.openxmlformats.org/officeDocument/2006/relationships/image" Target="../media/image493.png"/><Relationship Id="rId187" Type="http://schemas.openxmlformats.org/officeDocument/2006/relationships/customXml" Target="../ink/ink510.xml"/><Relationship Id="rId186" Type="http://schemas.openxmlformats.org/officeDocument/2006/relationships/image" Target="../media/image492.png"/><Relationship Id="rId185" Type="http://schemas.openxmlformats.org/officeDocument/2006/relationships/customXml" Target="../ink/ink509.xml"/><Relationship Id="rId184" Type="http://schemas.openxmlformats.org/officeDocument/2006/relationships/image" Target="../media/image491.png"/><Relationship Id="rId183" Type="http://schemas.openxmlformats.org/officeDocument/2006/relationships/customXml" Target="../ink/ink508.xml"/><Relationship Id="rId182" Type="http://schemas.openxmlformats.org/officeDocument/2006/relationships/image" Target="../media/image490.png"/><Relationship Id="rId181" Type="http://schemas.openxmlformats.org/officeDocument/2006/relationships/customXml" Target="../ink/ink507.xml"/><Relationship Id="rId180" Type="http://schemas.openxmlformats.org/officeDocument/2006/relationships/image" Target="../media/image489.png"/><Relationship Id="rId18" Type="http://schemas.openxmlformats.org/officeDocument/2006/relationships/image" Target="../media/image409.png"/><Relationship Id="rId179" Type="http://schemas.openxmlformats.org/officeDocument/2006/relationships/customXml" Target="../ink/ink506.xml"/><Relationship Id="rId178" Type="http://schemas.openxmlformats.org/officeDocument/2006/relationships/image" Target="../media/image488.png"/><Relationship Id="rId177" Type="http://schemas.openxmlformats.org/officeDocument/2006/relationships/customXml" Target="../ink/ink505.xml"/><Relationship Id="rId176" Type="http://schemas.openxmlformats.org/officeDocument/2006/relationships/image" Target="../media/image487.png"/><Relationship Id="rId175" Type="http://schemas.openxmlformats.org/officeDocument/2006/relationships/customXml" Target="../ink/ink504.xml"/><Relationship Id="rId174" Type="http://schemas.openxmlformats.org/officeDocument/2006/relationships/image" Target="../media/image486.png"/><Relationship Id="rId173" Type="http://schemas.openxmlformats.org/officeDocument/2006/relationships/customXml" Target="../ink/ink503.xml"/><Relationship Id="rId172" Type="http://schemas.openxmlformats.org/officeDocument/2006/relationships/image" Target="../media/image485.png"/><Relationship Id="rId171" Type="http://schemas.openxmlformats.org/officeDocument/2006/relationships/customXml" Target="../ink/ink502.xml"/><Relationship Id="rId170" Type="http://schemas.openxmlformats.org/officeDocument/2006/relationships/image" Target="../media/image484.png"/><Relationship Id="rId17" Type="http://schemas.openxmlformats.org/officeDocument/2006/relationships/customXml" Target="../ink/ink424.xml"/><Relationship Id="rId169" Type="http://schemas.openxmlformats.org/officeDocument/2006/relationships/customXml" Target="../ink/ink501.xml"/><Relationship Id="rId168" Type="http://schemas.openxmlformats.org/officeDocument/2006/relationships/image" Target="../media/image483.png"/><Relationship Id="rId167" Type="http://schemas.openxmlformats.org/officeDocument/2006/relationships/customXml" Target="../ink/ink500.xml"/><Relationship Id="rId166" Type="http://schemas.openxmlformats.org/officeDocument/2006/relationships/image" Target="../media/image482.png"/><Relationship Id="rId165" Type="http://schemas.openxmlformats.org/officeDocument/2006/relationships/customXml" Target="../ink/ink499.xml"/><Relationship Id="rId164" Type="http://schemas.openxmlformats.org/officeDocument/2006/relationships/image" Target="../media/image481.png"/><Relationship Id="rId163" Type="http://schemas.openxmlformats.org/officeDocument/2006/relationships/customXml" Target="../ink/ink498.xml"/><Relationship Id="rId162" Type="http://schemas.openxmlformats.org/officeDocument/2006/relationships/image" Target="../media/image480.png"/><Relationship Id="rId161" Type="http://schemas.openxmlformats.org/officeDocument/2006/relationships/customXml" Target="../ink/ink497.xml"/><Relationship Id="rId160" Type="http://schemas.openxmlformats.org/officeDocument/2006/relationships/customXml" Target="../ink/ink496.xml"/><Relationship Id="rId16" Type="http://schemas.openxmlformats.org/officeDocument/2006/relationships/image" Target="../media/image408.png"/><Relationship Id="rId159" Type="http://schemas.openxmlformats.org/officeDocument/2006/relationships/image" Target="../media/image479.png"/><Relationship Id="rId158" Type="http://schemas.openxmlformats.org/officeDocument/2006/relationships/customXml" Target="../ink/ink495.xml"/><Relationship Id="rId157" Type="http://schemas.openxmlformats.org/officeDocument/2006/relationships/customXml" Target="../ink/ink494.xml"/><Relationship Id="rId156" Type="http://schemas.openxmlformats.org/officeDocument/2006/relationships/image" Target="../media/image478.png"/><Relationship Id="rId155" Type="http://schemas.openxmlformats.org/officeDocument/2006/relationships/customXml" Target="../ink/ink493.xml"/><Relationship Id="rId154" Type="http://schemas.openxmlformats.org/officeDocument/2006/relationships/image" Target="../media/image477.png"/><Relationship Id="rId153" Type="http://schemas.openxmlformats.org/officeDocument/2006/relationships/customXml" Target="../ink/ink492.xml"/><Relationship Id="rId152" Type="http://schemas.openxmlformats.org/officeDocument/2006/relationships/image" Target="../media/image476.png"/><Relationship Id="rId151" Type="http://schemas.openxmlformats.org/officeDocument/2006/relationships/customXml" Target="../ink/ink491.xml"/><Relationship Id="rId150" Type="http://schemas.openxmlformats.org/officeDocument/2006/relationships/image" Target="../media/image475.png"/><Relationship Id="rId15" Type="http://schemas.openxmlformats.org/officeDocument/2006/relationships/customXml" Target="../ink/ink423.xml"/><Relationship Id="rId149" Type="http://schemas.openxmlformats.org/officeDocument/2006/relationships/customXml" Target="../ink/ink490.xml"/><Relationship Id="rId148" Type="http://schemas.openxmlformats.org/officeDocument/2006/relationships/image" Target="../media/image474.png"/><Relationship Id="rId147" Type="http://schemas.openxmlformats.org/officeDocument/2006/relationships/customXml" Target="../ink/ink489.xml"/><Relationship Id="rId146" Type="http://schemas.openxmlformats.org/officeDocument/2006/relationships/image" Target="../media/image473.png"/><Relationship Id="rId145" Type="http://schemas.openxmlformats.org/officeDocument/2006/relationships/customXml" Target="../ink/ink488.xml"/><Relationship Id="rId144" Type="http://schemas.openxmlformats.org/officeDocument/2006/relationships/image" Target="../media/image472.png"/><Relationship Id="rId143" Type="http://schemas.openxmlformats.org/officeDocument/2006/relationships/customXml" Target="../ink/ink487.xml"/><Relationship Id="rId142" Type="http://schemas.openxmlformats.org/officeDocument/2006/relationships/image" Target="../media/image471.png"/><Relationship Id="rId141" Type="http://schemas.openxmlformats.org/officeDocument/2006/relationships/customXml" Target="../ink/ink486.xml"/><Relationship Id="rId140" Type="http://schemas.openxmlformats.org/officeDocument/2006/relationships/image" Target="../media/image470.png"/><Relationship Id="rId14" Type="http://schemas.openxmlformats.org/officeDocument/2006/relationships/image" Target="../media/image407.png"/><Relationship Id="rId139" Type="http://schemas.openxmlformats.org/officeDocument/2006/relationships/customXml" Target="../ink/ink485.xml"/><Relationship Id="rId138" Type="http://schemas.openxmlformats.org/officeDocument/2006/relationships/image" Target="../media/image469.png"/><Relationship Id="rId137" Type="http://schemas.openxmlformats.org/officeDocument/2006/relationships/customXml" Target="../ink/ink484.xml"/><Relationship Id="rId136" Type="http://schemas.openxmlformats.org/officeDocument/2006/relationships/image" Target="../media/image468.png"/><Relationship Id="rId135" Type="http://schemas.openxmlformats.org/officeDocument/2006/relationships/customXml" Target="../ink/ink483.xml"/><Relationship Id="rId134" Type="http://schemas.openxmlformats.org/officeDocument/2006/relationships/image" Target="../media/image467.png"/><Relationship Id="rId133" Type="http://schemas.openxmlformats.org/officeDocument/2006/relationships/customXml" Target="../ink/ink482.xml"/><Relationship Id="rId132" Type="http://schemas.openxmlformats.org/officeDocument/2006/relationships/image" Target="../media/image466.png"/><Relationship Id="rId131" Type="http://schemas.openxmlformats.org/officeDocument/2006/relationships/customXml" Target="../ink/ink481.xml"/><Relationship Id="rId130" Type="http://schemas.openxmlformats.org/officeDocument/2006/relationships/image" Target="../media/image465.png"/><Relationship Id="rId13" Type="http://schemas.openxmlformats.org/officeDocument/2006/relationships/customXml" Target="../ink/ink422.xml"/><Relationship Id="rId129" Type="http://schemas.openxmlformats.org/officeDocument/2006/relationships/customXml" Target="../ink/ink480.xml"/><Relationship Id="rId128" Type="http://schemas.openxmlformats.org/officeDocument/2006/relationships/image" Target="../media/image464.png"/><Relationship Id="rId127" Type="http://schemas.openxmlformats.org/officeDocument/2006/relationships/customXml" Target="../ink/ink479.xml"/><Relationship Id="rId126" Type="http://schemas.openxmlformats.org/officeDocument/2006/relationships/image" Target="../media/image463.png"/><Relationship Id="rId125" Type="http://schemas.openxmlformats.org/officeDocument/2006/relationships/customXml" Target="../ink/ink478.xml"/><Relationship Id="rId124" Type="http://schemas.openxmlformats.org/officeDocument/2006/relationships/image" Target="../media/image462.png"/><Relationship Id="rId123" Type="http://schemas.openxmlformats.org/officeDocument/2006/relationships/customXml" Target="../ink/ink477.xml"/><Relationship Id="rId122" Type="http://schemas.openxmlformats.org/officeDocument/2006/relationships/image" Target="../media/image461.png"/><Relationship Id="rId121" Type="http://schemas.openxmlformats.org/officeDocument/2006/relationships/customXml" Target="../ink/ink476.xml"/><Relationship Id="rId120" Type="http://schemas.openxmlformats.org/officeDocument/2006/relationships/image" Target="../media/image460.png"/><Relationship Id="rId12" Type="http://schemas.openxmlformats.org/officeDocument/2006/relationships/customXml" Target="../ink/ink421.xml"/><Relationship Id="rId119" Type="http://schemas.openxmlformats.org/officeDocument/2006/relationships/customXml" Target="../ink/ink475.xml"/><Relationship Id="rId118" Type="http://schemas.openxmlformats.org/officeDocument/2006/relationships/image" Target="../media/image459.png"/><Relationship Id="rId117" Type="http://schemas.openxmlformats.org/officeDocument/2006/relationships/customXml" Target="../ink/ink474.xml"/><Relationship Id="rId116" Type="http://schemas.openxmlformats.org/officeDocument/2006/relationships/image" Target="../media/image458.png"/><Relationship Id="rId115" Type="http://schemas.openxmlformats.org/officeDocument/2006/relationships/customXml" Target="../ink/ink473.xml"/><Relationship Id="rId114" Type="http://schemas.openxmlformats.org/officeDocument/2006/relationships/image" Target="../media/image457.png"/><Relationship Id="rId113" Type="http://schemas.openxmlformats.org/officeDocument/2006/relationships/customXml" Target="../ink/ink472.xml"/><Relationship Id="rId112" Type="http://schemas.openxmlformats.org/officeDocument/2006/relationships/image" Target="../media/image456.png"/><Relationship Id="rId111" Type="http://schemas.openxmlformats.org/officeDocument/2006/relationships/customXml" Target="../ink/ink471.xml"/><Relationship Id="rId110" Type="http://schemas.openxmlformats.org/officeDocument/2006/relationships/image" Target="../media/image455.png"/><Relationship Id="rId11" Type="http://schemas.openxmlformats.org/officeDocument/2006/relationships/image" Target="../media/image406.png"/><Relationship Id="rId109" Type="http://schemas.openxmlformats.org/officeDocument/2006/relationships/customXml" Target="../ink/ink470.xml"/><Relationship Id="rId108" Type="http://schemas.openxmlformats.org/officeDocument/2006/relationships/image" Target="../media/image454.png"/><Relationship Id="rId107" Type="http://schemas.openxmlformats.org/officeDocument/2006/relationships/customXml" Target="../ink/ink469.xml"/><Relationship Id="rId106" Type="http://schemas.openxmlformats.org/officeDocument/2006/relationships/image" Target="../media/image453.png"/><Relationship Id="rId105" Type="http://schemas.openxmlformats.org/officeDocument/2006/relationships/customXml" Target="../ink/ink468.xml"/><Relationship Id="rId104" Type="http://schemas.openxmlformats.org/officeDocument/2006/relationships/image" Target="../media/image452.png"/><Relationship Id="rId103" Type="http://schemas.openxmlformats.org/officeDocument/2006/relationships/customXml" Target="../ink/ink467.xml"/><Relationship Id="rId102" Type="http://schemas.openxmlformats.org/officeDocument/2006/relationships/image" Target="../media/image451.png"/><Relationship Id="rId101" Type="http://schemas.openxmlformats.org/officeDocument/2006/relationships/customXml" Target="../ink/ink466.xml"/><Relationship Id="rId100" Type="http://schemas.openxmlformats.org/officeDocument/2006/relationships/image" Target="../media/image450.png"/><Relationship Id="rId10" Type="http://schemas.openxmlformats.org/officeDocument/2006/relationships/customXml" Target="../ink/ink420.xml"/><Relationship Id="rId1" Type="http://schemas.openxmlformats.org/officeDocument/2006/relationships/image" Target="../media/image40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9874.xml"/><Relationship Id="rId8" Type="http://schemas.openxmlformats.org/officeDocument/2006/relationships/image" Target="../media/image4945.png"/><Relationship Id="rId7" Type="http://schemas.openxmlformats.org/officeDocument/2006/relationships/customXml" Target="../ink/ink9873.xml"/><Relationship Id="rId6" Type="http://schemas.openxmlformats.org/officeDocument/2006/relationships/image" Target="../media/image4944.png"/><Relationship Id="rId57" Type="http://schemas.openxmlformats.org/officeDocument/2006/relationships/slideLayout" Target="../slideLayouts/slideLayout2.xml"/><Relationship Id="rId56" Type="http://schemas.openxmlformats.org/officeDocument/2006/relationships/tags" Target="../tags/tag182.xml"/><Relationship Id="rId55" Type="http://schemas.openxmlformats.org/officeDocument/2006/relationships/image" Target="../media/image4967.png"/><Relationship Id="rId54" Type="http://schemas.openxmlformats.org/officeDocument/2006/relationships/customXml" Target="../ink/ink9897.xml"/><Relationship Id="rId53" Type="http://schemas.openxmlformats.org/officeDocument/2006/relationships/customXml" Target="../ink/ink9896.xml"/><Relationship Id="rId52" Type="http://schemas.openxmlformats.org/officeDocument/2006/relationships/image" Target="../media/image4966.png"/><Relationship Id="rId51" Type="http://schemas.openxmlformats.org/officeDocument/2006/relationships/customXml" Target="../ink/ink9895.xml"/><Relationship Id="rId50" Type="http://schemas.openxmlformats.org/officeDocument/2006/relationships/image" Target="../media/image4965.png"/><Relationship Id="rId5" Type="http://schemas.openxmlformats.org/officeDocument/2006/relationships/customXml" Target="../ink/ink9872.xml"/><Relationship Id="rId49" Type="http://schemas.openxmlformats.org/officeDocument/2006/relationships/customXml" Target="../ink/ink9894.xml"/><Relationship Id="rId48" Type="http://schemas.openxmlformats.org/officeDocument/2006/relationships/image" Target="../media/image4964.png"/><Relationship Id="rId47" Type="http://schemas.openxmlformats.org/officeDocument/2006/relationships/customXml" Target="../ink/ink9893.xml"/><Relationship Id="rId46" Type="http://schemas.openxmlformats.org/officeDocument/2006/relationships/image" Target="../media/image4963.png"/><Relationship Id="rId45" Type="http://schemas.openxmlformats.org/officeDocument/2006/relationships/customXml" Target="../ink/ink9892.xml"/><Relationship Id="rId44" Type="http://schemas.openxmlformats.org/officeDocument/2006/relationships/image" Target="../media/image4679.png"/><Relationship Id="rId43" Type="http://schemas.openxmlformats.org/officeDocument/2006/relationships/customXml" Target="../ink/ink9891.xml"/><Relationship Id="rId42" Type="http://schemas.openxmlformats.org/officeDocument/2006/relationships/image" Target="../media/image4962.png"/><Relationship Id="rId41" Type="http://schemas.openxmlformats.org/officeDocument/2006/relationships/customXml" Target="../ink/ink9890.xml"/><Relationship Id="rId40" Type="http://schemas.openxmlformats.org/officeDocument/2006/relationships/image" Target="../media/image4961.png"/><Relationship Id="rId4" Type="http://schemas.openxmlformats.org/officeDocument/2006/relationships/image" Target="../media/image4943.png"/><Relationship Id="rId39" Type="http://schemas.openxmlformats.org/officeDocument/2006/relationships/customXml" Target="../ink/ink9889.xml"/><Relationship Id="rId38" Type="http://schemas.openxmlformats.org/officeDocument/2006/relationships/image" Target="../media/image4960.png"/><Relationship Id="rId37" Type="http://schemas.openxmlformats.org/officeDocument/2006/relationships/customXml" Target="../ink/ink9888.xml"/><Relationship Id="rId36" Type="http://schemas.openxmlformats.org/officeDocument/2006/relationships/image" Target="../media/image4959.png"/><Relationship Id="rId35" Type="http://schemas.openxmlformats.org/officeDocument/2006/relationships/customXml" Target="../ink/ink9887.xml"/><Relationship Id="rId34" Type="http://schemas.openxmlformats.org/officeDocument/2006/relationships/image" Target="../media/image4958.png"/><Relationship Id="rId33" Type="http://schemas.openxmlformats.org/officeDocument/2006/relationships/customXml" Target="../ink/ink9886.xml"/><Relationship Id="rId32" Type="http://schemas.openxmlformats.org/officeDocument/2006/relationships/image" Target="../media/image4957.png"/><Relationship Id="rId31" Type="http://schemas.openxmlformats.org/officeDocument/2006/relationships/customXml" Target="../ink/ink9885.xml"/><Relationship Id="rId30" Type="http://schemas.openxmlformats.org/officeDocument/2006/relationships/image" Target="../media/image4956.png"/><Relationship Id="rId3" Type="http://schemas.openxmlformats.org/officeDocument/2006/relationships/customXml" Target="../ink/ink9871.xml"/><Relationship Id="rId29" Type="http://schemas.openxmlformats.org/officeDocument/2006/relationships/customXml" Target="../ink/ink9884.xml"/><Relationship Id="rId28" Type="http://schemas.openxmlformats.org/officeDocument/2006/relationships/image" Target="../media/image4955.png"/><Relationship Id="rId27" Type="http://schemas.openxmlformats.org/officeDocument/2006/relationships/customXml" Target="../ink/ink9883.xml"/><Relationship Id="rId26" Type="http://schemas.openxmlformats.org/officeDocument/2006/relationships/image" Target="../media/image4954.png"/><Relationship Id="rId25" Type="http://schemas.openxmlformats.org/officeDocument/2006/relationships/customXml" Target="../ink/ink9882.xml"/><Relationship Id="rId24" Type="http://schemas.openxmlformats.org/officeDocument/2006/relationships/image" Target="../media/image4953.png"/><Relationship Id="rId23" Type="http://schemas.openxmlformats.org/officeDocument/2006/relationships/customXml" Target="../ink/ink9881.xml"/><Relationship Id="rId22" Type="http://schemas.openxmlformats.org/officeDocument/2006/relationships/image" Target="../media/image4952.png"/><Relationship Id="rId21" Type="http://schemas.openxmlformats.org/officeDocument/2006/relationships/customXml" Target="../ink/ink9880.xml"/><Relationship Id="rId20" Type="http://schemas.openxmlformats.org/officeDocument/2006/relationships/image" Target="../media/image4951.png"/><Relationship Id="rId2" Type="http://schemas.openxmlformats.org/officeDocument/2006/relationships/image" Target="../media/image4942.png"/><Relationship Id="rId19" Type="http://schemas.openxmlformats.org/officeDocument/2006/relationships/customXml" Target="../ink/ink9879.xml"/><Relationship Id="rId18" Type="http://schemas.openxmlformats.org/officeDocument/2006/relationships/image" Target="../media/image4950.png"/><Relationship Id="rId17" Type="http://schemas.openxmlformats.org/officeDocument/2006/relationships/customXml" Target="../ink/ink9878.xml"/><Relationship Id="rId16" Type="http://schemas.openxmlformats.org/officeDocument/2006/relationships/image" Target="../media/image4949.png"/><Relationship Id="rId15" Type="http://schemas.openxmlformats.org/officeDocument/2006/relationships/customXml" Target="../ink/ink9877.xml"/><Relationship Id="rId14" Type="http://schemas.openxmlformats.org/officeDocument/2006/relationships/image" Target="../media/image4948.png"/><Relationship Id="rId13" Type="http://schemas.openxmlformats.org/officeDocument/2006/relationships/customXml" Target="../ink/ink9876.xml"/><Relationship Id="rId12" Type="http://schemas.openxmlformats.org/officeDocument/2006/relationships/image" Target="../media/image4947.png"/><Relationship Id="rId11" Type="http://schemas.openxmlformats.org/officeDocument/2006/relationships/customXml" Target="../ink/ink9875.xml"/><Relationship Id="rId10" Type="http://schemas.openxmlformats.org/officeDocument/2006/relationships/image" Target="../media/image4946.png"/><Relationship Id="rId1" Type="http://schemas.openxmlformats.org/officeDocument/2006/relationships/customXml" Target="../ink/ink9870.xml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customXml" Target="../ink/ink9902.xml"/><Relationship Id="rId82" Type="http://schemas.openxmlformats.org/officeDocument/2006/relationships/slideLayout" Target="../slideLayouts/slideLayout2.xml"/><Relationship Id="rId81" Type="http://schemas.openxmlformats.org/officeDocument/2006/relationships/tags" Target="../tags/tag183.xml"/><Relationship Id="rId80" Type="http://schemas.openxmlformats.org/officeDocument/2006/relationships/image" Target="../media/image5007.png"/><Relationship Id="rId8" Type="http://schemas.openxmlformats.org/officeDocument/2006/relationships/image" Target="../media/image4971.png"/><Relationship Id="rId79" Type="http://schemas.openxmlformats.org/officeDocument/2006/relationships/customXml" Target="../ink/ink9937.xml"/><Relationship Id="rId78" Type="http://schemas.openxmlformats.org/officeDocument/2006/relationships/image" Target="../media/image5006.png"/><Relationship Id="rId77" Type="http://schemas.openxmlformats.org/officeDocument/2006/relationships/customXml" Target="../ink/ink9936.xml"/><Relationship Id="rId76" Type="http://schemas.openxmlformats.org/officeDocument/2006/relationships/image" Target="../media/image5005.png"/><Relationship Id="rId75" Type="http://schemas.openxmlformats.org/officeDocument/2006/relationships/customXml" Target="../ink/ink9935.xml"/><Relationship Id="rId74" Type="http://schemas.openxmlformats.org/officeDocument/2006/relationships/image" Target="../media/image5004.png"/><Relationship Id="rId73" Type="http://schemas.openxmlformats.org/officeDocument/2006/relationships/customXml" Target="../ink/ink9934.xml"/><Relationship Id="rId72" Type="http://schemas.openxmlformats.org/officeDocument/2006/relationships/image" Target="../media/image5003.png"/><Relationship Id="rId71" Type="http://schemas.openxmlformats.org/officeDocument/2006/relationships/customXml" Target="../ink/ink9933.xml"/><Relationship Id="rId70" Type="http://schemas.openxmlformats.org/officeDocument/2006/relationships/image" Target="../media/image5002.png"/><Relationship Id="rId7" Type="http://schemas.openxmlformats.org/officeDocument/2006/relationships/customXml" Target="../ink/ink9901.xml"/><Relationship Id="rId69" Type="http://schemas.openxmlformats.org/officeDocument/2006/relationships/customXml" Target="../ink/ink9932.xml"/><Relationship Id="rId68" Type="http://schemas.openxmlformats.org/officeDocument/2006/relationships/image" Target="../media/image5001.png"/><Relationship Id="rId67" Type="http://schemas.openxmlformats.org/officeDocument/2006/relationships/customXml" Target="../ink/ink9931.xml"/><Relationship Id="rId66" Type="http://schemas.openxmlformats.org/officeDocument/2006/relationships/image" Target="../media/image5000.png"/><Relationship Id="rId65" Type="http://schemas.openxmlformats.org/officeDocument/2006/relationships/customXml" Target="../ink/ink9930.xml"/><Relationship Id="rId64" Type="http://schemas.openxmlformats.org/officeDocument/2006/relationships/image" Target="../media/image4999.png"/><Relationship Id="rId63" Type="http://schemas.openxmlformats.org/officeDocument/2006/relationships/customXml" Target="../ink/ink9929.xml"/><Relationship Id="rId62" Type="http://schemas.openxmlformats.org/officeDocument/2006/relationships/image" Target="../media/image4998.png"/><Relationship Id="rId61" Type="http://schemas.openxmlformats.org/officeDocument/2006/relationships/customXml" Target="../ink/ink9928.xml"/><Relationship Id="rId60" Type="http://schemas.openxmlformats.org/officeDocument/2006/relationships/image" Target="../media/image4997.png"/><Relationship Id="rId6" Type="http://schemas.openxmlformats.org/officeDocument/2006/relationships/image" Target="../media/image4970.png"/><Relationship Id="rId59" Type="http://schemas.openxmlformats.org/officeDocument/2006/relationships/customXml" Target="../ink/ink9927.xml"/><Relationship Id="rId58" Type="http://schemas.openxmlformats.org/officeDocument/2006/relationships/image" Target="../media/image4996.png"/><Relationship Id="rId57" Type="http://schemas.openxmlformats.org/officeDocument/2006/relationships/customXml" Target="../ink/ink9926.xml"/><Relationship Id="rId56" Type="http://schemas.openxmlformats.org/officeDocument/2006/relationships/image" Target="../media/image4995.png"/><Relationship Id="rId55" Type="http://schemas.openxmlformats.org/officeDocument/2006/relationships/customXml" Target="../ink/ink9925.xml"/><Relationship Id="rId54" Type="http://schemas.openxmlformats.org/officeDocument/2006/relationships/image" Target="../media/image4994.png"/><Relationship Id="rId53" Type="http://schemas.openxmlformats.org/officeDocument/2006/relationships/customXml" Target="../ink/ink9924.xml"/><Relationship Id="rId52" Type="http://schemas.openxmlformats.org/officeDocument/2006/relationships/image" Target="../media/image4993.png"/><Relationship Id="rId51" Type="http://schemas.openxmlformats.org/officeDocument/2006/relationships/customXml" Target="../ink/ink9923.xml"/><Relationship Id="rId50" Type="http://schemas.openxmlformats.org/officeDocument/2006/relationships/image" Target="../media/image4992.png"/><Relationship Id="rId5" Type="http://schemas.openxmlformats.org/officeDocument/2006/relationships/customXml" Target="../ink/ink9900.xml"/><Relationship Id="rId49" Type="http://schemas.openxmlformats.org/officeDocument/2006/relationships/customXml" Target="../ink/ink9922.xml"/><Relationship Id="rId48" Type="http://schemas.openxmlformats.org/officeDocument/2006/relationships/image" Target="../media/image4991.png"/><Relationship Id="rId47" Type="http://schemas.openxmlformats.org/officeDocument/2006/relationships/customXml" Target="../ink/ink9921.xml"/><Relationship Id="rId46" Type="http://schemas.openxmlformats.org/officeDocument/2006/relationships/image" Target="../media/image4990.png"/><Relationship Id="rId45" Type="http://schemas.openxmlformats.org/officeDocument/2006/relationships/customXml" Target="../ink/ink9920.xml"/><Relationship Id="rId44" Type="http://schemas.openxmlformats.org/officeDocument/2006/relationships/image" Target="../media/image4989.png"/><Relationship Id="rId43" Type="http://schemas.openxmlformats.org/officeDocument/2006/relationships/customXml" Target="../ink/ink9919.xml"/><Relationship Id="rId42" Type="http://schemas.openxmlformats.org/officeDocument/2006/relationships/image" Target="../media/image4988.png"/><Relationship Id="rId41" Type="http://schemas.openxmlformats.org/officeDocument/2006/relationships/customXml" Target="../ink/ink9918.xml"/><Relationship Id="rId40" Type="http://schemas.openxmlformats.org/officeDocument/2006/relationships/image" Target="../media/image4987.png"/><Relationship Id="rId4" Type="http://schemas.openxmlformats.org/officeDocument/2006/relationships/image" Target="../media/image4969.png"/><Relationship Id="rId39" Type="http://schemas.openxmlformats.org/officeDocument/2006/relationships/customXml" Target="../ink/ink9917.xml"/><Relationship Id="rId38" Type="http://schemas.openxmlformats.org/officeDocument/2006/relationships/image" Target="../media/image4986.png"/><Relationship Id="rId37" Type="http://schemas.openxmlformats.org/officeDocument/2006/relationships/customXml" Target="../ink/ink9916.xml"/><Relationship Id="rId36" Type="http://schemas.openxmlformats.org/officeDocument/2006/relationships/image" Target="../media/image4985.png"/><Relationship Id="rId35" Type="http://schemas.openxmlformats.org/officeDocument/2006/relationships/customXml" Target="../ink/ink9915.xml"/><Relationship Id="rId34" Type="http://schemas.openxmlformats.org/officeDocument/2006/relationships/image" Target="../media/image4984.png"/><Relationship Id="rId33" Type="http://schemas.openxmlformats.org/officeDocument/2006/relationships/customXml" Target="../ink/ink9914.xml"/><Relationship Id="rId32" Type="http://schemas.openxmlformats.org/officeDocument/2006/relationships/image" Target="../media/image4983.png"/><Relationship Id="rId31" Type="http://schemas.openxmlformats.org/officeDocument/2006/relationships/customXml" Target="../ink/ink9913.xml"/><Relationship Id="rId30" Type="http://schemas.openxmlformats.org/officeDocument/2006/relationships/image" Target="../media/image4982.png"/><Relationship Id="rId3" Type="http://schemas.openxmlformats.org/officeDocument/2006/relationships/customXml" Target="../ink/ink9899.xml"/><Relationship Id="rId29" Type="http://schemas.openxmlformats.org/officeDocument/2006/relationships/customXml" Target="../ink/ink9912.xml"/><Relationship Id="rId28" Type="http://schemas.openxmlformats.org/officeDocument/2006/relationships/image" Target="../media/image4981.png"/><Relationship Id="rId27" Type="http://schemas.openxmlformats.org/officeDocument/2006/relationships/customXml" Target="../ink/ink9911.xml"/><Relationship Id="rId26" Type="http://schemas.openxmlformats.org/officeDocument/2006/relationships/image" Target="../media/image4980.png"/><Relationship Id="rId25" Type="http://schemas.openxmlformats.org/officeDocument/2006/relationships/customXml" Target="../ink/ink9910.xml"/><Relationship Id="rId24" Type="http://schemas.openxmlformats.org/officeDocument/2006/relationships/image" Target="../media/image4979.png"/><Relationship Id="rId23" Type="http://schemas.openxmlformats.org/officeDocument/2006/relationships/customXml" Target="../ink/ink9909.xml"/><Relationship Id="rId22" Type="http://schemas.openxmlformats.org/officeDocument/2006/relationships/image" Target="../media/image4978.png"/><Relationship Id="rId21" Type="http://schemas.openxmlformats.org/officeDocument/2006/relationships/customXml" Target="../ink/ink9908.xml"/><Relationship Id="rId20" Type="http://schemas.openxmlformats.org/officeDocument/2006/relationships/image" Target="../media/image4977.png"/><Relationship Id="rId2" Type="http://schemas.openxmlformats.org/officeDocument/2006/relationships/image" Target="../media/image4968.png"/><Relationship Id="rId19" Type="http://schemas.openxmlformats.org/officeDocument/2006/relationships/customXml" Target="../ink/ink9907.xml"/><Relationship Id="rId18" Type="http://schemas.openxmlformats.org/officeDocument/2006/relationships/image" Target="../media/image4976.png"/><Relationship Id="rId17" Type="http://schemas.openxmlformats.org/officeDocument/2006/relationships/customXml" Target="../ink/ink9906.xml"/><Relationship Id="rId16" Type="http://schemas.openxmlformats.org/officeDocument/2006/relationships/image" Target="../media/image4975.png"/><Relationship Id="rId15" Type="http://schemas.openxmlformats.org/officeDocument/2006/relationships/customXml" Target="../ink/ink9905.xml"/><Relationship Id="rId14" Type="http://schemas.openxmlformats.org/officeDocument/2006/relationships/image" Target="../media/image4974.png"/><Relationship Id="rId13" Type="http://schemas.openxmlformats.org/officeDocument/2006/relationships/customXml" Target="../ink/ink9904.xml"/><Relationship Id="rId12" Type="http://schemas.openxmlformats.org/officeDocument/2006/relationships/image" Target="../media/image4973.png"/><Relationship Id="rId11" Type="http://schemas.openxmlformats.org/officeDocument/2006/relationships/customXml" Target="../ink/ink9903.xml"/><Relationship Id="rId10" Type="http://schemas.openxmlformats.org/officeDocument/2006/relationships/image" Target="../media/image4972.png"/><Relationship Id="rId1" Type="http://schemas.openxmlformats.org/officeDocument/2006/relationships/customXml" Target="../ink/ink9898.xml"/></Relationships>
</file>

<file path=ppt/slides/_rels/slide1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987.xml"/><Relationship Id="rId98" Type="http://schemas.openxmlformats.org/officeDocument/2006/relationships/image" Target="../media/image5056.png"/><Relationship Id="rId97" Type="http://schemas.openxmlformats.org/officeDocument/2006/relationships/customXml" Target="../ink/ink9986.xml"/><Relationship Id="rId96" Type="http://schemas.openxmlformats.org/officeDocument/2006/relationships/image" Target="../media/image5055.png"/><Relationship Id="rId95" Type="http://schemas.openxmlformats.org/officeDocument/2006/relationships/customXml" Target="../ink/ink9985.xml"/><Relationship Id="rId94" Type="http://schemas.openxmlformats.org/officeDocument/2006/relationships/image" Target="../media/image5054.png"/><Relationship Id="rId93" Type="http://schemas.openxmlformats.org/officeDocument/2006/relationships/customXml" Target="../ink/ink9984.xml"/><Relationship Id="rId92" Type="http://schemas.openxmlformats.org/officeDocument/2006/relationships/image" Target="../media/image5053.png"/><Relationship Id="rId91" Type="http://schemas.openxmlformats.org/officeDocument/2006/relationships/customXml" Target="../ink/ink9983.xml"/><Relationship Id="rId90" Type="http://schemas.openxmlformats.org/officeDocument/2006/relationships/image" Target="../media/image5052.png"/><Relationship Id="rId9" Type="http://schemas.openxmlformats.org/officeDocument/2006/relationships/customXml" Target="../ink/ink9942.xml"/><Relationship Id="rId89" Type="http://schemas.openxmlformats.org/officeDocument/2006/relationships/customXml" Target="../ink/ink9982.xml"/><Relationship Id="rId88" Type="http://schemas.openxmlformats.org/officeDocument/2006/relationships/image" Target="../media/image5051.png"/><Relationship Id="rId87" Type="http://schemas.openxmlformats.org/officeDocument/2006/relationships/customXml" Target="../ink/ink9981.xml"/><Relationship Id="rId86" Type="http://schemas.openxmlformats.org/officeDocument/2006/relationships/image" Target="../media/image5050.png"/><Relationship Id="rId85" Type="http://schemas.openxmlformats.org/officeDocument/2006/relationships/customXml" Target="../ink/ink9980.xml"/><Relationship Id="rId84" Type="http://schemas.openxmlformats.org/officeDocument/2006/relationships/image" Target="../media/image5049.png"/><Relationship Id="rId83" Type="http://schemas.openxmlformats.org/officeDocument/2006/relationships/customXml" Target="../ink/ink9979.xml"/><Relationship Id="rId82" Type="http://schemas.openxmlformats.org/officeDocument/2006/relationships/image" Target="../media/image5048.png"/><Relationship Id="rId81" Type="http://schemas.openxmlformats.org/officeDocument/2006/relationships/customXml" Target="../ink/ink9978.xml"/><Relationship Id="rId80" Type="http://schemas.openxmlformats.org/officeDocument/2006/relationships/image" Target="../media/image5047.png"/><Relationship Id="rId8" Type="http://schemas.openxmlformats.org/officeDocument/2006/relationships/image" Target="../media/image5011.png"/><Relationship Id="rId79" Type="http://schemas.openxmlformats.org/officeDocument/2006/relationships/customXml" Target="../ink/ink9977.xml"/><Relationship Id="rId78" Type="http://schemas.openxmlformats.org/officeDocument/2006/relationships/image" Target="../media/image5046.png"/><Relationship Id="rId77" Type="http://schemas.openxmlformats.org/officeDocument/2006/relationships/customXml" Target="../ink/ink9976.xml"/><Relationship Id="rId76" Type="http://schemas.openxmlformats.org/officeDocument/2006/relationships/image" Target="../media/image5045.png"/><Relationship Id="rId75" Type="http://schemas.openxmlformats.org/officeDocument/2006/relationships/customXml" Target="../ink/ink9975.xml"/><Relationship Id="rId74" Type="http://schemas.openxmlformats.org/officeDocument/2006/relationships/image" Target="../media/image5044.png"/><Relationship Id="rId73" Type="http://schemas.openxmlformats.org/officeDocument/2006/relationships/customXml" Target="../ink/ink9974.xml"/><Relationship Id="rId72" Type="http://schemas.openxmlformats.org/officeDocument/2006/relationships/image" Target="../media/image5043.png"/><Relationship Id="rId71" Type="http://schemas.openxmlformats.org/officeDocument/2006/relationships/customXml" Target="../ink/ink9973.xml"/><Relationship Id="rId70" Type="http://schemas.openxmlformats.org/officeDocument/2006/relationships/image" Target="../media/image5042.png"/><Relationship Id="rId7" Type="http://schemas.openxmlformats.org/officeDocument/2006/relationships/customXml" Target="../ink/ink9941.xml"/><Relationship Id="rId69" Type="http://schemas.openxmlformats.org/officeDocument/2006/relationships/customXml" Target="../ink/ink9972.xml"/><Relationship Id="rId68" Type="http://schemas.openxmlformats.org/officeDocument/2006/relationships/image" Target="../media/image5041.png"/><Relationship Id="rId67" Type="http://schemas.openxmlformats.org/officeDocument/2006/relationships/customXml" Target="../ink/ink9971.xml"/><Relationship Id="rId66" Type="http://schemas.openxmlformats.org/officeDocument/2006/relationships/image" Target="../media/image5040.png"/><Relationship Id="rId65" Type="http://schemas.openxmlformats.org/officeDocument/2006/relationships/customXml" Target="../ink/ink9970.xml"/><Relationship Id="rId64" Type="http://schemas.openxmlformats.org/officeDocument/2006/relationships/image" Target="../media/image5039.png"/><Relationship Id="rId63" Type="http://schemas.openxmlformats.org/officeDocument/2006/relationships/customXml" Target="../ink/ink9969.xml"/><Relationship Id="rId62" Type="http://schemas.openxmlformats.org/officeDocument/2006/relationships/image" Target="../media/image5038.png"/><Relationship Id="rId61" Type="http://schemas.openxmlformats.org/officeDocument/2006/relationships/customXml" Target="../ink/ink9968.xml"/><Relationship Id="rId60" Type="http://schemas.openxmlformats.org/officeDocument/2006/relationships/image" Target="../media/image5037.png"/><Relationship Id="rId6" Type="http://schemas.openxmlformats.org/officeDocument/2006/relationships/image" Target="../media/image5010.png"/><Relationship Id="rId59" Type="http://schemas.openxmlformats.org/officeDocument/2006/relationships/customXml" Target="../ink/ink9967.xml"/><Relationship Id="rId58" Type="http://schemas.openxmlformats.org/officeDocument/2006/relationships/image" Target="../media/image5036.png"/><Relationship Id="rId57" Type="http://schemas.openxmlformats.org/officeDocument/2006/relationships/customXml" Target="../ink/ink9966.xml"/><Relationship Id="rId56" Type="http://schemas.openxmlformats.org/officeDocument/2006/relationships/image" Target="../media/image5035.png"/><Relationship Id="rId55" Type="http://schemas.openxmlformats.org/officeDocument/2006/relationships/customXml" Target="../ink/ink9965.xml"/><Relationship Id="rId54" Type="http://schemas.openxmlformats.org/officeDocument/2006/relationships/image" Target="../media/image5034.png"/><Relationship Id="rId53" Type="http://schemas.openxmlformats.org/officeDocument/2006/relationships/customXml" Target="../ink/ink9964.xml"/><Relationship Id="rId52" Type="http://schemas.openxmlformats.org/officeDocument/2006/relationships/image" Target="../media/image5033.png"/><Relationship Id="rId51" Type="http://schemas.openxmlformats.org/officeDocument/2006/relationships/customXml" Target="../ink/ink9963.xml"/><Relationship Id="rId50" Type="http://schemas.openxmlformats.org/officeDocument/2006/relationships/image" Target="../media/image5032.png"/><Relationship Id="rId5" Type="http://schemas.openxmlformats.org/officeDocument/2006/relationships/customXml" Target="../ink/ink9940.xml"/><Relationship Id="rId49" Type="http://schemas.openxmlformats.org/officeDocument/2006/relationships/customXml" Target="../ink/ink9962.xml"/><Relationship Id="rId48" Type="http://schemas.openxmlformats.org/officeDocument/2006/relationships/image" Target="../media/image5031.png"/><Relationship Id="rId47" Type="http://schemas.openxmlformats.org/officeDocument/2006/relationships/customXml" Target="../ink/ink9961.xml"/><Relationship Id="rId46" Type="http://schemas.openxmlformats.org/officeDocument/2006/relationships/image" Target="../media/image5030.png"/><Relationship Id="rId45" Type="http://schemas.openxmlformats.org/officeDocument/2006/relationships/customXml" Target="../ink/ink9960.xml"/><Relationship Id="rId44" Type="http://schemas.openxmlformats.org/officeDocument/2006/relationships/image" Target="../media/image5029.png"/><Relationship Id="rId43" Type="http://schemas.openxmlformats.org/officeDocument/2006/relationships/customXml" Target="../ink/ink9959.xml"/><Relationship Id="rId42" Type="http://schemas.openxmlformats.org/officeDocument/2006/relationships/image" Target="../media/image5028.png"/><Relationship Id="rId41" Type="http://schemas.openxmlformats.org/officeDocument/2006/relationships/customXml" Target="../ink/ink9958.xml"/><Relationship Id="rId40" Type="http://schemas.openxmlformats.org/officeDocument/2006/relationships/image" Target="../media/image5027.png"/><Relationship Id="rId4" Type="http://schemas.openxmlformats.org/officeDocument/2006/relationships/image" Target="../media/image5009.png"/><Relationship Id="rId39" Type="http://schemas.openxmlformats.org/officeDocument/2006/relationships/customXml" Target="../ink/ink9957.xml"/><Relationship Id="rId38" Type="http://schemas.openxmlformats.org/officeDocument/2006/relationships/image" Target="../media/image5026.png"/><Relationship Id="rId37" Type="http://schemas.openxmlformats.org/officeDocument/2006/relationships/customXml" Target="../ink/ink9956.xml"/><Relationship Id="rId36" Type="http://schemas.openxmlformats.org/officeDocument/2006/relationships/image" Target="../media/image5025.png"/><Relationship Id="rId35" Type="http://schemas.openxmlformats.org/officeDocument/2006/relationships/customXml" Target="../ink/ink9955.xml"/><Relationship Id="rId34" Type="http://schemas.openxmlformats.org/officeDocument/2006/relationships/image" Target="../media/image5024.png"/><Relationship Id="rId33" Type="http://schemas.openxmlformats.org/officeDocument/2006/relationships/customXml" Target="../ink/ink9954.xml"/><Relationship Id="rId32" Type="http://schemas.openxmlformats.org/officeDocument/2006/relationships/image" Target="../media/image5023.png"/><Relationship Id="rId31" Type="http://schemas.openxmlformats.org/officeDocument/2006/relationships/customXml" Target="../ink/ink9953.xml"/><Relationship Id="rId30" Type="http://schemas.openxmlformats.org/officeDocument/2006/relationships/image" Target="../media/image5022.png"/><Relationship Id="rId3" Type="http://schemas.openxmlformats.org/officeDocument/2006/relationships/customXml" Target="../ink/ink9939.xml"/><Relationship Id="rId29" Type="http://schemas.openxmlformats.org/officeDocument/2006/relationships/customXml" Target="../ink/ink9952.xml"/><Relationship Id="rId28" Type="http://schemas.openxmlformats.org/officeDocument/2006/relationships/image" Target="../media/image5021.png"/><Relationship Id="rId27" Type="http://schemas.openxmlformats.org/officeDocument/2006/relationships/customXml" Target="../ink/ink9951.xml"/><Relationship Id="rId26" Type="http://schemas.openxmlformats.org/officeDocument/2006/relationships/image" Target="../media/image5020.png"/><Relationship Id="rId25" Type="http://schemas.openxmlformats.org/officeDocument/2006/relationships/customXml" Target="../ink/ink9950.xml"/><Relationship Id="rId24" Type="http://schemas.openxmlformats.org/officeDocument/2006/relationships/image" Target="../media/image5019.png"/><Relationship Id="rId23" Type="http://schemas.openxmlformats.org/officeDocument/2006/relationships/customXml" Target="../ink/ink9949.xml"/><Relationship Id="rId22" Type="http://schemas.openxmlformats.org/officeDocument/2006/relationships/image" Target="../media/image5018.png"/><Relationship Id="rId21" Type="http://schemas.openxmlformats.org/officeDocument/2006/relationships/customXml" Target="../ink/ink9948.xml"/><Relationship Id="rId20" Type="http://schemas.openxmlformats.org/officeDocument/2006/relationships/image" Target="../media/image5017.png"/><Relationship Id="rId2" Type="http://schemas.openxmlformats.org/officeDocument/2006/relationships/image" Target="../media/image5008.png"/><Relationship Id="rId19" Type="http://schemas.openxmlformats.org/officeDocument/2006/relationships/customXml" Target="../ink/ink9947.xml"/><Relationship Id="rId18" Type="http://schemas.openxmlformats.org/officeDocument/2006/relationships/image" Target="../media/image5016.png"/><Relationship Id="rId172" Type="http://schemas.openxmlformats.org/officeDocument/2006/relationships/slideLayout" Target="../slideLayouts/slideLayout2.xml"/><Relationship Id="rId171" Type="http://schemas.openxmlformats.org/officeDocument/2006/relationships/tags" Target="../tags/tag184.xml"/><Relationship Id="rId170" Type="http://schemas.openxmlformats.org/officeDocument/2006/relationships/image" Target="../media/image5092.png"/><Relationship Id="rId17" Type="http://schemas.openxmlformats.org/officeDocument/2006/relationships/customXml" Target="../ink/ink9946.xml"/><Relationship Id="rId169" Type="http://schemas.openxmlformats.org/officeDocument/2006/relationships/customXml" Target="../ink/ink10022.xml"/><Relationship Id="rId168" Type="http://schemas.openxmlformats.org/officeDocument/2006/relationships/image" Target="../media/image5091.png"/><Relationship Id="rId167" Type="http://schemas.openxmlformats.org/officeDocument/2006/relationships/customXml" Target="../ink/ink10021.xml"/><Relationship Id="rId166" Type="http://schemas.openxmlformats.org/officeDocument/2006/relationships/image" Target="../media/image5090.png"/><Relationship Id="rId165" Type="http://schemas.openxmlformats.org/officeDocument/2006/relationships/customXml" Target="../ink/ink10020.xml"/><Relationship Id="rId164" Type="http://schemas.openxmlformats.org/officeDocument/2006/relationships/image" Target="../media/image5089.png"/><Relationship Id="rId163" Type="http://schemas.openxmlformats.org/officeDocument/2006/relationships/customXml" Target="../ink/ink10019.xml"/><Relationship Id="rId162" Type="http://schemas.openxmlformats.org/officeDocument/2006/relationships/image" Target="../media/image5088.png"/><Relationship Id="rId161" Type="http://schemas.openxmlformats.org/officeDocument/2006/relationships/customXml" Target="../ink/ink10018.xml"/><Relationship Id="rId160" Type="http://schemas.openxmlformats.org/officeDocument/2006/relationships/image" Target="../media/image5087.png"/><Relationship Id="rId16" Type="http://schemas.openxmlformats.org/officeDocument/2006/relationships/image" Target="../media/image5015.png"/><Relationship Id="rId159" Type="http://schemas.openxmlformats.org/officeDocument/2006/relationships/customXml" Target="../ink/ink10017.xml"/><Relationship Id="rId158" Type="http://schemas.openxmlformats.org/officeDocument/2006/relationships/image" Target="../media/image5086.png"/><Relationship Id="rId157" Type="http://schemas.openxmlformats.org/officeDocument/2006/relationships/customXml" Target="../ink/ink10016.xml"/><Relationship Id="rId156" Type="http://schemas.openxmlformats.org/officeDocument/2006/relationships/image" Target="../media/image5085.png"/><Relationship Id="rId155" Type="http://schemas.openxmlformats.org/officeDocument/2006/relationships/customXml" Target="../ink/ink10015.xml"/><Relationship Id="rId154" Type="http://schemas.openxmlformats.org/officeDocument/2006/relationships/image" Target="../media/image5084.png"/><Relationship Id="rId153" Type="http://schemas.openxmlformats.org/officeDocument/2006/relationships/customXml" Target="../ink/ink10014.xml"/><Relationship Id="rId152" Type="http://schemas.openxmlformats.org/officeDocument/2006/relationships/image" Target="../media/image5083.png"/><Relationship Id="rId151" Type="http://schemas.openxmlformats.org/officeDocument/2006/relationships/customXml" Target="../ink/ink10013.xml"/><Relationship Id="rId150" Type="http://schemas.openxmlformats.org/officeDocument/2006/relationships/image" Target="../media/image5082.png"/><Relationship Id="rId15" Type="http://schemas.openxmlformats.org/officeDocument/2006/relationships/customXml" Target="../ink/ink9945.xml"/><Relationship Id="rId149" Type="http://schemas.openxmlformats.org/officeDocument/2006/relationships/customXml" Target="../ink/ink10012.xml"/><Relationship Id="rId148" Type="http://schemas.openxmlformats.org/officeDocument/2006/relationships/image" Target="../media/image5081.png"/><Relationship Id="rId147" Type="http://schemas.openxmlformats.org/officeDocument/2006/relationships/customXml" Target="../ink/ink10011.xml"/><Relationship Id="rId146" Type="http://schemas.openxmlformats.org/officeDocument/2006/relationships/image" Target="../media/image5080.png"/><Relationship Id="rId145" Type="http://schemas.openxmlformats.org/officeDocument/2006/relationships/customXml" Target="../ink/ink10010.xml"/><Relationship Id="rId144" Type="http://schemas.openxmlformats.org/officeDocument/2006/relationships/image" Target="../media/image5079.png"/><Relationship Id="rId143" Type="http://schemas.openxmlformats.org/officeDocument/2006/relationships/customXml" Target="../ink/ink10009.xml"/><Relationship Id="rId142" Type="http://schemas.openxmlformats.org/officeDocument/2006/relationships/image" Target="../media/image5078.png"/><Relationship Id="rId141" Type="http://schemas.openxmlformats.org/officeDocument/2006/relationships/customXml" Target="../ink/ink10008.xml"/><Relationship Id="rId140" Type="http://schemas.openxmlformats.org/officeDocument/2006/relationships/image" Target="../media/image5077.png"/><Relationship Id="rId14" Type="http://schemas.openxmlformats.org/officeDocument/2006/relationships/image" Target="../media/image5014.png"/><Relationship Id="rId139" Type="http://schemas.openxmlformats.org/officeDocument/2006/relationships/customXml" Target="../ink/ink10007.xml"/><Relationship Id="rId138" Type="http://schemas.openxmlformats.org/officeDocument/2006/relationships/image" Target="../media/image5076.png"/><Relationship Id="rId137" Type="http://schemas.openxmlformats.org/officeDocument/2006/relationships/customXml" Target="../ink/ink10006.xml"/><Relationship Id="rId136" Type="http://schemas.openxmlformats.org/officeDocument/2006/relationships/image" Target="../media/image5075.png"/><Relationship Id="rId135" Type="http://schemas.openxmlformats.org/officeDocument/2006/relationships/customXml" Target="../ink/ink10005.xml"/><Relationship Id="rId134" Type="http://schemas.openxmlformats.org/officeDocument/2006/relationships/image" Target="../media/image5074.png"/><Relationship Id="rId133" Type="http://schemas.openxmlformats.org/officeDocument/2006/relationships/customXml" Target="../ink/ink10004.xml"/><Relationship Id="rId132" Type="http://schemas.openxmlformats.org/officeDocument/2006/relationships/image" Target="../media/image5073.png"/><Relationship Id="rId131" Type="http://schemas.openxmlformats.org/officeDocument/2006/relationships/customXml" Target="../ink/ink10003.xml"/><Relationship Id="rId130" Type="http://schemas.openxmlformats.org/officeDocument/2006/relationships/image" Target="../media/image5072.png"/><Relationship Id="rId13" Type="http://schemas.openxmlformats.org/officeDocument/2006/relationships/customXml" Target="../ink/ink9944.xml"/><Relationship Id="rId129" Type="http://schemas.openxmlformats.org/officeDocument/2006/relationships/customXml" Target="../ink/ink10002.xml"/><Relationship Id="rId128" Type="http://schemas.openxmlformats.org/officeDocument/2006/relationships/image" Target="../media/image5071.png"/><Relationship Id="rId127" Type="http://schemas.openxmlformats.org/officeDocument/2006/relationships/customXml" Target="../ink/ink10001.xml"/><Relationship Id="rId126" Type="http://schemas.openxmlformats.org/officeDocument/2006/relationships/image" Target="../media/image5070.png"/><Relationship Id="rId125" Type="http://schemas.openxmlformats.org/officeDocument/2006/relationships/customXml" Target="../ink/ink10000.xml"/><Relationship Id="rId124" Type="http://schemas.openxmlformats.org/officeDocument/2006/relationships/image" Target="../media/image5069.png"/><Relationship Id="rId123" Type="http://schemas.openxmlformats.org/officeDocument/2006/relationships/customXml" Target="../ink/ink9999.xml"/><Relationship Id="rId122" Type="http://schemas.openxmlformats.org/officeDocument/2006/relationships/image" Target="../media/image5068.png"/><Relationship Id="rId121" Type="http://schemas.openxmlformats.org/officeDocument/2006/relationships/customXml" Target="../ink/ink9998.xml"/><Relationship Id="rId120" Type="http://schemas.openxmlformats.org/officeDocument/2006/relationships/image" Target="../media/image5067.png"/><Relationship Id="rId12" Type="http://schemas.openxmlformats.org/officeDocument/2006/relationships/image" Target="../media/image5013.png"/><Relationship Id="rId119" Type="http://schemas.openxmlformats.org/officeDocument/2006/relationships/customXml" Target="../ink/ink9997.xml"/><Relationship Id="rId118" Type="http://schemas.openxmlformats.org/officeDocument/2006/relationships/image" Target="../media/image5066.png"/><Relationship Id="rId117" Type="http://schemas.openxmlformats.org/officeDocument/2006/relationships/customXml" Target="../ink/ink9996.xml"/><Relationship Id="rId116" Type="http://schemas.openxmlformats.org/officeDocument/2006/relationships/image" Target="../media/image5065.png"/><Relationship Id="rId115" Type="http://schemas.openxmlformats.org/officeDocument/2006/relationships/customXml" Target="../ink/ink9995.xml"/><Relationship Id="rId114" Type="http://schemas.openxmlformats.org/officeDocument/2006/relationships/image" Target="../media/image5064.png"/><Relationship Id="rId113" Type="http://schemas.openxmlformats.org/officeDocument/2006/relationships/customXml" Target="../ink/ink9994.xml"/><Relationship Id="rId112" Type="http://schemas.openxmlformats.org/officeDocument/2006/relationships/image" Target="../media/image5063.png"/><Relationship Id="rId111" Type="http://schemas.openxmlformats.org/officeDocument/2006/relationships/customXml" Target="../ink/ink9993.xml"/><Relationship Id="rId110" Type="http://schemas.openxmlformats.org/officeDocument/2006/relationships/image" Target="../media/image5062.png"/><Relationship Id="rId11" Type="http://schemas.openxmlformats.org/officeDocument/2006/relationships/customXml" Target="../ink/ink9943.xml"/><Relationship Id="rId109" Type="http://schemas.openxmlformats.org/officeDocument/2006/relationships/customXml" Target="../ink/ink9992.xml"/><Relationship Id="rId108" Type="http://schemas.openxmlformats.org/officeDocument/2006/relationships/image" Target="../media/image5061.png"/><Relationship Id="rId107" Type="http://schemas.openxmlformats.org/officeDocument/2006/relationships/customXml" Target="../ink/ink9991.xml"/><Relationship Id="rId106" Type="http://schemas.openxmlformats.org/officeDocument/2006/relationships/image" Target="../media/image5060.png"/><Relationship Id="rId105" Type="http://schemas.openxmlformats.org/officeDocument/2006/relationships/customXml" Target="../ink/ink9990.xml"/><Relationship Id="rId104" Type="http://schemas.openxmlformats.org/officeDocument/2006/relationships/image" Target="../media/image5059.png"/><Relationship Id="rId103" Type="http://schemas.openxmlformats.org/officeDocument/2006/relationships/customXml" Target="../ink/ink9989.xml"/><Relationship Id="rId102" Type="http://schemas.openxmlformats.org/officeDocument/2006/relationships/image" Target="../media/image5058.png"/><Relationship Id="rId101" Type="http://schemas.openxmlformats.org/officeDocument/2006/relationships/customXml" Target="../ink/ink9988.xml"/><Relationship Id="rId100" Type="http://schemas.openxmlformats.org/officeDocument/2006/relationships/image" Target="../media/image5057.png"/><Relationship Id="rId10" Type="http://schemas.openxmlformats.org/officeDocument/2006/relationships/image" Target="../media/image5012.png"/><Relationship Id="rId1" Type="http://schemas.openxmlformats.org/officeDocument/2006/relationships/customXml" Target="../ink/ink9938.xml"/></Relationships>
</file>

<file path=ppt/slides/_rels/slide12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40.png"/><Relationship Id="rId98" Type="http://schemas.openxmlformats.org/officeDocument/2006/relationships/customXml" Target="../ink/ink10072.xml"/><Relationship Id="rId97" Type="http://schemas.openxmlformats.org/officeDocument/2006/relationships/image" Target="../media/image5139.png"/><Relationship Id="rId96" Type="http://schemas.openxmlformats.org/officeDocument/2006/relationships/customXml" Target="../ink/ink10071.xml"/><Relationship Id="rId95" Type="http://schemas.openxmlformats.org/officeDocument/2006/relationships/image" Target="../media/image5138.png"/><Relationship Id="rId94" Type="http://schemas.openxmlformats.org/officeDocument/2006/relationships/customXml" Target="../ink/ink10070.xml"/><Relationship Id="rId93" Type="http://schemas.openxmlformats.org/officeDocument/2006/relationships/image" Target="../media/image5137.png"/><Relationship Id="rId92" Type="http://schemas.openxmlformats.org/officeDocument/2006/relationships/customXml" Target="../ink/ink10069.xml"/><Relationship Id="rId91" Type="http://schemas.openxmlformats.org/officeDocument/2006/relationships/image" Target="../media/image5136.png"/><Relationship Id="rId90" Type="http://schemas.openxmlformats.org/officeDocument/2006/relationships/customXml" Target="../ink/ink10068.xml"/><Relationship Id="rId9" Type="http://schemas.openxmlformats.org/officeDocument/2006/relationships/customXml" Target="../ink/ink10026.xml"/><Relationship Id="rId89" Type="http://schemas.openxmlformats.org/officeDocument/2006/relationships/customXml" Target="../ink/ink10067.xml"/><Relationship Id="rId88" Type="http://schemas.openxmlformats.org/officeDocument/2006/relationships/image" Target="../media/image5135.png"/><Relationship Id="rId87" Type="http://schemas.openxmlformats.org/officeDocument/2006/relationships/customXml" Target="../ink/ink10066.xml"/><Relationship Id="rId86" Type="http://schemas.openxmlformats.org/officeDocument/2006/relationships/image" Target="../media/image5134.png"/><Relationship Id="rId85" Type="http://schemas.openxmlformats.org/officeDocument/2006/relationships/customXml" Target="../ink/ink10065.xml"/><Relationship Id="rId84" Type="http://schemas.openxmlformats.org/officeDocument/2006/relationships/image" Target="../media/image5133.png"/><Relationship Id="rId83" Type="http://schemas.openxmlformats.org/officeDocument/2006/relationships/customXml" Target="../ink/ink10064.xml"/><Relationship Id="rId82" Type="http://schemas.openxmlformats.org/officeDocument/2006/relationships/image" Target="../media/image5132.png"/><Relationship Id="rId81" Type="http://schemas.openxmlformats.org/officeDocument/2006/relationships/customXml" Target="../ink/ink10063.xml"/><Relationship Id="rId80" Type="http://schemas.openxmlformats.org/officeDocument/2006/relationships/image" Target="../media/image5131.png"/><Relationship Id="rId8" Type="http://schemas.openxmlformats.org/officeDocument/2006/relationships/image" Target="../media/image5097.png"/><Relationship Id="rId79" Type="http://schemas.openxmlformats.org/officeDocument/2006/relationships/customXml" Target="../ink/ink10062.xml"/><Relationship Id="rId78" Type="http://schemas.openxmlformats.org/officeDocument/2006/relationships/image" Target="../media/image5130.png"/><Relationship Id="rId77" Type="http://schemas.openxmlformats.org/officeDocument/2006/relationships/customXml" Target="../ink/ink10061.xml"/><Relationship Id="rId76" Type="http://schemas.openxmlformats.org/officeDocument/2006/relationships/image" Target="../media/image5129.png"/><Relationship Id="rId75" Type="http://schemas.openxmlformats.org/officeDocument/2006/relationships/customXml" Target="../ink/ink10060.xml"/><Relationship Id="rId74" Type="http://schemas.openxmlformats.org/officeDocument/2006/relationships/image" Target="../media/image5128.png"/><Relationship Id="rId73" Type="http://schemas.openxmlformats.org/officeDocument/2006/relationships/customXml" Target="../ink/ink10059.xml"/><Relationship Id="rId72" Type="http://schemas.openxmlformats.org/officeDocument/2006/relationships/image" Target="../media/image5127.png"/><Relationship Id="rId71" Type="http://schemas.openxmlformats.org/officeDocument/2006/relationships/customXml" Target="../ink/ink10058.xml"/><Relationship Id="rId70" Type="http://schemas.openxmlformats.org/officeDocument/2006/relationships/customXml" Target="../ink/ink10057.xml"/><Relationship Id="rId7" Type="http://schemas.openxmlformats.org/officeDocument/2006/relationships/customXml" Target="../ink/ink10025.xml"/><Relationship Id="rId69" Type="http://schemas.openxmlformats.org/officeDocument/2006/relationships/image" Target="../media/image5126.png"/><Relationship Id="rId68" Type="http://schemas.openxmlformats.org/officeDocument/2006/relationships/customXml" Target="../ink/ink10056.xml"/><Relationship Id="rId67" Type="http://schemas.openxmlformats.org/officeDocument/2006/relationships/image" Target="../media/image5125.png"/><Relationship Id="rId66" Type="http://schemas.openxmlformats.org/officeDocument/2006/relationships/customXml" Target="../ink/ink10055.xml"/><Relationship Id="rId65" Type="http://schemas.openxmlformats.org/officeDocument/2006/relationships/image" Target="../media/image5124.png"/><Relationship Id="rId64" Type="http://schemas.openxmlformats.org/officeDocument/2006/relationships/customXml" Target="../ink/ink10054.xml"/><Relationship Id="rId63" Type="http://schemas.openxmlformats.org/officeDocument/2006/relationships/image" Target="../media/image5123.png"/><Relationship Id="rId62" Type="http://schemas.openxmlformats.org/officeDocument/2006/relationships/customXml" Target="../ink/ink10053.xml"/><Relationship Id="rId61" Type="http://schemas.openxmlformats.org/officeDocument/2006/relationships/image" Target="../media/image5122.png"/><Relationship Id="rId60" Type="http://schemas.openxmlformats.org/officeDocument/2006/relationships/customXml" Target="../ink/ink10052.xml"/><Relationship Id="rId6" Type="http://schemas.openxmlformats.org/officeDocument/2006/relationships/image" Target="../media/image5096.png"/><Relationship Id="rId59" Type="http://schemas.openxmlformats.org/officeDocument/2006/relationships/image" Target="../media/image5121.png"/><Relationship Id="rId58" Type="http://schemas.openxmlformats.org/officeDocument/2006/relationships/customXml" Target="../ink/ink10051.xml"/><Relationship Id="rId57" Type="http://schemas.openxmlformats.org/officeDocument/2006/relationships/image" Target="../media/image5120.png"/><Relationship Id="rId56" Type="http://schemas.openxmlformats.org/officeDocument/2006/relationships/customXml" Target="../ink/ink10050.xml"/><Relationship Id="rId55" Type="http://schemas.openxmlformats.org/officeDocument/2006/relationships/image" Target="../media/image5119.png"/><Relationship Id="rId54" Type="http://schemas.openxmlformats.org/officeDocument/2006/relationships/customXml" Target="../ink/ink10049.xml"/><Relationship Id="rId53" Type="http://schemas.openxmlformats.org/officeDocument/2006/relationships/image" Target="../media/image5118.png"/><Relationship Id="rId52" Type="http://schemas.openxmlformats.org/officeDocument/2006/relationships/customXml" Target="../ink/ink10048.xml"/><Relationship Id="rId51" Type="http://schemas.openxmlformats.org/officeDocument/2006/relationships/image" Target="../media/image5117.png"/><Relationship Id="rId50" Type="http://schemas.openxmlformats.org/officeDocument/2006/relationships/customXml" Target="../ink/ink10047.xml"/><Relationship Id="rId5" Type="http://schemas.openxmlformats.org/officeDocument/2006/relationships/customXml" Target="../ink/ink10024.xml"/><Relationship Id="rId49" Type="http://schemas.openxmlformats.org/officeDocument/2006/relationships/image" Target="../media/image5116.png"/><Relationship Id="rId48" Type="http://schemas.openxmlformats.org/officeDocument/2006/relationships/customXml" Target="../ink/ink10046.xml"/><Relationship Id="rId47" Type="http://schemas.openxmlformats.org/officeDocument/2006/relationships/image" Target="../media/image5115.png"/><Relationship Id="rId46" Type="http://schemas.openxmlformats.org/officeDocument/2006/relationships/customXml" Target="../ink/ink10045.xml"/><Relationship Id="rId45" Type="http://schemas.openxmlformats.org/officeDocument/2006/relationships/image" Target="../media/image5114.png"/><Relationship Id="rId44" Type="http://schemas.openxmlformats.org/officeDocument/2006/relationships/customXml" Target="../ink/ink10044.xml"/><Relationship Id="rId43" Type="http://schemas.openxmlformats.org/officeDocument/2006/relationships/image" Target="../media/image5113.png"/><Relationship Id="rId42" Type="http://schemas.openxmlformats.org/officeDocument/2006/relationships/customXml" Target="../ink/ink10043.xml"/><Relationship Id="rId41" Type="http://schemas.openxmlformats.org/officeDocument/2006/relationships/image" Target="../media/image5112.png"/><Relationship Id="rId40" Type="http://schemas.openxmlformats.org/officeDocument/2006/relationships/customXml" Target="../ink/ink10042.xml"/><Relationship Id="rId4" Type="http://schemas.openxmlformats.org/officeDocument/2006/relationships/image" Target="../media/image5095.png"/><Relationship Id="rId39" Type="http://schemas.openxmlformats.org/officeDocument/2006/relationships/image" Target="../media/image5111.png"/><Relationship Id="rId38" Type="http://schemas.openxmlformats.org/officeDocument/2006/relationships/customXml" Target="../ink/ink10041.xml"/><Relationship Id="rId37" Type="http://schemas.openxmlformats.org/officeDocument/2006/relationships/image" Target="../media/image5110.png"/><Relationship Id="rId36" Type="http://schemas.openxmlformats.org/officeDocument/2006/relationships/customXml" Target="../ink/ink10040.xml"/><Relationship Id="rId35" Type="http://schemas.openxmlformats.org/officeDocument/2006/relationships/image" Target="../media/image5109.png"/><Relationship Id="rId347" Type="http://schemas.openxmlformats.org/officeDocument/2006/relationships/slideLayout" Target="../slideLayouts/slideLayout2.xml"/><Relationship Id="rId346" Type="http://schemas.openxmlformats.org/officeDocument/2006/relationships/tags" Target="../tags/tag185.xml"/><Relationship Id="rId345" Type="http://schemas.openxmlformats.org/officeDocument/2006/relationships/image" Target="../media/image5259.png"/><Relationship Id="rId344" Type="http://schemas.openxmlformats.org/officeDocument/2006/relationships/customXml" Target="../ink/ink10199.xml"/><Relationship Id="rId343" Type="http://schemas.openxmlformats.org/officeDocument/2006/relationships/image" Target="../media/image5258.png"/><Relationship Id="rId342" Type="http://schemas.openxmlformats.org/officeDocument/2006/relationships/customXml" Target="../ink/ink10198.xml"/><Relationship Id="rId341" Type="http://schemas.openxmlformats.org/officeDocument/2006/relationships/image" Target="../media/image5257.png"/><Relationship Id="rId340" Type="http://schemas.openxmlformats.org/officeDocument/2006/relationships/customXml" Target="../ink/ink10197.xml"/><Relationship Id="rId34" Type="http://schemas.openxmlformats.org/officeDocument/2006/relationships/customXml" Target="../ink/ink10039.xml"/><Relationship Id="rId339" Type="http://schemas.openxmlformats.org/officeDocument/2006/relationships/image" Target="../media/image5256.png"/><Relationship Id="rId338" Type="http://schemas.openxmlformats.org/officeDocument/2006/relationships/customXml" Target="../ink/ink10196.xml"/><Relationship Id="rId337" Type="http://schemas.openxmlformats.org/officeDocument/2006/relationships/image" Target="../media/image5255.png"/><Relationship Id="rId336" Type="http://schemas.openxmlformats.org/officeDocument/2006/relationships/customXml" Target="../ink/ink10195.xml"/><Relationship Id="rId335" Type="http://schemas.openxmlformats.org/officeDocument/2006/relationships/image" Target="../media/image5254.png"/><Relationship Id="rId334" Type="http://schemas.openxmlformats.org/officeDocument/2006/relationships/customXml" Target="../ink/ink10194.xml"/><Relationship Id="rId333" Type="http://schemas.openxmlformats.org/officeDocument/2006/relationships/image" Target="../media/image5253.png"/><Relationship Id="rId332" Type="http://schemas.openxmlformats.org/officeDocument/2006/relationships/customXml" Target="../ink/ink10193.xml"/><Relationship Id="rId331" Type="http://schemas.openxmlformats.org/officeDocument/2006/relationships/image" Target="../media/image5252.png"/><Relationship Id="rId330" Type="http://schemas.openxmlformats.org/officeDocument/2006/relationships/customXml" Target="../ink/ink10192.xml"/><Relationship Id="rId33" Type="http://schemas.openxmlformats.org/officeDocument/2006/relationships/customXml" Target="../ink/ink10038.xml"/><Relationship Id="rId329" Type="http://schemas.openxmlformats.org/officeDocument/2006/relationships/image" Target="../media/image5251.png"/><Relationship Id="rId328" Type="http://schemas.openxmlformats.org/officeDocument/2006/relationships/customXml" Target="../ink/ink10191.xml"/><Relationship Id="rId327" Type="http://schemas.openxmlformats.org/officeDocument/2006/relationships/image" Target="../media/image5250.png"/><Relationship Id="rId326" Type="http://schemas.openxmlformats.org/officeDocument/2006/relationships/customXml" Target="../ink/ink10190.xml"/><Relationship Id="rId325" Type="http://schemas.openxmlformats.org/officeDocument/2006/relationships/image" Target="../media/image5249.png"/><Relationship Id="rId324" Type="http://schemas.openxmlformats.org/officeDocument/2006/relationships/customXml" Target="../ink/ink10189.xml"/><Relationship Id="rId323" Type="http://schemas.openxmlformats.org/officeDocument/2006/relationships/image" Target="../media/image5248.png"/><Relationship Id="rId322" Type="http://schemas.openxmlformats.org/officeDocument/2006/relationships/customXml" Target="../ink/ink10188.xml"/><Relationship Id="rId321" Type="http://schemas.openxmlformats.org/officeDocument/2006/relationships/image" Target="../media/image5247.png"/><Relationship Id="rId320" Type="http://schemas.openxmlformats.org/officeDocument/2006/relationships/customXml" Target="../ink/ink10187.xml"/><Relationship Id="rId32" Type="http://schemas.openxmlformats.org/officeDocument/2006/relationships/image" Target="../media/image5108.png"/><Relationship Id="rId319" Type="http://schemas.openxmlformats.org/officeDocument/2006/relationships/image" Target="../media/image5246.png"/><Relationship Id="rId318" Type="http://schemas.openxmlformats.org/officeDocument/2006/relationships/customXml" Target="../ink/ink10186.xml"/><Relationship Id="rId317" Type="http://schemas.openxmlformats.org/officeDocument/2006/relationships/image" Target="../media/image5245.png"/><Relationship Id="rId316" Type="http://schemas.openxmlformats.org/officeDocument/2006/relationships/customXml" Target="../ink/ink10185.xml"/><Relationship Id="rId315" Type="http://schemas.openxmlformats.org/officeDocument/2006/relationships/image" Target="../media/image5244.png"/><Relationship Id="rId314" Type="http://schemas.openxmlformats.org/officeDocument/2006/relationships/customXml" Target="../ink/ink10184.xml"/><Relationship Id="rId313" Type="http://schemas.openxmlformats.org/officeDocument/2006/relationships/image" Target="../media/image5243.png"/><Relationship Id="rId312" Type="http://schemas.openxmlformats.org/officeDocument/2006/relationships/customXml" Target="../ink/ink10183.xml"/><Relationship Id="rId311" Type="http://schemas.openxmlformats.org/officeDocument/2006/relationships/image" Target="../media/image5242.png"/><Relationship Id="rId310" Type="http://schemas.openxmlformats.org/officeDocument/2006/relationships/customXml" Target="../ink/ink10182.xml"/><Relationship Id="rId31" Type="http://schemas.openxmlformats.org/officeDocument/2006/relationships/customXml" Target="../ink/ink10037.xml"/><Relationship Id="rId309" Type="http://schemas.openxmlformats.org/officeDocument/2006/relationships/image" Target="../media/image5241.png"/><Relationship Id="rId308" Type="http://schemas.openxmlformats.org/officeDocument/2006/relationships/customXml" Target="../ink/ink10181.xml"/><Relationship Id="rId307" Type="http://schemas.openxmlformats.org/officeDocument/2006/relationships/image" Target="../media/image5240.png"/><Relationship Id="rId306" Type="http://schemas.openxmlformats.org/officeDocument/2006/relationships/customXml" Target="../ink/ink10180.xml"/><Relationship Id="rId305" Type="http://schemas.openxmlformats.org/officeDocument/2006/relationships/image" Target="../media/image5239.png"/><Relationship Id="rId304" Type="http://schemas.openxmlformats.org/officeDocument/2006/relationships/customXml" Target="../ink/ink10179.xml"/><Relationship Id="rId303" Type="http://schemas.openxmlformats.org/officeDocument/2006/relationships/image" Target="../media/image5238.png"/><Relationship Id="rId302" Type="http://schemas.openxmlformats.org/officeDocument/2006/relationships/customXml" Target="../ink/ink10178.xml"/><Relationship Id="rId301" Type="http://schemas.openxmlformats.org/officeDocument/2006/relationships/image" Target="../media/image5237.png"/><Relationship Id="rId300" Type="http://schemas.openxmlformats.org/officeDocument/2006/relationships/customXml" Target="../ink/ink10177.xml"/><Relationship Id="rId30" Type="http://schemas.openxmlformats.org/officeDocument/2006/relationships/image" Target="../media/image5107.png"/><Relationship Id="rId3" Type="http://schemas.openxmlformats.org/officeDocument/2006/relationships/customXml" Target="../ink/ink10023.xml"/><Relationship Id="rId299" Type="http://schemas.openxmlformats.org/officeDocument/2006/relationships/image" Target="../media/image5236.png"/><Relationship Id="rId298" Type="http://schemas.openxmlformats.org/officeDocument/2006/relationships/customXml" Target="../ink/ink10176.xml"/><Relationship Id="rId297" Type="http://schemas.openxmlformats.org/officeDocument/2006/relationships/image" Target="../media/image5235.png"/><Relationship Id="rId296" Type="http://schemas.openxmlformats.org/officeDocument/2006/relationships/customXml" Target="../ink/ink10175.xml"/><Relationship Id="rId295" Type="http://schemas.openxmlformats.org/officeDocument/2006/relationships/image" Target="../media/image5234.png"/><Relationship Id="rId294" Type="http://schemas.openxmlformats.org/officeDocument/2006/relationships/customXml" Target="../ink/ink10174.xml"/><Relationship Id="rId293" Type="http://schemas.openxmlformats.org/officeDocument/2006/relationships/image" Target="../media/image5233.png"/><Relationship Id="rId292" Type="http://schemas.openxmlformats.org/officeDocument/2006/relationships/customXml" Target="../ink/ink10173.xml"/><Relationship Id="rId291" Type="http://schemas.openxmlformats.org/officeDocument/2006/relationships/image" Target="../media/image5232.png"/><Relationship Id="rId290" Type="http://schemas.openxmlformats.org/officeDocument/2006/relationships/customXml" Target="../ink/ink10172.xml"/><Relationship Id="rId29" Type="http://schemas.openxmlformats.org/officeDocument/2006/relationships/customXml" Target="../ink/ink10036.xml"/><Relationship Id="rId289" Type="http://schemas.openxmlformats.org/officeDocument/2006/relationships/image" Target="../media/image5231.png"/><Relationship Id="rId288" Type="http://schemas.openxmlformats.org/officeDocument/2006/relationships/customXml" Target="../ink/ink10171.xml"/><Relationship Id="rId287" Type="http://schemas.openxmlformats.org/officeDocument/2006/relationships/image" Target="../media/image5230.png"/><Relationship Id="rId286" Type="http://schemas.openxmlformats.org/officeDocument/2006/relationships/customXml" Target="../ink/ink10170.xml"/><Relationship Id="rId285" Type="http://schemas.openxmlformats.org/officeDocument/2006/relationships/image" Target="../media/image5229.png"/><Relationship Id="rId284" Type="http://schemas.openxmlformats.org/officeDocument/2006/relationships/customXml" Target="../ink/ink10169.xml"/><Relationship Id="rId283" Type="http://schemas.openxmlformats.org/officeDocument/2006/relationships/image" Target="../media/image5228.png"/><Relationship Id="rId282" Type="http://schemas.openxmlformats.org/officeDocument/2006/relationships/customXml" Target="../ink/ink10168.xml"/><Relationship Id="rId281" Type="http://schemas.openxmlformats.org/officeDocument/2006/relationships/customXml" Target="../ink/ink10167.xml"/><Relationship Id="rId280" Type="http://schemas.openxmlformats.org/officeDocument/2006/relationships/image" Target="../media/image5227.png"/><Relationship Id="rId28" Type="http://schemas.openxmlformats.org/officeDocument/2006/relationships/image" Target="../media/image18.png"/><Relationship Id="rId279" Type="http://schemas.openxmlformats.org/officeDocument/2006/relationships/customXml" Target="../ink/ink10166.xml"/><Relationship Id="rId278" Type="http://schemas.openxmlformats.org/officeDocument/2006/relationships/image" Target="../media/image5226.png"/><Relationship Id="rId277" Type="http://schemas.openxmlformats.org/officeDocument/2006/relationships/customXml" Target="../ink/ink10165.xml"/><Relationship Id="rId276" Type="http://schemas.openxmlformats.org/officeDocument/2006/relationships/image" Target="../media/image5225.png"/><Relationship Id="rId275" Type="http://schemas.openxmlformats.org/officeDocument/2006/relationships/customXml" Target="../ink/ink10164.xml"/><Relationship Id="rId274" Type="http://schemas.openxmlformats.org/officeDocument/2006/relationships/image" Target="../media/image5224.png"/><Relationship Id="rId273" Type="http://schemas.openxmlformats.org/officeDocument/2006/relationships/customXml" Target="../ink/ink10163.xml"/><Relationship Id="rId272" Type="http://schemas.openxmlformats.org/officeDocument/2006/relationships/image" Target="../media/image5223.png"/><Relationship Id="rId271" Type="http://schemas.openxmlformats.org/officeDocument/2006/relationships/customXml" Target="../ink/ink10162.xml"/><Relationship Id="rId270" Type="http://schemas.openxmlformats.org/officeDocument/2006/relationships/image" Target="../media/image5222.png"/><Relationship Id="rId27" Type="http://schemas.openxmlformats.org/officeDocument/2006/relationships/customXml" Target="../ink/ink10035.xml"/><Relationship Id="rId269" Type="http://schemas.openxmlformats.org/officeDocument/2006/relationships/customXml" Target="../ink/ink10161.xml"/><Relationship Id="rId268" Type="http://schemas.openxmlformats.org/officeDocument/2006/relationships/image" Target="../media/image5221.png"/><Relationship Id="rId267" Type="http://schemas.openxmlformats.org/officeDocument/2006/relationships/customXml" Target="../ink/ink10160.xml"/><Relationship Id="rId266" Type="http://schemas.openxmlformats.org/officeDocument/2006/relationships/image" Target="../media/image5220.png"/><Relationship Id="rId265" Type="http://schemas.openxmlformats.org/officeDocument/2006/relationships/customXml" Target="../ink/ink10159.xml"/><Relationship Id="rId264" Type="http://schemas.openxmlformats.org/officeDocument/2006/relationships/image" Target="../media/image5219.png"/><Relationship Id="rId263" Type="http://schemas.openxmlformats.org/officeDocument/2006/relationships/customXml" Target="../ink/ink10158.xml"/><Relationship Id="rId262" Type="http://schemas.openxmlformats.org/officeDocument/2006/relationships/image" Target="../media/image5218.png"/><Relationship Id="rId261" Type="http://schemas.openxmlformats.org/officeDocument/2006/relationships/customXml" Target="../ink/ink10157.xml"/><Relationship Id="rId260" Type="http://schemas.openxmlformats.org/officeDocument/2006/relationships/image" Target="../media/image5217.png"/><Relationship Id="rId26" Type="http://schemas.openxmlformats.org/officeDocument/2006/relationships/image" Target="../media/image5106.png"/><Relationship Id="rId259" Type="http://schemas.openxmlformats.org/officeDocument/2006/relationships/customXml" Target="../ink/ink10156.xml"/><Relationship Id="rId258" Type="http://schemas.openxmlformats.org/officeDocument/2006/relationships/image" Target="../media/image5216.png"/><Relationship Id="rId257" Type="http://schemas.openxmlformats.org/officeDocument/2006/relationships/customXml" Target="../ink/ink10155.xml"/><Relationship Id="rId256" Type="http://schemas.openxmlformats.org/officeDocument/2006/relationships/image" Target="../media/image5215.png"/><Relationship Id="rId255" Type="http://schemas.openxmlformats.org/officeDocument/2006/relationships/customXml" Target="../ink/ink10154.xml"/><Relationship Id="rId254" Type="http://schemas.openxmlformats.org/officeDocument/2006/relationships/image" Target="../media/image5214.png"/><Relationship Id="rId253" Type="http://schemas.openxmlformats.org/officeDocument/2006/relationships/customXml" Target="../ink/ink10153.xml"/><Relationship Id="rId252" Type="http://schemas.openxmlformats.org/officeDocument/2006/relationships/image" Target="../media/image5213.png"/><Relationship Id="rId251" Type="http://schemas.openxmlformats.org/officeDocument/2006/relationships/customXml" Target="../ink/ink10152.xml"/><Relationship Id="rId250" Type="http://schemas.openxmlformats.org/officeDocument/2006/relationships/image" Target="../media/image5212.png"/><Relationship Id="rId25" Type="http://schemas.openxmlformats.org/officeDocument/2006/relationships/customXml" Target="../ink/ink10034.xml"/><Relationship Id="rId249" Type="http://schemas.openxmlformats.org/officeDocument/2006/relationships/customXml" Target="../ink/ink10151.xml"/><Relationship Id="rId248" Type="http://schemas.openxmlformats.org/officeDocument/2006/relationships/image" Target="../media/image5211.png"/><Relationship Id="rId247" Type="http://schemas.openxmlformats.org/officeDocument/2006/relationships/customXml" Target="../ink/ink10150.xml"/><Relationship Id="rId246" Type="http://schemas.openxmlformats.org/officeDocument/2006/relationships/image" Target="../media/image5210.png"/><Relationship Id="rId245" Type="http://schemas.openxmlformats.org/officeDocument/2006/relationships/customXml" Target="../ink/ink10149.xml"/><Relationship Id="rId244" Type="http://schemas.openxmlformats.org/officeDocument/2006/relationships/image" Target="../media/image5209.png"/><Relationship Id="rId243" Type="http://schemas.openxmlformats.org/officeDocument/2006/relationships/customXml" Target="../ink/ink10148.xml"/><Relationship Id="rId242" Type="http://schemas.openxmlformats.org/officeDocument/2006/relationships/image" Target="../media/image5208.png"/><Relationship Id="rId241" Type="http://schemas.openxmlformats.org/officeDocument/2006/relationships/customXml" Target="../ink/ink10147.xml"/><Relationship Id="rId240" Type="http://schemas.openxmlformats.org/officeDocument/2006/relationships/image" Target="../media/image5207.png"/><Relationship Id="rId24" Type="http://schemas.openxmlformats.org/officeDocument/2006/relationships/image" Target="../media/image5105.png"/><Relationship Id="rId239" Type="http://schemas.openxmlformats.org/officeDocument/2006/relationships/customXml" Target="../ink/ink10146.xml"/><Relationship Id="rId238" Type="http://schemas.openxmlformats.org/officeDocument/2006/relationships/image" Target="../media/image5206.png"/><Relationship Id="rId237" Type="http://schemas.openxmlformats.org/officeDocument/2006/relationships/customXml" Target="../ink/ink10145.xml"/><Relationship Id="rId236" Type="http://schemas.openxmlformats.org/officeDocument/2006/relationships/image" Target="../media/image5205.png"/><Relationship Id="rId235" Type="http://schemas.openxmlformats.org/officeDocument/2006/relationships/customXml" Target="../ink/ink10144.xml"/><Relationship Id="rId234" Type="http://schemas.openxmlformats.org/officeDocument/2006/relationships/image" Target="../media/image5204.png"/><Relationship Id="rId233" Type="http://schemas.openxmlformats.org/officeDocument/2006/relationships/customXml" Target="../ink/ink10143.xml"/><Relationship Id="rId232" Type="http://schemas.openxmlformats.org/officeDocument/2006/relationships/image" Target="../media/image5203.png"/><Relationship Id="rId231" Type="http://schemas.openxmlformats.org/officeDocument/2006/relationships/customXml" Target="../ink/ink10142.xml"/><Relationship Id="rId230" Type="http://schemas.openxmlformats.org/officeDocument/2006/relationships/image" Target="../media/image5202.png"/><Relationship Id="rId23" Type="http://schemas.openxmlformats.org/officeDocument/2006/relationships/customXml" Target="../ink/ink10033.xml"/><Relationship Id="rId229" Type="http://schemas.openxmlformats.org/officeDocument/2006/relationships/customXml" Target="../ink/ink10141.xml"/><Relationship Id="rId228" Type="http://schemas.openxmlformats.org/officeDocument/2006/relationships/image" Target="../media/image5201.png"/><Relationship Id="rId227" Type="http://schemas.openxmlformats.org/officeDocument/2006/relationships/customXml" Target="../ink/ink10140.xml"/><Relationship Id="rId226" Type="http://schemas.openxmlformats.org/officeDocument/2006/relationships/image" Target="../media/image5200.png"/><Relationship Id="rId225" Type="http://schemas.openxmlformats.org/officeDocument/2006/relationships/customXml" Target="../ink/ink10139.xml"/><Relationship Id="rId224" Type="http://schemas.openxmlformats.org/officeDocument/2006/relationships/image" Target="../media/image5199.png"/><Relationship Id="rId223" Type="http://schemas.openxmlformats.org/officeDocument/2006/relationships/customXml" Target="../ink/ink10138.xml"/><Relationship Id="rId222" Type="http://schemas.openxmlformats.org/officeDocument/2006/relationships/image" Target="../media/image5198.png"/><Relationship Id="rId221" Type="http://schemas.openxmlformats.org/officeDocument/2006/relationships/customXml" Target="../ink/ink10137.xml"/><Relationship Id="rId220" Type="http://schemas.openxmlformats.org/officeDocument/2006/relationships/image" Target="../media/image5197.png"/><Relationship Id="rId22" Type="http://schemas.openxmlformats.org/officeDocument/2006/relationships/image" Target="../media/image5104.png"/><Relationship Id="rId219" Type="http://schemas.openxmlformats.org/officeDocument/2006/relationships/customXml" Target="../ink/ink10136.xml"/><Relationship Id="rId218" Type="http://schemas.openxmlformats.org/officeDocument/2006/relationships/image" Target="../media/image5196.png"/><Relationship Id="rId217" Type="http://schemas.openxmlformats.org/officeDocument/2006/relationships/customXml" Target="../ink/ink10135.xml"/><Relationship Id="rId216" Type="http://schemas.openxmlformats.org/officeDocument/2006/relationships/image" Target="../media/image5195.png"/><Relationship Id="rId215" Type="http://schemas.openxmlformats.org/officeDocument/2006/relationships/customXml" Target="../ink/ink10134.xml"/><Relationship Id="rId214" Type="http://schemas.openxmlformats.org/officeDocument/2006/relationships/customXml" Target="../ink/ink10133.xml"/><Relationship Id="rId213" Type="http://schemas.openxmlformats.org/officeDocument/2006/relationships/image" Target="../media/image5194.png"/><Relationship Id="rId212" Type="http://schemas.openxmlformats.org/officeDocument/2006/relationships/customXml" Target="../ink/ink10132.xml"/><Relationship Id="rId211" Type="http://schemas.openxmlformats.org/officeDocument/2006/relationships/customXml" Target="../ink/ink10131.xml"/><Relationship Id="rId210" Type="http://schemas.openxmlformats.org/officeDocument/2006/relationships/image" Target="../media/image5193.png"/><Relationship Id="rId21" Type="http://schemas.openxmlformats.org/officeDocument/2006/relationships/customXml" Target="../ink/ink10032.xml"/><Relationship Id="rId209" Type="http://schemas.openxmlformats.org/officeDocument/2006/relationships/customXml" Target="../ink/ink10130.xml"/><Relationship Id="rId208" Type="http://schemas.openxmlformats.org/officeDocument/2006/relationships/image" Target="../media/image5192.png"/><Relationship Id="rId207" Type="http://schemas.openxmlformats.org/officeDocument/2006/relationships/customXml" Target="../ink/ink10129.xml"/><Relationship Id="rId206" Type="http://schemas.openxmlformats.org/officeDocument/2006/relationships/image" Target="../media/image5191.png"/><Relationship Id="rId205" Type="http://schemas.openxmlformats.org/officeDocument/2006/relationships/customXml" Target="../ink/ink10128.xml"/><Relationship Id="rId204" Type="http://schemas.openxmlformats.org/officeDocument/2006/relationships/image" Target="../media/image5190.png"/><Relationship Id="rId203" Type="http://schemas.openxmlformats.org/officeDocument/2006/relationships/customXml" Target="../ink/ink10127.xml"/><Relationship Id="rId202" Type="http://schemas.openxmlformats.org/officeDocument/2006/relationships/image" Target="../media/image5189.png"/><Relationship Id="rId201" Type="http://schemas.openxmlformats.org/officeDocument/2006/relationships/customXml" Target="../ink/ink10126.xml"/><Relationship Id="rId200" Type="http://schemas.openxmlformats.org/officeDocument/2006/relationships/image" Target="../media/image5188.png"/><Relationship Id="rId20" Type="http://schemas.openxmlformats.org/officeDocument/2006/relationships/image" Target="../media/image5103.png"/><Relationship Id="rId2" Type="http://schemas.openxmlformats.org/officeDocument/2006/relationships/image" Target="../media/image5094.png"/><Relationship Id="rId199" Type="http://schemas.openxmlformats.org/officeDocument/2006/relationships/customXml" Target="../ink/ink10125.xml"/><Relationship Id="rId198" Type="http://schemas.openxmlformats.org/officeDocument/2006/relationships/image" Target="../media/image5187.png"/><Relationship Id="rId197" Type="http://schemas.openxmlformats.org/officeDocument/2006/relationships/customXml" Target="../ink/ink10124.xml"/><Relationship Id="rId196" Type="http://schemas.openxmlformats.org/officeDocument/2006/relationships/image" Target="../media/image5186.png"/><Relationship Id="rId195" Type="http://schemas.openxmlformats.org/officeDocument/2006/relationships/customXml" Target="../ink/ink10123.xml"/><Relationship Id="rId194" Type="http://schemas.openxmlformats.org/officeDocument/2006/relationships/image" Target="../media/image5185.png"/><Relationship Id="rId193" Type="http://schemas.openxmlformats.org/officeDocument/2006/relationships/customXml" Target="../ink/ink10122.xml"/><Relationship Id="rId192" Type="http://schemas.openxmlformats.org/officeDocument/2006/relationships/image" Target="../media/image5184.png"/><Relationship Id="rId191" Type="http://schemas.openxmlformats.org/officeDocument/2006/relationships/customXml" Target="../ink/ink10121.xml"/><Relationship Id="rId190" Type="http://schemas.openxmlformats.org/officeDocument/2006/relationships/image" Target="../media/image5183.png"/><Relationship Id="rId19" Type="http://schemas.openxmlformats.org/officeDocument/2006/relationships/customXml" Target="../ink/ink10031.xml"/><Relationship Id="rId189" Type="http://schemas.openxmlformats.org/officeDocument/2006/relationships/customXml" Target="../ink/ink10120.xml"/><Relationship Id="rId188" Type="http://schemas.openxmlformats.org/officeDocument/2006/relationships/image" Target="../media/image5182.png"/><Relationship Id="rId187" Type="http://schemas.openxmlformats.org/officeDocument/2006/relationships/customXml" Target="../ink/ink10119.xml"/><Relationship Id="rId186" Type="http://schemas.openxmlformats.org/officeDocument/2006/relationships/image" Target="../media/image5181.png"/><Relationship Id="rId185" Type="http://schemas.openxmlformats.org/officeDocument/2006/relationships/customXml" Target="../ink/ink10118.xml"/><Relationship Id="rId184" Type="http://schemas.openxmlformats.org/officeDocument/2006/relationships/image" Target="../media/image5180.png"/><Relationship Id="rId183" Type="http://schemas.openxmlformats.org/officeDocument/2006/relationships/customXml" Target="../ink/ink10117.xml"/><Relationship Id="rId182" Type="http://schemas.openxmlformats.org/officeDocument/2006/relationships/image" Target="../media/image5179.png"/><Relationship Id="rId181" Type="http://schemas.openxmlformats.org/officeDocument/2006/relationships/customXml" Target="../ink/ink10116.xml"/><Relationship Id="rId180" Type="http://schemas.openxmlformats.org/officeDocument/2006/relationships/image" Target="../media/image5178.png"/><Relationship Id="rId18" Type="http://schemas.openxmlformats.org/officeDocument/2006/relationships/image" Target="../media/image5102.png"/><Relationship Id="rId179" Type="http://schemas.openxmlformats.org/officeDocument/2006/relationships/customXml" Target="../ink/ink10115.xml"/><Relationship Id="rId178" Type="http://schemas.openxmlformats.org/officeDocument/2006/relationships/image" Target="../media/image5177.png"/><Relationship Id="rId177" Type="http://schemas.openxmlformats.org/officeDocument/2006/relationships/customXml" Target="../ink/ink10114.xml"/><Relationship Id="rId176" Type="http://schemas.openxmlformats.org/officeDocument/2006/relationships/customXml" Target="../ink/ink10113.xml"/><Relationship Id="rId175" Type="http://schemas.openxmlformats.org/officeDocument/2006/relationships/image" Target="../media/image5176.png"/><Relationship Id="rId174" Type="http://schemas.openxmlformats.org/officeDocument/2006/relationships/customXml" Target="../ink/ink10112.xml"/><Relationship Id="rId173" Type="http://schemas.openxmlformats.org/officeDocument/2006/relationships/image" Target="../media/image5175.png"/><Relationship Id="rId172" Type="http://schemas.openxmlformats.org/officeDocument/2006/relationships/customXml" Target="../ink/ink10111.xml"/><Relationship Id="rId171" Type="http://schemas.openxmlformats.org/officeDocument/2006/relationships/image" Target="../media/image5174.png"/><Relationship Id="rId170" Type="http://schemas.openxmlformats.org/officeDocument/2006/relationships/customXml" Target="../ink/ink10110.xml"/><Relationship Id="rId17" Type="http://schemas.openxmlformats.org/officeDocument/2006/relationships/customXml" Target="../ink/ink10030.xml"/><Relationship Id="rId169" Type="http://schemas.openxmlformats.org/officeDocument/2006/relationships/image" Target="../media/image5173.png"/><Relationship Id="rId168" Type="http://schemas.openxmlformats.org/officeDocument/2006/relationships/customXml" Target="../ink/ink10109.xml"/><Relationship Id="rId167" Type="http://schemas.openxmlformats.org/officeDocument/2006/relationships/image" Target="../media/image5172.png"/><Relationship Id="rId166" Type="http://schemas.openxmlformats.org/officeDocument/2006/relationships/customXml" Target="../ink/ink10108.xml"/><Relationship Id="rId165" Type="http://schemas.openxmlformats.org/officeDocument/2006/relationships/image" Target="../media/image5171.png"/><Relationship Id="rId164" Type="http://schemas.openxmlformats.org/officeDocument/2006/relationships/customXml" Target="../ink/ink10107.xml"/><Relationship Id="rId163" Type="http://schemas.openxmlformats.org/officeDocument/2006/relationships/image" Target="../media/image5170.png"/><Relationship Id="rId162" Type="http://schemas.openxmlformats.org/officeDocument/2006/relationships/customXml" Target="../ink/ink10106.xml"/><Relationship Id="rId161" Type="http://schemas.openxmlformats.org/officeDocument/2006/relationships/customXml" Target="../ink/ink10105.xml"/><Relationship Id="rId160" Type="http://schemas.openxmlformats.org/officeDocument/2006/relationships/image" Target="../media/image5169.png"/><Relationship Id="rId16" Type="http://schemas.openxmlformats.org/officeDocument/2006/relationships/image" Target="../media/image5101.png"/><Relationship Id="rId159" Type="http://schemas.openxmlformats.org/officeDocument/2006/relationships/customXml" Target="../ink/ink10104.xml"/><Relationship Id="rId158" Type="http://schemas.openxmlformats.org/officeDocument/2006/relationships/customXml" Target="../ink/ink10103.xml"/><Relationship Id="rId157" Type="http://schemas.openxmlformats.org/officeDocument/2006/relationships/image" Target="../media/image5168.png"/><Relationship Id="rId156" Type="http://schemas.openxmlformats.org/officeDocument/2006/relationships/customXml" Target="../ink/ink10102.xml"/><Relationship Id="rId155" Type="http://schemas.openxmlformats.org/officeDocument/2006/relationships/customXml" Target="../ink/ink10101.xml"/><Relationship Id="rId154" Type="http://schemas.openxmlformats.org/officeDocument/2006/relationships/image" Target="../media/image5167.png"/><Relationship Id="rId153" Type="http://schemas.openxmlformats.org/officeDocument/2006/relationships/customXml" Target="../ink/ink10100.xml"/><Relationship Id="rId152" Type="http://schemas.openxmlformats.org/officeDocument/2006/relationships/image" Target="../media/image5166.png"/><Relationship Id="rId151" Type="http://schemas.openxmlformats.org/officeDocument/2006/relationships/customXml" Target="../ink/ink10099.xml"/><Relationship Id="rId150" Type="http://schemas.openxmlformats.org/officeDocument/2006/relationships/image" Target="../media/image5165.png"/><Relationship Id="rId15" Type="http://schemas.openxmlformats.org/officeDocument/2006/relationships/customXml" Target="../ink/ink10029.xml"/><Relationship Id="rId149" Type="http://schemas.openxmlformats.org/officeDocument/2006/relationships/customXml" Target="../ink/ink10098.xml"/><Relationship Id="rId148" Type="http://schemas.openxmlformats.org/officeDocument/2006/relationships/image" Target="../media/image5164.png"/><Relationship Id="rId147" Type="http://schemas.openxmlformats.org/officeDocument/2006/relationships/customXml" Target="../ink/ink10097.xml"/><Relationship Id="rId146" Type="http://schemas.openxmlformats.org/officeDocument/2006/relationships/image" Target="../media/image5163.png"/><Relationship Id="rId145" Type="http://schemas.openxmlformats.org/officeDocument/2006/relationships/customXml" Target="../ink/ink10096.xml"/><Relationship Id="rId144" Type="http://schemas.openxmlformats.org/officeDocument/2006/relationships/image" Target="../media/image5162.png"/><Relationship Id="rId143" Type="http://schemas.openxmlformats.org/officeDocument/2006/relationships/customXml" Target="../ink/ink10095.xml"/><Relationship Id="rId142" Type="http://schemas.openxmlformats.org/officeDocument/2006/relationships/image" Target="../media/image5161.png"/><Relationship Id="rId141" Type="http://schemas.openxmlformats.org/officeDocument/2006/relationships/customXml" Target="../ink/ink10094.xml"/><Relationship Id="rId140" Type="http://schemas.openxmlformats.org/officeDocument/2006/relationships/image" Target="../media/image5160.png"/><Relationship Id="rId14" Type="http://schemas.openxmlformats.org/officeDocument/2006/relationships/image" Target="../media/image5100.png"/><Relationship Id="rId139" Type="http://schemas.openxmlformats.org/officeDocument/2006/relationships/customXml" Target="../ink/ink10093.xml"/><Relationship Id="rId138" Type="http://schemas.openxmlformats.org/officeDocument/2006/relationships/image" Target="../media/image5159.png"/><Relationship Id="rId137" Type="http://schemas.openxmlformats.org/officeDocument/2006/relationships/customXml" Target="../ink/ink10092.xml"/><Relationship Id="rId136" Type="http://schemas.openxmlformats.org/officeDocument/2006/relationships/image" Target="../media/image5158.png"/><Relationship Id="rId135" Type="http://schemas.openxmlformats.org/officeDocument/2006/relationships/customXml" Target="../ink/ink10091.xml"/><Relationship Id="rId134" Type="http://schemas.openxmlformats.org/officeDocument/2006/relationships/image" Target="../media/image5157.png"/><Relationship Id="rId133" Type="http://schemas.openxmlformats.org/officeDocument/2006/relationships/customXml" Target="../ink/ink10090.xml"/><Relationship Id="rId132" Type="http://schemas.openxmlformats.org/officeDocument/2006/relationships/image" Target="../media/image5156.png"/><Relationship Id="rId131" Type="http://schemas.openxmlformats.org/officeDocument/2006/relationships/customXml" Target="../ink/ink10089.xml"/><Relationship Id="rId130" Type="http://schemas.openxmlformats.org/officeDocument/2006/relationships/image" Target="../media/image5155.png"/><Relationship Id="rId13" Type="http://schemas.openxmlformats.org/officeDocument/2006/relationships/customXml" Target="../ink/ink10028.xml"/><Relationship Id="rId129" Type="http://schemas.openxmlformats.org/officeDocument/2006/relationships/customXml" Target="../ink/ink10088.xml"/><Relationship Id="rId128" Type="http://schemas.openxmlformats.org/officeDocument/2006/relationships/image" Target="../media/image5154.png"/><Relationship Id="rId127" Type="http://schemas.openxmlformats.org/officeDocument/2006/relationships/customXml" Target="../ink/ink10087.xml"/><Relationship Id="rId126" Type="http://schemas.openxmlformats.org/officeDocument/2006/relationships/image" Target="../media/image5153.png"/><Relationship Id="rId125" Type="http://schemas.openxmlformats.org/officeDocument/2006/relationships/customXml" Target="../ink/ink10086.xml"/><Relationship Id="rId124" Type="http://schemas.openxmlformats.org/officeDocument/2006/relationships/image" Target="../media/image5152.png"/><Relationship Id="rId123" Type="http://schemas.openxmlformats.org/officeDocument/2006/relationships/customXml" Target="../ink/ink10085.xml"/><Relationship Id="rId122" Type="http://schemas.openxmlformats.org/officeDocument/2006/relationships/image" Target="../media/image5151.png"/><Relationship Id="rId121" Type="http://schemas.openxmlformats.org/officeDocument/2006/relationships/customXml" Target="../ink/ink10084.xml"/><Relationship Id="rId120" Type="http://schemas.openxmlformats.org/officeDocument/2006/relationships/customXml" Target="../ink/ink10083.xml"/><Relationship Id="rId12" Type="http://schemas.openxmlformats.org/officeDocument/2006/relationships/image" Target="../media/image5099.png"/><Relationship Id="rId119" Type="http://schemas.openxmlformats.org/officeDocument/2006/relationships/image" Target="../media/image5150.png"/><Relationship Id="rId118" Type="http://schemas.openxmlformats.org/officeDocument/2006/relationships/customXml" Target="../ink/ink10082.xml"/><Relationship Id="rId117" Type="http://schemas.openxmlformats.org/officeDocument/2006/relationships/image" Target="../media/image5149.png"/><Relationship Id="rId116" Type="http://schemas.openxmlformats.org/officeDocument/2006/relationships/customXml" Target="../ink/ink10081.xml"/><Relationship Id="rId115" Type="http://schemas.openxmlformats.org/officeDocument/2006/relationships/image" Target="../media/image5148.png"/><Relationship Id="rId114" Type="http://schemas.openxmlformats.org/officeDocument/2006/relationships/customXml" Target="../ink/ink10080.xml"/><Relationship Id="rId113" Type="http://schemas.openxmlformats.org/officeDocument/2006/relationships/image" Target="../media/image5147.png"/><Relationship Id="rId112" Type="http://schemas.openxmlformats.org/officeDocument/2006/relationships/customXml" Target="../ink/ink10079.xml"/><Relationship Id="rId111" Type="http://schemas.openxmlformats.org/officeDocument/2006/relationships/image" Target="../media/image5146.png"/><Relationship Id="rId110" Type="http://schemas.openxmlformats.org/officeDocument/2006/relationships/customXml" Target="../ink/ink10078.xml"/><Relationship Id="rId11" Type="http://schemas.openxmlformats.org/officeDocument/2006/relationships/customXml" Target="../ink/ink10027.xml"/><Relationship Id="rId109" Type="http://schemas.openxmlformats.org/officeDocument/2006/relationships/image" Target="../media/image5145.png"/><Relationship Id="rId108" Type="http://schemas.openxmlformats.org/officeDocument/2006/relationships/customXml" Target="../ink/ink10077.xml"/><Relationship Id="rId107" Type="http://schemas.openxmlformats.org/officeDocument/2006/relationships/image" Target="../media/image5144.png"/><Relationship Id="rId106" Type="http://schemas.openxmlformats.org/officeDocument/2006/relationships/customXml" Target="../ink/ink10076.xml"/><Relationship Id="rId105" Type="http://schemas.openxmlformats.org/officeDocument/2006/relationships/image" Target="../media/image5143.png"/><Relationship Id="rId104" Type="http://schemas.openxmlformats.org/officeDocument/2006/relationships/customXml" Target="../ink/ink10075.xml"/><Relationship Id="rId103" Type="http://schemas.openxmlformats.org/officeDocument/2006/relationships/image" Target="../media/image5142.png"/><Relationship Id="rId102" Type="http://schemas.openxmlformats.org/officeDocument/2006/relationships/customXml" Target="../ink/ink10074.xml"/><Relationship Id="rId101" Type="http://schemas.openxmlformats.org/officeDocument/2006/relationships/image" Target="../media/image5141.png"/><Relationship Id="rId100" Type="http://schemas.openxmlformats.org/officeDocument/2006/relationships/customXml" Target="../ink/ink10073.xml"/><Relationship Id="rId10" Type="http://schemas.openxmlformats.org/officeDocument/2006/relationships/image" Target="../media/image5098.png"/><Relationship Id="rId1" Type="http://schemas.openxmlformats.org/officeDocument/2006/relationships/image" Target="../media/image5093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5094.png"/><Relationship Id="rId1" Type="http://schemas.openxmlformats.org/officeDocument/2006/relationships/image" Target="../media/image509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9.xml"/></Relationships>
</file>

<file path=ppt/slides/_rels/slide12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08.png"/><Relationship Id="rId98" Type="http://schemas.openxmlformats.org/officeDocument/2006/relationships/customXml" Target="../ink/ink10249.xml"/><Relationship Id="rId97" Type="http://schemas.openxmlformats.org/officeDocument/2006/relationships/image" Target="../media/image5307.png"/><Relationship Id="rId96" Type="http://schemas.openxmlformats.org/officeDocument/2006/relationships/customXml" Target="../ink/ink10248.xml"/><Relationship Id="rId95" Type="http://schemas.openxmlformats.org/officeDocument/2006/relationships/image" Target="../media/image5306.png"/><Relationship Id="rId94" Type="http://schemas.openxmlformats.org/officeDocument/2006/relationships/customXml" Target="../ink/ink10247.xml"/><Relationship Id="rId93" Type="http://schemas.openxmlformats.org/officeDocument/2006/relationships/image" Target="../media/image5305.png"/><Relationship Id="rId92" Type="http://schemas.openxmlformats.org/officeDocument/2006/relationships/customXml" Target="../ink/ink10246.xml"/><Relationship Id="rId91" Type="http://schemas.openxmlformats.org/officeDocument/2006/relationships/image" Target="../media/image5304.png"/><Relationship Id="rId90" Type="http://schemas.openxmlformats.org/officeDocument/2006/relationships/customXml" Target="../ink/ink10245.xml"/><Relationship Id="rId9" Type="http://schemas.openxmlformats.org/officeDocument/2006/relationships/image" Target="../media/image5264.png"/><Relationship Id="rId89" Type="http://schemas.openxmlformats.org/officeDocument/2006/relationships/image" Target="../media/image5303.png"/><Relationship Id="rId88" Type="http://schemas.openxmlformats.org/officeDocument/2006/relationships/customXml" Target="../ink/ink10244.xml"/><Relationship Id="rId87" Type="http://schemas.openxmlformats.org/officeDocument/2006/relationships/image" Target="../media/image5302.png"/><Relationship Id="rId86" Type="http://schemas.openxmlformats.org/officeDocument/2006/relationships/customXml" Target="../ink/ink10243.xml"/><Relationship Id="rId85" Type="http://schemas.openxmlformats.org/officeDocument/2006/relationships/image" Target="../media/image5301.png"/><Relationship Id="rId84" Type="http://schemas.openxmlformats.org/officeDocument/2006/relationships/customXml" Target="../ink/ink10242.xml"/><Relationship Id="rId83" Type="http://schemas.openxmlformats.org/officeDocument/2006/relationships/image" Target="../media/image5300.png"/><Relationship Id="rId82" Type="http://schemas.openxmlformats.org/officeDocument/2006/relationships/customXml" Target="../ink/ink10241.xml"/><Relationship Id="rId81" Type="http://schemas.openxmlformats.org/officeDocument/2006/relationships/image" Target="../media/image5299.png"/><Relationship Id="rId80" Type="http://schemas.openxmlformats.org/officeDocument/2006/relationships/customXml" Target="../ink/ink10240.xml"/><Relationship Id="rId8" Type="http://schemas.openxmlformats.org/officeDocument/2006/relationships/customXml" Target="../ink/ink10203.xml"/><Relationship Id="rId79" Type="http://schemas.openxmlformats.org/officeDocument/2006/relationships/image" Target="../media/image5298.png"/><Relationship Id="rId78" Type="http://schemas.openxmlformats.org/officeDocument/2006/relationships/customXml" Target="../ink/ink10239.xml"/><Relationship Id="rId77" Type="http://schemas.openxmlformats.org/officeDocument/2006/relationships/image" Target="../media/image5297.png"/><Relationship Id="rId76" Type="http://schemas.openxmlformats.org/officeDocument/2006/relationships/customXml" Target="../ink/ink10238.xml"/><Relationship Id="rId75" Type="http://schemas.openxmlformats.org/officeDocument/2006/relationships/image" Target="../media/image5296.png"/><Relationship Id="rId74" Type="http://schemas.openxmlformats.org/officeDocument/2006/relationships/customXml" Target="../ink/ink10237.xml"/><Relationship Id="rId73" Type="http://schemas.openxmlformats.org/officeDocument/2006/relationships/image" Target="../media/image5295.png"/><Relationship Id="rId72" Type="http://schemas.openxmlformats.org/officeDocument/2006/relationships/customXml" Target="../ink/ink10236.xml"/><Relationship Id="rId71" Type="http://schemas.openxmlformats.org/officeDocument/2006/relationships/image" Target="../media/image5294.png"/><Relationship Id="rId70" Type="http://schemas.openxmlformats.org/officeDocument/2006/relationships/customXml" Target="../ink/ink10235.xml"/><Relationship Id="rId7" Type="http://schemas.openxmlformats.org/officeDocument/2006/relationships/image" Target="../media/image5263.png"/><Relationship Id="rId69" Type="http://schemas.openxmlformats.org/officeDocument/2006/relationships/image" Target="../media/image5293.png"/><Relationship Id="rId68" Type="http://schemas.openxmlformats.org/officeDocument/2006/relationships/customXml" Target="../ink/ink10234.xml"/><Relationship Id="rId67" Type="http://schemas.openxmlformats.org/officeDocument/2006/relationships/image" Target="../media/image5292.png"/><Relationship Id="rId66" Type="http://schemas.openxmlformats.org/officeDocument/2006/relationships/customXml" Target="../ink/ink10233.xml"/><Relationship Id="rId65" Type="http://schemas.openxmlformats.org/officeDocument/2006/relationships/image" Target="../media/image5291.png"/><Relationship Id="rId64" Type="http://schemas.openxmlformats.org/officeDocument/2006/relationships/customXml" Target="../ink/ink10232.xml"/><Relationship Id="rId63" Type="http://schemas.openxmlformats.org/officeDocument/2006/relationships/image" Target="../media/image5290.png"/><Relationship Id="rId62" Type="http://schemas.openxmlformats.org/officeDocument/2006/relationships/customXml" Target="../ink/ink10231.xml"/><Relationship Id="rId61" Type="http://schemas.openxmlformats.org/officeDocument/2006/relationships/image" Target="../media/image5289.png"/><Relationship Id="rId60" Type="http://schemas.openxmlformats.org/officeDocument/2006/relationships/customXml" Target="../ink/ink10230.xml"/><Relationship Id="rId6" Type="http://schemas.openxmlformats.org/officeDocument/2006/relationships/customXml" Target="../ink/ink10202.xml"/><Relationship Id="rId59" Type="http://schemas.openxmlformats.org/officeDocument/2006/relationships/image" Target="../media/image5288.png"/><Relationship Id="rId58" Type="http://schemas.openxmlformats.org/officeDocument/2006/relationships/customXml" Target="../ink/ink10229.xml"/><Relationship Id="rId57" Type="http://schemas.openxmlformats.org/officeDocument/2006/relationships/image" Target="../media/image5287.png"/><Relationship Id="rId56" Type="http://schemas.openxmlformats.org/officeDocument/2006/relationships/customXml" Target="../ink/ink10228.xml"/><Relationship Id="rId55" Type="http://schemas.openxmlformats.org/officeDocument/2006/relationships/image" Target="../media/image5286.png"/><Relationship Id="rId54" Type="http://schemas.openxmlformats.org/officeDocument/2006/relationships/customXml" Target="../ink/ink10227.xml"/><Relationship Id="rId53" Type="http://schemas.openxmlformats.org/officeDocument/2006/relationships/image" Target="../media/image5285.png"/><Relationship Id="rId52" Type="http://schemas.openxmlformats.org/officeDocument/2006/relationships/customXml" Target="../ink/ink10226.xml"/><Relationship Id="rId51" Type="http://schemas.openxmlformats.org/officeDocument/2006/relationships/customXml" Target="../ink/ink10225.xml"/><Relationship Id="rId50" Type="http://schemas.openxmlformats.org/officeDocument/2006/relationships/image" Target="../media/image5284.png"/><Relationship Id="rId5" Type="http://schemas.openxmlformats.org/officeDocument/2006/relationships/image" Target="../media/image5262.png"/><Relationship Id="rId49" Type="http://schemas.openxmlformats.org/officeDocument/2006/relationships/customXml" Target="../ink/ink10224.xml"/><Relationship Id="rId48" Type="http://schemas.openxmlformats.org/officeDocument/2006/relationships/image" Target="../media/image5283.png"/><Relationship Id="rId47" Type="http://schemas.openxmlformats.org/officeDocument/2006/relationships/customXml" Target="../ink/ink10223.xml"/><Relationship Id="rId46" Type="http://schemas.openxmlformats.org/officeDocument/2006/relationships/image" Target="../media/image5282.png"/><Relationship Id="rId45" Type="http://schemas.openxmlformats.org/officeDocument/2006/relationships/customXml" Target="../ink/ink10222.xml"/><Relationship Id="rId44" Type="http://schemas.openxmlformats.org/officeDocument/2006/relationships/image" Target="../media/image5281.png"/><Relationship Id="rId43" Type="http://schemas.openxmlformats.org/officeDocument/2006/relationships/customXml" Target="../ink/ink10221.xml"/><Relationship Id="rId42" Type="http://schemas.openxmlformats.org/officeDocument/2006/relationships/image" Target="../media/image5280.png"/><Relationship Id="rId41" Type="http://schemas.openxmlformats.org/officeDocument/2006/relationships/customXml" Target="../ink/ink10220.xml"/><Relationship Id="rId40" Type="http://schemas.openxmlformats.org/officeDocument/2006/relationships/image" Target="../media/image5279.png"/><Relationship Id="rId4" Type="http://schemas.openxmlformats.org/officeDocument/2006/relationships/customXml" Target="../ink/ink10201.xml"/><Relationship Id="rId39" Type="http://schemas.openxmlformats.org/officeDocument/2006/relationships/customXml" Target="../ink/ink10219.xml"/><Relationship Id="rId38" Type="http://schemas.openxmlformats.org/officeDocument/2006/relationships/image" Target="../media/image5278.png"/><Relationship Id="rId37" Type="http://schemas.openxmlformats.org/officeDocument/2006/relationships/customXml" Target="../ink/ink10218.xml"/><Relationship Id="rId36" Type="http://schemas.openxmlformats.org/officeDocument/2006/relationships/image" Target="../media/image5277.png"/><Relationship Id="rId35" Type="http://schemas.openxmlformats.org/officeDocument/2006/relationships/customXml" Target="../ink/ink10217.xml"/><Relationship Id="rId34" Type="http://schemas.openxmlformats.org/officeDocument/2006/relationships/image" Target="../media/image5276.png"/><Relationship Id="rId33" Type="http://schemas.openxmlformats.org/officeDocument/2006/relationships/customXml" Target="../ink/ink10216.xml"/><Relationship Id="rId32" Type="http://schemas.openxmlformats.org/officeDocument/2006/relationships/image" Target="../media/image5275.png"/><Relationship Id="rId31" Type="http://schemas.openxmlformats.org/officeDocument/2006/relationships/customXml" Target="../ink/ink10215.xml"/><Relationship Id="rId30" Type="http://schemas.openxmlformats.org/officeDocument/2006/relationships/image" Target="../media/image5274.png"/><Relationship Id="rId3" Type="http://schemas.openxmlformats.org/officeDocument/2006/relationships/image" Target="../media/image5261.png"/><Relationship Id="rId29" Type="http://schemas.openxmlformats.org/officeDocument/2006/relationships/customXml" Target="../ink/ink10214.xml"/><Relationship Id="rId28" Type="http://schemas.openxmlformats.org/officeDocument/2006/relationships/image" Target="../media/image5273.png"/><Relationship Id="rId27" Type="http://schemas.openxmlformats.org/officeDocument/2006/relationships/customXml" Target="../ink/ink10213.xml"/><Relationship Id="rId26" Type="http://schemas.openxmlformats.org/officeDocument/2006/relationships/image" Target="../media/image5272.png"/><Relationship Id="rId25" Type="http://schemas.openxmlformats.org/officeDocument/2006/relationships/customXml" Target="../ink/ink10212.xml"/><Relationship Id="rId24" Type="http://schemas.openxmlformats.org/officeDocument/2006/relationships/image" Target="../media/image5271.png"/><Relationship Id="rId23" Type="http://schemas.openxmlformats.org/officeDocument/2006/relationships/customXml" Target="../ink/ink10211.xml"/><Relationship Id="rId22" Type="http://schemas.openxmlformats.org/officeDocument/2006/relationships/image" Target="../media/image5270.png"/><Relationship Id="rId21" Type="http://schemas.openxmlformats.org/officeDocument/2006/relationships/customXml" Target="../ink/ink10210.xml"/><Relationship Id="rId20" Type="http://schemas.openxmlformats.org/officeDocument/2006/relationships/image" Target="../media/image5269.png"/><Relationship Id="rId2" Type="http://schemas.openxmlformats.org/officeDocument/2006/relationships/customXml" Target="../ink/ink10200.xml"/><Relationship Id="rId19" Type="http://schemas.openxmlformats.org/officeDocument/2006/relationships/customXml" Target="../ink/ink10209.xml"/><Relationship Id="rId18" Type="http://schemas.openxmlformats.org/officeDocument/2006/relationships/image" Target="../media/image5268.png"/><Relationship Id="rId177" Type="http://schemas.openxmlformats.org/officeDocument/2006/relationships/slideLayout" Target="../slideLayouts/slideLayout25.xml"/><Relationship Id="rId176" Type="http://schemas.openxmlformats.org/officeDocument/2006/relationships/image" Target="../media/image5345.png"/><Relationship Id="rId175" Type="http://schemas.openxmlformats.org/officeDocument/2006/relationships/customXml" Target="../ink/ink10289.xml"/><Relationship Id="rId174" Type="http://schemas.openxmlformats.org/officeDocument/2006/relationships/image" Target="../media/image5344.png"/><Relationship Id="rId173" Type="http://schemas.openxmlformats.org/officeDocument/2006/relationships/customXml" Target="../ink/ink10288.xml"/><Relationship Id="rId172" Type="http://schemas.openxmlformats.org/officeDocument/2006/relationships/image" Target="../media/image5343.png"/><Relationship Id="rId171" Type="http://schemas.openxmlformats.org/officeDocument/2006/relationships/customXml" Target="../ink/ink10287.xml"/><Relationship Id="rId170" Type="http://schemas.openxmlformats.org/officeDocument/2006/relationships/image" Target="../media/image5342.png"/><Relationship Id="rId17" Type="http://schemas.openxmlformats.org/officeDocument/2006/relationships/customXml" Target="../ink/ink10208.xml"/><Relationship Id="rId169" Type="http://schemas.openxmlformats.org/officeDocument/2006/relationships/customXml" Target="../ink/ink10286.xml"/><Relationship Id="rId168" Type="http://schemas.openxmlformats.org/officeDocument/2006/relationships/customXml" Target="../ink/ink10285.xml"/><Relationship Id="rId167" Type="http://schemas.openxmlformats.org/officeDocument/2006/relationships/image" Target="../media/image5341.png"/><Relationship Id="rId166" Type="http://schemas.openxmlformats.org/officeDocument/2006/relationships/customXml" Target="../ink/ink10284.xml"/><Relationship Id="rId165" Type="http://schemas.openxmlformats.org/officeDocument/2006/relationships/image" Target="../media/image5340.png"/><Relationship Id="rId164" Type="http://schemas.openxmlformats.org/officeDocument/2006/relationships/customXml" Target="../ink/ink10283.xml"/><Relationship Id="rId163" Type="http://schemas.openxmlformats.org/officeDocument/2006/relationships/image" Target="../media/image5339.png"/><Relationship Id="rId162" Type="http://schemas.openxmlformats.org/officeDocument/2006/relationships/customXml" Target="../ink/ink10282.xml"/><Relationship Id="rId161" Type="http://schemas.openxmlformats.org/officeDocument/2006/relationships/image" Target="../media/image5338.png"/><Relationship Id="rId160" Type="http://schemas.openxmlformats.org/officeDocument/2006/relationships/customXml" Target="../ink/ink10281.xml"/><Relationship Id="rId16" Type="http://schemas.openxmlformats.org/officeDocument/2006/relationships/customXml" Target="../ink/ink10207.xml"/><Relationship Id="rId159" Type="http://schemas.openxmlformats.org/officeDocument/2006/relationships/customXml" Target="../ink/ink10280.xml"/><Relationship Id="rId158" Type="http://schemas.openxmlformats.org/officeDocument/2006/relationships/image" Target="../media/image5337.png"/><Relationship Id="rId157" Type="http://schemas.openxmlformats.org/officeDocument/2006/relationships/customXml" Target="../ink/ink10279.xml"/><Relationship Id="rId156" Type="http://schemas.openxmlformats.org/officeDocument/2006/relationships/customXml" Target="../ink/ink10278.xml"/><Relationship Id="rId155" Type="http://schemas.openxmlformats.org/officeDocument/2006/relationships/image" Target="../media/image5336.png"/><Relationship Id="rId154" Type="http://schemas.openxmlformats.org/officeDocument/2006/relationships/customXml" Target="../ink/ink10277.xml"/><Relationship Id="rId153" Type="http://schemas.openxmlformats.org/officeDocument/2006/relationships/image" Target="../media/image5335.png"/><Relationship Id="rId152" Type="http://schemas.openxmlformats.org/officeDocument/2006/relationships/customXml" Target="../ink/ink10276.xml"/><Relationship Id="rId151" Type="http://schemas.openxmlformats.org/officeDocument/2006/relationships/image" Target="../media/image5334.png"/><Relationship Id="rId150" Type="http://schemas.openxmlformats.org/officeDocument/2006/relationships/customXml" Target="../ink/ink10275.xml"/><Relationship Id="rId15" Type="http://schemas.openxmlformats.org/officeDocument/2006/relationships/image" Target="../media/image5267.png"/><Relationship Id="rId149" Type="http://schemas.openxmlformats.org/officeDocument/2006/relationships/image" Target="../media/image5333.png"/><Relationship Id="rId148" Type="http://schemas.openxmlformats.org/officeDocument/2006/relationships/customXml" Target="../ink/ink10274.xml"/><Relationship Id="rId147" Type="http://schemas.openxmlformats.org/officeDocument/2006/relationships/image" Target="../media/image5332.png"/><Relationship Id="rId146" Type="http://schemas.openxmlformats.org/officeDocument/2006/relationships/customXml" Target="../ink/ink10273.xml"/><Relationship Id="rId145" Type="http://schemas.openxmlformats.org/officeDocument/2006/relationships/image" Target="../media/image5331.png"/><Relationship Id="rId144" Type="http://schemas.openxmlformats.org/officeDocument/2006/relationships/customXml" Target="../ink/ink10272.xml"/><Relationship Id="rId143" Type="http://schemas.openxmlformats.org/officeDocument/2006/relationships/image" Target="../media/image5330.png"/><Relationship Id="rId142" Type="http://schemas.openxmlformats.org/officeDocument/2006/relationships/customXml" Target="../ink/ink10271.xml"/><Relationship Id="rId141" Type="http://schemas.openxmlformats.org/officeDocument/2006/relationships/image" Target="../media/image5329.png"/><Relationship Id="rId140" Type="http://schemas.openxmlformats.org/officeDocument/2006/relationships/customXml" Target="../ink/ink10270.xml"/><Relationship Id="rId14" Type="http://schemas.openxmlformats.org/officeDocument/2006/relationships/customXml" Target="../ink/ink10206.xml"/><Relationship Id="rId139" Type="http://schemas.openxmlformats.org/officeDocument/2006/relationships/image" Target="../media/image5328.png"/><Relationship Id="rId138" Type="http://schemas.openxmlformats.org/officeDocument/2006/relationships/customXml" Target="../ink/ink10269.xml"/><Relationship Id="rId137" Type="http://schemas.openxmlformats.org/officeDocument/2006/relationships/image" Target="../media/image5327.png"/><Relationship Id="rId136" Type="http://schemas.openxmlformats.org/officeDocument/2006/relationships/customXml" Target="../ink/ink10268.xml"/><Relationship Id="rId135" Type="http://schemas.openxmlformats.org/officeDocument/2006/relationships/image" Target="../media/image5326.png"/><Relationship Id="rId134" Type="http://schemas.openxmlformats.org/officeDocument/2006/relationships/customXml" Target="../ink/ink10267.xml"/><Relationship Id="rId133" Type="http://schemas.openxmlformats.org/officeDocument/2006/relationships/image" Target="../media/image5325.png"/><Relationship Id="rId132" Type="http://schemas.openxmlformats.org/officeDocument/2006/relationships/customXml" Target="../ink/ink10266.xml"/><Relationship Id="rId131" Type="http://schemas.openxmlformats.org/officeDocument/2006/relationships/image" Target="../media/image5324.png"/><Relationship Id="rId130" Type="http://schemas.openxmlformats.org/officeDocument/2006/relationships/customXml" Target="../ink/ink10265.xml"/><Relationship Id="rId13" Type="http://schemas.openxmlformats.org/officeDocument/2006/relationships/image" Target="../media/image5266.png"/><Relationship Id="rId129" Type="http://schemas.openxmlformats.org/officeDocument/2006/relationships/image" Target="../media/image5323.png"/><Relationship Id="rId128" Type="http://schemas.openxmlformats.org/officeDocument/2006/relationships/customXml" Target="../ink/ink10264.xml"/><Relationship Id="rId127" Type="http://schemas.openxmlformats.org/officeDocument/2006/relationships/image" Target="../media/image5322.png"/><Relationship Id="rId126" Type="http://schemas.openxmlformats.org/officeDocument/2006/relationships/customXml" Target="../ink/ink10263.xml"/><Relationship Id="rId125" Type="http://schemas.openxmlformats.org/officeDocument/2006/relationships/image" Target="../media/image5321.png"/><Relationship Id="rId124" Type="http://schemas.openxmlformats.org/officeDocument/2006/relationships/customXml" Target="../ink/ink10262.xml"/><Relationship Id="rId123" Type="http://schemas.openxmlformats.org/officeDocument/2006/relationships/image" Target="../media/image5320.png"/><Relationship Id="rId122" Type="http://schemas.openxmlformats.org/officeDocument/2006/relationships/customXml" Target="../ink/ink10261.xml"/><Relationship Id="rId121" Type="http://schemas.openxmlformats.org/officeDocument/2006/relationships/image" Target="../media/image5319.png"/><Relationship Id="rId120" Type="http://schemas.openxmlformats.org/officeDocument/2006/relationships/customXml" Target="../ink/ink10260.xml"/><Relationship Id="rId12" Type="http://schemas.openxmlformats.org/officeDocument/2006/relationships/customXml" Target="../ink/ink10205.xml"/><Relationship Id="rId119" Type="http://schemas.openxmlformats.org/officeDocument/2006/relationships/image" Target="../media/image5318.png"/><Relationship Id="rId118" Type="http://schemas.openxmlformats.org/officeDocument/2006/relationships/customXml" Target="../ink/ink10259.xml"/><Relationship Id="rId117" Type="http://schemas.openxmlformats.org/officeDocument/2006/relationships/image" Target="../media/image5317.png"/><Relationship Id="rId116" Type="http://schemas.openxmlformats.org/officeDocument/2006/relationships/customXml" Target="../ink/ink10258.xml"/><Relationship Id="rId115" Type="http://schemas.openxmlformats.org/officeDocument/2006/relationships/image" Target="../media/image5316.png"/><Relationship Id="rId114" Type="http://schemas.openxmlformats.org/officeDocument/2006/relationships/customXml" Target="../ink/ink10257.xml"/><Relationship Id="rId113" Type="http://schemas.openxmlformats.org/officeDocument/2006/relationships/image" Target="../media/image5315.png"/><Relationship Id="rId112" Type="http://schemas.openxmlformats.org/officeDocument/2006/relationships/customXml" Target="../ink/ink10256.xml"/><Relationship Id="rId111" Type="http://schemas.openxmlformats.org/officeDocument/2006/relationships/image" Target="../media/image5314.png"/><Relationship Id="rId110" Type="http://schemas.openxmlformats.org/officeDocument/2006/relationships/customXml" Target="../ink/ink10255.xml"/><Relationship Id="rId11" Type="http://schemas.openxmlformats.org/officeDocument/2006/relationships/image" Target="../media/image5265.png"/><Relationship Id="rId109" Type="http://schemas.openxmlformats.org/officeDocument/2006/relationships/image" Target="../media/image5313.png"/><Relationship Id="rId108" Type="http://schemas.openxmlformats.org/officeDocument/2006/relationships/customXml" Target="../ink/ink10254.xml"/><Relationship Id="rId107" Type="http://schemas.openxmlformats.org/officeDocument/2006/relationships/image" Target="../media/image5312.png"/><Relationship Id="rId106" Type="http://schemas.openxmlformats.org/officeDocument/2006/relationships/customXml" Target="../ink/ink10253.xml"/><Relationship Id="rId105" Type="http://schemas.openxmlformats.org/officeDocument/2006/relationships/image" Target="../media/image5311.png"/><Relationship Id="rId104" Type="http://schemas.openxmlformats.org/officeDocument/2006/relationships/customXml" Target="../ink/ink10252.xml"/><Relationship Id="rId103" Type="http://schemas.openxmlformats.org/officeDocument/2006/relationships/image" Target="../media/image5310.png"/><Relationship Id="rId102" Type="http://schemas.openxmlformats.org/officeDocument/2006/relationships/customXml" Target="../ink/ink10251.xml"/><Relationship Id="rId101" Type="http://schemas.openxmlformats.org/officeDocument/2006/relationships/image" Target="../media/image5309.png"/><Relationship Id="rId100" Type="http://schemas.openxmlformats.org/officeDocument/2006/relationships/customXml" Target="../ink/ink10250.xml"/><Relationship Id="rId10" Type="http://schemas.openxmlformats.org/officeDocument/2006/relationships/customXml" Target="../ink/ink10204.xml"/><Relationship Id="rId1" Type="http://schemas.openxmlformats.org/officeDocument/2006/relationships/image" Target="../media/image52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3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93.png"/><Relationship Id="rId98" Type="http://schemas.openxmlformats.org/officeDocument/2006/relationships/customXml" Target="../ink/ink10339.xml"/><Relationship Id="rId97" Type="http://schemas.openxmlformats.org/officeDocument/2006/relationships/customXml" Target="../ink/ink10338.xml"/><Relationship Id="rId96" Type="http://schemas.openxmlformats.org/officeDocument/2006/relationships/image" Target="../media/image5392.png"/><Relationship Id="rId95" Type="http://schemas.openxmlformats.org/officeDocument/2006/relationships/customXml" Target="../ink/ink10337.xml"/><Relationship Id="rId94" Type="http://schemas.openxmlformats.org/officeDocument/2006/relationships/image" Target="../media/image5391.png"/><Relationship Id="rId93" Type="http://schemas.openxmlformats.org/officeDocument/2006/relationships/customXml" Target="../ink/ink10336.xml"/><Relationship Id="rId92" Type="http://schemas.openxmlformats.org/officeDocument/2006/relationships/image" Target="../media/image5390.png"/><Relationship Id="rId91" Type="http://schemas.openxmlformats.org/officeDocument/2006/relationships/customXml" Target="../ink/ink10335.xml"/><Relationship Id="rId90" Type="http://schemas.openxmlformats.org/officeDocument/2006/relationships/image" Target="../media/image5389.png"/><Relationship Id="rId9" Type="http://schemas.openxmlformats.org/officeDocument/2006/relationships/customXml" Target="../ink/ink10294.xml"/><Relationship Id="rId89" Type="http://schemas.openxmlformats.org/officeDocument/2006/relationships/customXml" Target="../ink/ink10334.xml"/><Relationship Id="rId88" Type="http://schemas.openxmlformats.org/officeDocument/2006/relationships/image" Target="../media/image5388.png"/><Relationship Id="rId87" Type="http://schemas.openxmlformats.org/officeDocument/2006/relationships/customXml" Target="../ink/ink10333.xml"/><Relationship Id="rId86" Type="http://schemas.openxmlformats.org/officeDocument/2006/relationships/image" Target="../media/image5387.png"/><Relationship Id="rId85" Type="http://schemas.openxmlformats.org/officeDocument/2006/relationships/customXml" Target="../ink/ink10332.xml"/><Relationship Id="rId84" Type="http://schemas.openxmlformats.org/officeDocument/2006/relationships/image" Target="../media/image5386.png"/><Relationship Id="rId83" Type="http://schemas.openxmlformats.org/officeDocument/2006/relationships/customXml" Target="../ink/ink10331.xml"/><Relationship Id="rId82" Type="http://schemas.openxmlformats.org/officeDocument/2006/relationships/image" Target="../media/image5385.png"/><Relationship Id="rId81" Type="http://schemas.openxmlformats.org/officeDocument/2006/relationships/customXml" Target="../ink/ink10330.xml"/><Relationship Id="rId80" Type="http://schemas.openxmlformats.org/officeDocument/2006/relationships/image" Target="../media/image5384.png"/><Relationship Id="rId8" Type="http://schemas.openxmlformats.org/officeDocument/2006/relationships/image" Target="../media/image5348.png"/><Relationship Id="rId79" Type="http://schemas.openxmlformats.org/officeDocument/2006/relationships/customXml" Target="../ink/ink10329.xml"/><Relationship Id="rId78" Type="http://schemas.openxmlformats.org/officeDocument/2006/relationships/image" Target="../media/image5383.png"/><Relationship Id="rId77" Type="http://schemas.openxmlformats.org/officeDocument/2006/relationships/customXml" Target="../ink/ink10328.xml"/><Relationship Id="rId76" Type="http://schemas.openxmlformats.org/officeDocument/2006/relationships/image" Target="../media/image5382.png"/><Relationship Id="rId75" Type="http://schemas.openxmlformats.org/officeDocument/2006/relationships/customXml" Target="../ink/ink10327.xml"/><Relationship Id="rId74" Type="http://schemas.openxmlformats.org/officeDocument/2006/relationships/image" Target="../media/image5381.png"/><Relationship Id="rId73" Type="http://schemas.openxmlformats.org/officeDocument/2006/relationships/customXml" Target="../ink/ink10326.xml"/><Relationship Id="rId72" Type="http://schemas.openxmlformats.org/officeDocument/2006/relationships/image" Target="../media/image5380.png"/><Relationship Id="rId71" Type="http://schemas.openxmlformats.org/officeDocument/2006/relationships/customXml" Target="../ink/ink10325.xml"/><Relationship Id="rId70" Type="http://schemas.openxmlformats.org/officeDocument/2006/relationships/image" Target="../media/image5379.png"/><Relationship Id="rId7" Type="http://schemas.openxmlformats.org/officeDocument/2006/relationships/customXml" Target="../ink/ink10293.xml"/><Relationship Id="rId69" Type="http://schemas.openxmlformats.org/officeDocument/2006/relationships/customXml" Target="../ink/ink10324.xml"/><Relationship Id="rId68" Type="http://schemas.openxmlformats.org/officeDocument/2006/relationships/image" Target="../media/image5378.png"/><Relationship Id="rId67" Type="http://schemas.openxmlformats.org/officeDocument/2006/relationships/customXml" Target="../ink/ink10323.xml"/><Relationship Id="rId66" Type="http://schemas.openxmlformats.org/officeDocument/2006/relationships/image" Target="../media/image5377.png"/><Relationship Id="rId65" Type="http://schemas.openxmlformats.org/officeDocument/2006/relationships/customXml" Target="../ink/ink10322.xml"/><Relationship Id="rId64" Type="http://schemas.openxmlformats.org/officeDocument/2006/relationships/image" Target="../media/image5376.png"/><Relationship Id="rId63" Type="http://schemas.openxmlformats.org/officeDocument/2006/relationships/customXml" Target="../ink/ink10321.xml"/><Relationship Id="rId62" Type="http://schemas.openxmlformats.org/officeDocument/2006/relationships/image" Target="../media/image5375.png"/><Relationship Id="rId61" Type="http://schemas.openxmlformats.org/officeDocument/2006/relationships/customXml" Target="../ink/ink10320.xml"/><Relationship Id="rId60" Type="http://schemas.openxmlformats.org/officeDocument/2006/relationships/image" Target="../media/image5374.png"/><Relationship Id="rId6" Type="http://schemas.openxmlformats.org/officeDocument/2006/relationships/image" Target="../media/image5347.png"/><Relationship Id="rId59" Type="http://schemas.openxmlformats.org/officeDocument/2006/relationships/customXml" Target="../ink/ink10319.xml"/><Relationship Id="rId58" Type="http://schemas.openxmlformats.org/officeDocument/2006/relationships/image" Target="../media/image5373.png"/><Relationship Id="rId57" Type="http://schemas.openxmlformats.org/officeDocument/2006/relationships/customXml" Target="../ink/ink10318.xml"/><Relationship Id="rId56" Type="http://schemas.openxmlformats.org/officeDocument/2006/relationships/image" Target="../media/image5372.png"/><Relationship Id="rId55" Type="http://schemas.openxmlformats.org/officeDocument/2006/relationships/customXml" Target="../ink/ink10317.xml"/><Relationship Id="rId54" Type="http://schemas.openxmlformats.org/officeDocument/2006/relationships/image" Target="../media/image5371.png"/><Relationship Id="rId53" Type="http://schemas.openxmlformats.org/officeDocument/2006/relationships/customXml" Target="../ink/ink10316.xml"/><Relationship Id="rId52" Type="http://schemas.openxmlformats.org/officeDocument/2006/relationships/image" Target="../media/image5370.png"/><Relationship Id="rId51" Type="http://schemas.openxmlformats.org/officeDocument/2006/relationships/customXml" Target="../ink/ink10315.xml"/><Relationship Id="rId50" Type="http://schemas.openxmlformats.org/officeDocument/2006/relationships/image" Target="../media/image5369.png"/><Relationship Id="rId5" Type="http://schemas.openxmlformats.org/officeDocument/2006/relationships/customXml" Target="../ink/ink10292.xml"/><Relationship Id="rId49" Type="http://schemas.openxmlformats.org/officeDocument/2006/relationships/customXml" Target="../ink/ink10314.xml"/><Relationship Id="rId48" Type="http://schemas.openxmlformats.org/officeDocument/2006/relationships/image" Target="../media/image5368.png"/><Relationship Id="rId47" Type="http://schemas.openxmlformats.org/officeDocument/2006/relationships/customXml" Target="../ink/ink10313.xml"/><Relationship Id="rId46" Type="http://schemas.openxmlformats.org/officeDocument/2006/relationships/image" Target="../media/image5367.png"/><Relationship Id="rId45" Type="http://schemas.openxmlformats.org/officeDocument/2006/relationships/customXml" Target="../ink/ink10312.xml"/><Relationship Id="rId44" Type="http://schemas.openxmlformats.org/officeDocument/2006/relationships/image" Target="../media/image5366.png"/><Relationship Id="rId43" Type="http://schemas.openxmlformats.org/officeDocument/2006/relationships/customXml" Target="../ink/ink10311.xml"/><Relationship Id="rId42" Type="http://schemas.openxmlformats.org/officeDocument/2006/relationships/image" Target="../media/image5365.png"/><Relationship Id="rId41" Type="http://schemas.openxmlformats.org/officeDocument/2006/relationships/customXml" Target="../ink/ink10310.xml"/><Relationship Id="rId40" Type="http://schemas.openxmlformats.org/officeDocument/2006/relationships/image" Target="../media/image5364.png"/><Relationship Id="rId4" Type="http://schemas.openxmlformats.org/officeDocument/2006/relationships/image" Target="../media/image5346.png"/><Relationship Id="rId39" Type="http://schemas.openxmlformats.org/officeDocument/2006/relationships/customXml" Target="../ink/ink10309.xml"/><Relationship Id="rId38" Type="http://schemas.openxmlformats.org/officeDocument/2006/relationships/image" Target="../media/image5363.png"/><Relationship Id="rId37" Type="http://schemas.openxmlformats.org/officeDocument/2006/relationships/customXml" Target="../ink/ink10308.xml"/><Relationship Id="rId36" Type="http://schemas.openxmlformats.org/officeDocument/2006/relationships/image" Target="../media/image5362.png"/><Relationship Id="rId35" Type="http://schemas.openxmlformats.org/officeDocument/2006/relationships/customXml" Target="../ink/ink10307.xml"/><Relationship Id="rId34" Type="http://schemas.openxmlformats.org/officeDocument/2006/relationships/image" Target="../media/image5361.png"/><Relationship Id="rId33" Type="http://schemas.openxmlformats.org/officeDocument/2006/relationships/customXml" Target="../ink/ink10306.xml"/><Relationship Id="rId32" Type="http://schemas.openxmlformats.org/officeDocument/2006/relationships/image" Target="../media/image5360.png"/><Relationship Id="rId31" Type="http://schemas.openxmlformats.org/officeDocument/2006/relationships/customXml" Target="../ink/ink10305.xml"/><Relationship Id="rId30" Type="http://schemas.openxmlformats.org/officeDocument/2006/relationships/image" Target="../media/image5359.png"/><Relationship Id="rId3" Type="http://schemas.openxmlformats.org/officeDocument/2006/relationships/customXml" Target="../ink/ink10291.xml"/><Relationship Id="rId29" Type="http://schemas.openxmlformats.org/officeDocument/2006/relationships/customXml" Target="../ink/ink10304.xml"/><Relationship Id="rId28" Type="http://schemas.openxmlformats.org/officeDocument/2006/relationships/image" Target="../media/image5358.png"/><Relationship Id="rId27" Type="http://schemas.openxmlformats.org/officeDocument/2006/relationships/customXml" Target="../ink/ink10303.xml"/><Relationship Id="rId26" Type="http://schemas.openxmlformats.org/officeDocument/2006/relationships/image" Target="../media/image5357.png"/><Relationship Id="rId250" Type="http://schemas.openxmlformats.org/officeDocument/2006/relationships/slideLayout" Target="../slideLayouts/slideLayout2.xml"/><Relationship Id="rId25" Type="http://schemas.openxmlformats.org/officeDocument/2006/relationships/customXml" Target="../ink/ink10302.xml"/><Relationship Id="rId249" Type="http://schemas.openxmlformats.org/officeDocument/2006/relationships/tags" Target="../tags/tag190.xml"/><Relationship Id="rId248" Type="http://schemas.openxmlformats.org/officeDocument/2006/relationships/image" Target="../media/image5465.png"/><Relationship Id="rId247" Type="http://schemas.openxmlformats.org/officeDocument/2006/relationships/customXml" Target="../ink/ink10416.xml"/><Relationship Id="rId246" Type="http://schemas.openxmlformats.org/officeDocument/2006/relationships/image" Target="../media/image5464.png"/><Relationship Id="rId245" Type="http://schemas.openxmlformats.org/officeDocument/2006/relationships/customXml" Target="../ink/ink10415.xml"/><Relationship Id="rId244" Type="http://schemas.openxmlformats.org/officeDocument/2006/relationships/image" Target="../media/image5463.png"/><Relationship Id="rId243" Type="http://schemas.openxmlformats.org/officeDocument/2006/relationships/customXml" Target="../ink/ink10414.xml"/><Relationship Id="rId242" Type="http://schemas.openxmlformats.org/officeDocument/2006/relationships/image" Target="../media/image5462.png"/><Relationship Id="rId241" Type="http://schemas.openxmlformats.org/officeDocument/2006/relationships/customXml" Target="../ink/ink10413.xml"/><Relationship Id="rId240" Type="http://schemas.openxmlformats.org/officeDocument/2006/relationships/image" Target="../media/image5461.png"/><Relationship Id="rId24" Type="http://schemas.openxmlformats.org/officeDocument/2006/relationships/image" Target="../media/image5356.png"/><Relationship Id="rId239" Type="http://schemas.openxmlformats.org/officeDocument/2006/relationships/customXml" Target="../ink/ink10412.xml"/><Relationship Id="rId238" Type="http://schemas.openxmlformats.org/officeDocument/2006/relationships/image" Target="../media/image5460.png"/><Relationship Id="rId237" Type="http://schemas.openxmlformats.org/officeDocument/2006/relationships/customXml" Target="../ink/ink10411.xml"/><Relationship Id="rId236" Type="http://schemas.openxmlformats.org/officeDocument/2006/relationships/image" Target="../media/image5459.png"/><Relationship Id="rId235" Type="http://schemas.openxmlformats.org/officeDocument/2006/relationships/customXml" Target="../ink/ink10410.xml"/><Relationship Id="rId234" Type="http://schemas.openxmlformats.org/officeDocument/2006/relationships/image" Target="../media/image5458.png"/><Relationship Id="rId233" Type="http://schemas.openxmlformats.org/officeDocument/2006/relationships/customXml" Target="../ink/ink10409.xml"/><Relationship Id="rId232" Type="http://schemas.openxmlformats.org/officeDocument/2006/relationships/image" Target="../media/image5457.png"/><Relationship Id="rId231" Type="http://schemas.openxmlformats.org/officeDocument/2006/relationships/customXml" Target="../ink/ink10408.xml"/><Relationship Id="rId230" Type="http://schemas.openxmlformats.org/officeDocument/2006/relationships/image" Target="../media/image5456.png"/><Relationship Id="rId23" Type="http://schemas.openxmlformats.org/officeDocument/2006/relationships/customXml" Target="../ink/ink10301.xml"/><Relationship Id="rId229" Type="http://schemas.openxmlformats.org/officeDocument/2006/relationships/customXml" Target="../ink/ink10407.xml"/><Relationship Id="rId228" Type="http://schemas.openxmlformats.org/officeDocument/2006/relationships/image" Target="../media/image5455.png"/><Relationship Id="rId227" Type="http://schemas.openxmlformats.org/officeDocument/2006/relationships/customXml" Target="../ink/ink10406.xml"/><Relationship Id="rId226" Type="http://schemas.openxmlformats.org/officeDocument/2006/relationships/image" Target="../media/image5454.png"/><Relationship Id="rId225" Type="http://schemas.openxmlformats.org/officeDocument/2006/relationships/customXml" Target="../ink/ink10405.xml"/><Relationship Id="rId224" Type="http://schemas.openxmlformats.org/officeDocument/2006/relationships/image" Target="../media/image5453.png"/><Relationship Id="rId223" Type="http://schemas.openxmlformats.org/officeDocument/2006/relationships/customXml" Target="../ink/ink10404.xml"/><Relationship Id="rId222" Type="http://schemas.openxmlformats.org/officeDocument/2006/relationships/image" Target="../media/image5452.png"/><Relationship Id="rId221" Type="http://schemas.openxmlformats.org/officeDocument/2006/relationships/customXml" Target="../ink/ink10403.xml"/><Relationship Id="rId220" Type="http://schemas.openxmlformats.org/officeDocument/2006/relationships/image" Target="../media/image5451.png"/><Relationship Id="rId22" Type="http://schemas.openxmlformats.org/officeDocument/2006/relationships/image" Target="../media/image5355.png"/><Relationship Id="rId219" Type="http://schemas.openxmlformats.org/officeDocument/2006/relationships/customXml" Target="../ink/ink10402.xml"/><Relationship Id="rId218" Type="http://schemas.openxmlformats.org/officeDocument/2006/relationships/image" Target="../media/image5450.png"/><Relationship Id="rId217" Type="http://schemas.openxmlformats.org/officeDocument/2006/relationships/customXml" Target="../ink/ink10401.xml"/><Relationship Id="rId216" Type="http://schemas.openxmlformats.org/officeDocument/2006/relationships/customXml" Target="../ink/ink10400.xml"/><Relationship Id="rId215" Type="http://schemas.openxmlformats.org/officeDocument/2006/relationships/image" Target="../media/image5449.png"/><Relationship Id="rId214" Type="http://schemas.openxmlformats.org/officeDocument/2006/relationships/customXml" Target="../ink/ink10399.xml"/><Relationship Id="rId213" Type="http://schemas.openxmlformats.org/officeDocument/2006/relationships/image" Target="../media/image5448.png"/><Relationship Id="rId212" Type="http://schemas.openxmlformats.org/officeDocument/2006/relationships/customXml" Target="../ink/ink10398.xml"/><Relationship Id="rId211" Type="http://schemas.openxmlformats.org/officeDocument/2006/relationships/image" Target="../media/image5447.png"/><Relationship Id="rId210" Type="http://schemas.openxmlformats.org/officeDocument/2006/relationships/customXml" Target="../ink/ink10397.xml"/><Relationship Id="rId21" Type="http://schemas.openxmlformats.org/officeDocument/2006/relationships/customXml" Target="../ink/ink10300.xml"/><Relationship Id="rId209" Type="http://schemas.openxmlformats.org/officeDocument/2006/relationships/image" Target="../media/image5446.png"/><Relationship Id="rId208" Type="http://schemas.openxmlformats.org/officeDocument/2006/relationships/customXml" Target="../ink/ink10396.xml"/><Relationship Id="rId207" Type="http://schemas.openxmlformats.org/officeDocument/2006/relationships/image" Target="../media/image5445.png"/><Relationship Id="rId206" Type="http://schemas.openxmlformats.org/officeDocument/2006/relationships/customXml" Target="../ink/ink10395.xml"/><Relationship Id="rId205" Type="http://schemas.openxmlformats.org/officeDocument/2006/relationships/image" Target="../media/image5444.png"/><Relationship Id="rId204" Type="http://schemas.openxmlformats.org/officeDocument/2006/relationships/customXml" Target="../ink/ink10394.xml"/><Relationship Id="rId203" Type="http://schemas.openxmlformats.org/officeDocument/2006/relationships/image" Target="../media/image5443.png"/><Relationship Id="rId202" Type="http://schemas.openxmlformats.org/officeDocument/2006/relationships/customXml" Target="../ink/ink10393.xml"/><Relationship Id="rId201" Type="http://schemas.openxmlformats.org/officeDocument/2006/relationships/image" Target="../media/image5442.png"/><Relationship Id="rId200" Type="http://schemas.openxmlformats.org/officeDocument/2006/relationships/customXml" Target="../ink/ink10392.xml"/><Relationship Id="rId20" Type="http://schemas.openxmlformats.org/officeDocument/2006/relationships/image" Target="../media/image5354.png"/><Relationship Id="rId2" Type="http://schemas.openxmlformats.org/officeDocument/2006/relationships/image" Target="../media/image18.png"/><Relationship Id="rId199" Type="http://schemas.openxmlformats.org/officeDocument/2006/relationships/image" Target="../media/image5441.png"/><Relationship Id="rId198" Type="http://schemas.openxmlformats.org/officeDocument/2006/relationships/customXml" Target="../ink/ink10391.xml"/><Relationship Id="rId197" Type="http://schemas.openxmlformats.org/officeDocument/2006/relationships/customXml" Target="../ink/ink10390.xml"/><Relationship Id="rId196" Type="http://schemas.openxmlformats.org/officeDocument/2006/relationships/image" Target="../media/image5440.png"/><Relationship Id="rId195" Type="http://schemas.openxmlformats.org/officeDocument/2006/relationships/customXml" Target="../ink/ink10389.xml"/><Relationship Id="rId194" Type="http://schemas.openxmlformats.org/officeDocument/2006/relationships/image" Target="../media/image5439.png"/><Relationship Id="rId193" Type="http://schemas.openxmlformats.org/officeDocument/2006/relationships/customXml" Target="../ink/ink10388.xml"/><Relationship Id="rId192" Type="http://schemas.openxmlformats.org/officeDocument/2006/relationships/image" Target="../media/image5438.png"/><Relationship Id="rId191" Type="http://schemas.openxmlformats.org/officeDocument/2006/relationships/customXml" Target="../ink/ink10387.xml"/><Relationship Id="rId190" Type="http://schemas.openxmlformats.org/officeDocument/2006/relationships/image" Target="../media/image5437.png"/><Relationship Id="rId19" Type="http://schemas.openxmlformats.org/officeDocument/2006/relationships/customXml" Target="../ink/ink10299.xml"/><Relationship Id="rId189" Type="http://schemas.openxmlformats.org/officeDocument/2006/relationships/customXml" Target="../ink/ink10386.xml"/><Relationship Id="rId188" Type="http://schemas.openxmlformats.org/officeDocument/2006/relationships/image" Target="../media/image5436.png"/><Relationship Id="rId187" Type="http://schemas.openxmlformats.org/officeDocument/2006/relationships/customXml" Target="../ink/ink10385.xml"/><Relationship Id="rId186" Type="http://schemas.openxmlformats.org/officeDocument/2006/relationships/image" Target="../media/image5435.png"/><Relationship Id="rId185" Type="http://schemas.openxmlformats.org/officeDocument/2006/relationships/customXml" Target="../ink/ink10384.xml"/><Relationship Id="rId184" Type="http://schemas.openxmlformats.org/officeDocument/2006/relationships/image" Target="../media/image5434.png"/><Relationship Id="rId183" Type="http://schemas.openxmlformats.org/officeDocument/2006/relationships/customXml" Target="../ink/ink10383.xml"/><Relationship Id="rId182" Type="http://schemas.openxmlformats.org/officeDocument/2006/relationships/image" Target="../media/image5433.png"/><Relationship Id="rId181" Type="http://schemas.openxmlformats.org/officeDocument/2006/relationships/customXml" Target="../ink/ink10382.xml"/><Relationship Id="rId180" Type="http://schemas.openxmlformats.org/officeDocument/2006/relationships/image" Target="../media/image5432.png"/><Relationship Id="rId18" Type="http://schemas.openxmlformats.org/officeDocument/2006/relationships/image" Target="../media/image5353.png"/><Relationship Id="rId179" Type="http://schemas.openxmlformats.org/officeDocument/2006/relationships/customXml" Target="../ink/ink10381.xml"/><Relationship Id="rId178" Type="http://schemas.openxmlformats.org/officeDocument/2006/relationships/image" Target="../media/image5431.png"/><Relationship Id="rId177" Type="http://schemas.openxmlformats.org/officeDocument/2006/relationships/customXml" Target="../ink/ink10380.xml"/><Relationship Id="rId176" Type="http://schemas.openxmlformats.org/officeDocument/2006/relationships/image" Target="../media/image5430.png"/><Relationship Id="rId175" Type="http://schemas.openxmlformats.org/officeDocument/2006/relationships/customXml" Target="../ink/ink10379.xml"/><Relationship Id="rId174" Type="http://schemas.openxmlformats.org/officeDocument/2006/relationships/image" Target="../media/image5429.png"/><Relationship Id="rId173" Type="http://schemas.openxmlformats.org/officeDocument/2006/relationships/customXml" Target="../ink/ink10378.xml"/><Relationship Id="rId172" Type="http://schemas.openxmlformats.org/officeDocument/2006/relationships/image" Target="../media/image5428.png"/><Relationship Id="rId171" Type="http://schemas.openxmlformats.org/officeDocument/2006/relationships/customXml" Target="../ink/ink10377.xml"/><Relationship Id="rId170" Type="http://schemas.openxmlformats.org/officeDocument/2006/relationships/image" Target="../media/image5427.png"/><Relationship Id="rId17" Type="http://schemas.openxmlformats.org/officeDocument/2006/relationships/customXml" Target="../ink/ink10298.xml"/><Relationship Id="rId169" Type="http://schemas.openxmlformats.org/officeDocument/2006/relationships/customXml" Target="../ink/ink10376.xml"/><Relationship Id="rId168" Type="http://schemas.openxmlformats.org/officeDocument/2006/relationships/image" Target="../media/image5426.png"/><Relationship Id="rId167" Type="http://schemas.openxmlformats.org/officeDocument/2006/relationships/customXml" Target="../ink/ink10375.xml"/><Relationship Id="rId166" Type="http://schemas.openxmlformats.org/officeDocument/2006/relationships/image" Target="../media/image5425.png"/><Relationship Id="rId165" Type="http://schemas.openxmlformats.org/officeDocument/2006/relationships/customXml" Target="../ink/ink10374.xml"/><Relationship Id="rId164" Type="http://schemas.openxmlformats.org/officeDocument/2006/relationships/image" Target="../media/image5424.png"/><Relationship Id="rId163" Type="http://schemas.openxmlformats.org/officeDocument/2006/relationships/customXml" Target="../ink/ink10373.xml"/><Relationship Id="rId162" Type="http://schemas.openxmlformats.org/officeDocument/2006/relationships/image" Target="../media/image5423.png"/><Relationship Id="rId161" Type="http://schemas.openxmlformats.org/officeDocument/2006/relationships/customXml" Target="../ink/ink10372.xml"/><Relationship Id="rId160" Type="http://schemas.openxmlformats.org/officeDocument/2006/relationships/image" Target="../media/image5422.png"/><Relationship Id="rId16" Type="http://schemas.openxmlformats.org/officeDocument/2006/relationships/image" Target="../media/image5352.png"/><Relationship Id="rId159" Type="http://schemas.openxmlformats.org/officeDocument/2006/relationships/customXml" Target="../ink/ink10371.xml"/><Relationship Id="rId158" Type="http://schemas.openxmlformats.org/officeDocument/2006/relationships/image" Target="../media/image5421.png"/><Relationship Id="rId157" Type="http://schemas.openxmlformats.org/officeDocument/2006/relationships/customXml" Target="../ink/ink10370.xml"/><Relationship Id="rId156" Type="http://schemas.openxmlformats.org/officeDocument/2006/relationships/image" Target="../media/image5420.png"/><Relationship Id="rId155" Type="http://schemas.openxmlformats.org/officeDocument/2006/relationships/customXml" Target="../ink/ink10369.xml"/><Relationship Id="rId154" Type="http://schemas.openxmlformats.org/officeDocument/2006/relationships/image" Target="../media/image5419.png"/><Relationship Id="rId153" Type="http://schemas.openxmlformats.org/officeDocument/2006/relationships/customXml" Target="../ink/ink10368.xml"/><Relationship Id="rId152" Type="http://schemas.openxmlformats.org/officeDocument/2006/relationships/image" Target="../media/image5418.png"/><Relationship Id="rId151" Type="http://schemas.openxmlformats.org/officeDocument/2006/relationships/customXml" Target="../ink/ink10367.xml"/><Relationship Id="rId150" Type="http://schemas.openxmlformats.org/officeDocument/2006/relationships/image" Target="../media/image5417.png"/><Relationship Id="rId15" Type="http://schemas.openxmlformats.org/officeDocument/2006/relationships/customXml" Target="../ink/ink10297.xml"/><Relationship Id="rId149" Type="http://schemas.openxmlformats.org/officeDocument/2006/relationships/customXml" Target="../ink/ink10366.xml"/><Relationship Id="rId148" Type="http://schemas.openxmlformats.org/officeDocument/2006/relationships/image" Target="../media/image5416.png"/><Relationship Id="rId147" Type="http://schemas.openxmlformats.org/officeDocument/2006/relationships/customXml" Target="../ink/ink10365.xml"/><Relationship Id="rId146" Type="http://schemas.openxmlformats.org/officeDocument/2006/relationships/image" Target="../media/image5415.png"/><Relationship Id="rId145" Type="http://schemas.openxmlformats.org/officeDocument/2006/relationships/customXml" Target="../ink/ink10364.xml"/><Relationship Id="rId144" Type="http://schemas.openxmlformats.org/officeDocument/2006/relationships/image" Target="../media/image5414.png"/><Relationship Id="rId143" Type="http://schemas.openxmlformats.org/officeDocument/2006/relationships/customXml" Target="../ink/ink10363.xml"/><Relationship Id="rId142" Type="http://schemas.openxmlformats.org/officeDocument/2006/relationships/customXml" Target="../ink/ink10362.xml"/><Relationship Id="rId141" Type="http://schemas.openxmlformats.org/officeDocument/2006/relationships/image" Target="../media/image5413.png"/><Relationship Id="rId140" Type="http://schemas.openxmlformats.org/officeDocument/2006/relationships/customXml" Target="../ink/ink10361.xml"/><Relationship Id="rId14" Type="http://schemas.openxmlformats.org/officeDocument/2006/relationships/image" Target="../media/image5351.png"/><Relationship Id="rId139" Type="http://schemas.openxmlformats.org/officeDocument/2006/relationships/image" Target="../media/image5412.png"/><Relationship Id="rId138" Type="http://schemas.openxmlformats.org/officeDocument/2006/relationships/customXml" Target="../ink/ink10360.xml"/><Relationship Id="rId137" Type="http://schemas.openxmlformats.org/officeDocument/2006/relationships/image" Target="../media/image5411.png"/><Relationship Id="rId136" Type="http://schemas.openxmlformats.org/officeDocument/2006/relationships/customXml" Target="../ink/ink10359.xml"/><Relationship Id="rId135" Type="http://schemas.openxmlformats.org/officeDocument/2006/relationships/image" Target="../media/image5410.png"/><Relationship Id="rId134" Type="http://schemas.openxmlformats.org/officeDocument/2006/relationships/customXml" Target="../ink/ink10358.xml"/><Relationship Id="rId133" Type="http://schemas.openxmlformats.org/officeDocument/2006/relationships/image" Target="../media/image5409.png"/><Relationship Id="rId132" Type="http://schemas.openxmlformats.org/officeDocument/2006/relationships/customXml" Target="../ink/ink10357.xml"/><Relationship Id="rId131" Type="http://schemas.openxmlformats.org/officeDocument/2006/relationships/image" Target="../media/image5408.png"/><Relationship Id="rId130" Type="http://schemas.openxmlformats.org/officeDocument/2006/relationships/customXml" Target="../ink/ink10356.xml"/><Relationship Id="rId13" Type="http://schemas.openxmlformats.org/officeDocument/2006/relationships/customXml" Target="../ink/ink10296.xml"/><Relationship Id="rId129" Type="http://schemas.openxmlformats.org/officeDocument/2006/relationships/image" Target="../media/image5407.png"/><Relationship Id="rId128" Type="http://schemas.openxmlformats.org/officeDocument/2006/relationships/customXml" Target="../ink/ink10355.xml"/><Relationship Id="rId127" Type="http://schemas.openxmlformats.org/officeDocument/2006/relationships/image" Target="../media/image5406.png"/><Relationship Id="rId126" Type="http://schemas.openxmlformats.org/officeDocument/2006/relationships/customXml" Target="../ink/ink10354.xml"/><Relationship Id="rId125" Type="http://schemas.openxmlformats.org/officeDocument/2006/relationships/image" Target="../media/image5405.png"/><Relationship Id="rId124" Type="http://schemas.openxmlformats.org/officeDocument/2006/relationships/customXml" Target="../ink/ink10353.xml"/><Relationship Id="rId123" Type="http://schemas.openxmlformats.org/officeDocument/2006/relationships/image" Target="../media/image5404.png"/><Relationship Id="rId122" Type="http://schemas.openxmlformats.org/officeDocument/2006/relationships/customXml" Target="../ink/ink10352.xml"/><Relationship Id="rId121" Type="http://schemas.openxmlformats.org/officeDocument/2006/relationships/image" Target="../media/image5403.png"/><Relationship Id="rId120" Type="http://schemas.openxmlformats.org/officeDocument/2006/relationships/customXml" Target="../ink/ink10351.xml"/><Relationship Id="rId12" Type="http://schemas.openxmlformats.org/officeDocument/2006/relationships/image" Target="../media/image5350.png"/><Relationship Id="rId119" Type="http://schemas.openxmlformats.org/officeDocument/2006/relationships/image" Target="../media/image5402.png"/><Relationship Id="rId118" Type="http://schemas.openxmlformats.org/officeDocument/2006/relationships/customXml" Target="../ink/ink10350.xml"/><Relationship Id="rId117" Type="http://schemas.openxmlformats.org/officeDocument/2006/relationships/image" Target="../media/image5401.png"/><Relationship Id="rId116" Type="http://schemas.openxmlformats.org/officeDocument/2006/relationships/customXml" Target="../ink/ink10349.xml"/><Relationship Id="rId115" Type="http://schemas.openxmlformats.org/officeDocument/2006/relationships/image" Target="../media/image5400.png"/><Relationship Id="rId114" Type="http://schemas.openxmlformats.org/officeDocument/2006/relationships/customXml" Target="../ink/ink10348.xml"/><Relationship Id="rId113" Type="http://schemas.openxmlformats.org/officeDocument/2006/relationships/customXml" Target="../ink/ink10347.xml"/><Relationship Id="rId112" Type="http://schemas.openxmlformats.org/officeDocument/2006/relationships/image" Target="../media/image5399.png"/><Relationship Id="rId111" Type="http://schemas.openxmlformats.org/officeDocument/2006/relationships/customXml" Target="../ink/ink10346.xml"/><Relationship Id="rId110" Type="http://schemas.openxmlformats.org/officeDocument/2006/relationships/image" Target="../media/image5398.png"/><Relationship Id="rId11" Type="http://schemas.openxmlformats.org/officeDocument/2006/relationships/customXml" Target="../ink/ink10295.xml"/><Relationship Id="rId109" Type="http://schemas.openxmlformats.org/officeDocument/2006/relationships/customXml" Target="../ink/ink10345.xml"/><Relationship Id="rId108" Type="http://schemas.openxmlformats.org/officeDocument/2006/relationships/image" Target="../media/image5397.png"/><Relationship Id="rId107" Type="http://schemas.openxmlformats.org/officeDocument/2006/relationships/customXml" Target="../ink/ink10344.xml"/><Relationship Id="rId106" Type="http://schemas.openxmlformats.org/officeDocument/2006/relationships/customXml" Target="../ink/ink10343.xml"/><Relationship Id="rId105" Type="http://schemas.openxmlformats.org/officeDocument/2006/relationships/image" Target="../media/image5396.png"/><Relationship Id="rId104" Type="http://schemas.openxmlformats.org/officeDocument/2006/relationships/customXml" Target="../ink/ink10342.xml"/><Relationship Id="rId103" Type="http://schemas.openxmlformats.org/officeDocument/2006/relationships/image" Target="../media/image5395.png"/><Relationship Id="rId102" Type="http://schemas.openxmlformats.org/officeDocument/2006/relationships/customXml" Target="../ink/ink10341.xml"/><Relationship Id="rId101" Type="http://schemas.openxmlformats.org/officeDocument/2006/relationships/image" Target="../media/image5394.png"/><Relationship Id="rId100" Type="http://schemas.openxmlformats.org/officeDocument/2006/relationships/customXml" Target="../ink/ink10340.xml"/><Relationship Id="rId10" Type="http://schemas.openxmlformats.org/officeDocument/2006/relationships/image" Target="../media/image5349.png"/><Relationship Id="rId1" Type="http://schemas.openxmlformats.org/officeDocument/2006/relationships/customXml" Target="../ink/ink1029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0421.xml"/><Relationship Id="rId8" Type="http://schemas.openxmlformats.org/officeDocument/2006/relationships/image" Target="../media/image5469.png"/><Relationship Id="rId7" Type="http://schemas.openxmlformats.org/officeDocument/2006/relationships/customXml" Target="../ink/ink10420.xml"/><Relationship Id="rId6" Type="http://schemas.openxmlformats.org/officeDocument/2006/relationships/image" Target="../media/image5468.png"/><Relationship Id="rId5" Type="http://schemas.openxmlformats.org/officeDocument/2006/relationships/customXml" Target="../ink/ink10419.xml"/><Relationship Id="rId4" Type="http://schemas.openxmlformats.org/officeDocument/2006/relationships/image" Target="../media/image5467.png"/><Relationship Id="rId3" Type="http://schemas.openxmlformats.org/officeDocument/2006/relationships/customXml" Target="../ink/ink10418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466.png"/><Relationship Id="rId19" Type="http://schemas.openxmlformats.org/officeDocument/2006/relationships/tags" Target="../tags/tag193.xml"/><Relationship Id="rId18" Type="http://schemas.openxmlformats.org/officeDocument/2006/relationships/image" Target="../media/image5473.png"/><Relationship Id="rId17" Type="http://schemas.openxmlformats.org/officeDocument/2006/relationships/customXml" Target="../ink/ink10425.xml"/><Relationship Id="rId16" Type="http://schemas.openxmlformats.org/officeDocument/2006/relationships/image" Target="../media/image5472.png"/><Relationship Id="rId15" Type="http://schemas.openxmlformats.org/officeDocument/2006/relationships/customXml" Target="../ink/ink10424.xml"/><Relationship Id="rId14" Type="http://schemas.openxmlformats.org/officeDocument/2006/relationships/image" Target="../media/image5471.png"/><Relationship Id="rId13" Type="http://schemas.openxmlformats.org/officeDocument/2006/relationships/customXml" Target="../ink/ink10423.xml"/><Relationship Id="rId12" Type="http://schemas.openxmlformats.org/officeDocument/2006/relationships/image" Target="../media/image18.png"/><Relationship Id="rId11" Type="http://schemas.openxmlformats.org/officeDocument/2006/relationships/customXml" Target="../ink/ink10422.xml"/><Relationship Id="rId10" Type="http://schemas.openxmlformats.org/officeDocument/2006/relationships/image" Target="../media/image5470.png"/><Relationship Id="rId1" Type="http://schemas.openxmlformats.org/officeDocument/2006/relationships/customXml" Target="../ink/ink1041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76.png"/><Relationship Id="rId8" Type="http://schemas.openxmlformats.org/officeDocument/2006/relationships/customXml" Target="../ink/ink10430.xml"/><Relationship Id="rId7" Type="http://schemas.openxmlformats.org/officeDocument/2006/relationships/image" Target="../media/image5475.png"/><Relationship Id="rId6" Type="http://schemas.openxmlformats.org/officeDocument/2006/relationships/customXml" Target="../ink/ink10429.xml"/><Relationship Id="rId5" Type="http://schemas.openxmlformats.org/officeDocument/2006/relationships/image" Target="../media/image5474.png"/><Relationship Id="rId4" Type="http://schemas.openxmlformats.org/officeDocument/2006/relationships/customXml" Target="../ink/ink10428.xml"/><Relationship Id="rId3" Type="http://schemas.openxmlformats.org/officeDocument/2006/relationships/customXml" Target="../ink/ink10427.xml"/><Relationship Id="rId2" Type="http://schemas.openxmlformats.org/officeDocument/2006/relationships/image" Target="../media/image18.png"/><Relationship Id="rId19" Type="http://schemas.openxmlformats.org/officeDocument/2006/relationships/slideLayout" Target="../slideLayouts/slideLayout25.xml"/><Relationship Id="rId18" Type="http://schemas.openxmlformats.org/officeDocument/2006/relationships/tags" Target="../tags/tag195.xml"/><Relationship Id="rId17" Type="http://schemas.openxmlformats.org/officeDocument/2006/relationships/image" Target="../media/image5480.png"/><Relationship Id="rId16" Type="http://schemas.openxmlformats.org/officeDocument/2006/relationships/customXml" Target="../ink/ink10434.xml"/><Relationship Id="rId15" Type="http://schemas.openxmlformats.org/officeDocument/2006/relationships/image" Target="../media/image5479.png"/><Relationship Id="rId14" Type="http://schemas.openxmlformats.org/officeDocument/2006/relationships/customXml" Target="../ink/ink10433.xml"/><Relationship Id="rId13" Type="http://schemas.openxmlformats.org/officeDocument/2006/relationships/image" Target="../media/image5478.png"/><Relationship Id="rId12" Type="http://schemas.openxmlformats.org/officeDocument/2006/relationships/customXml" Target="../ink/ink10432.xml"/><Relationship Id="rId11" Type="http://schemas.openxmlformats.org/officeDocument/2006/relationships/image" Target="../media/image5477.png"/><Relationship Id="rId10" Type="http://schemas.openxmlformats.org/officeDocument/2006/relationships/customXml" Target="../ink/ink10431.xml"/><Relationship Id="rId1" Type="http://schemas.openxmlformats.org/officeDocument/2006/relationships/customXml" Target="../ink/ink10426.xml"/></Relationships>
</file>

<file path=ppt/slides/_rels/slide13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528.png"/><Relationship Id="rId98" Type="http://schemas.openxmlformats.org/officeDocument/2006/relationships/customXml" Target="../ink/ink10484.xml"/><Relationship Id="rId97" Type="http://schemas.openxmlformats.org/officeDocument/2006/relationships/image" Target="../media/image5527.png"/><Relationship Id="rId96" Type="http://schemas.openxmlformats.org/officeDocument/2006/relationships/customXml" Target="../ink/ink10483.xml"/><Relationship Id="rId95" Type="http://schemas.openxmlformats.org/officeDocument/2006/relationships/image" Target="../media/image5526.png"/><Relationship Id="rId94" Type="http://schemas.openxmlformats.org/officeDocument/2006/relationships/customXml" Target="../ink/ink10482.xml"/><Relationship Id="rId93" Type="http://schemas.openxmlformats.org/officeDocument/2006/relationships/image" Target="../media/image5525.png"/><Relationship Id="rId92" Type="http://schemas.openxmlformats.org/officeDocument/2006/relationships/customXml" Target="../ink/ink10481.xml"/><Relationship Id="rId91" Type="http://schemas.openxmlformats.org/officeDocument/2006/relationships/image" Target="../media/image5524.png"/><Relationship Id="rId90" Type="http://schemas.openxmlformats.org/officeDocument/2006/relationships/customXml" Target="../ink/ink10480.xml"/><Relationship Id="rId9" Type="http://schemas.openxmlformats.org/officeDocument/2006/relationships/customXml" Target="../ink/ink10439.xml"/><Relationship Id="rId89" Type="http://schemas.openxmlformats.org/officeDocument/2006/relationships/image" Target="../media/image5523.png"/><Relationship Id="rId88" Type="http://schemas.openxmlformats.org/officeDocument/2006/relationships/customXml" Target="../ink/ink10479.xml"/><Relationship Id="rId87" Type="http://schemas.openxmlformats.org/officeDocument/2006/relationships/image" Target="../media/image5522.png"/><Relationship Id="rId86" Type="http://schemas.openxmlformats.org/officeDocument/2006/relationships/customXml" Target="../ink/ink10478.xml"/><Relationship Id="rId85" Type="http://schemas.openxmlformats.org/officeDocument/2006/relationships/image" Target="../media/image5521.png"/><Relationship Id="rId84" Type="http://schemas.openxmlformats.org/officeDocument/2006/relationships/customXml" Target="../ink/ink10477.xml"/><Relationship Id="rId83" Type="http://schemas.openxmlformats.org/officeDocument/2006/relationships/image" Target="../media/image5520.png"/><Relationship Id="rId82" Type="http://schemas.openxmlformats.org/officeDocument/2006/relationships/customXml" Target="../ink/ink10476.xml"/><Relationship Id="rId81" Type="http://schemas.openxmlformats.org/officeDocument/2006/relationships/image" Target="../media/image5519.png"/><Relationship Id="rId80" Type="http://schemas.openxmlformats.org/officeDocument/2006/relationships/customXml" Target="../ink/ink10475.xml"/><Relationship Id="rId8" Type="http://schemas.openxmlformats.org/officeDocument/2006/relationships/image" Target="../media/image5484.png"/><Relationship Id="rId79" Type="http://schemas.openxmlformats.org/officeDocument/2006/relationships/image" Target="../media/image5518.png"/><Relationship Id="rId78" Type="http://schemas.openxmlformats.org/officeDocument/2006/relationships/customXml" Target="../ink/ink10474.xml"/><Relationship Id="rId77" Type="http://schemas.openxmlformats.org/officeDocument/2006/relationships/image" Target="../media/image5517.png"/><Relationship Id="rId76" Type="http://schemas.openxmlformats.org/officeDocument/2006/relationships/customXml" Target="../ink/ink10473.xml"/><Relationship Id="rId75" Type="http://schemas.openxmlformats.org/officeDocument/2006/relationships/image" Target="../media/image5516.png"/><Relationship Id="rId74" Type="http://schemas.openxmlformats.org/officeDocument/2006/relationships/customXml" Target="../ink/ink10472.xml"/><Relationship Id="rId73" Type="http://schemas.openxmlformats.org/officeDocument/2006/relationships/image" Target="../media/image5515.png"/><Relationship Id="rId72" Type="http://schemas.openxmlformats.org/officeDocument/2006/relationships/customXml" Target="../ink/ink10471.xml"/><Relationship Id="rId71" Type="http://schemas.openxmlformats.org/officeDocument/2006/relationships/image" Target="../media/image5514.png"/><Relationship Id="rId70" Type="http://schemas.openxmlformats.org/officeDocument/2006/relationships/customXml" Target="../ink/ink10470.xml"/><Relationship Id="rId7" Type="http://schemas.openxmlformats.org/officeDocument/2006/relationships/customXml" Target="../ink/ink10438.xml"/><Relationship Id="rId69" Type="http://schemas.openxmlformats.org/officeDocument/2006/relationships/image" Target="../media/image5513.png"/><Relationship Id="rId68" Type="http://schemas.openxmlformats.org/officeDocument/2006/relationships/customXml" Target="../ink/ink10469.xml"/><Relationship Id="rId67" Type="http://schemas.openxmlformats.org/officeDocument/2006/relationships/image" Target="../media/image5512.png"/><Relationship Id="rId66" Type="http://schemas.openxmlformats.org/officeDocument/2006/relationships/customXml" Target="../ink/ink10468.xml"/><Relationship Id="rId65" Type="http://schemas.openxmlformats.org/officeDocument/2006/relationships/image" Target="../media/image5511.png"/><Relationship Id="rId64" Type="http://schemas.openxmlformats.org/officeDocument/2006/relationships/customXml" Target="../ink/ink10467.xml"/><Relationship Id="rId63" Type="http://schemas.openxmlformats.org/officeDocument/2006/relationships/image" Target="../media/image5510.png"/><Relationship Id="rId62" Type="http://schemas.openxmlformats.org/officeDocument/2006/relationships/customXml" Target="../ink/ink10466.xml"/><Relationship Id="rId61" Type="http://schemas.openxmlformats.org/officeDocument/2006/relationships/image" Target="../media/image5509.png"/><Relationship Id="rId60" Type="http://schemas.openxmlformats.org/officeDocument/2006/relationships/customXml" Target="../ink/ink10465.xml"/><Relationship Id="rId6" Type="http://schemas.openxmlformats.org/officeDocument/2006/relationships/image" Target="../media/image5483.png"/><Relationship Id="rId59" Type="http://schemas.openxmlformats.org/officeDocument/2006/relationships/image" Target="../media/image5508.png"/><Relationship Id="rId58" Type="http://schemas.openxmlformats.org/officeDocument/2006/relationships/customXml" Target="../ink/ink10464.xml"/><Relationship Id="rId57" Type="http://schemas.openxmlformats.org/officeDocument/2006/relationships/image" Target="../media/image5507.png"/><Relationship Id="rId56" Type="http://schemas.openxmlformats.org/officeDocument/2006/relationships/customXml" Target="../ink/ink10463.xml"/><Relationship Id="rId55" Type="http://schemas.openxmlformats.org/officeDocument/2006/relationships/image" Target="../media/image5506.png"/><Relationship Id="rId54" Type="http://schemas.openxmlformats.org/officeDocument/2006/relationships/customXml" Target="../ink/ink10462.xml"/><Relationship Id="rId53" Type="http://schemas.openxmlformats.org/officeDocument/2006/relationships/image" Target="../media/image5505.png"/><Relationship Id="rId52" Type="http://schemas.openxmlformats.org/officeDocument/2006/relationships/customXml" Target="../ink/ink10461.xml"/><Relationship Id="rId51" Type="http://schemas.openxmlformats.org/officeDocument/2006/relationships/image" Target="../media/image5504.png"/><Relationship Id="rId50" Type="http://schemas.openxmlformats.org/officeDocument/2006/relationships/customXml" Target="../ink/ink10460.xml"/><Relationship Id="rId5" Type="http://schemas.openxmlformats.org/officeDocument/2006/relationships/customXml" Target="../ink/ink10437.xml"/><Relationship Id="rId49" Type="http://schemas.openxmlformats.org/officeDocument/2006/relationships/customXml" Target="../ink/ink10459.xml"/><Relationship Id="rId48" Type="http://schemas.openxmlformats.org/officeDocument/2006/relationships/image" Target="../media/image5503.png"/><Relationship Id="rId47" Type="http://schemas.openxmlformats.org/officeDocument/2006/relationships/customXml" Target="../ink/ink10458.xml"/><Relationship Id="rId46" Type="http://schemas.openxmlformats.org/officeDocument/2006/relationships/image" Target="../media/image5502.png"/><Relationship Id="rId45" Type="http://schemas.openxmlformats.org/officeDocument/2006/relationships/customXml" Target="../ink/ink10457.xml"/><Relationship Id="rId44" Type="http://schemas.openxmlformats.org/officeDocument/2006/relationships/image" Target="../media/image5501.png"/><Relationship Id="rId43" Type="http://schemas.openxmlformats.org/officeDocument/2006/relationships/customXml" Target="../ink/ink10456.xml"/><Relationship Id="rId42" Type="http://schemas.openxmlformats.org/officeDocument/2006/relationships/image" Target="../media/image5500.png"/><Relationship Id="rId41" Type="http://schemas.openxmlformats.org/officeDocument/2006/relationships/customXml" Target="../ink/ink10455.xml"/><Relationship Id="rId40" Type="http://schemas.openxmlformats.org/officeDocument/2006/relationships/image" Target="../media/image5263.png"/><Relationship Id="rId4" Type="http://schemas.openxmlformats.org/officeDocument/2006/relationships/image" Target="../media/image5482.png"/><Relationship Id="rId39" Type="http://schemas.openxmlformats.org/officeDocument/2006/relationships/customXml" Target="../ink/ink10454.xml"/><Relationship Id="rId38" Type="http://schemas.openxmlformats.org/officeDocument/2006/relationships/image" Target="../media/image5499.png"/><Relationship Id="rId37" Type="http://schemas.openxmlformats.org/officeDocument/2006/relationships/customXml" Target="../ink/ink10453.xml"/><Relationship Id="rId36" Type="http://schemas.openxmlformats.org/officeDocument/2006/relationships/image" Target="../media/image5498.png"/><Relationship Id="rId35" Type="http://schemas.openxmlformats.org/officeDocument/2006/relationships/customXml" Target="../ink/ink10452.xml"/><Relationship Id="rId34" Type="http://schemas.openxmlformats.org/officeDocument/2006/relationships/image" Target="../media/image5497.png"/><Relationship Id="rId33" Type="http://schemas.openxmlformats.org/officeDocument/2006/relationships/customXml" Target="../ink/ink10451.xml"/><Relationship Id="rId32" Type="http://schemas.openxmlformats.org/officeDocument/2006/relationships/image" Target="../media/image5496.png"/><Relationship Id="rId31" Type="http://schemas.openxmlformats.org/officeDocument/2006/relationships/customXml" Target="../ink/ink10450.xml"/><Relationship Id="rId30" Type="http://schemas.openxmlformats.org/officeDocument/2006/relationships/image" Target="../media/image5495.png"/><Relationship Id="rId3" Type="http://schemas.openxmlformats.org/officeDocument/2006/relationships/customXml" Target="../ink/ink10436.xml"/><Relationship Id="rId29" Type="http://schemas.openxmlformats.org/officeDocument/2006/relationships/customXml" Target="../ink/ink10449.xml"/><Relationship Id="rId28" Type="http://schemas.openxmlformats.org/officeDocument/2006/relationships/image" Target="../media/image5494.png"/><Relationship Id="rId273" Type="http://schemas.openxmlformats.org/officeDocument/2006/relationships/slideLayout" Target="../slideLayouts/slideLayout25.xml"/><Relationship Id="rId272" Type="http://schemas.openxmlformats.org/officeDocument/2006/relationships/tags" Target="../tags/tag196.xml"/><Relationship Id="rId271" Type="http://schemas.openxmlformats.org/officeDocument/2006/relationships/image" Target="../media/image5614.png"/><Relationship Id="rId270" Type="http://schemas.openxmlformats.org/officeDocument/2006/relationships/customXml" Target="../ink/ink10570.xml"/><Relationship Id="rId27" Type="http://schemas.openxmlformats.org/officeDocument/2006/relationships/customXml" Target="../ink/ink10448.xml"/><Relationship Id="rId269" Type="http://schemas.openxmlformats.org/officeDocument/2006/relationships/image" Target="../media/image5613.png"/><Relationship Id="rId268" Type="http://schemas.openxmlformats.org/officeDocument/2006/relationships/customXml" Target="../ink/ink10569.xml"/><Relationship Id="rId267" Type="http://schemas.openxmlformats.org/officeDocument/2006/relationships/image" Target="../media/image5612.png"/><Relationship Id="rId266" Type="http://schemas.openxmlformats.org/officeDocument/2006/relationships/customXml" Target="../ink/ink10568.xml"/><Relationship Id="rId265" Type="http://schemas.openxmlformats.org/officeDocument/2006/relationships/image" Target="../media/image5611.png"/><Relationship Id="rId264" Type="http://schemas.openxmlformats.org/officeDocument/2006/relationships/customXml" Target="../ink/ink10567.xml"/><Relationship Id="rId263" Type="http://schemas.openxmlformats.org/officeDocument/2006/relationships/image" Target="../media/image5610.png"/><Relationship Id="rId262" Type="http://schemas.openxmlformats.org/officeDocument/2006/relationships/customXml" Target="../ink/ink10566.xml"/><Relationship Id="rId261" Type="http://schemas.openxmlformats.org/officeDocument/2006/relationships/image" Target="../media/image5609.png"/><Relationship Id="rId260" Type="http://schemas.openxmlformats.org/officeDocument/2006/relationships/customXml" Target="../ink/ink10565.xml"/><Relationship Id="rId26" Type="http://schemas.openxmlformats.org/officeDocument/2006/relationships/image" Target="../media/image5493.png"/><Relationship Id="rId259" Type="http://schemas.openxmlformats.org/officeDocument/2006/relationships/image" Target="../media/image5608.png"/><Relationship Id="rId258" Type="http://schemas.openxmlformats.org/officeDocument/2006/relationships/customXml" Target="../ink/ink10564.xml"/><Relationship Id="rId257" Type="http://schemas.openxmlformats.org/officeDocument/2006/relationships/image" Target="../media/image5607.png"/><Relationship Id="rId256" Type="http://schemas.openxmlformats.org/officeDocument/2006/relationships/customXml" Target="../ink/ink10563.xml"/><Relationship Id="rId255" Type="http://schemas.openxmlformats.org/officeDocument/2006/relationships/image" Target="../media/image5606.png"/><Relationship Id="rId254" Type="http://schemas.openxmlformats.org/officeDocument/2006/relationships/customXml" Target="../ink/ink10562.xml"/><Relationship Id="rId253" Type="http://schemas.openxmlformats.org/officeDocument/2006/relationships/image" Target="../media/image5605.png"/><Relationship Id="rId252" Type="http://schemas.openxmlformats.org/officeDocument/2006/relationships/customXml" Target="../ink/ink10561.xml"/><Relationship Id="rId251" Type="http://schemas.openxmlformats.org/officeDocument/2006/relationships/image" Target="../media/image5604.png"/><Relationship Id="rId250" Type="http://schemas.openxmlformats.org/officeDocument/2006/relationships/customXml" Target="../ink/ink10560.xml"/><Relationship Id="rId25" Type="http://schemas.openxmlformats.org/officeDocument/2006/relationships/customXml" Target="../ink/ink10447.xml"/><Relationship Id="rId249" Type="http://schemas.openxmlformats.org/officeDocument/2006/relationships/image" Target="../media/image5603.png"/><Relationship Id="rId248" Type="http://schemas.openxmlformats.org/officeDocument/2006/relationships/customXml" Target="../ink/ink10559.xml"/><Relationship Id="rId247" Type="http://schemas.openxmlformats.org/officeDocument/2006/relationships/image" Target="../media/image5602.png"/><Relationship Id="rId246" Type="http://schemas.openxmlformats.org/officeDocument/2006/relationships/customXml" Target="../ink/ink10558.xml"/><Relationship Id="rId245" Type="http://schemas.openxmlformats.org/officeDocument/2006/relationships/image" Target="../media/image5601.png"/><Relationship Id="rId244" Type="http://schemas.openxmlformats.org/officeDocument/2006/relationships/customXml" Target="../ink/ink10557.xml"/><Relationship Id="rId243" Type="http://schemas.openxmlformats.org/officeDocument/2006/relationships/image" Target="../media/image5600.png"/><Relationship Id="rId242" Type="http://schemas.openxmlformats.org/officeDocument/2006/relationships/customXml" Target="../ink/ink10556.xml"/><Relationship Id="rId241" Type="http://schemas.openxmlformats.org/officeDocument/2006/relationships/image" Target="../media/image5599.png"/><Relationship Id="rId240" Type="http://schemas.openxmlformats.org/officeDocument/2006/relationships/customXml" Target="../ink/ink10555.xml"/><Relationship Id="rId24" Type="http://schemas.openxmlformats.org/officeDocument/2006/relationships/image" Target="../media/image5492.png"/><Relationship Id="rId239" Type="http://schemas.openxmlformats.org/officeDocument/2006/relationships/image" Target="../media/image5598.png"/><Relationship Id="rId238" Type="http://schemas.openxmlformats.org/officeDocument/2006/relationships/customXml" Target="../ink/ink10554.xml"/><Relationship Id="rId237" Type="http://schemas.openxmlformats.org/officeDocument/2006/relationships/image" Target="../media/image5597.png"/><Relationship Id="rId236" Type="http://schemas.openxmlformats.org/officeDocument/2006/relationships/customXml" Target="../ink/ink10553.xml"/><Relationship Id="rId235" Type="http://schemas.openxmlformats.org/officeDocument/2006/relationships/image" Target="../media/image5596.png"/><Relationship Id="rId234" Type="http://schemas.openxmlformats.org/officeDocument/2006/relationships/customXml" Target="../ink/ink10552.xml"/><Relationship Id="rId233" Type="http://schemas.openxmlformats.org/officeDocument/2006/relationships/image" Target="../media/image5595.png"/><Relationship Id="rId232" Type="http://schemas.openxmlformats.org/officeDocument/2006/relationships/customXml" Target="../ink/ink10551.xml"/><Relationship Id="rId231" Type="http://schemas.openxmlformats.org/officeDocument/2006/relationships/image" Target="../media/image5594.png"/><Relationship Id="rId230" Type="http://schemas.openxmlformats.org/officeDocument/2006/relationships/customXml" Target="../ink/ink10550.xml"/><Relationship Id="rId23" Type="http://schemas.openxmlformats.org/officeDocument/2006/relationships/customXml" Target="../ink/ink10446.xml"/><Relationship Id="rId229" Type="http://schemas.openxmlformats.org/officeDocument/2006/relationships/image" Target="../media/image5593.png"/><Relationship Id="rId228" Type="http://schemas.openxmlformats.org/officeDocument/2006/relationships/customXml" Target="../ink/ink10549.xml"/><Relationship Id="rId227" Type="http://schemas.openxmlformats.org/officeDocument/2006/relationships/image" Target="../media/image5592.png"/><Relationship Id="rId226" Type="http://schemas.openxmlformats.org/officeDocument/2006/relationships/customXml" Target="../ink/ink10548.xml"/><Relationship Id="rId225" Type="http://schemas.openxmlformats.org/officeDocument/2006/relationships/image" Target="../media/image5591.png"/><Relationship Id="rId224" Type="http://schemas.openxmlformats.org/officeDocument/2006/relationships/customXml" Target="../ink/ink10547.xml"/><Relationship Id="rId223" Type="http://schemas.openxmlformats.org/officeDocument/2006/relationships/image" Target="../media/image5590.png"/><Relationship Id="rId222" Type="http://schemas.openxmlformats.org/officeDocument/2006/relationships/customXml" Target="../ink/ink10546.xml"/><Relationship Id="rId221" Type="http://schemas.openxmlformats.org/officeDocument/2006/relationships/image" Target="../media/image5589.png"/><Relationship Id="rId220" Type="http://schemas.openxmlformats.org/officeDocument/2006/relationships/customXml" Target="../ink/ink10545.xml"/><Relationship Id="rId22" Type="http://schemas.openxmlformats.org/officeDocument/2006/relationships/image" Target="../media/image5491.png"/><Relationship Id="rId219" Type="http://schemas.openxmlformats.org/officeDocument/2006/relationships/image" Target="../media/image5588.png"/><Relationship Id="rId218" Type="http://schemas.openxmlformats.org/officeDocument/2006/relationships/customXml" Target="../ink/ink10544.xml"/><Relationship Id="rId217" Type="http://schemas.openxmlformats.org/officeDocument/2006/relationships/image" Target="../media/image5587.png"/><Relationship Id="rId216" Type="http://schemas.openxmlformats.org/officeDocument/2006/relationships/customXml" Target="../ink/ink10543.xml"/><Relationship Id="rId215" Type="http://schemas.openxmlformats.org/officeDocument/2006/relationships/image" Target="../media/image5586.png"/><Relationship Id="rId214" Type="http://schemas.openxmlformats.org/officeDocument/2006/relationships/customXml" Target="../ink/ink10542.xml"/><Relationship Id="rId213" Type="http://schemas.openxmlformats.org/officeDocument/2006/relationships/image" Target="../media/image5585.png"/><Relationship Id="rId212" Type="http://schemas.openxmlformats.org/officeDocument/2006/relationships/customXml" Target="../ink/ink10541.xml"/><Relationship Id="rId211" Type="http://schemas.openxmlformats.org/officeDocument/2006/relationships/image" Target="../media/image5584.png"/><Relationship Id="rId210" Type="http://schemas.openxmlformats.org/officeDocument/2006/relationships/customXml" Target="../ink/ink10540.xml"/><Relationship Id="rId21" Type="http://schemas.openxmlformats.org/officeDocument/2006/relationships/customXml" Target="../ink/ink10445.xml"/><Relationship Id="rId209" Type="http://schemas.openxmlformats.org/officeDocument/2006/relationships/image" Target="../media/image5583.png"/><Relationship Id="rId208" Type="http://schemas.openxmlformats.org/officeDocument/2006/relationships/customXml" Target="../ink/ink10539.xml"/><Relationship Id="rId207" Type="http://schemas.openxmlformats.org/officeDocument/2006/relationships/image" Target="../media/image5582.png"/><Relationship Id="rId206" Type="http://schemas.openxmlformats.org/officeDocument/2006/relationships/customXml" Target="../ink/ink10538.xml"/><Relationship Id="rId205" Type="http://schemas.openxmlformats.org/officeDocument/2006/relationships/image" Target="../media/image5581.png"/><Relationship Id="rId204" Type="http://schemas.openxmlformats.org/officeDocument/2006/relationships/customXml" Target="../ink/ink10537.xml"/><Relationship Id="rId203" Type="http://schemas.openxmlformats.org/officeDocument/2006/relationships/image" Target="../media/image5580.png"/><Relationship Id="rId202" Type="http://schemas.openxmlformats.org/officeDocument/2006/relationships/customXml" Target="../ink/ink10536.xml"/><Relationship Id="rId201" Type="http://schemas.openxmlformats.org/officeDocument/2006/relationships/image" Target="../media/image5579.png"/><Relationship Id="rId200" Type="http://schemas.openxmlformats.org/officeDocument/2006/relationships/customXml" Target="../ink/ink10535.xml"/><Relationship Id="rId20" Type="http://schemas.openxmlformats.org/officeDocument/2006/relationships/image" Target="../media/image5490.png"/><Relationship Id="rId2" Type="http://schemas.openxmlformats.org/officeDocument/2006/relationships/image" Target="../media/image5481.png"/><Relationship Id="rId199" Type="http://schemas.openxmlformats.org/officeDocument/2006/relationships/image" Target="../media/image5578.png"/><Relationship Id="rId198" Type="http://schemas.openxmlformats.org/officeDocument/2006/relationships/customXml" Target="../ink/ink10534.xml"/><Relationship Id="rId197" Type="http://schemas.openxmlformats.org/officeDocument/2006/relationships/image" Target="../media/image5577.png"/><Relationship Id="rId196" Type="http://schemas.openxmlformats.org/officeDocument/2006/relationships/customXml" Target="../ink/ink10533.xml"/><Relationship Id="rId195" Type="http://schemas.openxmlformats.org/officeDocument/2006/relationships/image" Target="../media/image5576.png"/><Relationship Id="rId194" Type="http://schemas.openxmlformats.org/officeDocument/2006/relationships/customXml" Target="../ink/ink10532.xml"/><Relationship Id="rId193" Type="http://schemas.openxmlformats.org/officeDocument/2006/relationships/image" Target="../media/image5575.png"/><Relationship Id="rId192" Type="http://schemas.openxmlformats.org/officeDocument/2006/relationships/customXml" Target="../ink/ink10531.xml"/><Relationship Id="rId191" Type="http://schemas.openxmlformats.org/officeDocument/2006/relationships/image" Target="../media/image5574.png"/><Relationship Id="rId190" Type="http://schemas.openxmlformats.org/officeDocument/2006/relationships/customXml" Target="../ink/ink10530.xml"/><Relationship Id="rId19" Type="http://schemas.openxmlformats.org/officeDocument/2006/relationships/customXml" Target="../ink/ink10444.xml"/><Relationship Id="rId189" Type="http://schemas.openxmlformats.org/officeDocument/2006/relationships/image" Target="../media/image5573.png"/><Relationship Id="rId188" Type="http://schemas.openxmlformats.org/officeDocument/2006/relationships/customXml" Target="../ink/ink10529.xml"/><Relationship Id="rId187" Type="http://schemas.openxmlformats.org/officeDocument/2006/relationships/image" Target="../media/image5572.png"/><Relationship Id="rId186" Type="http://schemas.openxmlformats.org/officeDocument/2006/relationships/customXml" Target="../ink/ink10528.xml"/><Relationship Id="rId185" Type="http://schemas.openxmlformats.org/officeDocument/2006/relationships/image" Target="../media/image5571.png"/><Relationship Id="rId184" Type="http://schemas.openxmlformats.org/officeDocument/2006/relationships/customXml" Target="../ink/ink10527.xml"/><Relationship Id="rId183" Type="http://schemas.openxmlformats.org/officeDocument/2006/relationships/image" Target="../media/image5570.png"/><Relationship Id="rId182" Type="http://schemas.openxmlformats.org/officeDocument/2006/relationships/customXml" Target="../ink/ink10526.xml"/><Relationship Id="rId181" Type="http://schemas.openxmlformats.org/officeDocument/2006/relationships/image" Target="../media/image5569.png"/><Relationship Id="rId180" Type="http://schemas.openxmlformats.org/officeDocument/2006/relationships/customXml" Target="../ink/ink10525.xml"/><Relationship Id="rId18" Type="http://schemas.openxmlformats.org/officeDocument/2006/relationships/image" Target="../media/image5489.png"/><Relationship Id="rId179" Type="http://schemas.openxmlformats.org/officeDocument/2006/relationships/image" Target="../media/image5568.png"/><Relationship Id="rId178" Type="http://schemas.openxmlformats.org/officeDocument/2006/relationships/customXml" Target="../ink/ink10524.xml"/><Relationship Id="rId177" Type="http://schemas.openxmlformats.org/officeDocument/2006/relationships/image" Target="../media/image5567.png"/><Relationship Id="rId176" Type="http://schemas.openxmlformats.org/officeDocument/2006/relationships/customXml" Target="../ink/ink10523.xml"/><Relationship Id="rId175" Type="http://schemas.openxmlformats.org/officeDocument/2006/relationships/image" Target="../media/image5566.png"/><Relationship Id="rId174" Type="http://schemas.openxmlformats.org/officeDocument/2006/relationships/customXml" Target="../ink/ink10522.xml"/><Relationship Id="rId173" Type="http://schemas.openxmlformats.org/officeDocument/2006/relationships/image" Target="../media/image5565.png"/><Relationship Id="rId172" Type="http://schemas.openxmlformats.org/officeDocument/2006/relationships/customXml" Target="../ink/ink10521.xml"/><Relationship Id="rId171" Type="http://schemas.openxmlformats.org/officeDocument/2006/relationships/image" Target="../media/image5564.png"/><Relationship Id="rId170" Type="http://schemas.openxmlformats.org/officeDocument/2006/relationships/customXml" Target="../ink/ink10520.xml"/><Relationship Id="rId17" Type="http://schemas.openxmlformats.org/officeDocument/2006/relationships/customXml" Target="../ink/ink10443.xml"/><Relationship Id="rId169" Type="http://schemas.openxmlformats.org/officeDocument/2006/relationships/image" Target="../media/image5563.png"/><Relationship Id="rId168" Type="http://schemas.openxmlformats.org/officeDocument/2006/relationships/customXml" Target="../ink/ink10519.xml"/><Relationship Id="rId167" Type="http://schemas.openxmlformats.org/officeDocument/2006/relationships/image" Target="../media/image5562.png"/><Relationship Id="rId166" Type="http://schemas.openxmlformats.org/officeDocument/2006/relationships/customXml" Target="../ink/ink10518.xml"/><Relationship Id="rId165" Type="http://schemas.openxmlformats.org/officeDocument/2006/relationships/image" Target="../media/image5561.png"/><Relationship Id="rId164" Type="http://schemas.openxmlformats.org/officeDocument/2006/relationships/customXml" Target="../ink/ink10517.xml"/><Relationship Id="rId163" Type="http://schemas.openxmlformats.org/officeDocument/2006/relationships/image" Target="../media/image5560.png"/><Relationship Id="rId162" Type="http://schemas.openxmlformats.org/officeDocument/2006/relationships/customXml" Target="../ink/ink10516.xml"/><Relationship Id="rId161" Type="http://schemas.openxmlformats.org/officeDocument/2006/relationships/image" Target="../media/image5559.png"/><Relationship Id="rId160" Type="http://schemas.openxmlformats.org/officeDocument/2006/relationships/customXml" Target="../ink/ink10515.xml"/><Relationship Id="rId16" Type="http://schemas.openxmlformats.org/officeDocument/2006/relationships/image" Target="../media/image5488.png"/><Relationship Id="rId159" Type="http://schemas.openxmlformats.org/officeDocument/2006/relationships/image" Target="../media/image5558.png"/><Relationship Id="rId158" Type="http://schemas.openxmlformats.org/officeDocument/2006/relationships/customXml" Target="../ink/ink10514.xml"/><Relationship Id="rId157" Type="http://schemas.openxmlformats.org/officeDocument/2006/relationships/image" Target="../media/image5557.png"/><Relationship Id="rId156" Type="http://schemas.openxmlformats.org/officeDocument/2006/relationships/customXml" Target="../ink/ink10513.xml"/><Relationship Id="rId155" Type="http://schemas.openxmlformats.org/officeDocument/2006/relationships/image" Target="../media/image5556.png"/><Relationship Id="rId154" Type="http://schemas.openxmlformats.org/officeDocument/2006/relationships/customXml" Target="../ink/ink10512.xml"/><Relationship Id="rId153" Type="http://schemas.openxmlformats.org/officeDocument/2006/relationships/image" Target="../media/image5555.png"/><Relationship Id="rId152" Type="http://schemas.openxmlformats.org/officeDocument/2006/relationships/customXml" Target="../ink/ink10511.xml"/><Relationship Id="rId151" Type="http://schemas.openxmlformats.org/officeDocument/2006/relationships/image" Target="../media/image5554.png"/><Relationship Id="rId150" Type="http://schemas.openxmlformats.org/officeDocument/2006/relationships/customXml" Target="../ink/ink10510.xml"/><Relationship Id="rId15" Type="http://schemas.openxmlformats.org/officeDocument/2006/relationships/customXml" Target="../ink/ink10442.xml"/><Relationship Id="rId149" Type="http://schemas.openxmlformats.org/officeDocument/2006/relationships/image" Target="../media/image5553.png"/><Relationship Id="rId148" Type="http://schemas.openxmlformats.org/officeDocument/2006/relationships/customXml" Target="../ink/ink10509.xml"/><Relationship Id="rId147" Type="http://schemas.openxmlformats.org/officeDocument/2006/relationships/image" Target="../media/image5552.png"/><Relationship Id="rId146" Type="http://schemas.openxmlformats.org/officeDocument/2006/relationships/customXml" Target="../ink/ink10508.xml"/><Relationship Id="rId145" Type="http://schemas.openxmlformats.org/officeDocument/2006/relationships/image" Target="../media/image5551.png"/><Relationship Id="rId144" Type="http://schemas.openxmlformats.org/officeDocument/2006/relationships/customXml" Target="../ink/ink10507.xml"/><Relationship Id="rId143" Type="http://schemas.openxmlformats.org/officeDocument/2006/relationships/image" Target="../media/image5550.png"/><Relationship Id="rId142" Type="http://schemas.openxmlformats.org/officeDocument/2006/relationships/customXml" Target="../ink/ink10506.xml"/><Relationship Id="rId141" Type="http://schemas.openxmlformats.org/officeDocument/2006/relationships/image" Target="../media/image5549.png"/><Relationship Id="rId140" Type="http://schemas.openxmlformats.org/officeDocument/2006/relationships/customXml" Target="../ink/ink10505.xml"/><Relationship Id="rId14" Type="http://schemas.openxmlformats.org/officeDocument/2006/relationships/image" Target="../media/image5487.png"/><Relationship Id="rId139" Type="http://schemas.openxmlformats.org/officeDocument/2006/relationships/image" Target="../media/image5548.png"/><Relationship Id="rId138" Type="http://schemas.openxmlformats.org/officeDocument/2006/relationships/customXml" Target="../ink/ink10504.xml"/><Relationship Id="rId137" Type="http://schemas.openxmlformats.org/officeDocument/2006/relationships/image" Target="../media/image5547.png"/><Relationship Id="rId136" Type="http://schemas.openxmlformats.org/officeDocument/2006/relationships/customXml" Target="../ink/ink10503.xml"/><Relationship Id="rId135" Type="http://schemas.openxmlformats.org/officeDocument/2006/relationships/image" Target="../media/image5546.png"/><Relationship Id="rId134" Type="http://schemas.openxmlformats.org/officeDocument/2006/relationships/customXml" Target="../ink/ink10502.xml"/><Relationship Id="rId133" Type="http://schemas.openxmlformats.org/officeDocument/2006/relationships/image" Target="../media/image5545.png"/><Relationship Id="rId132" Type="http://schemas.openxmlformats.org/officeDocument/2006/relationships/customXml" Target="../ink/ink10501.xml"/><Relationship Id="rId131" Type="http://schemas.openxmlformats.org/officeDocument/2006/relationships/image" Target="../media/image5544.png"/><Relationship Id="rId130" Type="http://schemas.openxmlformats.org/officeDocument/2006/relationships/customXml" Target="../ink/ink10500.xml"/><Relationship Id="rId13" Type="http://schemas.openxmlformats.org/officeDocument/2006/relationships/customXml" Target="../ink/ink10441.xml"/><Relationship Id="rId129" Type="http://schemas.openxmlformats.org/officeDocument/2006/relationships/image" Target="../media/image5543.png"/><Relationship Id="rId128" Type="http://schemas.openxmlformats.org/officeDocument/2006/relationships/customXml" Target="../ink/ink10499.xml"/><Relationship Id="rId127" Type="http://schemas.openxmlformats.org/officeDocument/2006/relationships/image" Target="../media/image5542.png"/><Relationship Id="rId126" Type="http://schemas.openxmlformats.org/officeDocument/2006/relationships/customXml" Target="../ink/ink10498.xml"/><Relationship Id="rId125" Type="http://schemas.openxmlformats.org/officeDocument/2006/relationships/image" Target="../media/image5541.png"/><Relationship Id="rId124" Type="http://schemas.openxmlformats.org/officeDocument/2006/relationships/customXml" Target="../ink/ink10497.xml"/><Relationship Id="rId123" Type="http://schemas.openxmlformats.org/officeDocument/2006/relationships/image" Target="../media/image5540.png"/><Relationship Id="rId122" Type="http://schemas.openxmlformats.org/officeDocument/2006/relationships/customXml" Target="../ink/ink10496.xml"/><Relationship Id="rId121" Type="http://schemas.openxmlformats.org/officeDocument/2006/relationships/image" Target="../media/image5539.png"/><Relationship Id="rId120" Type="http://schemas.openxmlformats.org/officeDocument/2006/relationships/customXml" Target="../ink/ink10495.xml"/><Relationship Id="rId12" Type="http://schemas.openxmlformats.org/officeDocument/2006/relationships/image" Target="../media/image5486.png"/><Relationship Id="rId119" Type="http://schemas.openxmlformats.org/officeDocument/2006/relationships/image" Target="../media/image5538.png"/><Relationship Id="rId118" Type="http://schemas.openxmlformats.org/officeDocument/2006/relationships/customXml" Target="../ink/ink10494.xml"/><Relationship Id="rId117" Type="http://schemas.openxmlformats.org/officeDocument/2006/relationships/image" Target="../media/image5537.png"/><Relationship Id="rId116" Type="http://schemas.openxmlformats.org/officeDocument/2006/relationships/customXml" Target="../ink/ink10493.xml"/><Relationship Id="rId115" Type="http://schemas.openxmlformats.org/officeDocument/2006/relationships/image" Target="../media/image5536.png"/><Relationship Id="rId114" Type="http://schemas.openxmlformats.org/officeDocument/2006/relationships/customXml" Target="../ink/ink10492.xml"/><Relationship Id="rId113" Type="http://schemas.openxmlformats.org/officeDocument/2006/relationships/image" Target="../media/image5535.png"/><Relationship Id="rId112" Type="http://schemas.openxmlformats.org/officeDocument/2006/relationships/customXml" Target="../ink/ink10491.xml"/><Relationship Id="rId111" Type="http://schemas.openxmlformats.org/officeDocument/2006/relationships/image" Target="../media/image5534.png"/><Relationship Id="rId110" Type="http://schemas.openxmlformats.org/officeDocument/2006/relationships/customXml" Target="../ink/ink10490.xml"/><Relationship Id="rId11" Type="http://schemas.openxmlformats.org/officeDocument/2006/relationships/customXml" Target="../ink/ink10440.xml"/><Relationship Id="rId109" Type="http://schemas.openxmlformats.org/officeDocument/2006/relationships/image" Target="../media/image5533.png"/><Relationship Id="rId108" Type="http://schemas.openxmlformats.org/officeDocument/2006/relationships/customXml" Target="../ink/ink10489.xml"/><Relationship Id="rId107" Type="http://schemas.openxmlformats.org/officeDocument/2006/relationships/image" Target="../media/image5532.png"/><Relationship Id="rId106" Type="http://schemas.openxmlformats.org/officeDocument/2006/relationships/customXml" Target="../ink/ink10488.xml"/><Relationship Id="rId105" Type="http://schemas.openxmlformats.org/officeDocument/2006/relationships/image" Target="../media/image5531.png"/><Relationship Id="rId104" Type="http://schemas.openxmlformats.org/officeDocument/2006/relationships/customXml" Target="../ink/ink10487.xml"/><Relationship Id="rId103" Type="http://schemas.openxmlformats.org/officeDocument/2006/relationships/image" Target="../media/image5530.png"/><Relationship Id="rId102" Type="http://schemas.openxmlformats.org/officeDocument/2006/relationships/customXml" Target="../ink/ink10486.xml"/><Relationship Id="rId101" Type="http://schemas.openxmlformats.org/officeDocument/2006/relationships/image" Target="../media/image5529.png"/><Relationship Id="rId100" Type="http://schemas.openxmlformats.org/officeDocument/2006/relationships/customXml" Target="../ink/ink10485.xml"/><Relationship Id="rId10" Type="http://schemas.openxmlformats.org/officeDocument/2006/relationships/image" Target="../media/image5485.png"/><Relationship Id="rId1" Type="http://schemas.openxmlformats.org/officeDocument/2006/relationships/customXml" Target="../ink/ink10435.xml"/></Relationships>
</file>

<file path=ppt/slides/_rels/slide13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664.png"/><Relationship Id="rId98" Type="http://schemas.openxmlformats.org/officeDocument/2006/relationships/customXml" Target="../ink/ink10619.xml"/><Relationship Id="rId97" Type="http://schemas.openxmlformats.org/officeDocument/2006/relationships/image" Target="../media/image5663.png"/><Relationship Id="rId96" Type="http://schemas.openxmlformats.org/officeDocument/2006/relationships/customXml" Target="../ink/ink10618.xml"/><Relationship Id="rId95" Type="http://schemas.openxmlformats.org/officeDocument/2006/relationships/image" Target="../media/image5662.png"/><Relationship Id="rId94" Type="http://schemas.openxmlformats.org/officeDocument/2006/relationships/customXml" Target="../ink/ink10617.xml"/><Relationship Id="rId93" Type="http://schemas.openxmlformats.org/officeDocument/2006/relationships/image" Target="../media/image5661.png"/><Relationship Id="rId92" Type="http://schemas.openxmlformats.org/officeDocument/2006/relationships/customXml" Target="../ink/ink10616.xml"/><Relationship Id="rId91" Type="http://schemas.openxmlformats.org/officeDocument/2006/relationships/image" Target="../media/image5660.png"/><Relationship Id="rId90" Type="http://schemas.openxmlformats.org/officeDocument/2006/relationships/customXml" Target="../ink/ink10615.xml"/><Relationship Id="rId9" Type="http://schemas.openxmlformats.org/officeDocument/2006/relationships/image" Target="../media/image5619.png"/><Relationship Id="rId89" Type="http://schemas.openxmlformats.org/officeDocument/2006/relationships/image" Target="../media/image5659.png"/><Relationship Id="rId88" Type="http://schemas.openxmlformats.org/officeDocument/2006/relationships/customXml" Target="../ink/ink10614.xml"/><Relationship Id="rId87" Type="http://schemas.openxmlformats.org/officeDocument/2006/relationships/image" Target="../media/image5658.png"/><Relationship Id="rId86" Type="http://schemas.openxmlformats.org/officeDocument/2006/relationships/customXml" Target="../ink/ink10613.xml"/><Relationship Id="rId85" Type="http://schemas.openxmlformats.org/officeDocument/2006/relationships/image" Target="../media/image5657.png"/><Relationship Id="rId84" Type="http://schemas.openxmlformats.org/officeDocument/2006/relationships/customXml" Target="../ink/ink10612.xml"/><Relationship Id="rId83" Type="http://schemas.openxmlformats.org/officeDocument/2006/relationships/image" Target="../media/image5656.png"/><Relationship Id="rId82" Type="http://schemas.openxmlformats.org/officeDocument/2006/relationships/customXml" Target="../ink/ink10611.xml"/><Relationship Id="rId81" Type="http://schemas.openxmlformats.org/officeDocument/2006/relationships/image" Target="../media/image5655.png"/><Relationship Id="rId80" Type="http://schemas.openxmlformats.org/officeDocument/2006/relationships/customXml" Target="../ink/ink10610.xml"/><Relationship Id="rId8" Type="http://schemas.openxmlformats.org/officeDocument/2006/relationships/customXml" Target="../ink/ink10574.xml"/><Relationship Id="rId79" Type="http://schemas.openxmlformats.org/officeDocument/2006/relationships/image" Target="../media/image5654.png"/><Relationship Id="rId78" Type="http://schemas.openxmlformats.org/officeDocument/2006/relationships/customXml" Target="../ink/ink10609.xml"/><Relationship Id="rId77" Type="http://schemas.openxmlformats.org/officeDocument/2006/relationships/image" Target="../media/image5653.png"/><Relationship Id="rId76" Type="http://schemas.openxmlformats.org/officeDocument/2006/relationships/customXml" Target="../ink/ink10608.xml"/><Relationship Id="rId75" Type="http://schemas.openxmlformats.org/officeDocument/2006/relationships/image" Target="../media/image5652.png"/><Relationship Id="rId74" Type="http://schemas.openxmlformats.org/officeDocument/2006/relationships/customXml" Target="../ink/ink10607.xml"/><Relationship Id="rId73" Type="http://schemas.openxmlformats.org/officeDocument/2006/relationships/image" Target="../media/image5651.png"/><Relationship Id="rId72" Type="http://schemas.openxmlformats.org/officeDocument/2006/relationships/customXml" Target="../ink/ink10606.xml"/><Relationship Id="rId71" Type="http://schemas.openxmlformats.org/officeDocument/2006/relationships/image" Target="../media/image5650.png"/><Relationship Id="rId70" Type="http://schemas.openxmlformats.org/officeDocument/2006/relationships/customXml" Target="../ink/ink10605.xml"/><Relationship Id="rId7" Type="http://schemas.openxmlformats.org/officeDocument/2006/relationships/image" Target="../media/image5618.png"/><Relationship Id="rId69" Type="http://schemas.openxmlformats.org/officeDocument/2006/relationships/image" Target="../media/image5649.png"/><Relationship Id="rId68" Type="http://schemas.openxmlformats.org/officeDocument/2006/relationships/customXml" Target="../ink/ink10604.xml"/><Relationship Id="rId67" Type="http://schemas.openxmlformats.org/officeDocument/2006/relationships/image" Target="../media/image5648.png"/><Relationship Id="rId66" Type="http://schemas.openxmlformats.org/officeDocument/2006/relationships/customXml" Target="../ink/ink10603.xml"/><Relationship Id="rId65" Type="http://schemas.openxmlformats.org/officeDocument/2006/relationships/image" Target="../media/image5647.png"/><Relationship Id="rId64" Type="http://schemas.openxmlformats.org/officeDocument/2006/relationships/customXml" Target="../ink/ink10602.xml"/><Relationship Id="rId63" Type="http://schemas.openxmlformats.org/officeDocument/2006/relationships/image" Target="../media/image5646.png"/><Relationship Id="rId62" Type="http://schemas.openxmlformats.org/officeDocument/2006/relationships/customXml" Target="../ink/ink10601.xml"/><Relationship Id="rId61" Type="http://schemas.openxmlformats.org/officeDocument/2006/relationships/image" Target="../media/image5645.png"/><Relationship Id="rId60" Type="http://schemas.openxmlformats.org/officeDocument/2006/relationships/customXml" Target="../ink/ink10600.xml"/><Relationship Id="rId6" Type="http://schemas.openxmlformats.org/officeDocument/2006/relationships/customXml" Target="../ink/ink10573.xml"/><Relationship Id="rId59" Type="http://schemas.openxmlformats.org/officeDocument/2006/relationships/image" Target="../media/image5644.png"/><Relationship Id="rId58" Type="http://schemas.openxmlformats.org/officeDocument/2006/relationships/customXml" Target="../ink/ink10599.xml"/><Relationship Id="rId57" Type="http://schemas.openxmlformats.org/officeDocument/2006/relationships/image" Target="../media/image5643.png"/><Relationship Id="rId56" Type="http://schemas.openxmlformats.org/officeDocument/2006/relationships/customXml" Target="../ink/ink10598.xml"/><Relationship Id="rId55" Type="http://schemas.openxmlformats.org/officeDocument/2006/relationships/image" Target="../media/image5642.png"/><Relationship Id="rId54" Type="http://schemas.openxmlformats.org/officeDocument/2006/relationships/customXml" Target="../ink/ink10597.xml"/><Relationship Id="rId53" Type="http://schemas.openxmlformats.org/officeDocument/2006/relationships/image" Target="../media/image5641.png"/><Relationship Id="rId52" Type="http://schemas.openxmlformats.org/officeDocument/2006/relationships/customXml" Target="../ink/ink10596.xml"/><Relationship Id="rId51" Type="http://schemas.openxmlformats.org/officeDocument/2006/relationships/image" Target="../media/image5640.png"/><Relationship Id="rId507" Type="http://schemas.openxmlformats.org/officeDocument/2006/relationships/slideLayout" Target="../slideLayouts/slideLayout25.xml"/><Relationship Id="rId506" Type="http://schemas.openxmlformats.org/officeDocument/2006/relationships/image" Target="../media/image5866.png"/><Relationship Id="rId505" Type="http://schemas.openxmlformats.org/officeDocument/2006/relationships/customXml" Target="../ink/ink10824.xml"/><Relationship Id="rId504" Type="http://schemas.openxmlformats.org/officeDocument/2006/relationships/image" Target="../media/image5865.png"/><Relationship Id="rId503" Type="http://schemas.openxmlformats.org/officeDocument/2006/relationships/customXml" Target="../ink/ink10823.xml"/><Relationship Id="rId502" Type="http://schemas.openxmlformats.org/officeDocument/2006/relationships/image" Target="../media/image5864.png"/><Relationship Id="rId501" Type="http://schemas.openxmlformats.org/officeDocument/2006/relationships/customXml" Target="../ink/ink10822.xml"/><Relationship Id="rId500" Type="http://schemas.openxmlformats.org/officeDocument/2006/relationships/image" Target="../media/image5863.png"/><Relationship Id="rId50" Type="http://schemas.openxmlformats.org/officeDocument/2006/relationships/customXml" Target="../ink/ink10595.xml"/><Relationship Id="rId5" Type="http://schemas.openxmlformats.org/officeDocument/2006/relationships/image" Target="../media/image5617.png"/><Relationship Id="rId499" Type="http://schemas.openxmlformats.org/officeDocument/2006/relationships/customXml" Target="../ink/ink10821.xml"/><Relationship Id="rId498" Type="http://schemas.openxmlformats.org/officeDocument/2006/relationships/image" Target="../media/image5862.png"/><Relationship Id="rId497" Type="http://schemas.openxmlformats.org/officeDocument/2006/relationships/customXml" Target="../ink/ink10820.xml"/><Relationship Id="rId496" Type="http://schemas.openxmlformats.org/officeDocument/2006/relationships/image" Target="../media/image5861.png"/><Relationship Id="rId495" Type="http://schemas.openxmlformats.org/officeDocument/2006/relationships/customXml" Target="../ink/ink10819.xml"/><Relationship Id="rId494" Type="http://schemas.openxmlformats.org/officeDocument/2006/relationships/image" Target="../media/image5860.png"/><Relationship Id="rId493" Type="http://schemas.openxmlformats.org/officeDocument/2006/relationships/customXml" Target="../ink/ink10818.xml"/><Relationship Id="rId492" Type="http://schemas.openxmlformats.org/officeDocument/2006/relationships/image" Target="../media/image5859.png"/><Relationship Id="rId491" Type="http://schemas.openxmlformats.org/officeDocument/2006/relationships/customXml" Target="../ink/ink10817.xml"/><Relationship Id="rId490" Type="http://schemas.openxmlformats.org/officeDocument/2006/relationships/image" Target="../media/image5858.png"/><Relationship Id="rId49" Type="http://schemas.openxmlformats.org/officeDocument/2006/relationships/image" Target="../media/image5639.png"/><Relationship Id="rId489" Type="http://schemas.openxmlformats.org/officeDocument/2006/relationships/customXml" Target="../ink/ink10816.xml"/><Relationship Id="rId488" Type="http://schemas.openxmlformats.org/officeDocument/2006/relationships/image" Target="../media/image5857.png"/><Relationship Id="rId487" Type="http://schemas.openxmlformats.org/officeDocument/2006/relationships/customXml" Target="../ink/ink10815.xml"/><Relationship Id="rId486" Type="http://schemas.openxmlformats.org/officeDocument/2006/relationships/image" Target="../media/image5856.png"/><Relationship Id="rId485" Type="http://schemas.openxmlformats.org/officeDocument/2006/relationships/customXml" Target="../ink/ink10814.xml"/><Relationship Id="rId484" Type="http://schemas.openxmlformats.org/officeDocument/2006/relationships/image" Target="../media/image5855.png"/><Relationship Id="rId483" Type="http://schemas.openxmlformats.org/officeDocument/2006/relationships/customXml" Target="../ink/ink10813.xml"/><Relationship Id="rId482" Type="http://schemas.openxmlformats.org/officeDocument/2006/relationships/image" Target="../media/image5854.png"/><Relationship Id="rId481" Type="http://schemas.openxmlformats.org/officeDocument/2006/relationships/customXml" Target="../ink/ink10812.xml"/><Relationship Id="rId480" Type="http://schemas.openxmlformats.org/officeDocument/2006/relationships/image" Target="../media/image5853.png"/><Relationship Id="rId48" Type="http://schemas.openxmlformats.org/officeDocument/2006/relationships/customXml" Target="../ink/ink10594.xml"/><Relationship Id="rId479" Type="http://schemas.openxmlformats.org/officeDocument/2006/relationships/customXml" Target="../ink/ink10811.xml"/><Relationship Id="rId478" Type="http://schemas.openxmlformats.org/officeDocument/2006/relationships/image" Target="../media/image5852.png"/><Relationship Id="rId477" Type="http://schemas.openxmlformats.org/officeDocument/2006/relationships/customXml" Target="../ink/ink10810.xml"/><Relationship Id="rId476" Type="http://schemas.openxmlformats.org/officeDocument/2006/relationships/image" Target="../media/image5851.png"/><Relationship Id="rId475" Type="http://schemas.openxmlformats.org/officeDocument/2006/relationships/customXml" Target="../ink/ink10809.xml"/><Relationship Id="rId474" Type="http://schemas.openxmlformats.org/officeDocument/2006/relationships/image" Target="../media/image5850.png"/><Relationship Id="rId473" Type="http://schemas.openxmlformats.org/officeDocument/2006/relationships/customXml" Target="../ink/ink10808.xml"/><Relationship Id="rId472" Type="http://schemas.openxmlformats.org/officeDocument/2006/relationships/image" Target="../media/image5849.png"/><Relationship Id="rId471" Type="http://schemas.openxmlformats.org/officeDocument/2006/relationships/customXml" Target="../ink/ink10807.xml"/><Relationship Id="rId470" Type="http://schemas.openxmlformats.org/officeDocument/2006/relationships/image" Target="../media/image5848.png"/><Relationship Id="rId47" Type="http://schemas.openxmlformats.org/officeDocument/2006/relationships/image" Target="../media/image5638.png"/><Relationship Id="rId469" Type="http://schemas.openxmlformats.org/officeDocument/2006/relationships/customXml" Target="../ink/ink10806.xml"/><Relationship Id="rId468" Type="http://schemas.openxmlformats.org/officeDocument/2006/relationships/image" Target="../media/image5847.png"/><Relationship Id="rId467" Type="http://schemas.openxmlformats.org/officeDocument/2006/relationships/customXml" Target="../ink/ink10805.xml"/><Relationship Id="rId466" Type="http://schemas.openxmlformats.org/officeDocument/2006/relationships/image" Target="../media/image5846.png"/><Relationship Id="rId465" Type="http://schemas.openxmlformats.org/officeDocument/2006/relationships/customXml" Target="../ink/ink10804.xml"/><Relationship Id="rId464" Type="http://schemas.openxmlformats.org/officeDocument/2006/relationships/image" Target="../media/image5845.png"/><Relationship Id="rId463" Type="http://schemas.openxmlformats.org/officeDocument/2006/relationships/customXml" Target="../ink/ink10803.xml"/><Relationship Id="rId462" Type="http://schemas.openxmlformats.org/officeDocument/2006/relationships/image" Target="../media/image5844.png"/><Relationship Id="rId461" Type="http://schemas.openxmlformats.org/officeDocument/2006/relationships/customXml" Target="../ink/ink10802.xml"/><Relationship Id="rId460" Type="http://schemas.openxmlformats.org/officeDocument/2006/relationships/image" Target="../media/image5843.png"/><Relationship Id="rId46" Type="http://schemas.openxmlformats.org/officeDocument/2006/relationships/customXml" Target="../ink/ink10593.xml"/><Relationship Id="rId459" Type="http://schemas.openxmlformats.org/officeDocument/2006/relationships/customXml" Target="../ink/ink10801.xml"/><Relationship Id="rId458" Type="http://schemas.openxmlformats.org/officeDocument/2006/relationships/image" Target="../media/image5842.png"/><Relationship Id="rId457" Type="http://schemas.openxmlformats.org/officeDocument/2006/relationships/customXml" Target="../ink/ink10800.xml"/><Relationship Id="rId456" Type="http://schemas.openxmlformats.org/officeDocument/2006/relationships/image" Target="../media/image5841.png"/><Relationship Id="rId455" Type="http://schemas.openxmlformats.org/officeDocument/2006/relationships/customXml" Target="../ink/ink10799.xml"/><Relationship Id="rId454" Type="http://schemas.openxmlformats.org/officeDocument/2006/relationships/image" Target="../media/image5840.png"/><Relationship Id="rId453" Type="http://schemas.openxmlformats.org/officeDocument/2006/relationships/customXml" Target="../ink/ink10798.xml"/><Relationship Id="rId452" Type="http://schemas.openxmlformats.org/officeDocument/2006/relationships/image" Target="../media/image5839.png"/><Relationship Id="rId451" Type="http://schemas.openxmlformats.org/officeDocument/2006/relationships/customXml" Target="../ink/ink10797.xml"/><Relationship Id="rId450" Type="http://schemas.openxmlformats.org/officeDocument/2006/relationships/image" Target="../media/image5838.png"/><Relationship Id="rId45" Type="http://schemas.openxmlformats.org/officeDocument/2006/relationships/image" Target="../media/image5637.png"/><Relationship Id="rId449" Type="http://schemas.openxmlformats.org/officeDocument/2006/relationships/customXml" Target="../ink/ink10796.xml"/><Relationship Id="rId448" Type="http://schemas.openxmlformats.org/officeDocument/2006/relationships/image" Target="../media/image5837.png"/><Relationship Id="rId447" Type="http://schemas.openxmlformats.org/officeDocument/2006/relationships/customXml" Target="../ink/ink10795.xml"/><Relationship Id="rId446" Type="http://schemas.openxmlformats.org/officeDocument/2006/relationships/image" Target="../media/image5836.png"/><Relationship Id="rId445" Type="http://schemas.openxmlformats.org/officeDocument/2006/relationships/customXml" Target="../ink/ink10794.xml"/><Relationship Id="rId444" Type="http://schemas.openxmlformats.org/officeDocument/2006/relationships/image" Target="../media/image5835.png"/><Relationship Id="rId443" Type="http://schemas.openxmlformats.org/officeDocument/2006/relationships/customXml" Target="../ink/ink10793.xml"/><Relationship Id="rId442" Type="http://schemas.openxmlformats.org/officeDocument/2006/relationships/image" Target="../media/image5834.png"/><Relationship Id="rId441" Type="http://schemas.openxmlformats.org/officeDocument/2006/relationships/customXml" Target="../ink/ink10792.xml"/><Relationship Id="rId440" Type="http://schemas.openxmlformats.org/officeDocument/2006/relationships/image" Target="../media/image5833.png"/><Relationship Id="rId44" Type="http://schemas.openxmlformats.org/officeDocument/2006/relationships/customXml" Target="../ink/ink10592.xml"/><Relationship Id="rId439" Type="http://schemas.openxmlformats.org/officeDocument/2006/relationships/customXml" Target="../ink/ink10791.xml"/><Relationship Id="rId438" Type="http://schemas.openxmlformats.org/officeDocument/2006/relationships/image" Target="../media/image5832.png"/><Relationship Id="rId437" Type="http://schemas.openxmlformats.org/officeDocument/2006/relationships/customXml" Target="../ink/ink10790.xml"/><Relationship Id="rId436" Type="http://schemas.openxmlformats.org/officeDocument/2006/relationships/image" Target="../media/image5831.png"/><Relationship Id="rId435" Type="http://schemas.openxmlformats.org/officeDocument/2006/relationships/customXml" Target="../ink/ink10789.xml"/><Relationship Id="rId434" Type="http://schemas.openxmlformats.org/officeDocument/2006/relationships/image" Target="../media/image5830.png"/><Relationship Id="rId433" Type="http://schemas.openxmlformats.org/officeDocument/2006/relationships/customXml" Target="../ink/ink10788.xml"/><Relationship Id="rId432" Type="http://schemas.openxmlformats.org/officeDocument/2006/relationships/image" Target="../media/image5829.png"/><Relationship Id="rId431" Type="http://schemas.openxmlformats.org/officeDocument/2006/relationships/customXml" Target="../ink/ink10787.xml"/><Relationship Id="rId430" Type="http://schemas.openxmlformats.org/officeDocument/2006/relationships/image" Target="../media/image5828.png"/><Relationship Id="rId43" Type="http://schemas.openxmlformats.org/officeDocument/2006/relationships/image" Target="../media/image5636.png"/><Relationship Id="rId429" Type="http://schemas.openxmlformats.org/officeDocument/2006/relationships/customXml" Target="../ink/ink10786.xml"/><Relationship Id="rId428" Type="http://schemas.openxmlformats.org/officeDocument/2006/relationships/image" Target="../media/image5827.png"/><Relationship Id="rId427" Type="http://schemas.openxmlformats.org/officeDocument/2006/relationships/customXml" Target="../ink/ink10785.xml"/><Relationship Id="rId426" Type="http://schemas.openxmlformats.org/officeDocument/2006/relationships/image" Target="../media/image5826.png"/><Relationship Id="rId425" Type="http://schemas.openxmlformats.org/officeDocument/2006/relationships/customXml" Target="../ink/ink10784.xml"/><Relationship Id="rId424" Type="http://schemas.openxmlformats.org/officeDocument/2006/relationships/image" Target="../media/image5825.png"/><Relationship Id="rId423" Type="http://schemas.openxmlformats.org/officeDocument/2006/relationships/customXml" Target="../ink/ink10783.xml"/><Relationship Id="rId422" Type="http://schemas.openxmlformats.org/officeDocument/2006/relationships/image" Target="../media/image5824.png"/><Relationship Id="rId421" Type="http://schemas.openxmlformats.org/officeDocument/2006/relationships/customXml" Target="../ink/ink10782.xml"/><Relationship Id="rId420" Type="http://schemas.openxmlformats.org/officeDocument/2006/relationships/image" Target="../media/image5823.png"/><Relationship Id="rId42" Type="http://schemas.openxmlformats.org/officeDocument/2006/relationships/customXml" Target="../ink/ink10591.xml"/><Relationship Id="rId419" Type="http://schemas.openxmlformats.org/officeDocument/2006/relationships/customXml" Target="../ink/ink10781.xml"/><Relationship Id="rId418" Type="http://schemas.openxmlformats.org/officeDocument/2006/relationships/image" Target="../media/image5822.png"/><Relationship Id="rId417" Type="http://schemas.openxmlformats.org/officeDocument/2006/relationships/customXml" Target="../ink/ink10780.xml"/><Relationship Id="rId416" Type="http://schemas.openxmlformats.org/officeDocument/2006/relationships/image" Target="../media/image5821.png"/><Relationship Id="rId415" Type="http://schemas.openxmlformats.org/officeDocument/2006/relationships/customXml" Target="../ink/ink10779.xml"/><Relationship Id="rId414" Type="http://schemas.openxmlformats.org/officeDocument/2006/relationships/image" Target="../media/image5820.png"/><Relationship Id="rId413" Type="http://schemas.openxmlformats.org/officeDocument/2006/relationships/customXml" Target="../ink/ink10778.xml"/><Relationship Id="rId412" Type="http://schemas.openxmlformats.org/officeDocument/2006/relationships/image" Target="../media/image5819.png"/><Relationship Id="rId411" Type="http://schemas.openxmlformats.org/officeDocument/2006/relationships/customXml" Target="../ink/ink10777.xml"/><Relationship Id="rId410" Type="http://schemas.openxmlformats.org/officeDocument/2006/relationships/image" Target="../media/image5818.png"/><Relationship Id="rId41" Type="http://schemas.openxmlformats.org/officeDocument/2006/relationships/image" Target="../media/image5635.png"/><Relationship Id="rId409" Type="http://schemas.openxmlformats.org/officeDocument/2006/relationships/customXml" Target="../ink/ink10776.xml"/><Relationship Id="rId408" Type="http://schemas.openxmlformats.org/officeDocument/2006/relationships/image" Target="../media/image5817.png"/><Relationship Id="rId407" Type="http://schemas.openxmlformats.org/officeDocument/2006/relationships/customXml" Target="../ink/ink10775.xml"/><Relationship Id="rId406" Type="http://schemas.openxmlformats.org/officeDocument/2006/relationships/image" Target="../media/image5816.png"/><Relationship Id="rId405" Type="http://schemas.openxmlformats.org/officeDocument/2006/relationships/customXml" Target="../ink/ink10774.xml"/><Relationship Id="rId404" Type="http://schemas.openxmlformats.org/officeDocument/2006/relationships/image" Target="../media/image5815.png"/><Relationship Id="rId403" Type="http://schemas.openxmlformats.org/officeDocument/2006/relationships/customXml" Target="../ink/ink10773.xml"/><Relationship Id="rId402" Type="http://schemas.openxmlformats.org/officeDocument/2006/relationships/image" Target="../media/image5814.png"/><Relationship Id="rId401" Type="http://schemas.openxmlformats.org/officeDocument/2006/relationships/customXml" Target="../ink/ink10772.xml"/><Relationship Id="rId400" Type="http://schemas.openxmlformats.org/officeDocument/2006/relationships/image" Target="../media/image5813.png"/><Relationship Id="rId40" Type="http://schemas.openxmlformats.org/officeDocument/2006/relationships/customXml" Target="../ink/ink10590.xml"/><Relationship Id="rId4" Type="http://schemas.openxmlformats.org/officeDocument/2006/relationships/customXml" Target="../ink/ink10572.xml"/><Relationship Id="rId399" Type="http://schemas.openxmlformats.org/officeDocument/2006/relationships/customXml" Target="../ink/ink10771.xml"/><Relationship Id="rId398" Type="http://schemas.openxmlformats.org/officeDocument/2006/relationships/customXml" Target="../ink/ink10770.xml"/><Relationship Id="rId397" Type="http://schemas.openxmlformats.org/officeDocument/2006/relationships/image" Target="../media/image5812.png"/><Relationship Id="rId396" Type="http://schemas.openxmlformats.org/officeDocument/2006/relationships/customXml" Target="../ink/ink10769.xml"/><Relationship Id="rId395" Type="http://schemas.openxmlformats.org/officeDocument/2006/relationships/image" Target="../media/image5811.png"/><Relationship Id="rId394" Type="http://schemas.openxmlformats.org/officeDocument/2006/relationships/customXml" Target="../ink/ink10768.xml"/><Relationship Id="rId393" Type="http://schemas.openxmlformats.org/officeDocument/2006/relationships/image" Target="../media/image5810.png"/><Relationship Id="rId392" Type="http://schemas.openxmlformats.org/officeDocument/2006/relationships/customXml" Target="../ink/ink10767.xml"/><Relationship Id="rId391" Type="http://schemas.openxmlformats.org/officeDocument/2006/relationships/image" Target="../media/image5809.png"/><Relationship Id="rId390" Type="http://schemas.openxmlformats.org/officeDocument/2006/relationships/customXml" Target="../ink/ink10766.xml"/><Relationship Id="rId39" Type="http://schemas.openxmlformats.org/officeDocument/2006/relationships/image" Target="../media/image5634.png"/><Relationship Id="rId389" Type="http://schemas.openxmlformats.org/officeDocument/2006/relationships/image" Target="../media/image5808.png"/><Relationship Id="rId388" Type="http://schemas.openxmlformats.org/officeDocument/2006/relationships/customXml" Target="../ink/ink10765.xml"/><Relationship Id="rId387" Type="http://schemas.openxmlformats.org/officeDocument/2006/relationships/image" Target="../media/image5807.png"/><Relationship Id="rId386" Type="http://schemas.openxmlformats.org/officeDocument/2006/relationships/customXml" Target="../ink/ink10764.xml"/><Relationship Id="rId385" Type="http://schemas.openxmlformats.org/officeDocument/2006/relationships/image" Target="../media/image5806.png"/><Relationship Id="rId384" Type="http://schemas.openxmlformats.org/officeDocument/2006/relationships/customXml" Target="../ink/ink10763.xml"/><Relationship Id="rId383" Type="http://schemas.openxmlformats.org/officeDocument/2006/relationships/image" Target="../media/image5805.png"/><Relationship Id="rId382" Type="http://schemas.openxmlformats.org/officeDocument/2006/relationships/customXml" Target="../ink/ink10762.xml"/><Relationship Id="rId381" Type="http://schemas.openxmlformats.org/officeDocument/2006/relationships/image" Target="../media/image5804.png"/><Relationship Id="rId380" Type="http://schemas.openxmlformats.org/officeDocument/2006/relationships/customXml" Target="../ink/ink10761.xml"/><Relationship Id="rId38" Type="http://schemas.openxmlformats.org/officeDocument/2006/relationships/customXml" Target="../ink/ink10589.xml"/><Relationship Id="rId379" Type="http://schemas.openxmlformats.org/officeDocument/2006/relationships/customXml" Target="../ink/ink10760.xml"/><Relationship Id="rId378" Type="http://schemas.openxmlformats.org/officeDocument/2006/relationships/image" Target="../media/image5803.png"/><Relationship Id="rId377" Type="http://schemas.openxmlformats.org/officeDocument/2006/relationships/customXml" Target="../ink/ink10759.xml"/><Relationship Id="rId376" Type="http://schemas.openxmlformats.org/officeDocument/2006/relationships/image" Target="../media/image5802.png"/><Relationship Id="rId375" Type="http://schemas.openxmlformats.org/officeDocument/2006/relationships/customXml" Target="../ink/ink10758.xml"/><Relationship Id="rId374" Type="http://schemas.openxmlformats.org/officeDocument/2006/relationships/image" Target="../media/image5801.png"/><Relationship Id="rId373" Type="http://schemas.openxmlformats.org/officeDocument/2006/relationships/customXml" Target="../ink/ink10757.xml"/><Relationship Id="rId372" Type="http://schemas.openxmlformats.org/officeDocument/2006/relationships/image" Target="../media/image5800.png"/><Relationship Id="rId371" Type="http://schemas.openxmlformats.org/officeDocument/2006/relationships/customXml" Target="../ink/ink10756.xml"/><Relationship Id="rId370" Type="http://schemas.openxmlformats.org/officeDocument/2006/relationships/image" Target="../media/image5799.png"/><Relationship Id="rId37" Type="http://schemas.openxmlformats.org/officeDocument/2006/relationships/image" Target="../media/image5633.png"/><Relationship Id="rId369" Type="http://schemas.openxmlformats.org/officeDocument/2006/relationships/customXml" Target="../ink/ink10755.xml"/><Relationship Id="rId368" Type="http://schemas.openxmlformats.org/officeDocument/2006/relationships/image" Target="../media/image5798.png"/><Relationship Id="rId367" Type="http://schemas.openxmlformats.org/officeDocument/2006/relationships/customXml" Target="../ink/ink10754.xml"/><Relationship Id="rId366" Type="http://schemas.openxmlformats.org/officeDocument/2006/relationships/image" Target="../media/image5797.png"/><Relationship Id="rId365" Type="http://schemas.openxmlformats.org/officeDocument/2006/relationships/customXml" Target="../ink/ink10753.xml"/><Relationship Id="rId364" Type="http://schemas.openxmlformats.org/officeDocument/2006/relationships/image" Target="../media/image5796.png"/><Relationship Id="rId363" Type="http://schemas.openxmlformats.org/officeDocument/2006/relationships/customXml" Target="../ink/ink10752.xml"/><Relationship Id="rId362" Type="http://schemas.openxmlformats.org/officeDocument/2006/relationships/image" Target="../media/image5795.png"/><Relationship Id="rId361" Type="http://schemas.openxmlformats.org/officeDocument/2006/relationships/customXml" Target="../ink/ink10751.xml"/><Relationship Id="rId360" Type="http://schemas.openxmlformats.org/officeDocument/2006/relationships/image" Target="../media/image5794.png"/><Relationship Id="rId36" Type="http://schemas.openxmlformats.org/officeDocument/2006/relationships/customXml" Target="../ink/ink10588.xml"/><Relationship Id="rId359" Type="http://schemas.openxmlformats.org/officeDocument/2006/relationships/customXml" Target="../ink/ink10750.xml"/><Relationship Id="rId358" Type="http://schemas.openxmlformats.org/officeDocument/2006/relationships/image" Target="../media/image5793.png"/><Relationship Id="rId357" Type="http://schemas.openxmlformats.org/officeDocument/2006/relationships/customXml" Target="../ink/ink10749.xml"/><Relationship Id="rId356" Type="http://schemas.openxmlformats.org/officeDocument/2006/relationships/image" Target="../media/image5792.png"/><Relationship Id="rId355" Type="http://schemas.openxmlformats.org/officeDocument/2006/relationships/customXml" Target="../ink/ink10748.xml"/><Relationship Id="rId354" Type="http://schemas.openxmlformats.org/officeDocument/2006/relationships/image" Target="../media/image5791.png"/><Relationship Id="rId353" Type="http://schemas.openxmlformats.org/officeDocument/2006/relationships/customXml" Target="../ink/ink10747.xml"/><Relationship Id="rId352" Type="http://schemas.openxmlformats.org/officeDocument/2006/relationships/image" Target="../media/image5790.png"/><Relationship Id="rId351" Type="http://schemas.openxmlformats.org/officeDocument/2006/relationships/customXml" Target="../ink/ink10746.xml"/><Relationship Id="rId350" Type="http://schemas.openxmlformats.org/officeDocument/2006/relationships/image" Target="../media/image5789.png"/><Relationship Id="rId35" Type="http://schemas.openxmlformats.org/officeDocument/2006/relationships/image" Target="../media/image5632.png"/><Relationship Id="rId349" Type="http://schemas.openxmlformats.org/officeDocument/2006/relationships/customXml" Target="../ink/ink10745.xml"/><Relationship Id="rId348" Type="http://schemas.openxmlformats.org/officeDocument/2006/relationships/image" Target="../media/image5788.png"/><Relationship Id="rId347" Type="http://schemas.openxmlformats.org/officeDocument/2006/relationships/customXml" Target="../ink/ink10744.xml"/><Relationship Id="rId346" Type="http://schemas.openxmlformats.org/officeDocument/2006/relationships/image" Target="../media/image5787.png"/><Relationship Id="rId345" Type="http://schemas.openxmlformats.org/officeDocument/2006/relationships/customXml" Target="../ink/ink10743.xml"/><Relationship Id="rId344" Type="http://schemas.openxmlformats.org/officeDocument/2006/relationships/image" Target="../media/image5786.png"/><Relationship Id="rId343" Type="http://schemas.openxmlformats.org/officeDocument/2006/relationships/customXml" Target="../ink/ink10742.xml"/><Relationship Id="rId342" Type="http://schemas.openxmlformats.org/officeDocument/2006/relationships/image" Target="../media/image5785.png"/><Relationship Id="rId341" Type="http://schemas.openxmlformats.org/officeDocument/2006/relationships/customXml" Target="../ink/ink10741.xml"/><Relationship Id="rId340" Type="http://schemas.openxmlformats.org/officeDocument/2006/relationships/image" Target="../media/image5784.png"/><Relationship Id="rId34" Type="http://schemas.openxmlformats.org/officeDocument/2006/relationships/customXml" Target="../ink/ink10587.xml"/><Relationship Id="rId339" Type="http://schemas.openxmlformats.org/officeDocument/2006/relationships/customXml" Target="../ink/ink10740.xml"/><Relationship Id="rId338" Type="http://schemas.openxmlformats.org/officeDocument/2006/relationships/image" Target="../media/image5783.png"/><Relationship Id="rId337" Type="http://schemas.openxmlformats.org/officeDocument/2006/relationships/customXml" Target="../ink/ink10739.xml"/><Relationship Id="rId336" Type="http://schemas.openxmlformats.org/officeDocument/2006/relationships/image" Target="../media/image5782.png"/><Relationship Id="rId335" Type="http://schemas.openxmlformats.org/officeDocument/2006/relationships/customXml" Target="../ink/ink10738.xml"/><Relationship Id="rId334" Type="http://schemas.openxmlformats.org/officeDocument/2006/relationships/image" Target="../media/image5781.png"/><Relationship Id="rId333" Type="http://schemas.openxmlformats.org/officeDocument/2006/relationships/customXml" Target="../ink/ink10737.xml"/><Relationship Id="rId332" Type="http://schemas.openxmlformats.org/officeDocument/2006/relationships/image" Target="../media/image5780.png"/><Relationship Id="rId331" Type="http://schemas.openxmlformats.org/officeDocument/2006/relationships/customXml" Target="../ink/ink10736.xml"/><Relationship Id="rId330" Type="http://schemas.openxmlformats.org/officeDocument/2006/relationships/image" Target="../media/image5779.png"/><Relationship Id="rId33" Type="http://schemas.openxmlformats.org/officeDocument/2006/relationships/image" Target="../media/image5631.png"/><Relationship Id="rId329" Type="http://schemas.openxmlformats.org/officeDocument/2006/relationships/customXml" Target="../ink/ink10735.xml"/><Relationship Id="rId328" Type="http://schemas.openxmlformats.org/officeDocument/2006/relationships/image" Target="../media/image5778.png"/><Relationship Id="rId327" Type="http://schemas.openxmlformats.org/officeDocument/2006/relationships/customXml" Target="../ink/ink10734.xml"/><Relationship Id="rId326" Type="http://schemas.openxmlformats.org/officeDocument/2006/relationships/image" Target="../media/image5777.png"/><Relationship Id="rId325" Type="http://schemas.openxmlformats.org/officeDocument/2006/relationships/customXml" Target="../ink/ink10733.xml"/><Relationship Id="rId324" Type="http://schemas.openxmlformats.org/officeDocument/2006/relationships/image" Target="../media/image5776.png"/><Relationship Id="rId323" Type="http://schemas.openxmlformats.org/officeDocument/2006/relationships/customXml" Target="../ink/ink10732.xml"/><Relationship Id="rId322" Type="http://schemas.openxmlformats.org/officeDocument/2006/relationships/image" Target="../media/image5775.png"/><Relationship Id="rId321" Type="http://schemas.openxmlformats.org/officeDocument/2006/relationships/customXml" Target="../ink/ink10731.xml"/><Relationship Id="rId320" Type="http://schemas.openxmlformats.org/officeDocument/2006/relationships/image" Target="../media/image5774.png"/><Relationship Id="rId32" Type="http://schemas.openxmlformats.org/officeDocument/2006/relationships/customXml" Target="../ink/ink10586.xml"/><Relationship Id="rId319" Type="http://schemas.openxmlformats.org/officeDocument/2006/relationships/customXml" Target="../ink/ink10730.xml"/><Relationship Id="rId318" Type="http://schemas.openxmlformats.org/officeDocument/2006/relationships/image" Target="../media/image5773.png"/><Relationship Id="rId317" Type="http://schemas.openxmlformats.org/officeDocument/2006/relationships/customXml" Target="../ink/ink10729.xml"/><Relationship Id="rId316" Type="http://schemas.openxmlformats.org/officeDocument/2006/relationships/image" Target="../media/image5772.png"/><Relationship Id="rId315" Type="http://schemas.openxmlformats.org/officeDocument/2006/relationships/customXml" Target="../ink/ink10728.xml"/><Relationship Id="rId314" Type="http://schemas.openxmlformats.org/officeDocument/2006/relationships/image" Target="../media/image5771.png"/><Relationship Id="rId313" Type="http://schemas.openxmlformats.org/officeDocument/2006/relationships/customXml" Target="../ink/ink10727.xml"/><Relationship Id="rId312" Type="http://schemas.openxmlformats.org/officeDocument/2006/relationships/image" Target="../media/image5770.png"/><Relationship Id="rId311" Type="http://schemas.openxmlformats.org/officeDocument/2006/relationships/customXml" Target="../ink/ink10726.xml"/><Relationship Id="rId310" Type="http://schemas.openxmlformats.org/officeDocument/2006/relationships/image" Target="../media/image5769.png"/><Relationship Id="rId31" Type="http://schemas.openxmlformats.org/officeDocument/2006/relationships/image" Target="../media/image5630.png"/><Relationship Id="rId309" Type="http://schemas.openxmlformats.org/officeDocument/2006/relationships/customXml" Target="../ink/ink10725.xml"/><Relationship Id="rId308" Type="http://schemas.openxmlformats.org/officeDocument/2006/relationships/image" Target="../media/image5768.png"/><Relationship Id="rId307" Type="http://schemas.openxmlformats.org/officeDocument/2006/relationships/customXml" Target="../ink/ink10724.xml"/><Relationship Id="rId306" Type="http://schemas.openxmlformats.org/officeDocument/2006/relationships/image" Target="../media/image5767.png"/><Relationship Id="rId305" Type="http://schemas.openxmlformats.org/officeDocument/2006/relationships/customXml" Target="../ink/ink10723.xml"/><Relationship Id="rId304" Type="http://schemas.openxmlformats.org/officeDocument/2006/relationships/image" Target="../media/image5766.png"/><Relationship Id="rId303" Type="http://schemas.openxmlformats.org/officeDocument/2006/relationships/customXml" Target="../ink/ink10722.xml"/><Relationship Id="rId302" Type="http://schemas.openxmlformats.org/officeDocument/2006/relationships/image" Target="../media/image5765.png"/><Relationship Id="rId301" Type="http://schemas.openxmlformats.org/officeDocument/2006/relationships/customXml" Target="../ink/ink10721.xml"/><Relationship Id="rId300" Type="http://schemas.openxmlformats.org/officeDocument/2006/relationships/image" Target="../media/image5764.png"/><Relationship Id="rId30" Type="http://schemas.openxmlformats.org/officeDocument/2006/relationships/customXml" Target="../ink/ink10585.xml"/><Relationship Id="rId3" Type="http://schemas.openxmlformats.org/officeDocument/2006/relationships/image" Target="../media/image5616.png"/><Relationship Id="rId299" Type="http://schemas.openxmlformats.org/officeDocument/2006/relationships/customXml" Target="../ink/ink10720.xml"/><Relationship Id="rId298" Type="http://schemas.openxmlformats.org/officeDocument/2006/relationships/image" Target="../media/image5763.png"/><Relationship Id="rId297" Type="http://schemas.openxmlformats.org/officeDocument/2006/relationships/customXml" Target="../ink/ink10719.xml"/><Relationship Id="rId296" Type="http://schemas.openxmlformats.org/officeDocument/2006/relationships/image" Target="../media/image5762.png"/><Relationship Id="rId295" Type="http://schemas.openxmlformats.org/officeDocument/2006/relationships/customXml" Target="../ink/ink10718.xml"/><Relationship Id="rId294" Type="http://schemas.openxmlformats.org/officeDocument/2006/relationships/image" Target="../media/image5761.png"/><Relationship Id="rId293" Type="http://schemas.openxmlformats.org/officeDocument/2006/relationships/customXml" Target="../ink/ink10717.xml"/><Relationship Id="rId292" Type="http://schemas.openxmlformats.org/officeDocument/2006/relationships/image" Target="../media/image5760.png"/><Relationship Id="rId291" Type="http://schemas.openxmlformats.org/officeDocument/2006/relationships/customXml" Target="../ink/ink10716.xml"/><Relationship Id="rId290" Type="http://schemas.openxmlformats.org/officeDocument/2006/relationships/image" Target="../media/image5759.png"/><Relationship Id="rId29" Type="http://schemas.openxmlformats.org/officeDocument/2006/relationships/image" Target="../media/image5629.png"/><Relationship Id="rId289" Type="http://schemas.openxmlformats.org/officeDocument/2006/relationships/customXml" Target="../ink/ink10715.xml"/><Relationship Id="rId288" Type="http://schemas.openxmlformats.org/officeDocument/2006/relationships/image" Target="../media/image5758.png"/><Relationship Id="rId287" Type="http://schemas.openxmlformats.org/officeDocument/2006/relationships/customXml" Target="../ink/ink10714.xml"/><Relationship Id="rId286" Type="http://schemas.openxmlformats.org/officeDocument/2006/relationships/image" Target="../media/image5757.png"/><Relationship Id="rId285" Type="http://schemas.openxmlformats.org/officeDocument/2006/relationships/customXml" Target="../ink/ink10713.xml"/><Relationship Id="rId284" Type="http://schemas.openxmlformats.org/officeDocument/2006/relationships/image" Target="../media/image5756.png"/><Relationship Id="rId283" Type="http://schemas.openxmlformats.org/officeDocument/2006/relationships/customXml" Target="../ink/ink10712.xml"/><Relationship Id="rId282" Type="http://schemas.openxmlformats.org/officeDocument/2006/relationships/image" Target="../media/image5755.png"/><Relationship Id="rId281" Type="http://schemas.openxmlformats.org/officeDocument/2006/relationships/customXml" Target="../ink/ink10711.xml"/><Relationship Id="rId280" Type="http://schemas.openxmlformats.org/officeDocument/2006/relationships/image" Target="../media/image5754.png"/><Relationship Id="rId28" Type="http://schemas.openxmlformats.org/officeDocument/2006/relationships/customXml" Target="../ink/ink10584.xml"/><Relationship Id="rId279" Type="http://schemas.openxmlformats.org/officeDocument/2006/relationships/customXml" Target="../ink/ink10710.xml"/><Relationship Id="rId278" Type="http://schemas.openxmlformats.org/officeDocument/2006/relationships/image" Target="../media/image5753.png"/><Relationship Id="rId277" Type="http://schemas.openxmlformats.org/officeDocument/2006/relationships/customXml" Target="../ink/ink10709.xml"/><Relationship Id="rId276" Type="http://schemas.openxmlformats.org/officeDocument/2006/relationships/image" Target="../media/image5752.png"/><Relationship Id="rId275" Type="http://schemas.openxmlformats.org/officeDocument/2006/relationships/customXml" Target="../ink/ink10708.xml"/><Relationship Id="rId274" Type="http://schemas.openxmlformats.org/officeDocument/2006/relationships/image" Target="../media/image5751.png"/><Relationship Id="rId273" Type="http://schemas.openxmlformats.org/officeDocument/2006/relationships/customXml" Target="../ink/ink10707.xml"/><Relationship Id="rId272" Type="http://schemas.openxmlformats.org/officeDocument/2006/relationships/image" Target="../media/image5750.png"/><Relationship Id="rId271" Type="http://schemas.openxmlformats.org/officeDocument/2006/relationships/customXml" Target="../ink/ink10706.xml"/><Relationship Id="rId270" Type="http://schemas.openxmlformats.org/officeDocument/2006/relationships/image" Target="../media/image5749.png"/><Relationship Id="rId27" Type="http://schemas.openxmlformats.org/officeDocument/2006/relationships/image" Target="../media/image5628.png"/><Relationship Id="rId269" Type="http://schemas.openxmlformats.org/officeDocument/2006/relationships/customXml" Target="../ink/ink10705.xml"/><Relationship Id="rId268" Type="http://schemas.openxmlformats.org/officeDocument/2006/relationships/image" Target="../media/image5748.png"/><Relationship Id="rId267" Type="http://schemas.openxmlformats.org/officeDocument/2006/relationships/customXml" Target="../ink/ink10704.xml"/><Relationship Id="rId266" Type="http://schemas.openxmlformats.org/officeDocument/2006/relationships/image" Target="../media/image5747.png"/><Relationship Id="rId265" Type="http://schemas.openxmlformats.org/officeDocument/2006/relationships/customXml" Target="../ink/ink10703.xml"/><Relationship Id="rId264" Type="http://schemas.openxmlformats.org/officeDocument/2006/relationships/image" Target="../media/image5746.png"/><Relationship Id="rId263" Type="http://schemas.openxmlformats.org/officeDocument/2006/relationships/customXml" Target="../ink/ink10702.xml"/><Relationship Id="rId262" Type="http://schemas.openxmlformats.org/officeDocument/2006/relationships/customXml" Target="../ink/ink10701.xml"/><Relationship Id="rId261" Type="http://schemas.openxmlformats.org/officeDocument/2006/relationships/image" Target="../media/image5745.png"/><Relationship Id="rId260" Type="http://schemas.openxmlformats.org/officeDocument/2006/relationships/customXml" Target="../ink/ink10700.xml"/><Relationship Id="rId26" Type="http://schemas.openxmlformats.org/officeDocument/2006/relationships/customXml" Target="../ink/ink10583.xml"/><Relationship Id="rId259" Type="http://schemas.openxmlformats.org/officeDocument/2006/relationships/image" Target="../media/image5744.png"/><Relationship Id="rId258" Type="http://schemas.openxmlformats.org/officeDocument/2006/relationships/customXml" Target="../ink/ink10699.xml"/><Relationship Id="rId257" Type="http://schemas.openxmlformats.org/officeDocument/2006/relationships/image" Target="../media/image5743.png"/><Relationship Id="rId256" Type="http://schemas.openxmlformats.org/officeDocument/2006/relationships/customXml" Target="../ink/ink10698.xml"/><Relationship Id="rId255" Type="http://schemas.openxmlformats.org/officeDocument/2006/relationships/image" Target="../media/image5742.png"/><Relationship Id="rId254" Type="http://schemas.openxmlformats.org/officeDocument/2006/relationships/customXml" Target="../ink/ink10697.xml"/><Relationship Id="rId253" Type="http://schemas.openxmlformats.org/officeDocument/2006/relationships/image" Target="../media/image5741.png"/><Relationship Id="rId252" Type="http://schemas.openxmlformats.org/officeDocument/2006/relationships/customXml" Target="../ink/ink10696.xml"/><Relationship Id="rId251" Type="http://schemas.openxmlformats.org/officeDocument/2006/relationships/image" Target="../media/image5740.png"/><Relationship Id="rId250" Type="http://schemas.openxmlformats.org/officeDocument/2006/relationships/customXml" Target="../ink/ink10695.xml"/><Relationship Id="rId25" Type="http://schemas.openxmlformats.org/officeDocument/2006/relationships/image" Target="../media/image5627.png"/><Relationship Id="rId249" Type="http://schemas.openxmlformats.org/officeDocument/2006/relationships/image" Target="../media/image5739.png"/><Relationship Id="rId248" Type="http://schemas.openxmlformats.org/officeDocument/2006/relationships/customXml" Target="../ink/ink10694.xml"/><Relationship Id="rId247" Type="http://schemas.openxmlformats.org/officeDocument/2006/relationships/image" Target="../media/image5738.png"/><Relationship Id="rId246" Type="http://schemas.openxmlformats.org/officeDocument/2006/relationships/customXml" Target="../ink/ink10693.xml"/><Relationship Id="rId245" Type="http://schemas.openxmlformats.org/officeDocument/2006/relationships/image" Target="../media/image5737.png"/><Relationship Id="rId244" Type="http://schemas.openxmlformats.org/officeDocument/2006/relationships/customXml" Target="../ink/ink10692.xml"/><Relationship Id="rId243" Type="http://schemas.openxmlformats.org/officeDocument/2006/relationships/image" Target="../media/image5736.png"/><Relationship Id="rId242" Type="http://schemas.openxmlformats.org/officeDocument/2006/relationships/customXml" Target="../ink/ink10691.xml"/><Relationship Id="rId241" Type="http://schemas.openxmlformats.org/officeDocument/2006/relationships/image" Target="../media/image5735.png"/><Relationship Id="rId240" Type="http://schemas.openxmlformats.org/officeDocument/2006/relationships/customXml" Target="../ink/ink10690.xml"/><Relationship Id="rId24" Type="http://schemas.openxmlformats.org/officeDocument/2006/relationships/customXml" Target="../ink/ink10582.xml"/><Relationship Id="rId239" Type="http://schemas.openxmlformats.org/officeDocument/2006/relationships/image" Target="../media/image5734.png"/><Relationship Id="rId238" Type="http://schemas.openxmlformats.org/officeDocument/2006/relationships/customXml" Target="../ink/ink10689.xml"/><Relationship Id="rId237" Type="http://schemas.openxmlformats.org/officeDocument/2006/relationships/image" Target="../media/image5733.png"/><Relationship Id="rId236" Type="http://schemas.openxmlformats.org/officeDocument/2006/relationships/customXml" Target="../ink/ink10688.xml"/><Relationship Id="rId235" Type="http://schemas.openxmlformats.org/officeDocument/2006/relationships/image" Target="../media/image5732.png"/><Relationship Id="rId234" Type="http://schemas.openxmlformats.org/officeDocument/2006/relationships/customXml" Target="../ink/ink10687.xml"/><Relationship Id="rId233" Type="http://schemas.openxmlformats.org/officeDocument/2006/relationships/image" Target="../media/image5731.png"/><Relationship Id="rId232" Type="http://schemas.openxmlformats.org/officeDocument/2006/relationships/customXml" Target="../ink/ink10686.xml"/><Relationship Id="rId231" Type="http://schemas.openxmlformats.org/officeDocument/2006/relationships/image" Target="../media/image5730.png"/><Relationship Id="rId230" Type="http://schemas.openxmlformats.org/officeDocument/2006/relationships/customXml" Target="../ink/ink10685.xml"/><Relationship Id="rId23" Type="http://schemas.openxmlformats.org/officeDocument/2006/relationships/image" Target="../media/image5626.png"/><Relationship Id="rId229" Type="http://schemas.openxmlformats.org/officeDocument/2006/relationships/image" Target="../media/image5729.png"/><Relationship Id="rId228" Type="http://schemas.openxmlformats.org/officeDocument/2006/relationships/customXml" Target="../ink/ink10684.xml"/><Relationship Id="rId227" Type="http://schemas.openxmlformats.org/officeDocument/2006/relationships/image" Target="../media/image5728.png"/><Relationship Id="rId226" Type="http://schemas.openxmlformats.org/officeDocument/2006/relationships/customXml" Target="../ink/ink10683.xml"/><Relationship Id="rId225" Type="http://schemas.openxmlformats.org/officeDocument/2006/relationships/image" Target="../media/image5727.png"/><Relationship Id="rId224" Type="http://schemas.openxmlformats.org/officeDocument/2006/relationships/customXml" Target="../ink/ink10682.xml"/><Relationship Id="rId223" Type="http://schemas.openxmlformats.org/officeDocument/2006/relationships/image" Target="../media/image5726.png"/><Relationship Id="rId222" Type="http://schemas.openxmlformats.org/officeDocument/2006/relationships/customXml" Target="../ink/ink10681.xml"/><Relationship Id="rId221" Type="http://schemas.openxmlformats.org/officeDocument/2006/relationships/image" Target="../media/image5725.png"/><Relationship Id="rId220" Type="http://schemas.openxmlformats.org/officeDocument/2006/relationships/customXml" Target="../ink/ink10680.xml"/><Relationship Id="rId22" Type="http://schemas.openxmlformats.org/officeDocument/2006/relationships/customXml" Target="../ink/ink10581.xml"/><Relationship Id="rId219" Type="http://schemas.openxmlformats.org/officeDocument/2006/relationships/image" Target="../media/image5724.png"/><Relationship Id="rId218" Type="http://schemas.openxmlformats.org/officeDocument/2006/relationships/customXml" Target="../ink/ink10679.xml"/><Relationship Id="rId217" Type="http://schemas.openxmlformats.org/officeDocument/2006/relationships/image" Target="../media/image5723.png"/><Relationship Id="rId216" Type="http://schemas.openxmlformats.org/officeDocument/2006/relationships/customXml" Target="../ink/ink10678.xml"/><Relationship Id="rId215" Type="http://schemas.openxmlformats.org/officeDocument/2006/relationships/image" Target="../media/image5722.png"/><Relationship Id="rId214" Type="http://schemas.openxmlformats.org/officeDocument/2006/relationships/customXml" Target="../ink/ink10677.xml"/><Relationship Id="rId213" Type="http://schemas.openxmlformats.org/officeDocument/2006/relationships/image" Target="../media/image5721.png"/><Relationship Id="rId212" Type="http://schemas.openxmlformats.org/officeDocument/2006/relationships/customXml" Target="../ink/ink10676.xml"/><Relationship Id="rId211" Type="http://schemas.openxmlformats.org/officeDocument/2006/relationships/image" Target="../media/image5720.png"/><Relationship Id="rId210" Type="http://schemas.openxmlformats.org/officeDocument/2006/relationships/customXml" Target="../ink/ink10675.xml"/><Relationship Id="rId21" Type="http://schemas.openxmlformats.org/officeDocument/2006/relationships/image" Target="../media/image5625.png"/><Relationship Id="rId209" Type="http://schemas.openxmlformats.org/officeDocument/2006/relationships/image" Target="../media/image5719.png"/><Relationship Id="rId208" Type="http://schemas.openxmlformats.org/officeDocument/2006/relationships/customXml" Target="../ink/ink10674.xml"/><Relationship Id="rId207" Type="http://schemas.openxmlformats.org/officeDocument/2006/relationships/image" Target="../media/image5718.png"/><Relationship Id="rId206" Type="http://schemas.openxmlformats.org/officeDocument/2006/relationships/customXml" Target="../ink/ink10673.xml"/><Relationship Id="rId205" Type="http://schemas.openxmlformats.org/officeDocument/2006/relationships/image" Target="../media/image5717.png"/><Relationship Id="rId204" Type="http://schemas.openxmlformats.org/officeDocument/2006/relationships/customXml" Target="../ink/ink10672.xml"/><Relationship Id="rId203" Type="http://schemas.openxmlformats.org/officeDocument/2006/relationships/image" Target="../media/image5716.png"/><Relationship Id="rId202" Type="http://schemas.openxmlformats.org/officeDocument/2006/relationships/customXml" Target="../ink/ink10671.xml"/><Relationship Id="rId201" Type="http://schemas.openxmlformats.org/officeDocument/2006/relationships/image" Target="../media/image5715.png"/><Relationship Id="rId200" Type="http://schemas.openxmlformats.org/officeDocument/2006/relationships/customXml" Target="../ink/ink10670.xml"/><Relationship Id="rId20" Type="http://schemas.openxmlformats.org/officeDocument/2006/relationships/customXml" Target="../ink/ink10580.xml"/><Relationship Id="rId2" Type="http://schemas.openxmlformats.org/officeDocument/2006/relationships/customXml" Target="../ink/ink10571.xml"/><Relationship Id="rId199" Type="http://schemas.openxmlformats.org/officeDocument/2006/relationships/image" Target="../media/image5714.png"/><Relationship Id="rId198" Type="http://schemas.openxmlformats.org/officeDocument/2006/relationships/customXml" Target="../ink/ink10669.xml"/><Relationship Id="rId197" Type="http://schemas.openxmlformats.org/officeDocument/2006/relationships/image" Target="../media/image5713.png"/><Relationship Id="rId196" Type="http://schemas.openxmlformats.org/officeDocument/2006/relationships/customXml" Target="../ink/ink10668.xml"/><Relationship Id="rId195" Type="http://schemas.openxmlformats.org/officeDocument/2006/relationships/image" Target="../media/image5712.png"/><Relationship Id="rId194" Type="http://schemas.openxmlformats.org/officeDocument/2006/relationships/customXml" Target="../ink/ink10667.xml"/><Relationship Id="rId193" Type="http://schemas.openxmlformats.org/officeDocument/2006/relationships/image" Target="../media/image5711.png"/><Relationship Id="rId192" Type="http://schemas.openxmlformats.org/officeDocument/2006/relationships/customXml" Target="../ink/ink10666.xml"/><Relationship Id="rId191" Type="http://schemas.openxmlformats.org/officeDocument/2006/relationships/image" Target="../media/image5710.png"/><Relationship Id="rId190" Type="http://schemas.openxmlformats.org/officeDocument/2006/relationships/customXml" Target="../ink/ink10665.xml"/><Relationship Id="rId19" Type="http://schemas.openxmlformats.org/officeDocument/2006/relationships/image" Target="../media/image5624.png"/><Relationship Id="rId189" Type="http://schemas.openxmlformats.org/officeDocument/2006/relationships/image" Target="../media/image5709.png"/><Relationship Id="rId188" Type="http://schemas.openxmlformats.org/officeDocument/2006/relationships/customXml" Target="../ink/ink10664.xml"/><Relationship Id="rId187" Type="http://schemas.openxmlformats.org/officeDocument/2006/relationships/image" Target="../media/image5708.png"/><Relationship Id="rId186" Type="http://schemas.openxmlformats.org/officeDocument/2006/relationships/customXml" Target="../ink/ink10663.xml"/><Relationship Id="rId185" Type="http://schemas.openxmlformats.org/officeDocument/2006/relationships/image" Target="../media/image5707.png"/><Relationship Id="rId184" Type="http://schemas.openxmlformats.org/officeDocument/2006/relationships/customXml" Target="../ink/ink10662.xml"/><Relationship Id="rId183" Type="http://schemas.openxmlformats.org/officeDocument/2006/relationships/image" Target="../media/image5706.png"/><Relationship Id="rId182" Type="http://schemas.openxmlformats.org/officeDocument/2006/relationships/customXml" Target="../ink/ink10661.xml"/><Relationship Id="rId181" Type="http://schemas.openxmlformats.org/officeDocument/2006/relationships/image" Target="../media/image5705.png"/><Relationship Id="rId180" Type="http://schemas.openxmlformats.org/officeDocument/2006/relationships/customXml" Target="../ink/ink10660.xml"/><Relationship Id="rId18" Type="http://schemas.openxmlformats.org/officeDocument/2006/relationships/customXml" Target="../ink/ink10579.xml"/><Relationship Id="rId179" Type="http://schemas.openxmlformats.org/officeDocument/2006/relationships/image" Target="../media/image5704.png"/><Relationship Id="rId178" Type="http://schemas.openxmlformats.org/officeDocument/2006/relationships/customXml" Target="../ink/ink10659.xml"/><Relationship Id="rId177" Type="http://schemas.openxmlformats.org/officeDocument/2006/relationships/image" Target="../media/image5703.png"/><Relationship Id="rId176" Type="http://schemas.openxmlformats.org/officeDocument/2006/relationships/customXml" Target="../ink/ink10658.xml"/><Relationship Id="rId175" Type="http://schemas.openxmlformats.org/officeDocument/2006/relationships/image" Target="../media/image5702.png"/><Relationship Id="rId174" Type="http://schemas.openxmlformats.org/officeDocument/2006/relationships/customXml" Target="../ink/ink10657.xml"/><Relationship Id="rId173" Type="http://schemas.openxmlformats.org/officeDocument/2006/relationships/image" Target="../media/image5701.png"/><Relationship Id="rId172" Type="http://schemas.openxmlformats.org/officeDocument/2006/relationships/customXml" Target="../ink/ink10656.xml"/><Relationship Id="rId171" Type="http://schemas.openxmlformats.org/officeDocument/2006/relationships/image" Target="../media/image5700.png"/><Relationship Id="rId170" Type="http://schemas.openxmlformats.org/officeDocument/2006/relationships/customXml" Target="../ink/ink10655.xml"/><Relationship Id="rId17" Type="http://schemas.openxmlformats.org/officeDocument/2006/relationships/image" Target="../media/image5623.png"/><Relationship Id="rId169" Type="http://schemas.openxmlformats.org/officeDocument/2006/relationships/image" Target="../media/image5699.png"/><Relationship Id="rId168" Type="http://schemas.openxmlformats.org/officeDocument/2006/relationships/customXml" Target="../ink/ink10654.xml"/><Relationship Id="rId167" Type="http://schemas.openxmlformats.org/officeDocument/2006/relationships/image" Target="../media/image5698.png"/><Relationship Id="rId166" Type="http://schemas.openxmlformats.org/officeDocument/2006/relationships/customXml" Target="../ink/ink10653.xml"/><Relationship Id="rId165" Type="http://schemas.openxmlformats.org/officeDocument/2006/relationships/image" Target="../media/image5697.png"/><Relationship Id="rId164" Type="http://schemas.openxmlformats.org/officeDocument/2006/relationships/customXml" Target="../ink/ink10652.xml"/><Relationship Id="rId163" Type="http://schemas.openxmlformats.org/officeDocument/2006/relationships/image" Target="../media/image5696.png"/><Relationship Id="rId162" Type="http://schemas.openxmlformats.org/officeDocument/2006/relationships/customXml" Target="../ink/ink10651.xml"/><Relationship Id="rId161" Type="http://schemas.openxmlformats.org/officeDocument/2006/relationships/image" Target="../media/image5695.png"/><Relationship Id="rId160" Type="http://schemas.openxmlformats.org/officeDocument/2006/relationships/customXml" Target="../ink/ink10650.xml"/><Relationship Id="rId16" Type="http://schemas.openxmlformats.org/officeDocument/2006/relationships/customXml" Target="../ink/ink10578.xml"/><Relationship Id="rId159" Type="http://schemas.openxmlformats.org/officeDocument/2006/relationships/image" Target="../media/image5694.png"/><Relationship Id="rId158" Type="http://schemas.openxmlformats.org/officeDocument/2006/relationships/customXml" Target="../ink/ink10649.xml"/><Relationship Id="rId157" Type="http://schemas.openxmlformats.org/officeDocument/2006/relationships/image" Target="../media/image5693.png"/><Relationship Id="rId156" Type="http://schemas.openxmlformats.org/officeDocument/2006/relationships/customXml" Target="../ink/ink10648.xml"/><Relationship Id="rId155" Type="http://schemas.openxmlformats.org/officeDocument/2006/relationships/image" Target="../media/image5692.png"/><Relationship Id="rId154" Type="http://schemas.openxmlformats.org/officeDocument/2006/relationships/customXml" Target="../ink/ink10647.xml"/><Relationship Id="rId153" Type="http://schemas.openxmlformats.org/officeDocument/2006/relationships/image" Target="../media/image5691.png"/><Relationship Id="rId152" Type="http://schemas.openxmlformats.org/officeDocument/2006/relationships/customXml" Target="../ink/ink10646.xml"/><Relationship Id="rId151" Type="http://schemas.openxmlformats.org/officeDocument/2006/relationships/image" Target="../media/image5690.png"/><Relationship Id="rId150" Type="http://schemas.openxmlformats.org/officeDocument/2006/relationships/customXml" Target="../ink/ink10645.xml"/><Relationship Id="rId15" Type="http://schemas.openxmlformats.org/officeDocument/2006/relationships/image" Target="../media/image5622.png"/><Relationship Id="rId149" Type="http://schemas.openxmlformats.org/officeDocument/2006/relationships/image" Target="../media/image5689.png"/><Relationship Id="rId148" Type="http://schemas.openxmlformats.org/officeDocument/2006/relationships/customXml" Target="../ink/ink10644.xml"/><Relationship Id="rId147" Type="http://schemas.openxmlformats.org/officeDocument/2006/relationships/image" Target="../media/image5688.png"/><Relationship Id="rId146" Type="http://schemas.openxmlformats.org/officeDocument/2006/relationships/customXml" Target="../ink/ink10643.xml"/><Relationship Id="rId145" Type="http://schemas.openxmlformats.org/officeDocument/2006/relationships/image" Target="../media/image5687.png"/><Relationship Id="rId144" Type="http://schemas.openxmlformats.org/officeDocument/2006/relationships/customXml" Target="../ink/ink10642.xml"/><Relationship Id="rId143" Type="http://schemas.openxmlformats.org/officeDocument/2006/relationships/image" Target="../media/image5686.png"/><Relationship Id="rId142" Type="http://schemas.openxmlformats.org/officeDocument/2006/relationships/customXml" Target="../ink/ink10641.xml"/><Relationship Id="rId141" Type="http://schemas.openxmlformats.org/officeDocument/2006/relationships/image" Target="../media/image5685.png"/><Relationship Id="rId140" Type="http://schemas.openxmlformats.org/officeDocument/2006/relationships/customXml" Target="../ink/ink10640.xml"/><Relationship Id="rId14" Type="http://schemas.openxmlformats.org/officeDocument/2006/relationships/customXml" Target="../ink/ink10577.xml"/><Relationship Id="rId139" Type="http://schemas.openxmlformats.org/officeDocument/2006/relationships/image" Target="../media/image5684.png"/><Relationship Id="rId138" Type="http://schemas.openxmlformats.org/officeDocument/2006/relationships/customXml" Target="../ink/ink10639.xml"/><Relationship Id="rId137" Type="http://schemas.openxmlformats.org/officeDocument/2006/relationships/image" Target="../media/image5683.png"/><Relationship Id="rId136" Type="http://schemas.openxmlformats.org/officeDocument/2006/relationships/customXml" Target="../ink/ink10638.xml"/><Relationship Id="rId135" Type="http://schemas.openxmlformats.org/officeDocument/2006/relationships/image" Target="../media/image5682.png"/><Relationship Id="rId134" Type="http://schemas.openxmlformats.org/officeDocument/2006/relationships/customXml" Target="../ink/ink10637.xml"/><Relationship Id="rId133" Type="http://schemas.openxmlformats.org/officeDocument/2006/relationships/image" Target="../media/image5681.png"/><Relationship Id="rId132" Type="http://schemas.openxmlformats.org/officeDocument/2006/relationships/customXml" Target="../ink/ink10636.xml"/><Relationship Id="rId131" Type="http://schemas.openxmlformats.org/officeDocument/2006/relationships/image" Target="../media/image5680.png"/><Relationship Id="rId130" Type="http://schemas.openxmlformats.org/officeDocument/2006/relationships/customXml" Target="../ink/ink10635.xml"/><Relationship Id="rId13" Type="http://schemas.openxmlformats.org/officeDocument/2006/relationships/image" Target="../media/image5621.png"/><Relationship Id="rId129" Type="http://schemas.openxmlformats.org/officeDocument/2006/relationships/image" Target="../media/image5679.png"/><Relationship Id="rId128" Type="http://schemas.openxmlformats.org/officeDocument/2006/relationships/customXml" Target="../ink/ink10634.xml"/><Relationship Id="rId127" Type="http://schemas.openxmlformats.org/officeDocument/2006/relationships/image" Target="../media/image5678.png"/><Relationship Id="rId126" Type="http://schemas.openxmlformats.org/officeDocument/2006/relationships/customXml" Target="../ink/ink10633.xml"/><Relationship Id="rId125" Type="http://schemas.openxmlformats.org/officeDocument/2006/relationships/image" Target="../media/image5677.png"/><Relationship Id="rId124" Type="http://schemas.openxmlformats.org/officeDocument/2006/relationships/customXml" Target="../ink/ink10632.xml"/><Relationship Id="rId123" Type="http://schemas.openxmlformats.org/officeDocument/2006/relationships/image" Target="../media/image5676.png"/><Relationship Id="rId122" Type="http://schemas.openxmlformats.org/officeDocument/2006/relationships/customXml" Target="../ink/ink10631.xml"/><Relationship Id="rId121" Type="http://schemas.openxmlformats.org/officeDocument/2006/relationships/image" Target="../media/image5675.png"/><Relationship Id="rId120" Type="http://schemas.openxmlformats.org/officeDocument/2006/relationships/customXml" Target="../ink/ink10630.xml"/><Relationship Id="rId12" Type="http://schemas.openxmlformats.org/officeDocument/2006/relationships/customXml" Target="../ink/ink10576.xml"/><Relationship Id="rId119" Type="http://schemas.openxmlformats.org/officeDocument/2006/relationships/image" Target="../media/image5674.png"/><Relationship Id="rId118" Type="http://schemas.openxmlformats.org/officeDocument/2006/relationships/customXml" Target="../ink/ink10629.xml"/><Relationship Id="rId117" Type="http://schemas.openxmlformats.org/officeDocument/2006/relationships/image" Target="../media/image5673.png"/><Relationship Id="rId116" Type="http://schemas.openxmlformats.org/officeDocument/2006/relationships/customXml" Target="../ink/ink10628.xml"/><Relationship Id="rId115" Type="http://schemas.openxmlformats.org/officeDocument/2006/relationships/image" Target="../media/image5672.png"/><Relationship Id="rId114" Type="http://schemas.openxmlformats.org/officeDocument/2006/relationships/customXml" Target="../ink/ink10627.xml"/><Relationship Id="rId113" Type="http://schemas.openxmlformats.org/officeDocument/2006/relationships/image" Target="../media/image5671.png"/><Relationship Id="rId112" Type="http://schemas.openxmlformats.org/officeDocument/2006/relationships/customXml" Target="../ink/ink10626.xml"/><Relationship Id="rId111" Type="http://schemas.openxmlformats.org/officeDocument/2006/relationships/image" Target="../media/image5670.png"/><Relationship Id="rId110" Type="http://schemas.openxmlformats.org/officeDocument/2006/relationships/customXml" Target="../ink/ink10625.xml"/><Relationship Id="rId11" Type="http://schemas.openxmlformats.org/officeDocument/2006/relationships/image" Target="../media/image5620.png"/><Relationship Id="rId109" Type="http://schemas.openxmlformats.org/officeDocument/2006/relationships/image" Target="../media/image5669.png"/><Relationship Id="rId108" Type="http://schemas.openxmlformats.org/officeDocument/2006/relationships/customXml" Target="../ink/ink10624.xml"/><Relationship Id="rId107" Type="http://schemas.openxmlformats.org/officeDocument/2006/relationships/image" Target="../media/image5668.png"/><Relationship Id="rId106" Type="http://schemas.openxmlformats.org/officeDocument/2006/relationships/customXml" Target="../ink/ink10623.xml"/><Relationship Id="rId105" Type="http://schemas.openxmlformats.org/officeDocument/2006/relationships/image" Target="../media/image5667.png"/><Relationship Id="rId104" Type="http://schemas.openxmlformats.org/officeDocument/2006/relationships/customXml" Target="../ink/ink10622.xml"/><Relationship Id="rId103" Type="http://schemas.openxmlformats.org/officeDocument/2006/relationships/image" Target="../media/image5666.png"/><Relationship Id="rId102" Type="http://schemas.openxmlformats.org/officeDocument/2006/relationships/customXml" Target="../ink/ink10621.xml"/><Relationship Id="rId101" Type="http://schemas.openxmlformats.org/officeDocument/2006/relationships/image" Target="../media/image5665.png"/><Relationship Id="rId100" Type="http://schemas.openxmlformats.org/officeDocument/2006/relationships/customXml" Target="../ink/ink10620.xml"/><Relationship Id="rId10" Type="http://schemas.openxmlformats.org/officeDocument/2006/relationships/customXml" Target="../ink/ink10575.xml"/><Relationship Id="rId1" Type="http://schemas.openxmlformats.org/officeDocument/2006/relationships/image" Target="../media/image5615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customXml" Target="../ink/ink10829.xml"/><Relationship Id="rId8" Type="http://schemas.openxmlformats.org/officeDocument/2006/relationships/image" Target="../media/image5870.png"/><Relationship Id="rId74" Type="http://schemas.openxmlformats.org/officeDocument/2006/relationships/slideLayout" Target="../slideLayouts/slideLayout25.xml"/><Relationship Id="rId73" Type="http://schemas.openxmlformats.org/officeDocument/2006/relationships/tags" Target="../tags/tag197.xml"/><Relationship Id="rId72" Type="http://schemas.openxmlformats.org/officeDocument/2006/relationships/image" Target="../media/image5900.png"/><Relationship Id="rId71" Type="http://schemas.openxmlformats.org/officeDocument/2006/relationships/customXml" Target="../ink/ink10861.xml"/><Relationship Id="rId70" Type="http://schemas.openxmlformats.org/officeDocument/2006/relationships/image" Target="../media/image5899.png"/><Relationship Id="rId7" Type="http://schemas.openxmlformats.org/officeDocument/2006/relationships/customXml" Target="../ink/ink10828.xml"/><Relationship Id="rId69" Type="http://schemas.openxmlformats.org/officeDocument/2006/relationships/customXml" Target="../ink/ink10860.xml"/><Relationship Id="rId68" Type="http://schemas.openxmlformats.org/officeDocument/2006/relationships/image" Target="../media/image5898.png"/><Relationship Id="rId67" Type="http://schemas.openxmlformats.org/officeDocument/2006/relationships/customXml" Target="../ink/ink10859.xml"/><Relationship Id="rId66" Type="http://schemas.openxmlformats.org/officeDocument/2006/relationships/image" Target="../media/image5897.png"/><Relationship Id="rId65" Type="http://schemas.openxmlformats.org/officeDocument/2006/relationships/customXml" Target="../ink/ink10858.xml"/><Relationship Id="rId64" Type="http://schemas.openxmlformats.org/officeDocument/2006/relationships/image" Target="../media/image5896.png"/><Relationship Id="rId63" Type="http://schemas.openxmlformats.org/officeDocument/2006/relationships/customXml" Target="../ink/ink10857.xml"/><Relationship Id="rId62" Type="http://schemas.openxmlformats.org/officeDocument/2006/relationships/customXml" Target="../ink/ink10856.xml"/><Relationship Id="rId61" Type="http://schemas.openxmlformats.org/officeDocument/2006/relationships/image" Target="../media/image5895.png"/><Relationship Id="rId60" Type="http://schemas.openxmlformats.org/officeDocument/2006/relationships/customXml" Target="../ink/ink10855.xml"/><Relationship Id="rId6" Type="http://schemas.openxmlformats.org/officeDocument/2006/relationships/image" Target="../media/image5869.png"/><Relationship Id="rId59" Type="http://schemas.openxmlformats.org/officeDocument/2006/relationships/image" Target="../media/image5894.png"/><Relationship Id="rId58" Type="http://schemas.openxmlformats.org/officeDocument/2006/relationships/customXml" Target="../ink/ink10854.xml"/><Relationship Id="rId57" Type="http://schemas.openxmlformats.org/officeDocument/2006/relationships/image" Target="../media/image5893.png"/><Relationship Id="rId56" Type="http://schemas.openxmlformats.org/officeDocument/2006/relationships/customXml" Target="../ink/ink10853.xml"/><Relationship Id="rId55" Type="http://schemas.openxmlformats.org/officeDocument/2006/relationships/image" Target="../media/image5892.png"/><Relationship Id="rId54" Type="http://schemas.openxmlformats.org/officeDocument/2006/relationships/customXml" Target="../ink/ink10852.xml"/><Relationship Id="rId53" Type="http://schemas.openxmlformats.org/officeDocument/2006/relationships/customXml" Target="../ink/ink10851.xml"/><Relationship Id="rId52" Type="http://schemas.openxmlformats.org/officeDocument/2006/relationships/image" Target="../media/image5891.png"/><Relationship Id="rId51" Type="http://schemas.openxmlformats.org/officeDocument/2006/relationships/customXml" Target="../ink/ink10850.xml"/><Relationship Id="rId50" Type="http://schemas.openxmlformats.org/officeDocument/2006/relationships/image" Target="../media/image5890.png"/><Relationship Id="rId5" Type="http://schemas.openxmlformats.org/officeDocument/2006/relationships/customXml" Target="../ink/ink10827.xml"/><Relationship Id="rId49" Type="http://schemas.openxmlformats.org/officeDocument/2006/relationships/customXml" Target="../ink/ink10849.xml"/><Relationship Id="rId48" Type="http://schemas.openxmlformats.org/officeDocument/2006/relationships/image" Target="../media/image5889.png"/><Relationship Id="rId47" Type="http://schemas.openxmlformats.org/officeDocument/2006/relationships/customXml" Target="../ink/ink10848.xml"/><Relationship Id="rId46" Type="http://schemas.openxmlformats.org/officeDocument/2006/relationships/image" Target="../media/image5888.png"/><Relationship Id="rId45" Type="http://schemas.openxmlformats.org/officeDocument/2006/relationships/customXml" Target="../ink/ink10847.xml"/><Relationship Id="rId44" Type="http://schemas.openxmlformats.org/officeDocument/2006/relationships/image" Target="../media/image5887.png"/><Relationship Id="rId43" Type="http://schemas.openxmlformats.org/officeDocument/2006/relationships/customXml" Target="../ink/ink10846.xml"/><Relationship Id="rId42" Type="http://schemas.openxmlformats.org/officeDocument/2006/relationships/image" Target="../media/image5732.png"/><Relationship Id="rId41" Type="http://schemas.openxmlformats.org/officeDocument/2006/relationships/customXml" Target="../ink/ink10845.xml"/><Relationship Id="rId40" Type="http://schemas.openxmlformats.org/officeDocument/2006/relationships/image" Target="../media/image5886.png"/><Relationship Id="rId4" Type="http://schemas.openxmlformats.org/officeDocument/2006/relationships/image" Target="../media/image5868.png"/><Relationship Id="rId39" Type="http://schemas.openxmlformats.org/officeDocument/2006/relationships/customXml" Target="../ink/ink10844.xml"/><Relationship Id="rId38" Type="http://schemas.openxmlformats.org/officeDocument/2006/relationships/image" Target="../media/image5885.png"/><Relationship Id="rId37" Type="http://schemas.openxmlformats.org/officeDocument/2006/relationships/customXml" Target="../ink/ink10843.xml"/><Relationship Id="rId36" Type="http://schemas.openxmlformats.org/officeDocument/2006/relationships/image" Target="../media/image5884.png"/><Relationship Id="rId35" Type="http://schemas.openxmlformats.org/officeDocument/2006/relationships/customXml" Target="../ink/ink10842.xml"/><Relationship Id="rId34" Type="http://schemas.openxmlformats.org/officeDocument/2006/relationships/image" Target="../media/image5883.png"/><Relationship Id="rId33" Type="http://schemas.openxmlformats.org/officeDocument/2006/relationships/customXml" Target="../ink/ink10841.xml"/><Relationship Id="rId32" Type="http://schemas.openxmlformats.org/officeDocument/2006/relationships/image" Target="../media/image5882.png"/><Relationship Id="rId31" Type="http://schemas.openxmlformats.org/officeDocument/2006/relationships/customXml" Target="../ink/ink10840.xml"/><Relationship Id="rId30" Type="http://schemas.openxmlformats.org/officeDocument/2006/relationships/image" Target="../media/image5881.png"/><Relationship Id="rId3" Type="http://schemas.openxmlformats.org/officeDocument/2006/relationships/customXml" Target="../ink/ink10826.xml"/><Relationship Id="rId29" Type="http://schemas.openxmlformats.org/officeDocument/2006/relationships/customXml" Target="../ink/ink10839.xml"/><Relationship Id="rId28" Type="http://schemas.openxmlformats.org/officeDocument/2006/relationships/image" Target="../media/image5880.png"/><Relationship Id="rId27" Type="http://schemas.openxmlformats.org/officeDocument/2006/relationships/customXml" Target="../ink/ink10838.xml"/><Relationship Id="rId26" Type="http://schemas.openxmlformats.org/officeDocument/2006/relationships/image" Target="../media/image5879.png"/><Relationship Id="rId25" Type="http://schemas.openxmlformats.org/officeDocument/2006/relationships/customXml" Target="../ink/ink10837.xml"/><Relationship Id="rId24" Type="http://schemas.openxmlformats.org/officeDocument/2006/relationships/image" Target="../media/image5878.png"/><Relationship Id="rId23" Type="http://schemas.openxmlformats.org/officeDocument/2006/relationships/customXml" Target="../ink/ink10836.xml"/><Relationship Id="rId22" Type="http://schemas.openxmlformats.org/officeDocument/2006/relationships/image" Target="../media/image5877.png"/><Relationship Id="rId21" Type="http://schemas.openxmlformats.org/officeDocument/2006/relationships/customXml" Target="../ink/ink10835.xml"/><Relationship Id="rId20" Type="http://schemas.openxmlformats.org/officeDocument/2006/relationships/image" Target="../media/image5876.png"/><Relationship Id="rId2" Type="http://schemas.openxmlformats.org/officeDocument/2006/relationships/image" Target="../media/image5867.png"/><Relationship Id="rId19" Type="http://schemas.openxmlformats.org/officeDocument/2006/relationships/customXml" Target="../ink/ink10834.xml"/><Relationship Id="rId18" Type="http://schemas.openxmlformats.org/officeDocument/2006/relationships/image" Target="../media/image5875.png"/><Relationship Id="rId17" Type="http://schemas.openxmlformats.org/officeDocument/2006/relationships/customXml" Target="../ink/ink10833.xml"/><Relationship Id="rId16" Type="http://schemas.openxmlformats.org/officeDocument/2006/relationships/image" Target="../media/image5874.png"/><Relationship Id="rId15" Type="http://schemas.openxmlformats.org/officeDocument/2006/relationships/customXml" Target="../ink/ink10832.xml"/><Relationship Id="rId14" Type="http://schemas.openxmlformats.org/officeDocument/2006/relationships/image" Target="../media/image5873.png"/><Relationship Id="rId13" Type="http://schemas.openxmlformats.org/officeDocument/2006/relationships/customXml" Target="../ink/ink10831.xml"/><Relationship Id="rId12" Type="http://schemas.openxmlformats.org/officeDocument/2006/relationships/image" Target="../media/image5872.png"/><Relationship Id="rId11" Type="http://schemas.openxmlformats.org/officeDocument/2006/relationships/customXml" Target="../ink/ink10830.xml"/><Relationship Id="rId10" Type="http://schemas.openxmlformats.org/officeDocument/2006/relationships/image" Target="../media/image5871.png"/><Relationship Id="rId1" Type="http://schemas.openxmlformats.org/officeDocument/2006/relationships/customXml" Target="../ink/ink1082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9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84.xml"/><Relationship Id="rId98" Type="http://schemas.openxmlformats.org/officeDocument/2006/relationships/customXml" Target="../ink/ink683.xml"/><Relationship Id="rId97" Type="http://schemas.openxmlformats.org/officeDocument/2006/relationships/image" Target="../media/image658.png"/><Relationship Id="rId96" Type="http://schemas.openxmlformats.org/officeDocument/2006/relationships/customXml" Target="../ink/ink682.xml"/><Relationship Id="rId95" Type="http://schemas.openxmlformats.org/officeDocument/2006/relationships/image" Target="../media/image657.png"/><Relationship Id="rId94" Type="http://schemas.openxmlformats.org/officeDocument/2006/relationships/customXml" Target="../ink/ink681.xml"/><Relationship Id="rId93" Type="http://schemas.openxmlformats.org/officeDocument/2006/relationships/image" Target="../media/image656.png"/><Relationship Id="rId92" Type="http://schemas.openxmlformats.org/officeDocument/2006/relationships/customXml" Target="../ink/ink680.xml"/><Relationship Id="rId91" Type="http://schemas.openxmlformats.org/officeDocument/2006/relationships/image" Target="../media/image655.png"/><Relationship Id="rId90" Type="http://schemas.openxmlformats.org/officeDocument/2006/relationships/customXml" Target="../ink/ink679.xml"/><Relationship Id="rId9" Type="http://schemas.openxmlformats.org/officeDocument/2006/relationships/customXml" Target="../ink/ink637.xml"/><Relationship Id="rId89" Type="http://schemas.openxmlformats.org/officeDocument/2006/relationships/image" Target="../media/image654.png"/><Relationship Id="rId88" Type="http://schemas.openxmlformats.org/officeDocument/2006/relationships/customXml" Target="../ink/ink678.xml"/><Relationship Id="rId87" Type="http://schemas.openxmlformats.org/officeDocument/2006/relationships/image" Target="../media/image653.png"/><Relationship Id="rId86" Type="http://schemas.openxmlformats.org/officeDocument/2006/relationships/customXml" Target="../ink/ink677.xml"/><Relationship Id="rId85" Type="http://schemas.openxmlformats.org/officeDocument/2006/relationships/image" Target="../media/image652.png"/><Relationship Id="rId84" Type="http://schemas.openxmlformats.org/officeDocument/2006/relationships/customXml" Target="../ink/ink676.xml"/><Relationship Id="rId83" Type="http://schemas.openxmlformats.org/officeDocument/2006/relationships/image" Target="../media/image651.png"/><Relationship Id="rId82" Type="http://schemas.openxmlformats.org/officeDocument/2006/relationships/customXml" Target="../ink/ink675.xml"/><Relationship Id="rId81" Type="http://schemas.openxmlformats.org/officeDocument/2006/relationships/image" Target="../media/image650.png"/><Relationship Id="rId80" Type="http://schemas.openxmlformats.org/officeDocument/2006/relationships/customXml" Target="../ink/ink674.xml"/><Relationship Id="rId8" Type="http://schemas.openxmlformats.org/officeDocument/2006/relationships/image" Target="../media/image616.png"/><Relationship Id="rId79" Type="http://schemas.openxmlformats.org/officeDocument/2006/relationships/image" Target="../media/image649.png"/><Relationship Id="rId78" Type="http://schemas.openxmlformats.org/officeDocument/2006/relationships/customXml" Target="../ink/ink673.xml"/><Relationship Id="rId77" Type="http://schemas.openxmlformats.org/officeDocument/2006/relationships/image" Target="../media/image648.png"/><Relationship Id="rId76" Type="http://schemas.openxmlformats.org/officeDocument/2006/relationships/customXml" Target="../ink/ink672.xml"/><Relationship Id="rId75" Type="http://schemas.openxmlformats.org/officeDocument/2006/relationships/image" Target="../media/image647.png"/><Relationship Id="rId74" Type="http://schemas.openxmlformats.org/officeDocument/2006/relationships/customXml" Target="../ink/ink671.xml"/><Relationship Id="rId73" Type="http://schemas.openxmlformats.org/officeDocument/2006/relationships/image" Target="../media/image646.png"/><Relationship Id="rId72" Type="http://schemas.openxmlformats.org/officeDocument/2006/relationships/customXml" Target="../ink/ink670.xml"/><Relationship Id="rId71" Type="http://schemas.openxmlformats.org/officeDocument/2006/relationships/image" Target="../media/image645.png"/><Relationship Id="rId70" Type="http://schemas.openxmlformats.org/officeDocument/2006/relationships/customXml" Target="../ink/ink669.xml"/><Relationship Id="rId7" Type="http://schemas.openxmlformats.org/officeDocument/2006/relationships/customXml" Target="../ink/ink636.xml"/><Relationship Id="rId69" Type="http://schemas.openxmlformats.org/officeDocument/2006/relationships/image" Target="../media/image644.png"/><Relationship Id="rId68" Type="http://schemas.openxmlformats.org/officeDocument/2006/relationships/customXml" Target="../ink/ink668.xml"/><Relationship Id="rId67" Type="http://schemas.openxmlformats.org/officeDocument/2006/relationships/customXml" Target="../ink/ink667.xml"/><Relationship Id="rId66" Type="http://schemas.openxmlformats.org/officeDocument/2006/relationships/image" Target="../media/image643.png"/><Relationship Id="rId65" Type="http://schemas.openxmlformats.org/officeDocument/2006/relationships/customXml" Target="../ink/ink666.xml"/><Relationship Id="rId64" Type="http://schemas.openxmlformats.org/officeDocument/2006/relationships/image" Target="../media/image642.png"/><Relationship Id="rId63" Type="http://schemas.openxmlformats.org/officeDocument/2006/relationships/customXml" Target="../ink/ink665.xml"/><Relationship Id="rId62" Type="http://schemas.openxmlformats.org/officeDocument/2006/relationships/image" Target="../media/image641.png"/><Relationship Id="rId61" Type="http://schemas.openxmlformats.org/officeDocument/2006/relationships/customXml" Target="../ink/ink664.xml"/><Relationship Id="rId60" Type="http://schemas.openxmlformats.org/officeDocument/2006/relationships/image" Target="../media/image640.png"/><Relationship Id="rId6" Type="http://schemas.openxmlformats.org/officeDocument/2006/relationships/image" Target="../media/image615.png"/><Relationship Id="rId59" Type="http://schemas.openxmlformats.org/officeDocument/2006/relationships/customXml" Target="../ink/ink663.xml"/><Relationship Id="rId58" Type="http://schemas.openxmlformats.org/officeDocument/2006/relationships/image" Target="../media/image639.png"/><Relationship Id="rId57" Type="http://schemas.openxmlformats.org/officeDocument/2006/relationships/customXml" Target="../ink/ink662.xml"/><Relationship Id="rId56" Type="http://schemas.openxmlformats.org/officeDocument/2006/relationships/image" Target="../media/image638.png"/><Relationship Id="rId55" Type="http://schemas.openxmlformats.org/officeDocument/2006/relationships/customXml" Target="../ink/ink661.xml"/><Relationship Id="rId54" Type="http://schemas.openxmlformats.org/officeDocument/2006/relationships/image" Target="../media/image637.png"/><Relationship Id="rId53" Type="http://schemas.openxmlformats.org/officeDocument/2006/relationships/customXml" Target="../ink/ink660.xml"/><Relationship Id="rId52" Type="http://schemas.openxmlformats.org/officeDocument/2006/relationships/image" Target="../media/image636.png"/><Relationship Id="rId51" Type="http://schemas.openxmlformats.org/officeDocument/2006/relationships/customXml" Target="../ink/ink659.xml"/><Relationship Id="rId50" Type="http://schemas.openxmlformats.org/officeDocument/2006/relationships/image" Target="../media/image635.png"/><Relationship Id="rId5" Type="http://schemas.openxmlformats.org/officeDocument/2006/relationships/customXml" Target="../ink/ink635.xml"/><Relationship Id="rId49" Type="http://schemas.openxmlformats.org/officeDocument/2006/relationships/customXml" Target="../ink/ink658.xml"/><Relationship Id="rId48" Type="http://schemas.openxmlformats.org/officeDocument/2006/relationships/image" Target="../media/image634.png"/><Relationship Id="rId47" Type="http://schemas.openxmlformats.org/officeDocument/2006/relationships/customXml" Target="../ink/ink657.xml"/><Relationship Id="rId46" Type="http://schemas.openxmlformats.org/officeDocument/2006/relationships/image" Target="../media/image633.png"/><Relationship Id="rId45" Type="http://schemas.openxmlformats.org/officeDocument/2006/relationships/customXml" Target="../ink/ink656.xml"/><Relationship Id="rId44" Type="http://schemas.openxmlformats.org/officeDocument/2006/relationships/image" Target="../media/image632.png"/><Relationship Id="rId43" Type="http://schemas.openxmlformats.org/officeDocument/2006/relationships/customXml" Target="../ink/ink655.xml"/><Relationship Id="rId42" Type="http://schemas.openxmlformats.org/officeDocument/2006/relationships/image" Target="../media/image631.png"/><Relationship Id="rId41" Type="http://schemas.openxmlformats.org/officeDocument/2006/relationships/customXml" Target="../ink/ink654.xml"/><Relationship Id="rId40" Type="http://schemas.openxmlformats.org/officeDocument/2006/relationships/image" Target="../media/image630.png"/><Relationship Id="rId4" Type="http://schemas.openxmlformats.org/officeDocument/2006/relationships/image" Target="../media/image614.png"/><Relationship Id="rId39" Type="http://schemas.openxmlformats.org/officeDocument/2006/relationships/customXml" Target="../ink/ink653.xml"/><Relationship Id="rId38" Type="http://schemas.openxmlformats.org/officeDocument/2006/relationships/image" Target="../media/image629.png"/><Relationship Id="rId37" Type="http://schemas.openxmlformats.org/officeDocument/2006/relationships/customXml" Target="../ink/ink652.xml"/><Relationship Id="rId36" Type="http://schemas.openxmlformats.org/officeDocument/2006/relationships/customXml" Target="../ink/ink651.xml"/><Relationship Id="rId35" Type="http://schemas.openxmlformats.org/officeDocument/2006/relationships/image" Target="../media/image628.png"/><Relationship Id="rId34" Type="http://schemas.openxmlformats.org/officeDocument/2006/relationships/customXml" Target="../ink/ink650.xml"/><Relationship Id="rId33" Type="http://schemas.openxmlformats.org/officeDocument/2006/relationships/image" Target="../media/image627.png"/><Relationship Id="rId32" Type="http://schemas.openxmlformats.org/officeDocument/2006/relationships/customXml" Target="../ink/ink649.xml"/><Relationship Id="rId31" Type="http://schemas.openxmlformats.org/officeDocument/2006/relationships/customXml" Target="../ink/ink648.xml"/><Relationship Id="rId30" Type="http://schemas.openxmlformats.org/officeDocument/2006/relationships/image" Target="../media/image626.png"/><Relationship Id="rId3" Type="http://schemas.openxmlformats.org/officeDocument/2006/relationships/customXml" Target="../ink/ink634.xml"/><Relationship Id="rId29" Type="http://schemas.openxmlformats.org/officeDocument/2006/relationships/customXml" Target="../ink/ink647.xml"/><Relationship Id="rId28" Type="http://schemas.openxmlformats.org/officeDocument/2006/relationships/image" Target="../media/image625.png"/><Relationship Id="rId27" Type="http://schemas.openxmlformats.org/officeDocument/2006/relationships/customXml" Target="../ink/ink646.xml"/><Relationship Id="rId26" Type="http://schemas.openxmlformats.org/officeDocument/2006/relationships/image" Target="../media/image18.png"/><Relationship Id="rId25" Type="http://schemas.openxmlformats.org/officeDocument/2006/relationships/customXml" Target="../ink/ink645.xml"/><Relationship Id="rId24" Type="http://schemas.openxmlformats.org/officeDocument/2006/relationships/image" Target="../media/image624.png"/><Relationship Id="rId23" Type="http://schemas.openxmlformats.org/officeDocument/2006/relationships/customXml" Target="../ink/ink644.xml"/><Relationship Id="rId22" Type="http://schemas.openxmlformats.org/officeDocument/2006/relationships/image" Target="../media/image623.png"/><Relationship Id="rId21" Type="http://schemas.openxmlformats.org/officeDocument/2006/relationships/customXml" Target="../ink/ink643.xml"/><Relationship Id="rId20" Type="http://schemas.openxmlformats.org/officeDocument/2006/relationships/image" Target="../media/image622.png"/><Relationship Id="rId2" Type="http://schemas.openxmlformats.org/officeDocument/2006/relationships/image" Target="../media/image613.png"/><Relationship Id="rId19" Type="http://schemas.openxmlformats.org/officeDocument/2006/relationships/customXml" Target="../ink/ink642.xml"/><Relationship Id="rId18" Type="http://schemas.openxmlformats.org/officeDocument/2006/relationships/image" Target="../media/image621.png"/><Relationship Id="rId17" Type="http://schemas.openxmlformats.org/officeDocument/2006/relationships/customXml" Target="../ink/ink641.xml"/><Relationship Id="rId16" Type="http://schemas.openxmlformats.org/officeDocument/2006/relationships/image" Target="../media/image620.png"/><Relationship Id="rId15" Type="http://schemas.openxmlformats.org/officeDocument/2006/relationships/customXml" Target="../ink/ink640.xml"/><Relationship Id="rId14" Type="http://schemas.openxmlformats.org/officeDocument/2006/relationships/image" Target="../media/image619.png"/><Relationship Id="rId132" Type="http://schemas.openxmlformats.org/officeDocument/2006/relationships/slideLayout" Target="../slideLayouts/slideLayout2.xml"/><Relationship Id="rId131" Type="http://schemas.openxmlformats.org/officeDocument/2006/relationships/tags" Target="../tags/tag79.xml"/><Relationship Id="rId130" Type="http://schemas.openxmlformats.org/officeDocument/2006/relationships/image" Target="../media/image674.png"/><Relationship Id="rId13" Type="http://schemas.openxmlformats.org/officeDocument/2006/relationships/customXml" Target="../ink/ink639.xml"/><Relationship Id="rId129" Type="http://schemas.openxmlformats.org/officeDocument/2006/relationships/customXml" Target="../ink/ink699.xml"/><Relationship Id="rId128" Type="http://schemas.openxmlformats.org/officeDocument/2006/relationships/image" Target="../media/image673.png"/><Relationship Id="rId127" Type="http://schemas.openxmlformats.org/officeDocument/2006/relationships/customXml" Target="../ink/ink698.xml"/><Relationship Id="rId126" Type="http://schemas.openxmlformats.org/officeDocument/2006/relationships/image" Target="../media/image672.png"/><Relationship Id="rId125" Type="http://schemas.openxmlformats.org/officeDocument/2006/relationships/customXml" Target="../ink/ink697.xml"/><Relationship Id="rId124" Type="http://schemas.openxmlformats.org/officeDocument/2006/relationships/image" Target="../media/image671.png"/><Relationship Id="rId123" Type="http://schemas.openxmlformats.org/officeDocument/2006/relationships/customXml" Target="../ink/ink696.xml"/><Relationship Id="rId122" Type="http://schemas.openxmlformats.org/officeDocument/2006/relationships/image" Target="../media/image670.png"/><Relationship Id="rId121" Type="http://schemas.openxmlformats.org/officeDocument/2006/relationships/customXml" Target="../ink/ink695.xml"/><Relationship Id="rId120" Type="http://schemas.openxmlformats.org/officeDocument/2006/relationships/image" Target="../media/image669.png"/><Relationship Id="rId12" Type="http://schemas.openxmlformats.org/officeDocument/2006/relationships/image" Target="../media/image618.png"/><Relationship Id="rId119" Type="http://schemas.openxmlformats.org/officeDocument/2006/relationships/customXml" Target="../ink/ink694.xml"/><Relationship Id="rId118" Type="http://schemas.openxmlformats.org/officeDocument/2006/relationships/image" Target="../media/image668.png"/><Relationship Id="rId117" Type="http://schemas.openxmlformats.org/officeDocument/2006/relationships/customXml" Target="../ink/ink693.xml"/><Relationship Id="rId116" Type="http://schemas.openxmlformats.org/officeDocument/2006/relationships/image" Target="../media/image667.png"/><Relationship Id="rId115" Type="http://schemas.openxmlformats.org/officeDocument/2006/relationships/customXml" Target="../ink/ink692.xml"/><Relationship Id="rId114" Type="http://schemas.openxmlformats.org/officeDocument/2006/relationships/image" Target="../media/image666.png"/><Relationship Id="rId113" Type="http://schemas.openxmlformats.org/officeDocument/2006/relationships/customXml" Target="../ink/ink691.xml"/><Relationship Id="rId112" Type="http://schemas.openxmlformats.org/officeDocument/2006/relationships/image" Target="../media/image665.png"/><Relationship Id="rId111" Type="http://schemas.openxmlformats.org/officeDocument/2006/relationships/customXml" Target="../ink/ink690.xml"/><Relationship Id="rId110" Type="http://schemas.openxmlformats.org/officeDocument/2006/relationships/image" Target="../media/image664.png"/><Relationship Id="rId11" Type="http://schemas.openxmlformats.org/officeDocument/2006/relationships/customXml" Target="../ink/ink638.xml"/><Relationship Id="rId109" Type="http://schemas.openxmlformats.org/officeDocument/2006/relationships/customXml" Target="../ink/ink689.xml"/><Relationship Id="rId108" Type="http://schemas.openxmlformats.org/officeDocument/2006/relationships/image" Target="../media/image663.png"/><Relationship Id="rId107" Type="http://schemas.openxmlformats.org/officeDocument/2006/relationships/customXml" Target="../ink/ink688.xml"/><Relationship Id="rId106" Type="http://schemas.openxmlformats.org/officeDocument/2006/relationships/image" Target="../media/image662.png"/><Relationship Id="rId105" Type="http://schemas.openxmlformats.org/officeDocument/2006/relationships/customXml" Target="../ink/ink687.xml"/><Relationship Id="rId104" Type="http://schemas.openxmlformats.org/officeDocument/2006/relationships/image" Target="../media/image661.png"/><Relationship Id="rId103" Type="http://schemas.openxmlformats.org/officeDocument/2006/relationships/customXml" Target="../ink/ink686.xml"/><Relationship Id="rId102" Type="http://schemas.openxmlformats.org/officeDocument/2006/relationships/image" Target="../media/image660.png"/><Relationship Id="rId101" Type="http://schemas.openxmlformats.org/officeDocument/2006/relationships/customXml" Target="../ink/ink685.xml"/><Relationship Id="rId100" Type="http://schemas.openxmlformats.org/officeDocument/2006/relationships/image" Target="../media/image659.png"/><Relationship Id="rId10" Type="http://schemas.openxmlformats.org/officeDocument/2006/relationships/image" Target="../media/image617.png"/><Relationship Id="rId1" Type="http://schemas.openxmlformats.org/officeDocument/2006/relationships/customXml" Target="../ink/ink633.xml"/></Relationships>
</file>

<file path=ppt/slides/_rels/slide14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7.png"/><Relationship Id="rId98" Type="http://schemas.openxmlformats.org/officeDocument/2006/relationships/customXml" Target="../ink/ink10912.xml"/><Relationship Id="rId97" Type="http://schemas.openxmlformats.org/officeDocument/2006/relationships/image" Target="../media/image5946.png"/><Relationship Id="rId96" Type="http://schemas.openxmlformats.org/officeDocument/2006/relationships/customXml" Target="../ink/ink10911.xml"/><Relationship Id="rId95" Type="http://schemas.openxmlformats.org/officeDocument/2006/relationships/image" Target="../media/image5945.png"/><Relationship Id="rId94" Type="http://schemas.openxmlformats.org/officeDocument/2006/relationships/customXml" Target="../ink/ink10910.xml"/><Relationship Id="rId93" Type="http://schemas.openxmlformats.org/officeDocument/2006/relationships/customXml" Target="../ink/ink10909.xml"/><Relationship Id="rId92" Type="http://schemas.openxmlformats.org/officeDocument/2006/relationships/image" Target="../media/image5944.png"/><Relationship Id="rId91" Type="http://schemas.openxmlformats.org/officeDocument/2006/relationships/customXml" Target="../ink/ink10908.xml"/><Relationship Id="rId90" Type="http://schemas.openxmlformats.org/officeDocument/2006/relationships/image" Target="../media/image5943.png"/><Relationship Id="rId9" Type="http://schemas.openxmlformats.org/officeDocument/2006/relationships/customXml" Target="../ink/ink10866.xml"/><Relationship Id="rId89" Type="http://schemas.openxmlformats.org/officeDocument/2006/relationships/customXml" Target="../ink/ink10907.xml"/><Relationship Id="rId88" Type="http://schemas.openxmlformats.org/officeDocument/2006/relationships/image" Target="../media/image5942.png"/><Relationship Id="rId87" Type="http://schemas.openxmlformats.org/officeDocument/2006/relationships/customXml" Target="../ink/ink10906.xml"/><Relationship Id="rId86" Type="http://schemas.openxmlformats.org/officeDocument/2006/relationships/image" Target="../media/image5941.png"/><Relationship Id="rId85" Type="http://schemas.openxmlformats.org/officeDocument/2006/relationships/customXml" Target="../ink/ink10905.xml"/><Relationship Id="rId84" Type="http://schemas.openxmlformats.org/officeDocument/2006/relationships/image" Target="../media/image5940.png"/><Relationship Id="rId83" Type="http://schemas.openxmlformats.org/officeDocument/2006/relationships/customXml" Target="../ink/ink10904.xml"/><Relationship Id="rId82" Type="http://schemas.openxmlformats.org/officeDocument/2006/relationships/image" Target="../media/image5939.png"/><Relationship Id="rId81" Type="http://schemas.openxmlformats.org/officeDocument/2006/relationships/customXml" Target="../ink/ink10903.xml"/><Relationship Id="rId80" Type="http://schemas.openxmlformats.org/officeDocument/2006/relationships/image" Target="../media/image5938.png"/><Relationship Id="rId8" Type="http://schemas.openxmlformats.org/officeDocument/2006/relationships/image" Target="../media/image5904.png"/><Relationship Id="rId79" Type="http://schemas.openxmlformats.org/officeDocument/2006/relationships/customXml" Target="../ink/ink10902.xml"/><Relationship Id="rId78" Type="http://schemas.openxmlformats.org/officeDocument/2006/relationships/image" Target="../media/image5937.png"/><Relationship Id="rId77" Type="http://schemas.openxmlformats.org/officeDocument/2006/relationships/customXml" Target="../ink/ink10901.xml"/><Relationship Id="rId76" Type="http://schemas.openxmlformats.org/officeDocument/2006/relationships/image" Target="../media/image5936.png"/><Relationship Id="rId75" Type="http://schemas.openxmlformats.org/officeDocument/2006/relationships/customXml" Target="../ink/ink10900.xml"/><Relationship Id="rId74" Type="http://schemas.openxmlformats.org/officeDocument/2006/relationships/image" Target="../media/image5935.png"/><Relationship Id="rId73" Type="http://schemas.openxmlformats.org/officeDocument/2006/relationships/customXml" Target="../ink/ink10899.xml"/><Relationship Id="rId72" Type="http://schemas.openxmlformats.org/officeDocument/2006/relationships/customXml" Target="../ink/ink10898.xml"/><Relationship Id="rId71" Type="http://schemas.openxmlformats.org/officeDocument/2006/relationships/image" Target="../media/image5934.png"/><Relationship Id="rId70" Type="http://schemas.openxmlformats.org/officeDocument/2006/relationships/customXml" Target="../ink/ink10897.xml"/><Relationship Id="rId7" Type="http://schemas.openxmlformats.org/officeDocument/2006/relationships/customXml" Target="../ink/ink10865.xml"/><Relationship Id="rId69" Type="http://schemas.openxmlformats.org/officeDocument/2006/relationships/image" Target="../media/image5933.png"/><Relationship Id="rId68" Type="http://schemas.openxmlformats.org/officeDocument/2006/relationships/customXml" Target="../ink/ink10896.xml"/><Relationship Id="rId67" Type="http://schemas.openxmlformats.org/officeDocument/2006/relationships/image" Target="../media/image5932.png"/><Relationship Id="rId66" Type="http://schemas.openxmlformats.org/officeDocument/2006/relationships/customXml" Target="../ink/ink10895.xml"/><Relationship Id="rId65" Type="http://schemas.openxmlformats.org/officeDocument/2006/relationships/image" Target="../media/image5931.png"/><Relationship Id="rId64" Type="http://schemas.openxmlformats.org/officeDocument/2006/relationships/customXml" Target="../ink/ink10894.xml"/><Relationship Id="rId63" Type="http://schemas.openxmlformats.org/officeDocument/2006/relationships/image" Target="../media/image5930.png"/><Relationship Id="rId62" Type="http://schemas.openxmlformats.org/officeDocument/2006/relationships/customXml" Target="../ink/ink10893.xml"/><Relationship Id="rId61" Type="http://schemas.openxmlformats.org/officeDocument/2006/relationships/image" Target="../media/image5929.png"/><Relationship Id="rId60" Type="http://schemas.openxmlformats.org/officeDocument/2006/relationships/customXml" Target="../ink/ink10892.xml"/><Relationship Id="rId6" Type="http://schemas.openxmlformats.org/officeDocument/2006/relationships/image" Target="../media/image5903.png"/><Relationship Id="rId59" Type="http://schemas.openxmlformats.org/officeDocument/2006/relationships/image" Target="../media/image5928.png"/><Relationship Id="rId58" Type="http://schemas.openxmlformats.org/officeDocument/2006/relationships/customXml" Target="../ink/ink10891.xml"/><Relationship Id="rId57" Type="http://schemas.openxmlformats.org/officeDocument/2006/relationships/image" Target="../media/image5927.png"/><Relationship Id="rId56" Type="http://schemas.openxmlformats.org/officeDocument/2006/relationships/customXml" Target="../ink/ink10890.xml"/><Relationship Id="rId55" Type="http://schemas.openxmlformats.org/officeDocument/2006/relationships/image" Target="../media/image5926.png"/><Relationship Id="rId54" Type="http://schemas.openxmlformats.org/officeDocument/2006/relationships/customXml" Target="../ink/ink10889.xml"/><Relationship Id="rId53" Type="http://schemas.openxmlformats.org/officeDocument/2006/relationships/image" Target="../media/image5925.png"/><Relationship Id="rId52" Type="http://schemas.openxmlformats.org/officeDocument/2006/relationships/customXml" Target="../ink/ink10888.xml"/><Relationship Id="rId51" Type="http://schemas.openxmlformats.org/officeDocument/2006/relationships/image" Target="../media/image5924.png"/><Relationship Id="rId50" Type="http://schemas.openxmlformats.org/officeDocument/2006/relationships/customXml" Target="../ink/ink10887.xml"/><Relationship Id="rId5" Type="http://schemas.openxmlformats.org/officeDocument/2006/relationships/customXml" Target="../ink/ink10864.xml"/><Relationship Id="rId49" Type="http://schemas.openxmlformats.org/officeDocument/2006/relationships/image" Target="../media/image5923.png"/><Relationship Id="rId48" Type="http://schemas.openxmlformats.org/officeDocument/2006/relationships/customXml" Target="../ink/ink10886.xml"/><Relationship Id="rId47" Type="http://schemas.openxmlformats.org/officeDocument/2006/relationships/image" Target="../media/image5922.png"/><Relationship Id="rId46" Type="http://schemas.openxmlformats.org/officeDocument/2006/relationships/customXml" Target="../ink/ink10885.xml"/><Relationship Id="rId45" Type="http://schemas.openxmlformats.org/officeDocument/2006/relationships/image" Target="../media/image5921.png"/><Relationship Id="rId44" Type="http://schemas.openxmlformats.org/officeDocument/2006/relationships/customXml" Target="../ink/ink10884.xml"/><Relationship Id="rId43" Type="http://schemas.openxmlformats.org/officeDocument/2006/relationships/image" Target="../media/image5920.png"/><Relationship Id="rId42" Type="http://schemas.openxmlformats.org/officeDocument/2006/relationships/customXml" Target="../ink/ink10883.xml"/><Relationship Id="rId41" Type="http://schemas.openxmlformats.org/officeDocument/2006/relationships/image" Target="../media/image5919.png"/><Relationship Id="rId40" Type="http://schemas.openxmlformats.org/officeDocument/2006/relationships/customXml" Target="../ink/ink10882.xml"/><Relationship Id="rId4" Type="http://schemas.openxmlformats.org/officeDocument/2006/relationships/image" Target="../media/image5902.png"/><Relationship Id="rId39" Type="http://schemas.openxmlformats.org/officeDocument/2006/relationships/image" Target="../media/image5918.png"/><Relationship Id="rId38" Type="http://schemas.openxmlformats.org/officeDocument/2006/relationships/customXml" Target="../ink/ink10881.xml"/><Relationship Id="rId37" Type="http://schemas.openxmlformats.org/officeDocument/2006/relationships/image" Target="../media/image5917.png"/><Relationship Id="rId36" Type="http://schemas.openxmlformats.org/officeDocument/2006/relationships/customXml" Target="../ink/ink10880.xml"/><Relationship Id="rId35" Type="http://schemas.openxmlformats.org/officeDocument/2006/relationships/image" Target="../media/image5916.png"/><Relationship Id="rId34" Type="http://schemas.openxmlformats.org/officeDocument/2006/relationships/customXml" Target="../ink/ink10879.xml"/><Relationship Id="rId33" Type="http://schemas.openxmlformats.org/officeDocument/2006/relationships/image" Target="../media/image5915.png"/><Relationship Id="rId32" Type="http://schemas.openxmlformats.org/officeDocument/2006/relationships/customXml" Target="../ink/ink10878.xml"/><Relationship Id="rId31" Type="http://schemas.openxmlformats.org/officeDocument/2006/relationships/image" Target="../media/image5914.png"/><Relationship Id="rId30" Type="http://schemas.openxmlformats.org/officeDocument/2006/relationships/customXml" Target="../ink/ink10877.xml"/><Relationship Id="rId3" Type="http://schemas.openxmlformats.org/officeDocument/2006/relationships/customXml" Target="../ink/ink10863.xml"/><Relationship Id="rId297" Type="http://schemas.openxmlformats.org/officeDocument/2006/relationships/slideLayout" Target="../slideLayouts/slideLayout13.xml"/><Relationship Id="rId296" Type="http://schemas.openxmlformats.org/officeDocument/2006/relationships/image" Target="../media/image6045.png"/><Relationship Id="rId295" Type="http://schemas.openxmlformats.org/officeDocument/2006/relationships/customXml" Target="../ink/ink11011.xml"/><Relationship Id="rId294" Type="http://schemas.openxmlformats.org/officeDocument/2006/relationships/image" Target="../media/image6044.png"/><Relationship Id="rId293" Type="http://schemas.openxmlformats.org/officeDocument/2006/relationships/customXml" Target="../ink/ink11010.xml"/><Relationship Id="rId292" Type="http://schemas.openxmlformats.org/officeDocument/2006/relationships/image" Target="../media/image6043.png"/><Relationship Id="rId291" Type="http://schemas.openxmlformats.org/officeDocument/2006/relationships/customXml" Target="../ink/ink11009.xml"/><Relationship Id="rId290" Type="http://schemas.openxmlformats.org/officeDocument/2006/relationships/image" Target="../media/image6042.png"/><Relationship Id="rId29" Type="http://schemas.openxmlformats.org/officeDocument/2006/relationships/image" Target="../media/image5913.png"/><Relationship Id="rId289" Type="http://schemas.openxmlformats.org/officeDocument/2006/relationships/customXml" Target="../ink/ink11008.xml"/><Relationship Id="rId288" Type="http://schemas.openxmlformats.org/officeDocument/2006/relationships/image" Target="../media/image6041.png"/><Relationship Id="rId287" Type="http://schemas.openxmlformats.org/officeDocument/2006/relationships/customXml" Target="../ink/ink11007.xml"/><Relationship Id="rId286" Type="http://schemas.openxmlformats.org/officeDocument/2006/relationships/image" Target="../media/image6040.png"/><Relationship Id="rId285" Type="http://schemas.openxmlformats.org/officeDocument/2006/relationships/customXml" Target="../ink/ink11006.xml"/><Relationship Id="rId284" Type="http://schemas.openxmlformats.org/officeDocument/2006/relationships/image" Target="../media/image6039.png"/><Relationship Id="rId283" Type="http://schemas.openxmlformats.org/officeDocument/2006/relationships/customXml" Target="../ink/ink11005.xml"/><Relationship Id="rId282" Type="http://schemas.openxmlformats.org/officeDocument/2006/relationships/image" Target="../media/image6038.png"/><Relationship Id="rId281" Type="http://schemas.openxmlformats.org/officeDocument/2006/relationships/customXml" Target="../ink/ink11004.xml"/><Relationship Id="rId280" Type="http://schemas.openxmlformats.org/officeDocument/2006/relationships/image" Target="../media/image6037.png"/><Relationship Id="rId28" Type="http://schemas.openxmlformats.org/officeDocument/2006/relationships/customXml" Target="../ink/ink10876.xml"/><Relationship Id="rId279" Type="http://schemas.openxmlformats.org/officeDocument/2006/relationships/customXml" Target="../ink/ink11003.xml"/><Relationship Id="rId278" Type="http://schemas.openxmlformats.org/officeDocument/2006/relationships/image" Target="../media/image6036.png"/><Relationship Id="rId277" Type="http://schemas.openxmlformats.org/officeDocument/2006/relationships/customXml" Target="../ink/ink11002.xml"/><Relationship Id="rId276" Type="http://schemas.openxmlformats.org/officeDocument/2006/relationships/image" Target="../media/image6035.png"/><Relationship Id="rId275" Type="http://schemas.openxmlformats.org/officeDocument/2006/relationships/customXml" Target="../ink/ink11001.xml"/><Relationship Id="rId274" Type="http://schemas.openxmlformats.org/officeDocument/2006/relationships/image" Target="../media/image6034.png"/><Relationship Id="rId273" Type="http://schemas.openxmlformats.org/officeDocument/2006/relationships/customXml" Target="../ink/ink11000.xml"/><Relationship Id="rId272" Type="http://schemas.openxmlformats.org/officeDocument/2006/relationships/image" Target="../media/image6033.png"/><Relationship Id="rId271" Type="http://schemas.openxmlformats.org/officeDocument/2006/relationships/customXml" Target="../ink/ink10999.xml"/><Relationship Id="rId270" Type="http://schemas.openxmlformats.org/officeDocument/2006/relationships/image" Target="../media/image6032.png"/><Relationship Id="rId27" Type="http://schemas.openxmlformats.org/officeDocument/2006/relationships/customXml" Target="../ink/ink10875.xml"/><Relationship Id="rId269" Type="http://schemas.openxmlformats.org/officeDocument/2006/relationships/customXml" Target="../ink/ink10998.xml"/><Relationship Id="rId268" Type="http://schemas.openxmlformats.org/officeDocument/2006/relationships/image" Target="../media/image6031.png"/><Relationship Id="rId267" Type="http://schemas.openxmlformats.org/officeDocument/2006/relationships/customXml" Target="../ink/ink10997.xml"/><Relationship Id="rId266" Type="http://schemas.openxmlformats.org/officeDocument/2006/relationships/image" Target="../media/image6030.png"/><Relationship Id="rId265" Type="http://schemas.openxmlformats.org/officeDocument/2006/relationships/customXml" Target="../ink/ink10996.xml"/><Relationship Id="rId264" Type="http://schemas.openxmlformats.org/officeDocument/2006/relationships/image" Target="../media/image6029.png"/><Relationship Id="rId263" Type="http://schemas.openxmlformats.org/officeDocument/2006/relationships/customXml" Target="../ink/ink10995.xml"/><Relationship Id="rId262" Type="http://schemas.openxmlformats.org/officeDocument/2006/relationships/image" Target="../media/image6028.png"/><Relationship Id="rId261" Type="http://schemas.openxmlformats.org/officeDocument/2006/relationships/customXml" Target="../ink/ink10994.xml"/><Relationship Id="rId260" Type="http://schemas.openxmlformats.org/officeDocument/2006/relationships/image" Target="../media/image6027.png"/><Relationship Id="rId26" Type="http://schemas.openxmlformats.org/officeDocument/2006/relationships/image" Target="../media/image5912.png"/><Relationship Id="rId259" Type="http://schemas.openxmlformats.org/officeDocument/2006/relationships/customXml" Target="../ink/ink10993.xml"/><Relationship Id="rId258" Type="http://schemas.openxmlformats.org/officeDocument/2006/relationships/image" Target="../media/image6026.png"/><Relationship Id="rId257" Type="http://schemas.openxmlformats.org/officeDocument/2006/relationships/customXml" Target="../ink/ink10992.xml"/><Relationship Id="rId256" Type="http://schemas.openxmlformats.org/officeDocument/2006/relationships/image" Target="../media/image6025.png"/><Relationship Id="rId255" Type="http://schemas.openxmlformats.org/officeDocument/2006/relationships/customXml" Target="../ink/ink10991.xml"/><Relationship Id="rId254" Type="http://schemas.openxmlformats.org/officeDocument/2006/relationships/image" Target="../media/image6024.png"/><Relationship Id="rId253" Type="http://schemas.openxmlformats.org/officeDocument/2006/relationships/customXml" Target="../ink/ink10990.xml"/><Relationship Id="rId252" Type="http://schemas.openxmlformats.org/officeDocument/2006/relationships/image" Target="../media/image6023.png"/><Relationship Id="rId251" Type="http://schemas.openxmlformats.org/officeDocument/2006/relationships/customXml" Target="../ink/ink10989.xml"/><Relationship Id="rId250" Type="http://schemas.openxmlformats.org/officeDocument/2006/relationships/image" Target="../media/image6022.png"/><Relationship Id="rId25" Type="http://schemas.openxmlformats.org/officeDocument/2006/relationships/customXml" Target="../ink/ink10874.xml"/><Relationship Id="rId249" Type="http://schemas.openxmlformats.org/officeDocument/2006/relationships/customXml" Target="../ink/ink10988.xml"/><Relationship Id="rId248" Type="http://schemas.openxmlformats.org/officeDocument/2006/relationships/image" Target="../media/image6021.png"/><Relationship Id="rId247" Type="http://schemas.openxmlformats.org/officeDocument/2006/relationships/customXml" Target="../ink/ink10987.xml"/><Relationship Id="rId246" Type="http://schemas.openxmlformats.org/officeDocument/2006/relationships/image" Target="../media/image6020.png"/><Relationship Id="rId245" Type="http://schemas.openxmlformats.org/officeDocument/2006/relationships/customXml" Target="../ink/ink10986.xml"/><Relationship Id="rId244" Type="http://schemas.openxmlformats.org/officeDocument/2006/relationships/image" Target="../media/image6019.png"/><Relationship Id="rId243" Type="http://schemas.openxmlformats.org/officeDocument/2006/relationships/customXml" Target="../ink/ink10985.xml"/><Relationship Id="rId242" Type="http://schemas.openxmlformats.org/officeDocument/2006/relationships/image" Target="../media/image6018.png"/><Relationship Id="rId241" Type="http://schemas.openxmlformats.org/officeDocument/2006/relationships/customXml" Target="../ink/ink10984.xml"/><Relationship Id="rId240" Type="http://schemas.openxmlformats.org/officeDocument/2006/relationships/image" Target="../media/image6017.png"/><Relationship Id="rId24" Type="http://schemas.openxmlformats.org/officeDocument/2006/relationships/image" Target="../media/image5911.png"/><Relationship Id="rId239" Type="http://schemas.openxmlformats.org/officeDocument/2006/relationships/customXml" Target="../ink/ink10983.xml"/><Relationship Id="rId238" Type="http://schemas.openxmlformats.org/officeDocument/2006/relationships/image" Target="../media/image6016.png"/><Relationship Id="rId237" Type="http://schemas.openxmlformats.org/officeDocument/2006/relationships/customXml" Target="../ink/ink10982.xml"/><Relationship Id="rId236" Type="http://schemas.openxmlformats.org/officeDocument/2006/relationships/image" Target="../media/image6015.png"/><Relationship Id="rId235" Type="http://schemas.openxmlformats.org/officeDocument/2006/relationships/customXml" Target="../ink/ink10981.xml"/><Relationship Id="rId234" Type="http://schemas.openxmlformats.org/officeDocument/2006/relationships/image" Target="../media/image6014.png"/><Relationship Id="rId233" Type="http://schemas.openxmlformats.org/officeDocument/2006/relationships/customXml" Target="../ink/ink10980.xml"/><Relationship Id="rId232" Type="http://schemas.openxmlformats.org/officeDocument/2006/relationships/image" Target="../media/image6013.png"/><Relationship Id="rId231" Type="http://schemas.openxmlformats.org/officeDocument/2006/relationships/customXml" Target="../ink/ink10979.xml"/><Relationship Id="rId230" Type="http://schemas.openxmlformats.org/officeDocument/2006/relationships/image" Target="../media/image6012.png"/><Relationship Id="rId23" Type="http://schemas.openxmlformats.org/officeDocument/2006/relationships/customXml" Target="../ink/ink10873.xml"/><Relationship Id="rId229" Type="http://schemas.openxmlformats.org/officeDocument/2006/relationships/customXml" Target="../ink/ink10978.xml"/><Relationship Id="rId228" Type="http://schemas.openxmlformats.org/officeDocument/2006/relationships/image" Target="../media/image6011.png"/><Relationship Id="rId227" Type="http://schemas.openxmlformats.org/officeDocument/2006/relationships/customXml" Target="../ink/ink10977.xml"/><Relationship Id="rId226" Type="http://schemas.openxmlformats.org/officeDocument/2006/relationships/image" Target="../media/image6010.png"/><Relationship Id="rId225" Type="http://schemas.openxmlformats.org/officeDocument/2006/relationships/customXml" Target="../ink/ink10976.xml"/><Relationship Id="rId224" Type="http://schemas.openxmlformats.org/officeDocument/2006/relationships/image" Target="../media/image6009.png"/><Relationship Id="rId223" Type="http://schemas.openxmlformats.org/officeDocument/2006/relationships/customXml" Target="../ink/ink10975.xml"/><Relationship Id="rId222" Type="http://schemas.openxmlformats.org/officeDocument/2006/relationships/image" Target="../media/image6008.png"/><Relationship Id="rId221" Type="http://schemas.openxmlformats.org/officeDocument/2006/relationships/customXml" Target="../ink/ink10974.xml"/><Relationship Id="rId220" Type="http://schemas.openxmlformats.org/officeDocument/2006/relationships/image" Target="../media/image6007.png"/><Relationship Id="rId22" Type="http://schemas.openxmlformats.org/officeDocument/2006/relationships/image" Target="../media/image5910.png"/><Relationship Id="rId219" Type="http://schemas.openxmlformats.org/officeDocument/2006/relationships/customXml" Target="../ink/ink10973.xml"/><Relationship Id="rId218" Type="http://schemas.openxmlformats.org/officeDocument/2006/relationships/image" Target="../media/image6006.png"/><Relationship Id="rId217" Type="http://schemas.openxmlformats.org/officeDocument/2006/relationships/customXml" Target="../ink/ink10972.xml"/><Relationship Id="rId216" Type="http://schemas.openxmlformats.org/officeDocument/2006/relationships/image" Target="../media/image6005.png"/><Relationship Id="rId215" Type="http://schemas.openxmlformats.org/officeDocument/2006/relationships/customXml" Target="../ink/ink10971.xml"/><Relationship Id="rId214" Type="http://schemas.openxmlformats.org/officeDocument/2006/relationships/image" Target="../media/image6004.png"/><Relationship Id="rId213" Type="http://schemas.openxmlformats.org/officeDocument/2006/relationships/customXml" Target="../ink/ink10970.xml"/><Relationship Id="rId212" Type="http://schemas.openxmlformats.org/officeDocument/2006/relationships/image" Target="../media/image6003.png"/><Relationship Id="rId211" Type="http://schemas.openxmlformats.org/officeDocument/2006/relationships/customXml" Target="../ink/ink10969.xml"/><Relationship Id="rId210" Type="http://schemas.openxmlformats.org/officeDocument/2006/relationships/image" Target="../media/image6002.png"/><Relationship Id="rId21" Type="http://schemas.openxmlformats.org/officeDocument/2006/relationships/customXml" Target="../ink/ink10872.xml"/><Relationship Id="rId209" Type="http://schemas.openxmlformats.org/officeDocument/2006/relationships/customXml" Target="../ink/ink10968.xml"/><Relationship Id="rId208" Type="http://schemas.openxmlformats.org/officeDocument/2006/relationships/image" Target="../media/image6001.png"/><Relationship Id="rId207" Type="http://schemas.openxmlformats.org/officeDocument/2006/relationships/customXml" Target="../ink/ink10967.xml"/><Relationship Id="rId206" Type="http://schemas.openxmlformats.org/officeDocument/2006/relationships/image" Target="../media/image6000.png"/><Relationship Id="rId205" Type="http://schemas.openxmlformats.org/officeDocument/2006/relationships/customXml" Target="../ink/ink10966.xml"/><Relationship Id="rId204" Type="http://schemas.openxmlformats.org/officeDocument/2006/relationships/image" Target="../media/image5999.png"/><Relationship Id="rId203" Type="http://schemas.openxmlformats.org/officeDocument/2006/relationships/customXml" Target="../ink/ink10965.xml"/><Relationship Id="rId202" Type="http://schemas.openxmlformats.org/officeDocument/2006/relationships/image" Target="../media/image5998.png"/><Relationship Id="rId201" Type="http://schemas.openxmlformats.org/officeDocument/2006/relationships/customXml" Target="../ink/ink10964.xml"/><Relationship Id="rId200" Type="http://schemas.openxmlformats.org/officeDocument/2006/relationships/image" Target="../media/image5997.png"/><Relationship Id="rId20" Type="http://schemas.openxmlformats.org/officeDocument/2006/relationships/image" Target="../media/image5909.png"/><Relationship Id="rId2" Type="http://schemas.openxmlformats.org/officeDocument/2006/relationships/image" Target="../media/image5901.png"/><Relationship Id="rId199" Type="http://schemas.openxmlformats.org/officeDocument/2006/relationships/customXml" Target="../ink/ink10963.xml"/><Relationship Id="rId198" Type="http://schemas.openxmlformats.org/officeDocument/2006/relationships/image" Target="../media/image5996.png"/><Relationship Id="rId197" Type="http://schemas.openxmlformats.org/officeDocument/2006/relationships/customXml" Target="../ink/ink10962.xml"/><Relationship Id="rId196" Type="http://schemas.openxmlformats.org/officeDocument/2006/relationships/image" Target="../media/image5995.png"/><Relationship Id="rId195" Type="http://schemas.openxmlformats.org/officeDocument/2006/relationships/customXml" Target="../ink/ink10961.xml"/><Relationship Id="rId194" Type="http://schemas.openxmlformats.org/officeDocument/2006/relationships/image" Target="../media/image5994.png"/><Relationship Id="rId193" Type="http://schemas.openxmlformats.org/officeDocument/2006/relationships/customXml" Target="../ink/ink10960.xml"/><Relationship Id="rId192" Type="http://schemas.openxmlformats.org/officeDocument/2006/relationships/image" Target="../media/image5993.png"/><Relationship Id="rId191" Type="http://schemas.openxmlformats.org/officeDocument/2006/relationships/customXml" Target="../ink/ink10959.xml"/><Relationship Id="rId190" Type="http://schemas.openxmlformats.org/officeDocument/2006/relationships/image" Target="../media/image5992.png"/><Relationship Id="rId19" Type="http://schemas.openxmlformats.org/officeDocument/2006/relationships/customXml" Target="../ink/ink10871.xml"/><Relationship Id="rId189" Type="http://schemas.openxmlformats.org/officeDocument/2006/relationships/customXml" Target="../ink/ink10958.xml"/><Relationship Id="rId188" Type="http://schemas.openxmlformats.org/officeDocument/2006/relationships/image" Target="../media/image5991.png"/><Relationship Id="rId187" Type="http://schemas.openxmlformats.org/officeDocument/2006/relationships/customXml" Target="../ink/ink10957.xml"/><Relationship Id="rId186" Type="http://schemas.openxmlformats.org/officeDocument/2006/relationships/image" Target="../media/image5990.png"/><Relationship Id="rId185" Type="http://schemas.openxmlformats.org/officeDocument/2006/relationships/customXml" Target="../ink/ink10956.xml"/><Relationship Id="rId184" Type="http://schemas.openxmlformats.org/officeDocument/2006/relationships/image" Target="../media/image5989.png"/><Relationship Id="rId183" Type="http://schemas.openxmlformats.org/officeDocument/2006/relationships/customXml" Target="../ink/ink10955.xml"/><Relationship Id="rId182" Type="http://schemas.openxmlformats.org/officeDocument/2006/relationships/image" Target="../media/image5988.png"/><Relationship Id="rId181" Type="http://schemas.openxmlformats.org/officeDocument/2006/relationships/customXml" Target="../ink/ink10954.xml"/><Relationship Id="rId180" Type="http://schemas.openxmlformats.org/officeDocument/2006/relationships/image" Target="../media/image5987.png"/><Relationship Id="rId18" Type="http://schemas.openxmlformats.org/officeDocument/2006/relationships/image" Target="../media/image5732.png"/><Relationship Id="rId179" Type="http://schemas.openxmlformats.org/officeDocument/2006/relationships/customXml" Target="../ink/ink10953.xml"/><Relationship Id="rId178" Type="http://schemas.openxmlformats.org/officeDocument/2006/relationships/customXml" Target="../ink/ink10952.xml"/><Relationship Id="rId177" Type="http://schemas.openxmlformats.org/officeDocument/2006/relationships/image" Target="../media/image5986.png"/><Relationship Id="rId176" Type="http://schemas.openxmlformats.org/officeDocument/2006/relationships/customXml" Target="../ink/ink10951.xml"/><Relationship Id="rId175" Type="http://schemas.openxmlformats.org/officeDocument/2006/relationships/image" Target="../media/image5985.png"/><Relationship Id="rId174" Type="http://schemas.openxmlformats.org/officeDocument/2006/relationships/customXml" Target="../ink/ink10950.xml"/><Relationship Id="rId173" Type="http://schemas.openxmlformats.org/officeDocument/2006/relationships/image" Target="../media/image5984.png"/><Relationship Id="rId172" Type="http://schemas.openxmlformats.org/officeDocument/2006/relationships/customXml" Target="../ink/ink10949.xml"/><Relationship Id="rId171" Type="http://schemas.openxmlformats.org/officeDocument/2006/relationships/image" Target="../media/image5983.png"/><Relationship Id="rId170" Type="http://schemas.openxmlformats.org/officeDocument/2006/relationships/customXml" Target="../ink/ink10948.xml"/><Relationship Id="rId17" Type="http://schemas.openxmlformats.org/officeDocument/2006/relationships/customXml" Target="../ink/ink10870.xml"/><Relationship Id="rId169" Type="http://schemas.openxmlformats.org/officeDocument/2006/relationships/image" Target="../media/image5982.png"/><Relationship Id="rId168" Type="http://schemas.openxmlformats.org/officeDocument/2006/relationships/customXml" Target="../ink/ink10947.xml"/><Relationship Id="rId167" Type="http://schemas.openxmlformats.org/officeDocument/2006/relationships/image" Target="../media/image5981.png"/><Relationship Id="rId166" Type="http://schemas.openxmlformats.org/officeDocument/2006/relationships/customXml" Target="../ink/ink10946.xml"/><Relationship Id="rId165" Type="http://schemas.openxmlformats.org/officeDocument/2006/relationships/image" Target="../media/image5980.png"/><Relationship Id="rId164" Type="http://schemas.openxmlformats.org/officeDocument/2006/relationships/customXml" Target="../ink/ink10945.xml"/><Relationship Id="rId163" Type="http://schemas.openxmlformats.org/officeDocument/2006/relationships/image" Target="../media/image5979.png"/><Relationship Id="rId162" Type="http://schemas.openxmlformats.org/officeDocument/2006/relationships/customXml" Target="../ink/ink10944.xml"/><Relationship Id="rId161" Type="http://schemas.openxmlformats.org/officeDocument/2006/relationships/image" Target="../media/image5978.png"/><Relationship Id="rId160" Type="http://schemas.openxmlformats.org/officeDocument/2006/relationships/customXml" Target="../ink/ink10943.xml"/><Relationship Id="rId16" Type="http://schemas.openxmlformats.org/officeDocument/2006/relationships/image" Target="../media/image5908.png"/><Relationship Id="rId159" Type="http://schemas.openxmlformats.org/officeDocument/2006/relationships/image" Target="../media/image5977.png"/><Relationship Id="rId158" Type="http://schemas.openxmlformats.org/officeDocument/2006/relationships/customXml" Target="../ink/ink10942.xml"/><Relationship Id="rId157" Type="http://schemas.openxmlformats.org/officeDocument/2006/relationships/image" Target="../media/image5976.png"/><Relationship Id="rId156" Type="http://schemas.openxmlformats.org/officeDocument/2006/relationships/customXml" Target="../ink/ink10941.xml"/><Relationship Id="rId155" Type="http://schemas.openxmlformats.org/officeDocument/2006/relationships/image" Target="../media/image5975.png"/><Relationship Id="rId154" Type="http://schemas.openxmlformats.org/officeDocument/2006/relationships/customXml" Target="../ink/ink10940.xml"/><Relationship Id="rId153" Type="http://schemas.openxmlformats.org/officeDocument/2006/relationships/image" Target="../media/image5974.png"/><Relationship Id="rId152" Type="http://schemas.openxmlformats.org/officeDocument/2006/relationships/customXml" Target="../ink/ink10939.xml"/><Relationship Id="rId151" Type="http://schemas.openxmlformats.org/officeDocument/2006/relationships/image" Target="../media/image5973.png"/><Relationship Id="rId150" Type="http://schemas.openxmlformats.org/officeDocument/2006/relationships/customXml" Target="../ink/ink10938.xml"/><Relationship Id="rId15" Type="http://schemas.openxmlformats.org/officeDocument/2006/relationships/customXml" Target="../ink/ink10869.xml"/><Relationship Id="rId149" Type="http://schemas.openxmlformats.org/officeDocument/2006/relationships/image" Target="../media/image5972.png"/><Relationship Id="rId148" Type="http://schemas.openxmlformats.org/officeDocument/2006/relationships/customXml" Target="../ink/ink10937.xml"/><Relationship Id="rId147" Type="http://schemas.openxmlformats.org/officeDocument/2006/relationships/image" Target="../media/image5971.png"/><Relationship Id="rId146" Type="http://schemas.openxmlformats.org/officeDocument/2006/relationships/customXml" Target="../ink/ink10936.xml"/><Relationship Id="rId145" Type="http://schemas.openxmlformats.org/officeDocument/2006/relationships/image" Target="../media/image5970.png"/><Relationship Id="rId144" Type="http://schemas.openxmlformats.org/officeDocument/2006/relationships/customXml" Target="../ink/ink10935.xml"/><Relationship Id="rId143" Type="http://schemas.openxmlformats.org/officeDocument/2006/relationships/image" Target="../media/image5969.png"/><Relationship Id="rId142" Type="http://schemas.openxmlformats.org/officeDocument/2006/relationships/customXml" Target="../ink/ink10934.xml"/><Relationship Id="rId141" Type="http://schemas.openxmlformats.org/officeDocument/2006/relationships/image" Target="../media/image5968.png"/><Relationship Id="rId140" Type="http://schemas.openxmlformats.org/officeDocument/2006/relationships/customXml" Target="../ink/ink10933.xml"/><Relationship Id="rId14" Type="http://schemas.openxmlformats.org/officeDocument/2006/relationships/image" Target="../media/image5907.png"/><Relationship Id="rId139" Type="http://schemas.openxmlformats.org/officeDocument/2006/relationships/image" Target="../media/image5967.png"/><Relationship Id="rId138" Type="http://schemas.openxmlformats.org/officeDocument/2006/relationships/customXml" Target="../ink/ink10932.xml"/><Relationship Id="rId137" Type="http://schemas.openxmlformats.org/officeDocument/2006/relationships/image" Target="../media/image5966.png"/><Relationship Id="rId136" Type="http://schemas.openxmlformats.org/officeDocument/2006/relationships/customXml" Target="../ink/ink10931.xml"/><Relationship Id="rId135" Type="http://schemas.openxmlformats.org/officeDocument/2006/relationships/image" Target="../media/image5965.png"/><Relationship Id="rId134" Type="http://schemas.openxmlformats.org/officeDocument/2006/relationships/customXml" Target="../ink/ink10930.xml"/><Relationship Id="rId133" Type="http://schemas.openxmlformats.org/officeDocument/2006/relationships/image" Target="../media/image5964.png"/><Relationship Id="rId132" Type="http://schemas.openxmlformats.org/officeDocument/2006/relationships/customXml" Target="../ink/ink10929.xml"/><Relationship Id="rId131" Type="http://schemas.openxmlformats.org/officeDocument/2006/relationships/image" Target="../media/image5963.png"/><Relationship Id="rId130" Type="http://schemas.openxmlformats.org/officeDocument/2006/relationships/customXml" Target="../ink/ink10928.xml"/><Relationship Id="rId13" Type="http://schemas.openxmlformats.org/officeDocument/2006/relationships/customXml" Target="../ink/ink10868.xml"/><Relationship Id="rId129" Type="http://schemas.openxmlformats.org/officeDocument/2006/relationships/image" Target="../media/image5962.png"/><Relationship Id="rId128" Type="http://schemas.openxmlformats.org/officeDocument/2006/relationships/customXml" Target="../ink/ink10927.xml"/><Relationship Id="rId127" Type="http://schemas.openxmlformats.org/officeDocument/2006/relationships/image" Target="../media/image5961.png"/><Relationship Id="rId126" Type="http://schemas.openxmlformats.org/officeDocument/2006/relationships/customXml" Target="../ink/ink10926.xml"/><Relationship Id="rId125" Type="http://schemas.openxmlformats.org/officeDocument/2006/relationships/image" Target="../media/image5960.png"/><Relationship Id="rId124" Type="http://schemas.openxmlformats.org/officeDocument/2006/relationships/customXml" Target="../ink/ink10925.xml"/><Relationship Id="rId123" Type="http://schemas.openxmlformats.org/officeDocument/2006/relationships/image" Target="../media/image5959.png"/><Relationship Id="rId122" Type="http://schemas.openxmlformats.org/officeDocument/2006/relationships/customXml" Target="../ink/ink10924.xml"/><Relationship Id="rId121" Type="http://schemas.openxmlformats.org/officeDocument/2006/relationships/image" Target="../media/image5958.png"/><Relationship Id="rId120" Type="http://schemas.openxmlformats.org/officeDocument/2006/relationships/customXml" Target="../ink/ink10923.xml"/><Relationship Id="rId12" Type="http://schemas.openxmlformats.org/officeDocument/2006/relationships/image" Target="../media/image5906.png"/><Relationship Id="rId119" Type="http://schemas.openxmlformats.org/officeDocument/2006/relationships/image" Target="../media/image5957.png"/><Relationship Id="rId118" Type="http://schemas.openxmlformats.org/officeDocument/2006/relationships/customXml" Target="../ink/ink10922.xml"/><Relationship Id="rId117" Type="http://schemas.openxmlformats.org/officeDocument/2006/relationships/image" Target="../media/image5956.png"/><Relationship Id="rId116" Type="http://schemas.openxmlformats.org/officeDocument/2006/relationships/customXml" Target="../ink/ink10921.xml"/><Relationship Id="rId115" Type="http://schemas.openxmlformats.org/officeDocument/2006/relationships/image" Target="../media/image5955.png"/><Relationship Id="rId114" Type="http://schemas.openxmlformats.org/officeDocument/2006/relationships/customXml" Target="../ink/ink10920.xml"/><Relationship Id="rId113" Type="http://schemas.openxmlformats.org/officeDocument/2006/relationships/image" Target="../media/image5954.png"/><Relationship Id="rId112" Type="http://schemas.openxmlformats.org/officeDocument/2006/relationships/customXml" Target="../ink/ink10919.xml"/><Relationship Id="rId111" Type="http://schemas.openxmlformats.org/officeDocument/2006/relationships/image" Target="../media/image5953.png"/><Relationship Id="rId110" Type="http://schemas.openxmlformats.org/officeDocument/2006/relationships/customXml" Target="../ink/ink10918.xml"/><Relationship Id="rId11" Type="http://schemas.openxmlformats.org/officeDocument/2006/relationships/customXml" Target="../ink/ink10867.xml"/><Relationship Id="rId109" Type="http://schemas.openxmlformats.org/officeDocument/2006/relationships/image" Target="../media/image5952.png"/><Relationship Id="rId108" Type="http://schemas.openxmlformats.org/officeDocument/2006/relationships/customXml" Target="../ink/ink10917.xml"/><Relationship Id="rId107" Type="http://schemas.openxmlformats.org/officeDocument/2006/relationships/image" Target="../media/image5951.png"/><Relationship Id="rId106" Type="http://schemas.openxmlformats.org/officeDocument/2006/relationships/customXml" Target="../ink/ink10916.xml"/><Relationship Id="rId105" Type="http://schemas.openxmlformats.org/officeDocument/2006/relationships/image" Target="../media/image5950.png"/><Relationship Id="rId104" Type="http://schemas.openxmlformats.org/officeDocument/2006/relationships/customXml" Target="../ink/ink10915.xml"/><Relationship Id="rId103" Type="http://schemas.openxmlformats.org/officeDocument/2006/relationships/image" Target="../media/image5949.png"/><Relationship Id="rId102" Type="http://schemas.openxmlformats.org/officeDocument/2006/relationships/customXml" Target="../ink/ink10914.xml"/><Relationship Id="rId101" Type="http://schemas.openxmlformats.org/officeDocument/2006/relationships/image" Target="../media/image5948.png"/><Relationship Id="rId100" Type="http://schemas.openxmlformats.org/officeDocument/2006/relationships/customXml" Target="../ink/ink10913.xml"/><Relationship Id="rId10" Type="http://schemas.openxmlformats.org/officeDocument/2006/relationships/image" Target="../media/image5905.png"/><Relationship Id="rId1" Type="http://schemas.openxmlformats.org/officeDocument/2006/relationships/customXml" Target="../ink/ink10862.xml"/></Relationships>
</file>

<file path=ppt/slides/_rels/slide14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090.png"/><Relationship Id="rId98" Type="http://schemas.openxmlformats.org/officeDocument/2006/relationships/customXml" Target="../ink/ink11064.xml"/><Relationship Id="rId97" Type="http://schemas.openxmlformats.org/officeDocument/2006/relationships/image" Target="../media/image6089.png"/><Relationship Id="rId96" Type="http://schemas.openxmlformats.org/officeDocument/2006/relationships/customXml" Target="../ink/ink11063.xml"/><Relationship Id="rId95" Type="http://schemas.openxmlformats.org/officeDocument/2006/relationships/image" Target="../media/image6088.png"/><Relationship Id="rId94" Type="http://schemas.openxmlformats.org/officeDocument/2006/relationships/customXml" Target="../ink/ink11062.xml"/><Relationship Id="rId93" Type="http://schemas.openxmlformats.org/officeDocument/2006/relationships/image" Target="../media/image6087.png"/><Relationship Id="rId92" Type="http://schemas.openxmlformats.org/officeDocument/2006/relationships/customXml" Target="../ink/ink11061.xml"/><Relationship Id="rId91" Type="http://schemas.openxmlformats.org/officeDocument/2006/relationships/image" Target="../media/image6086.png"/><Relationship Id="rId90" Type="http://schemas.openxmlformats.org/officeDocument/2006/relationships/customXml" Target="../ink/ink11060.xml"/><Relationship Id="rId9" Type="http://schemas.openxmlformats.org/officeDocument/2006/relationships/customXml" Target="../ink/ink11016.xml"/><Relationship Id="rId89" Type="http://schemas.openxmlformats.org/officeDocument/2006/relationships/image" Target="../media/image6085.png"/><Relationship Id="rId88" Type="http://schemas.openxmlformats.org/officeDocument/2006/relationships/customXml" Target="../ink/ink11059.xml"/><Relationship Id="rId87" Type="http://schemas.openxmlformats.org/officeDocument/2006/relationships/image" Target="../media/image6084.png"/><Relationship Id="rId86" Type="http://schemas.openxmlformats.org/officeDocument/2006/relationships/customXml" Target="../ink/ink11058.xml"/><Relationship Id="rId85" Type="http://schemas.openxmlformats.org/officeDocument/2006/relationships/image" Target="../media/image6083.png"/><Relationship Id="rId84" Type="http://schemas.openxmlformats.org/officeDocument/2006/relationships/customXml" Target="../ink/ink11057.xml"/><Relationship Id="rId83" Type="http://schemas.openxmlformats.org/officeDocument/2006/relationships/image" Target="../media/image6082.png"/><Relationship Id="rId82" Type="http://schemas.openxmlformats.org/officeDocument/2006/relationships/customXml" Target="../ink/ink11056.xml"/><Relationship Id="rId81" Type="http://schemas.openxmlformats.org/officeDocument/2006/relationships/image" Target="../media/image6081.png"/><Relationship Id="rId80" Type="http://schemas.openxmlformats.org/officeDocument/2006/relationships/customXml" Target="../ink/ink11055.xml"/><Relationship Id="rId8" Type="http://schemas.openxmlformats.org/officeDocument/2006/relationships/image" Target="../media/image6049.png"/><Relationship Id="rId79" Type="http://schemas.openxmlformats.org/officeDocument/2006/relationships/image" Target="../media/image6080.png"/><Relationship Id="rId78" Type="http://schemas.openxmlformats.org/officeDocument/2006/relationships/customXml" Target="../ink/ink11054.xml"/><Relationship Id="rId77" Type="http://schemas.openxmlformats.org/officeDocument/2006/relationships/image" Target="../media/image6079.png"/><Relationship Id="rId76" Type="http://schemas.openxmlformats.org/officeDocument/2006/relationships/customXml" Target="../ink/ink11053.xml"/><Relationship Id="rId75" Type="http://schemas.openxmlformats.org/officeDocument/2006/relationships/image" Target="../media/image6078.png"/><Relationship Id="rId74" Type="http://schemas.openxmlformats.org/officeDocument/2006/relationships/customXml" Target="../ink/ink11052.xml"/><Relationship Id="rId73" Type="http://schemas.openxmlformats.org/officeDocument/2006/relationships/image" Target="../media/image6077.png"/><Relationship Id="rId72" Type="http://schemas.openxmlformats.org/officeDocument/2006/relationships/customXml" Target="../ink/ink11051.xml"/><Relationship Id="rId71" Type="http://schemas.openxmlformats.org/officeDocument/2006/relationships/image" Target="../media/image6076.png"/><Relationship Id="rId70" Type="http://schemas.openxmlformats.org/officeDocument/2006/relationships/customXml" Target="../ink/ink11050.xml"/><Relationship Id="rId7" Type="http://schemas.openxmlformats.org/officeDocument/2006/relationships/customXml" Target="../ink/ink11015.xml"/><Relationship Id="rId69" Type="http://schemas.openxmlformats.org/officeDocument/2006/relationships/image" Target="../media/image6075.png"/><Relationship Id="rId68" Type="http://schemas.openxmlformats.org/officeDocument/2006/relationships/customXml" Target="../ink/ink11049.xml"/><Relationship Id="rId67" Type="http://schemas.openxmlformats.org/officeDocument/2006/relationships/image" Target="../media/image6074.png"/><Relationship Id="rId66" Type="http://schemas.openxmlformats.org/officeDocument/2006/relationships/customXml" Target="../ink/ink11048.xml"/><Relationship Id="rId65" Type="http://schemas.openxmlformats.org/officeDocument/2006/relationships/customXml" Target="../ink/ink11047.xml"/><Relationship Id="rId64" Type="http://schemas.openxmlformats.org/officeDocument/2006/relationships/customXml" Target="../ink/ink11046.xml"/><Relationship Id="rId63" Type="http://schemas.openxmlformats.org/officeDocument/2006/relationships/image" Target="../media/image6073.png"/><Relationship Id="rId62" Type="http://schemas.openxmlformats.org/officeDocument/2006/relationships/customXml" Target="../ink/ink11045.xml"/><Relationship Id="rId61" Type="http://schemas.openxmlformats.org/officeDocument/2006/relationships/image" Target="../media/image6072.png"/><Relationship Id="rId60" Type="http://schemas.openxmlformats.org/officeDocument/2006/relationships/customXml" Target="../ink/ink11044.xml"/><Relationship Id="rId6" Type="http://schemas.openxmlformats.org/officeDocument/2006/relationships/image" Target="../media/image6048.png"/><Relationship Id="rId59" Type="http://schemas.openxmlformats.org/officeDocument/2006/relationships/image" Target="../media/image6071.png"/><Relationship Id="rId58" Type="http://schemas.openxmlformats.org/officeDocument/2006/relationships/customXml" Target="../ink/ink11043.xml"/><Relationship Id="rId57" Type="http://schemas.openxmlformats.org/officeDocument/2006/relationships/image" Target="../media/image6070.png"/><Relationship Id="rId56" Type="http://schemas.openxmlformats.org/officeDocument/2006/relationships/customXml" Target="../ink/ink11042.xml"/><Relationship Id="rId55" Type="http://schemas.openxmlformats.org/officeDocument/2006/relationships/customXml" Target="../ink/ink11041.xml"/><Relationship Id="rId54" Type="http://schemas.openxmlformats.org/officeDocument/2006/relationships/image" Target="../media/image6069.png"/><Relationship Id="rId53" Type="http://schemas.openxmlformats.org/officeDocument/2006/relationships/customXml" Target="../ink/ink11040.xml"/><Relationship Id="rId52" Type="http://schemas.openxmlformats.org/officeDocument/2006/relationships/customXml" Target="../ink/ink11039.xml"/><Relationship Id="rId51" Type="http://schemas.openxmlformats.org/officeDocument/2006/relationships/image" Target="../media/image6068.png"/><Relationship Id="rId50" Type="http://schemas.openxmlformats.org/officeDocument/2006/relationships/customXml" Target="../ink/ink11038.xml"/><Relationship Id="rId5" Type="http://schemas.openxmlformats.org/officeDocument/2006/relationships/customXml" Target="../ink/ink11014.xml"/><Relationship Id="rId49" Type="http://schemas.openxmlformats.org/officeDocument/2006/relationships/customXml" Target="../ink/ink11037.xml"/><Relationship Id="rId48" Type="http://schemas.openxmlformats.org/officeDocument/2006/relationships/image" Target="../media/image6067.png"/><Relationship Id="rId47" Type="http://schemas.openxmlformats.org/officeDocument/2006/relationships/customXml" Target="../ink/ink11036.xml"/><Relationship Id="rId46" Type="http://schemas.openxmlformats.org/officeDocument/2006/relationships/image" Target="../media/image6066.png"/><Relationship Id="rId45" Type="http://schemas.openxmlformats.org/officeDocument/2006/relationships/customXml" Target="../ink/ink11035.xml"/><Relationship Id="rId44" Type="http://schemas.openxmlformats.org/officeDocument/2006/relationships/image" Target="../media/image6065.png"/><Relationship Id="rId43" Type="http://schemas.openxmlformats.org/officeDocument/2006/relationships/customXml" Target="../ink/ink11034.xml"/><Relationship Id="rId42" Type="http://schemas.openxmlformats.org/officeDocument/2006/relationships/image" Target="../media/image6064.png"/><Relationship Id="rId41" Type="http://schemas.openxmlformats.org/officeDocument/2006/relationships/customXml" Target="../ink/ink11033.xml"/><Relationship Id="rId40" Type="http://schemas.openxmlformats.org/officeDocument/2006/relationships/customXml" Target="../ink/ink11032.xml"/><Relationship Id="rId4" Type="http://schemas.openxmlformats.org/officeDocument/2006/relationships/image" Target="../media/image6047.png"/><Relationship Id="rId39" Type="http://schemas.openxmlformats.org/officeDocument/2006/relationships/image" Target="../media/image6063.png"/><Relationship Id="rId38" Type="http://schemas.openxmlformats.org/officeDocument/2006/relationships/customXml" Target="../ink/ink11031.xml"/><Relationship Id="rId37" Type="http://schemas.openxmlformats.org/officeDocument/2006/relationships/image" Target="../media/image6062.png"/><Relationship Id="rId36" Type="http://schemas.openxmlformats.org/officeDocument/2006/relationships/customXml" Target="../ink/ink11030.xml"/><Relationship Id="rId35" Type="http://schemas.openxmlformats.org/officeDocument/2006/relationships/customXml" Target="../ink/ink11029.xml"/><Relationship Id="rId34" Type="http://schemas.openxmlformats.org/officeDocument/2006/relationships/image" Target="../media/image6061.png"/><Relationship Id="rId33" Type="http://schemas.openxmlformats.org/officeDocument/2006/relationships/customXml" Target="../ink/ink11028.xml"/><Relationship Id="rId32" Type="http://schemas.openxmlformats.org/officeDocument/2006/relationships/image" Target="../media/image6060.png"/><Relationship Id="rId31" Type="http://schemas.openxmlformats.org/officeDocument/2006/relationships/customXml" Target="../ink/ink11027.xml"/><Relationship Id="rId30" Type="http://schemas.openxmlformats.org/officeDocument/2006/relationships/image" Target="../media/image5732.png"/><Relationship Id="rId3" Type="http://schemas.openxmlformats.org/officeDocument/2006/relationships/customXml" Target="../ink/ink11013.xml"/><Relationship Id="rId29" Type="http://schemas.openxmlformats.org/officeDocument/2006/relationships/customXml" Target="../ink/ink11026.xml"/><Relationship Id="rId28" Type="http://schemas.openxmlformats.org/officeDocument/2006/relationships/image" Target="../media/image6059.png"/><Relationship Id="rId27" Type="http://schemas.openxmlformats.org/officeDocument/2006/relationships/customXml" Target="../ink/ink11025.xml"/><Relationship Id="rId26" Type="http://schemas.openxmlformats.org/officeDocument/2006/relationships/image" Target="../media/image6058.png"/><Relationship Id="rId25" Type="http://schemas.openxmlformats.org/officeDocument/2006/relationships/customXml" Target="../ink/ink11024.xml"/><Relationship Id="rId24" Type="http://schemas.openxmlformats.org/officeDocument/2006/relationships/image" Target="../media/image6057.png"/><Relationship Id="rId23" Type="http://schemas.openxmlformats.org/officeDocument/2006/relationships/customXml" Target="../ink/ink11023.xml"/><Relationship Id="rId22" Type="http://schemas.openxmlformats.org/officeDocument/2006/relationships/image" Target="../media/image6056.png"/><Relationship Id="rId21" Type="http://schemas.openxmlformats.org/officeDocument/2006/relationships/customXml" Target="../ink/ink11022.xml"/><Relationship Id="rId20" Type="http://schemas.openxmlformats.org/officeDocument/2006/relationships/image" Target="../media/image6055.png"/><Relationship Id="rId2" Type="http://schemas.openxmlformats.org/officeDocument/2006/relationships/image" Target="../media/image6046.png"/><Relationship Id="rId19" Type="http://schemas.openxmlformats.org/officeDocument/2006/relationships/customXml" Target="../ink/ink11021.xml"/><Relationship Id="rId18" Type="http://schemas.openxmlformats.org/officeDocument/2006/relationships/image" Target="../media/image6054.png"/><Relationship Id="rId17" Type="http://schemas.openxmlformats.org/officeDocument/2006/relationships/customXml" Target="../ink/ink11020.xml"/><Relationship Id="rId16" Type="http://schemas.openxmlformats.org/officeDocument/2006/relationships/image" Target="../media/image6053.png"/><Relationship Id="rId157" Type="http://schemas.openxmlformats.org/officeDocument/2006/relationships/slideLayout" Target="../slideLayouts/slideLayout13.xml"/><Relationship Id="rId156" Type="http://schemas.openxmlformats.org/officeDocument/2006/relationships/image" Target="../media/image6118.png"/><Relationship Id="rId155" Type="http://schemas.openxmlformats.org/officeDocument/2006/relationships/customXml" Target="../ink/ink11093.xml"/><Relationship Id="rId154" Type="http://schemas.openxmlformats.org/officeDocument/2006/relationships/image" Target="../media/image6117.png"/><Relationship Id="rId153" Type="http://schemas.openxmlformats.org/officeDocument/2006/relationships/customXml" Target="../ink/ink11092.xml"/><Relationship Id="rId152" Type="http://schemas.openxmlformats.org/officeDocument/2006/relationships/image" Target="../media/image6116.png"/><Relationship Id="rId151" Type="http://schemas.openxmlformats.org/officeDocument/2006/relationships/customXml" Target="../ink/ink11091.xml"/><Relationship Id="rId150" Type="http://schemas.openxmlformats.org/officeDocument/2006/relationships/image" Target="../media/image6115.png"/><Relationship Id="rId15" Type="http://schemas.openxmlformats.org/officeDocument/2006/relationships/customXml" Target="../ink/ink11019.xml"/><Relationship Id="rId149" Type="http://schemas.openxmlformats.org/officeDocument/2006/relationships/customXml" Target="../ink/ink11090.xml"/><Relationship Id="rId148" Type="http://schemas.openxmlformats.org/officeDocument/2006/relationships/image" Target="../media/image6114.png"/><Relationship Id="rId147" Type="http://schemas.openxmlformats.org/officeDocument/2006/relationships/customXml" Target="../ink/ink11089.xml"/><Relationship Id="rId146" Type="http://schemas.openxmlformats.org/officeDocument/2006/relationships/image" Target="../media/image6113.png"/><Relationship Id="rId145" Type="http://schemas.openxmlformats.org/officeDocument/2006/relationships/customXml" Target="../ink/ink11088.xml"/><Relationship Id="rId144" Type="http://schemas.openxmlformats.org/officeDocument/2006/relationships/image" Target="../media/image6112.png"/><Relationship Id="rId143" Type="http://schemas.openxmlformats.org/officeDocument/2006/relationships/customXml" Target="../ink/ink11087.xml"/><Relationship Id="rId142" Type="http://schemas.openxmlformats.org/officeDocument/2006/relationships/image" Target="../media/image6111.png"/><Relationship Id="rId141" Type="http://schemas.openxmlformats.org/officeDocument/2006/relationships/customXml" Target="../ink/ink11086.xml"/><Relationship Id="rId140" Type="http://schemas.openxmlformats.org/officeDocument/2006/relationships/image" Target="../media/image6110.png"/><Relationship Id="rId14" Type="http://schemas.openxmlformats.org/officeDocument/2006/relationships/image" Target="../media/image6052.png"/><Relationship Id="rId139" Type="http://schemas.openxmlformats.org/officeDocument/2006/relationships/customXml" Target="../ink/ink11085.xml"/><Relationship Id="rId138" Type="http://schemas.openxmlformats.org/officeDocument/2006/relationships/image" Target="../media/image6109.png"/><Relationship Id="rId137" Type="http://schemas.openxmlformats.org/officeDocument/2006/relationships/customXml" Target="../ink/ink11084.xml"/><Relationship Id="rId136" Type="http://schemas.openxmlformats.org/officeDocument/2006/relationships/image" Target="../media/image6108.png"/><Relationship Id="rId135" Type="http://schemas.openxmlformats.org/officeDocument/2006/relationships/customXml" Target="../ink/ink11083.xml"/><Relationship Id="rId134" Type="http://schemas.openxmlformats.org/officeDocument/2006/relationships/image" Target="../media/image6107.png"/><Relationship Id="rId133" Type="http://schemas.openxmlformats.org/officeDocument/2006/relationships/customXml" Target="../ink/ink11082.xml"/><Relationship Id="rId132" Type="http://schemas.openxmlformats.org/officeDocument/2006/relationships/image" Target="../media/image6106.png"/><Relationship Id="rId131" Type="http://schemas.openxmlformats.org/officeDocument/2006/relationships/customXml" Target="../ink/ink11081.xml"/><Relationship Id="rId130" Type="http://schemas.openxmlformats.org/officeDocument/2006/relationships/image" Target="../media/image6105.png"/><Relationship Id="rId13" Type="http://schemas.openxmlformats.org/officeDocument/2006/relationships/customXml" Target="../ink/ink11018.xml"/><Relationship Id="rId129" Type="http://schemas.openxmlformats.org/officeDocument/2006/relationships/customXml" Target="../ink/ink11080.xml"/><Relationship Id="rId128" Type="http://schemas.openxmlformats.org/officeDocument/2006/relationships/image" Target="../media/image6104.png"/><Relationship Id="rId127" Type="http://schemas.openxmlformats.org/officeDocument/2006/relationships/customXml" Target="../ink/ink11079.xml"/><Relationship Id="rId126" Type="http://schemas.openxmlformats.org/officeDocument/2006/relationships/image" Target="../media/image6103.png"/><Relationship Id="rId125" Type="http://schemas.openxmlformats.org/officeDocument/2006/relationships/customXml" Target="../ink/ink11078.xml"/><Relationship Id="rId124" Type="http://schemas.openxmlformats.org/officeDocument/2006/relationships/image" Target="../media/image6102.png"/><Relationship Id="rId123" Type="http://schemas.openxmlformats.org/officeDocument/2006/relationships/customXml" Target="../ink/ink11077.xml"/><Relationship Id="rId122" Type="http://schemas.openxmlformats.org/officeDocument/2006/relationships/image" Target="../media/image6101.png"/><Relationship Id="rId121" Type="http://schemas.openxmlformats.org/officeDocument/2006/relationships/customXml" Target="../ink/ink11076.xml"/><Relationship Id="rId120" Type="http://schemas.openxmlformats.org/officeDocument/2006/relationships/image" Target="../media/image6100.png"/><Relationship Id="rId12" Type="http://schemas.openxmlformats.org/officeDocument/2006/relationships/image" Target="../media/image6051.png"/><Relationship Id="rId119" Type="http://schemas.openxmlformats.org/officeDocument/2006/relationships/customXml" Target="../ink/ink11075.xml"/><Relationship Id="rId118" Type="http://schemas.openxmlformats.org/officeDocument/2006/relationships/image" Target="../media/image6099.png"/><Relationship Id="rId117" Type="http://schemas.openxmlformats.org/officeDocument/2006/relationships/customXml" Target="../ink/ink11074.xml"/><Relationship Id="rId116" Type="http://schemas.openxmlformats.org/officeDocument/2006/relationships/image" Target="../media/image6098.png"/><Relationship Id="rId115" Type="http://schemas.openxmlformats.org/officeDocument/2006/relationships/customXml" Target="../ink/ink11073.xml"/><Relationship Id="rId114" Type="http://schemas.openxmlformats.org/officeDocument/2006/relationships/image" Target="../media/image6097.png"/><Relationship Id="rId113" Type="http://schemas.openxmlformats.org/officeDocument/2006/relationships/customXml" Target="../ink/ink11072.xml"/><Relationship Id="rId112" Type="http://schemas.openxmlformats.org/officeDocument/2006/relationships/image" Target="../media/image6096.png"/><Relationship Id="rId111" Type="http://schemas.openxmlformats.org/officeDocument/2006/relationships/customXml" Target="../ink/ink11071.xml"/><Relationship Id="rId110" Type="http://schemas.openxmlformats.org/officeDocument/2006/relationships/image" Target="../media/image6095.png"/><Relationship Id="rId11" Type="http://schemas.openxmlformats.org/officeDocument/2006/relationships/customXml" Target="../ink/ink11017.xml"/><Relationship Id="rId109" Type="http://schemas.openxmlformats.org/officeDocument/2006/relationships/customXml" Target="../ink/ink11070.xml"/><Relationship Id="rId108" Type="http://schemas.openxmlformats.org/officeDocument/2006/relationships/image" Target="../media/image6094.png"/><Relationship Id="rId107" Type="http://schemas.openxmlformats.org/officeDocument/2006/relationships/customXml" Target="../ink/ink11069.xml"/><Relationship Id="rId106" Type="http://schemas.openxmlformats.org/officeDocument/2006/relationships/customXml" Target="../ink/ink11068.xml"/><Relationship Id="rId105" Type="http://schemas.openxmlformats.org/officeDocument/2006/relationships/image" Target="../media/image6093.png"/><Relationship Id="rId104" Type="http://schemas.openxmlformats.org/officeDocument/2006/relationships/customXml" Target="../ink/ink11067.xml"/><Relationship Id="rId103" Type="http://schemas.openxmlformats.org/officeDocument/2006/relationships/image" Target="../media/image6092.png"/><Relationship Id="rId102" Type="http://schemas.openxmlformats.org/officeDocument/2006/relationships/customXml" Target="../ink/ink11066.xml"/><Relationship Id="rId101" Type="http://schemas.openxmlformats.org/officeDocument/2006/relationships/image" Target="../media/image6091.png"/><Relationship Id="rId100" Type="http://schemas.openxmlformats.org/officeDocument/2006/relationships/customXml" Target="../ink/ink11065.xml"/><Relationship Id="rId10" Type="http://schemas.openxmlformats.org/officeDocument/2006/relationships/image" Target="../media/image6050.png"/><Relationship Id="rId1" Type="http://schemas.openxmlformats.org/officeDocument/2006/relationships/customXml" Target="../ink/ink11012.xml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098.xml"/><Relationship Id="rId8" Type="http://schemas.openxmlformats.org/officeDocument/2006/relationships/image" Target="../media/image6122.png"/><Relationship Id="rId7" Type="http://schemas.openxmlformats.org/officeDocument/2006/relationships/customXml" Target="../ink/ink11097.xml"/><Relationship Id="rId6" Type="http://schemas.openxmlformats.org/officeDocument/2006/relationships/image" Target="../media/image6121.png"/><Relationship Id="rId5" Type="http://schemas.openxmlformats.org/officeDocument/2006/relationships/customXml" Target="../ink/ink11096.xml"/><Relationship Id="rId47" Type="http://schemas.openxmlformats.org/officeDocument/2006/relationships/slideLayout" Target="../slideLayouts/slideLayout13.xml"/><Relationship Id="rId46" Type="http://schemas.openxmlformats.org/officeDocument/2006/relationships/image" Target="../media/image6140.png"/><Relationship Id="rId45" Type="http://schemas.openxmlformats.org/officeDocument/2006/relationships/customXml" Target="../ink/ink11116.xml"/><Relationship Id="rId44" Type="http://schemas.openxmlformats.org/officeDocument/2006/relationships/image" Target="../media/image6139.png"/><Relationship Id="rId43" Type="http://schemas.openxmlformats.org/officeDocument/2006/relationships/customXml" Target="../ink/ink11115.xml"/><Relationship Id="rId42" Type="http://schemas.openxmlformats.org/officeDocument/2006/relationships/image" Target="../media/image6138.png"/><Relationship Id="rId41" Type="http://schemas.openxmlformats.org/officeDocument/2006/relationships/customXml" Target="../ink/ink11114.xml"/><Relationship Id="rId40" Type="http://schemas.openxmlformats.org/officeDocument/2006/relationships/image" Target="../media/image5732.png"/><Relationship Id="rId4" Type="http://schemas.openxmlformats.org/officeDocument/2006/relationships/image" Target="../media/image6120.png"/><Relationship Id="rId39" Type="http://schemas.openxmlformats.org/officeDocument/2006/relationships/customXml" Target="../ink/ink11113.xml"/><Relationship Id="rId38" Type="http://schemas.openxmlformats.org/officeDocument/2006/relationships/image" Target="../media/image6137.png"/><Relationship Id="rId37" Type="http://schemas.openxmlformats.org/officeDocument/2006/relationships/customXml" Target="../ink/ink11112.xml"/><Relationship Id="rId36" Type="http://schemas.openxmlformats.org/officeDocument/2006/relationships/image" Target="../media/image6136.png"/><Relationship Id="rId35" Type="http://schemas.openxmlformats.org/officeDocument/2006/relationships/customXml" Target="../ink/ink11111.xml"/><Relationship Id="rId34" Type="http://schemas.openxmlformats.org/officeDocument/2006/relationships/image" Target="../media/image6135.png"/><Relationship Id="rId33" Type="http://schemas.openxmlformats.org/officeDocument/2006/relationships/customXml" Target="../ink/ink11110.xml"/><Relationship Id="rId32" Type="http://schemas.openxmlformats.org/officeDocument/2006/relationships/image" Target="../media/image6134.png"/><Relationship Id="rId31" Type="http://schemas.openxmlformats.org/officeDocument/2006/relationships/customXml" Target="../ink/ink11109.xml"/><Relationship Id="rId30" Type="http://schemas.openxmlformats.org/officeDocument/2006/relationships/image" Target="../media/image6133.png"/><Relationship Id="rId3" Type="http://schemas.openxmlformats.org/officeDocument/2006/relationships/customXml" Target="../ink/ink11095.xml"/><Relationship Id="rId29" Type="http://schemas.openxmlformats.org/officeDocument/2006/relationships/customXml" Target="../ink/ink11108.xml"/><Relationship Id="rId28" Type="http://schemas.openxmlformats.org/officeDocument/2006/relationships/image" Target="../media/image6132.png"/><Relationship Id="rId27" Type="http://schemas.openxmlformats.org/officeDocument/2006/relationships/customXml" Target="../ink/ink11107.xml"/><Relationship Id="rId26" Type="http://schemas.openxmlformats.org/officeDocument/2006/relationships/image" Target="../media/image6131.png"/><Relationship Id="rId25" Type="http://schemas.openxmlformats.org/officeDocument/2006/relationships/customXml" Target="../ink/ink11106.xml"/><Relationship Id="rId24" Type="http://schemas.openxmlformats.org/officeDocument/2006/relationships/image" Target="../media/image6130.png"/><Relationship Id="rId23" Type="http://schemas.openxmlformats.org/officeDocument/2006/relationships/customXml" Target="../ink/ink11105.xml"/><Relationship Id="rId22" Type="http://schemas.openxmlformats.org/officeDocument/2006/relationships/image" Target="../media/image6129.png"/><Relationship Id="rId21" Type="http://schemas.openxmlformats.org/officeDocument/2006/relationships/customXml" Target="../ink/ink11104.xml"/><Relationship Id="rId20" Type="http://schemas.openxmlformats.org/officeDocument/2006/relationships/image" Target="../media/image6128.png"/><Relationship Id="rId2" Type="http://schemas.openxmlformats.org/officeDocument/2006/relationships/image" Target="../media/image6119.png"/><Relationship Id="rId19" Type="http://schemas.openxmlformats.org/officeDocument/2006/relationships/customXml" Target="../ink/ink11103.xml"/><Relationship Id="rId18" Type="http://schemas.openxmlformats.org/officeDocument/2006/relationships/image" Target="../media/image6127.png"/><Relationship Id="rId17" Type="http://schemas.openxmlformats.org/officeDocument/2006/relationships/customXml" Target="../ink/ink11102.xml"/><Relationship Id="rId16" Type="http://schemas.openxmlformats.org/officeDocument/2006/relationships/image" Target="../media/image6126.png"/><Relationship Id="rId15" Type="http://schemas.openxmlformats.org/officeDocument/2006/relationships/customXml" Target="../ink/ink11101.xml"/><Relationship Id="rId14" Type="http://schemas.openxmlformats.org/officeDocument/2006/relationships/image" Target="../media/image6125.png"/><Relationship Id="rId13" Type="http://schemas.openxmlformats.org/officeDocument/2006/relationships/customXml" Target="../ink/ink11100.xml"/><Relationship Id="rId12" Type="http://schemas.openxmlformats.org/officeDocument/2006/relationships/image" Target="../media/image6124.png"/><Relationship Id="rId11" Type="http://schemas.openxmlformats.org/officeDocument/2006/relationships/customXml" Target="../ink/ink11099.xml"/><Relationship Id="rId10" Type="http://schemas.openxmlformats.org/officeDocument/2006/relationships/image" Target="../media/image6123.png"/><Relationship Id="rId1" Type="http://schemas.openxmlformats.org/officeDocument/2006/relationships/customXml" Target="../ink/ink11094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4.png"/><Relationship Id="rId98" Type="http://schemas.openxmlformats.org/officeDocument/2006/relationships/customXml" Target="../ink/ink748.xml"/><Relationship Id="rId97" Type="http://schemas.openxmlformats.org/officeDocument/2006/relationships/image" Target="../media/image723.png"/><Relationship Id="rId96" Type="http://schemas.openxmlformats.org/officeDocument/2006/relationships/customXml" Target="../ink/ink747.xml"/><Relationship Id="rId95" Type="http://schemas.openxmlformats.org/officeDocument/2006/relationships/image" Target="../media/image722.png"/><Relationship Id="rId94" Type="http://schemas.openxmlformats.org/officeDocument/2006/relationships/customXml" Target="../ink/ink746.xml"/><Relationship Id="rId93" Type="http://schemas.openxmlformats.org/officeDocument/2006/relationships/image" Target="../media/image721.png"/><Relationship Id="rId92" Type="http://schemas.openxmlformats.org/officeDocument/2006/relationships/customXml" Target="../ink/ink745.xml"/><Relationship Id="rId91" Type="http://schemas.openxmlformats.org/officeDocument/2006/relationships/image" Target="../media/image720.png"/><Relationship Id="rId90" Type="http://schemas.openxmlformats.org/officeDocument/2006/relationships/customXml" Target="../ink/ink744.xml"/><Relationship Id="rId9" Type="http://schemas.openxmlformats.org/officeDocument/2006/relationships/image" Target="../media/image679.png"/><Relationship Id="rId89" Type="http://schemas.openxmlformats.org/officeDocument/2006/relationships/image" Target="../media/image719.png"/><Relationship Id="rId88" Type="http://schemas.openxmlformats.org/officeDocument/2006/relationships/customXml" Target="../ink/ink743.xml"/><Relationship Id="rId87" Type="http://schemas.openxmlformats.org/officeDocument/2006/relationships/image" Target="../media/image718.png"/><Relationship Id="rId86" Type="http://schemas.openxmlformats.org/officeDocument/2006/relationships/customXml" Target="../ink/ink742.xml"/><Relationship Id="rId85" Type="http://schemas.openxmlformats.org/officeDocument/2006/relationships/image" Target="../media/image717.png"/><Relationship Id="rId84" Type="http://schemas.openxmlformats.org/officeDocument/2006/relationships/customXml" Target="../ink/ink741.xml"/><Relationship Id="rId83" Type="http://schemas.openxmlformats.org/officeDocument/2006/relationships/image" Target="../media/image716.png"/><Relationship Id="rId82" Type="http://schemas.openxmlformats.org/officeDocument/2006/relationships/customXml" Target="../ink/ink740.xml"/><Relationship Id="rId81" Type="http://schemas.openxmlformats.org/officeDocument/2006/relationships/image" Target="../media/image715.png"/><Relationship Id="rId80" Type="http://schemas.openxmlformats.org/officeDocument/2006/relationships/customXml" Target="../ink/ink739.xml"/><Relationship Id="rId8" Type="http://schemas.openxmlformats.org/officeDocument/2006/relationships/customXml" Target="../ink/ink703.xml"/><Relationship Id="rId79" Type="http://schemas.openxmlformats.org/officeDocument/2006/relationships/image" Target="../media/image714.png"/><Relationship Id="rId78" Type="http://schemas.openxmlformats.org/officeDocument/2006/relationships/customXml" Target="../ink/ink738.xml"/><Relationship Id="rId77" Type="http://schemas.openxmlformats.org/officeDocument/2006/relationships/image" Target="../media/image713.png"/><Relationship Id="rId76" Type="http://schemas.openxmlformats.org/officeDocument/2006/relationships/customXml" Target="../ink/ink737.xml"/><Relationship Id="rId75" Type="http://schemas.openxmlformats.org/officeDocument/2006/relationships/image" Target="../media/image712.png"/><Relationship Id="rId74" Type="http://schemas.openxmlformats.org/officeDocument/2006/relationships/customXml" Target="../ink/ink736.xml"/><Relationship Id="rId73" Type="http://schemas.openxmlformats.org/officeDocument/2006/relationships/image" Target="../media/image711.png"/><Relationship Id="rId72" Type="http://schemas.openxmlformats.org/officeDocument/2006/relationships/customXml" Target="../ink/ink735.xml"/><Relationship Id="rId71" Type="http://schemas.openxmlformats.org/officeDocument/2006/relationships/image" Target="../media/image710.png"/><Relationship Id="rId70" Type="http://schemas.openxmlformats.org/officeDocument/2006/relationships/customXml" Target="../ink/ink734.xml"/><Relationship Id="rId7" Type="http://schemas.openxmlformats.org/officeDocument/2006/relationships/image" Target="../media/image678.png"/><Relationship Id="rId69" Type="http://schemas.openxmlformats.org/officeDocument/2006/relationships/image" Target="../media/image709.png"/><Relationship Id="rId68" Type="http://schemas.openxmlformats.org/officeDocument/2006/relationships/customXml" Target="../ink/ink733.xml"/><Relationship Id="rId67" Type="http://schemas.openxmlformats.org/officeDocument/2006/relationships/image" Target="../media/image708.png"/><Relationship Id="rId66" Type="http://schemas.openxmlformats.org/officeDocument/2006/relationships/customXml" Target="../ink/ink732.xml"/><Relationship Id="rId65" Type="http://schemas.openxmlformats.org/officeDocument/2006/relationships/image" Target="../media/image707.png"/><Relationship Id="rId64" Type="http://schemas.openxmlformats.org/officeDocument/2006/relationships/customXml" Target="../ink/ink731.xml"/><Relationship Id="rId63" Type="http://schemas.openxmlformats.org/officeDocument/2006/relationships/image" Target="../media/image706.png"/><Relationship Id="rId62" Type="http://schemas.openxmlformats.org/officeDocument/2006/relationships/customXml" Target="../ink/ink730.xml"/><Relationship Id="rId61" Type="http://schemas.openxmlformats.org/officeDocument/2006/relationships/image" Target="../media/image705.png"/><Relationship Id="rId60" Type="http://schemas.openxmlformats.org/officeDocument/2006/relationships/customXml" Target="../ink/ink729.xml"/><Relationship Id="rId6" Type="http://schemas.openxmlformats.org/officeDocument/2006/relationships/customXml" Target="../ink/ink702.xml"/><Relationship Id="rId59" Type="http://schemas.openxmlformats.org/officeDocument/2006/relationships/image" Target="../media/image704.png"/><Relationship Id="rId58" Type="http://schemas.openxmlformats.org/officeDocument/2006/relationships/customXml" Target="../ink/ink728.xml"/><Relationship Id="rId57" Type="http://schemas.openxmlformats.org/officeDocument/2006/relationships/image" Target="../media/image703.png"/><Relationship Id="rId56" Type="http://schemas.openxmlformats.org/officeDocument/2006/relationships/customXml" Target="../ink/ink727.xml"/><Relationship Id="rId55" Type="http://schemas.openxmlformats.org/officeDocument/2006/relationships/image" Target="../media/image702.png"/><Relationship Id="rId54" Type="http://schemas.openxmlformats.org/officeDocument/2006/relationships/customXml" Target="../ink/ink726.xml"/><Relationship Id="rId53" Type="http://schemas.openxmlformats.org/officeDocument/2006/relationships/image" Target="../media/image701.png"/><Relationship Id="rId52" Type="http://schemas.openxmlformats.org/officeDocument/2006/relationships/customXml" Target="../ink/ink725.xml"/><Relationship Id="rId51" Type="http://schemas.openxmlformats.org/officeDocument/2006/relationships/image" Target="../media/image700.png"/><Relationship Id="rId50" Type="http://schemas.openxmlformats.org/officeDocument/2006/relationships/customXml" Target="../ink/ink724.xml"/><Relationship Id="rId5" Type="http://schemas.openxmlformats.org/officeDocument/2006/relationships/image" Target="../media/image677.png"/><Relationship Id="rId49" Type="http://schemas.openxmlformats.org/officeDocument/2006/relationships/image" Target="../media/image699.png"/><Relationship Id="rId48" Type="http://schemas.openxmlformats.org/officeDocument/2006/relationships/customXml" Target="../ink/ink723.xml"/><Relationship Id="rId47" Type="http://schemas.openxmlformats.org/officeDocument/2006/relationships/image" Target="../media/image698.png"/><Relationship Id="rId46" Type="http://schemas.openxmlformats.org/officeDocument/2006/relationships/customXml" Target="../ink/ink722.xml"/><Relationship Id="rId45" Type="http://schemas.openxmlformats.org/officeDocument/2006/relationships/image" Target="../media/image697.png"/><Relationship Id="rId44" Type="http://schemas.openxmlformats.org/officeDocument/2006/relationships/customXml" Target="../ink/ink721.xml"/><Relationship Id="rId43" Type="http://schemas.openxmlformats.org/officeDocument/2006/relationships/image" Target="../media/image696.png"/><Relationship Id="rId42" Type="http://schemas.openxmlformats.org/officeDocument/2006/relationships/customXml" Target="../ink/ink720.xml"/><Relationship Id="rId41" Type="http://schemas.openxmlformats.org/officeDocument/2006/relationships/image" Target="../media/image695.png"/><Relationship Id="rId40" Type="http://schemas.openxmlformats.org/officeDocument/2006/relationships/customXml" Target="../ink/ink719.xml"/><Relationship Id="rId4" Type="http://schemas.openxmlformats.org/officeDocument/2006/relationships/customXml" Target="../ink/ink701.xml"/><Relationship Id="rId39" Type="http://schemas.openxmlformats.org/officeDocument/2006/relationships/image" Target="../media/image694.png"/><Relationship Id="rId38" Type="http://schemas.openxmlformats.org/officeDocument/2006/relationships/customXml" Target="../ink/ink718.xml"/><Relationship Id="rId37" Type="http://schemas.openxmlformats.org/officeDocument/2006/relationships/image" Target="../media/image693.png"/><Relationship Id="rId36" Type="http://schemas.openxmlformats.org/officeDocument/2006/relationships/customXml" Target="../ink/ink717.xml"/><Relationship Id="rId35" Type="http://schemas.openxmlformats.org/officeDocument/2006/relationships/image" Target="../media/image692.png"/><Relationship Id="rId34" Type="http://schemas.openxmlformats.org/officeDocument/2006/relationships/customXml" Target="../ink/ink716.xml"/><Relationship Id="rId33" Type="http://schemas.openxmlformats.org/officeDocument/2006/relationships/image" Target="../media/image691.png"/><Relationship Id="rId32" Type="http://schemas.openxmlformats.org/officeDocument/2006/relationships/customXml" Target="../ink/ink715.xml"/><Relationship Id="rId31" Type="http://schemas.openxmlformats.org/officeDocument/2006/relationships/image" Target="../media/image690.png"/><Relationship Id="rId30" Type="http://schemas.openxmlformats.org/officeDocument/2006/relationships/customXml" Target="../ink/ink714.xml"/><Relationship Id="rId3" Type="http://schemas.openxmlformats.org/officeDocument/2006/relationships/image" Target="../media/image676.png"/><Relationship Id="rId29" Type="http://schemas.openxmlformats.org/officeDocument/2006/relationships/image" Target="../media/image689.png"/><Relationship Id="rId28" Type="http://schemas.openxmlformats.org/officeDocument/2006/relationships/customXml" Target="../ink/ink713.xml"/><Relationship Id="rId27" Type="http://schemas.openxmlformats.org/officeDocument/2006/relationships/image" Target="../media/image688.png"/><Relationship Id="rId26" Type="http://schemas.openxmlformats.org/officeDocument/2006/relationships/customXml" Target="../ink/ink712.xml"/><Relationship Id="rId25" Type="http://schemas.openxmlformats.org/officeDocument/2006/relationships/image" Target="../media/image687.png"/><Relationship Id="rId24" Type="http://schemas.openxmlformats.org/officeDocument/2006/relationships/customXml" Target="../ink/ink711.xml"/><Relationship Id="rId23" Type="http://schemas.openxmlformats.org/officeDocument/2006/relationships/image" Target="../media/image686.png"/><Relationship Id="rId22" Type="http://schemas.openxmlformats.org/officeDocument/2006/relationships/customXml" Target="../ink/ink710.xml"/><Relationship Id="rId212" Type="http://schemas.openxmlformats.org/officeDocument/2006/relationships/slideLayout" Target="../slideLayouts/slideLayout2.xml"/><Relationship Id="rId211" Type="http://schemas.openxmlformats.org/officeDocument/2006/relationships/tags" Target="../tags/tag80.xml"/><Relationship Id="rId210" Type="http://schemas.openxmlformats.org/officeDocument/2006/relationships/image" Target="../media/image778.png"/><Relationship Id="rId21" Type="http://schemas.openxmlformats.org/officeDocument/2006/relationships/image" Target="../media/image685.png"/><Relationship Id="rId209" Type="http://schemas.openxmlformats.org/officeDocument/2006/relationships/customXml" Target="../ink/ink804.xml"/><Relationship Id="rId208" Type="http://schemas.openxmlformats.org/officeDocument/2006/relationships/image" Target="../media/image777.png"/><Relationship Id="rId207" Type="http://schemas.openxmlformats.org/officeDocument/2006/relationships/customXml" Target="../ink/ink803.xml"/><Relationship Id="rId206" Type="http://schemas.openxmlformats.org/officeDocument/2006/relationships/image" Target="../media/image776.png"/><Relationship Id="rId205" Type="http://schemas.openxmlformats.org/officeDocument/2006/relationships/customXml" Target="../ink/ink802.xml"/><Relationship Id="rId204" Type="http://schemas.openxmlformats.org/officeDocument/2006/relationships/image" Target="../media/image775.png"/><Relationship Id="rId203" Type="http://schemas.openxmlformats.org/officeDocument/2006/relationships/customXml" Target="../ink/ink801.xml"/><Relationship Id="rId202" Type="http://schemas.openxmlformats.org/officeDocument/2006/relationships/customXml" Target="../ink/ink800.xml"/><Relationship Id="rId201" Type="http://schemas.openxmlformats.org/officeDocument/2006/relationships/image" Target="../media/image774.png"/><Relationship Id="rId200" Type="http://schemas.openxmlformats.org/officeDocument/2006/relationships/customXml" Target="../ink/ink799.xml"/><Relationship Id="rId20" Type="http://schemas.openxmlformats.org/officeDocument/2006/relationships/customXml" Target="../ink/ink709.xml"/><Relationship Id="rId2" Type="http://schemas.openxmlformats.org/officeDocument/2006/relationships/customXml" Target="../ink/ink700.xml"/><Relationship Id="rId199" Type="http://schemas.openxmlformats.org/officeDocument/2006/relationships/image" Target="../media/image773.png"/><Relationship Id="rId198" Type="http://schemas.openxmlformats.org/officeDocument/2006/relationships/customXml" Target="../ink/ink798.xml"/><Relationship Id="rId197" Type="http://schemas.openxmlformats.org/officeDocument/2006/relationships/image" Target="../media/image772.png"/><Relationship Id="rId196" Type="http://schemas.openxmlformats.org/officeDocument/2006/relationships/customXml" Target="../ink/ink797.xml"/><Relationship Id="rId195" Type="http://schemas.openxmlformats.org/officeDocument/2006/relationships/image" Target="../media/image771.png"/><Relationship Id="rId194" Type="http://schemas.openxmlformats.org/officeDocument/2006/relationships/customXml" Target="../ink/ink796.xml"/><Relationship Id="rId193" Type="http://schemas.openxmlformats.org/officeDocument/2006/relationships/image" Target="../media/image770.png"/><Relationship Id="rId192" Type="http://schemas.openxmlformats.org/officeDocument/2006/relationships/customXml" Target="../ink/ink795.xml"/><Relationship Id="rId191" Type="http://schemas.openxmlformats.org/officeDocument/2006/relationships/image" Target="../media/image769.png"/><Relationship Id="rId190" Type="http://schemas.openxmlformats.org/officeDocument/2006/relationships/customXml" Target="../ink/ink794.xml"/><Relationship Id="rId19" Type="http://schemas.openxmlformats.org/officeDocument/2006/relationships/image" Target="../media/image684.png"/><Relationship Id="rId189" Type="http://schemas.openxmlformats.org/officeDocument/2006/relationships/image" Target="../media/image768.png"/><Relationship Id="rId188" Type="http://schemas.openxmlformats.org/officeDocument/2006/relationships/customXml" Target="../ink/ink793.xml"/><Relationship Id="rId187" Type="http://schemas.openxmlformats.org/officeDocument/2006/relationships/image" Target="../media/image767.png"/><Relationship Id="rId186" Type="http://schemas.openxmlformats.org/officeDocument/2006/relationships/customXml" Target="../ink/ink792.xml"/><Relationship Id="rId185" Type="http://schemas.openxmlformats.org/officeDocument/2006/relationships/image" Target="../media/image766.png"/><Relationship Id="rId184" Type="http://schemas.openxmlformats.org/officeDocument/2006/relationships/customXml" Target="../ink/ink791.xml"/><Relationship Id="rId183" Type="http://schemas.openxmlformats.org/officeDocument/2006/relationships/image" Target="../media/image765.png"/><Relationship Id="rId182" Type="http://schemas.openxmlformats.org/officeDocument/2006/relationships/customXml" Target="../ink/ink790.xml"/><Relationship Id="rId181" Type="http://schemas.openxmlformats.org/officeDocument/2006/relationships/image" Target="../media/image764.png"/><Relationship Id="rId180" Type="http://schemas.openxmlformats.org/officeDocument/2006/relationships/customXml" Target="../ink/ink789.xml"/><Relationship Id="rId18" Type="http://schemas.openxmlformats.org/officeDocument/2006/relationships/customXml" Target="../ink/ink708.xml"/><Relationship Id="rId179" Type="http://schemas.openxmlformats.org/officeDocument/2006/relationships/image" Target="../media/image763.png"/><Relationship Id="rId178" Type="http://schemas.openxmlformats.org/officeDocument/2006/relationships/customXml" Target="../ink/ink788.xml"/><Relationship Id="rId177" Type="http://schemas.openxmlformats.org/officeDocument/2006/relationships/image" Target="../media/image762.png"/><Relationship Id="rId176" Type="http://schemas.openxmlformats.org/officeDocument/2006/relationships/customXml" Target="../ink/ink787.xml"/><Relationship Id="rId175" Type="http://schemas.openxmlformats.org/officeDocument/2006/relationships/image" Target="../media/image761.png"/><Relationship Id="rId174" Type="http://schemas.openxmlformats.org/officeDocument/2006/relationships/customXml" Target="../ink/ink786.xml"/><Relationship Id="rId173" Type="http://schemas.openxmlformats.org/officeDocument/2006/relationships/image" Target="../media/image760.png"/><Relationship Id="rId172" Type="http://schemas.openxmlformats.org/officeDocument/2006/relationships/customXml" Target="../ink/ink785.xml"/><Relationship Id="rId171" Type="http://schemas.openxmlformats.org/officeDocument/2006/relationships/image" Target="../media/image759.png"/><Relationship Id="rId170" Type="http://schemas.openxmlformats.org/officeDocument/2006/relationships/customXml" Target="../ink/ink784.xml"/><Relationship Id="rId17" Type="http://schemas.openxmlformats.org/officeDocument/2006/relationships/image" Target="../media/image683.png"/><Relationship Id="rId169" Type="http://schemas.openxmlformats.org/officeDocument/2006/relationships/image" Target="../media/image758.png"/><Relationship Id="rId168" Type="http://schemas.openxmlformats.org/officeDocument/2006/relationships/customXml" Target="../ink/ink783.xml"/><Relationship Id="rId167" Type="http://schemas.openxmlformats.org/officeDocument/2006/relationships/image" Target="../media/image757.png"/><Relationship Id="rId166" Type="http://schemas.openxmlformats.org/officeDocument/2006/relationships/customXml" Target="../ink/ink782.xml"/><Relationship Id="rId165" Type="http://schemas.openxmlformats.org/officeDocument/2006/relationships/image" Target="../media/image756.png"/><Relationship Id="rId164" Type="http://schemas.openxmlformats.org/officeDocument/2006/relationships/customXml" Target="../ink/ink781.xml"/><Relationship Id="rId163" Type="http://schemas.openxmlformats.org/officeDocument/2006/relationships/image" Target="../media/image755.png"/><Relationship Id="rId162" Type="http://schemas.openxmlformats.org/officeDocument/2006/relationships/customXml" Target="../ink/ink780.xml"/><Relationship Id="rId161" Type="http://schemas.openxmlformats.org/officeDocument/2006/relationships/image" Target="../media/image754.png"/><Relationship Id="rId160" Type="http://schemas.openxmlformats.org/officeDocument/2006/relationships/customXml" Target="../ink/ink779.xml"/><Relationship Id="rId16" Type="http://schemas.openxmlformats.org/officeDocument/2006/relationships/customXml" Target="../ink/ink707.xml"/><Relationship Id="rId159" Type="http://schemas.openxmlformats.org/officeDocument/2006/relationships/image" Target="../media/image753.png"/><Relationship Id="rId158" Type="http://schemas.openxmlformats.org/officeDocument/2006/relationships/customXml" Target="../ink/ink778.xml"/><Relationship Id="rId157" Type="http://schemas.openxmlformats.org/officeDocument/2006/relationships/image" Target="../media/image752.png"/><Relationship Id="rId156" Type="http://schemas.openxmlformats.org/officeDocument/2006/relationships/customXml" Target="../ink/ink777.xml"/><Relationship Id="rId155" Type="http://schemas.openxmlformats.org/officeDocument/2006/relationships/image" Target="../media/image751.png"/><Relationship Id="rId154" Type="http://schemas.openxmlformats.org/officeDocument/2006/relationships/customXml" Target="../ink/ink776.xml"/><Relationship Id="rId153" Type="http://schemas.openxmlformats.org/officeDocument/2006/relationships/image" Target="../media/image750.png"/><Relationship Id="rId152" Type="http://schemas.openxmlformats.org/officeDocument/2006/relationships/customXml" Target="../ink/ink775.xml"/><Relationship Id="rId151" Type="http://schemas.openxmlformats.org/officeDocument/2006/relationships/image" Target="../media/image749.png"/><Relationship Id="rId150" Type="http://schemas.openxmlformats.org/officeDocument/2006/relationships/customXml" Target="../ink/ink774.xml"/><Relationship Id="rId15" Type="http://schemas.openxmlformats.org/officeDocument/2006/relationships/image" Target="../media/image682.png"/><Relationship Id="rId149" Type="http://schemas.openxmlformats.org/officeDocument/2006/relationships/image" Target="../media/image748.png"/><Relationship Id="rId148" Type="http://schemas.openxmlformats.org/officeDocument/2006/relationships/customXml" Target="../ink/ink773.xml"/><Relationship Id="rId147" Type="http://schemas.openxmlformats.org/officeDocument/2006/relationships/image" Target="../media/image747.png"/><Relationship Id="rId146" Type="http://schemas.openxmlformats.org/officeDocument/2006/relationships/customXml" Target="../ink/ink772.xml"/><Relationship Id="rId145" Type="http://schemas.openxmlformats.org/officeDocument/2006/relationships/image" Target="../media/image746.png"/><Relationship Id="rId144" Type="http://schemas.openxmlformats.org/officeDocument/2006/relationships/customXml" Target="../ink/ink771.xml"/><Relationship Id="rId143" Type="http://schemas.openxmlformats.org/officeDocument/2006/relationships/image" Target="../media/image745.png"/><Relationship Id="rId142" Type="http://schemas.openxmlformats.org/officeDocument/2006/relationships/customXml" Target="../ink/ink770.xml"/><Relationship Id="rId141" Type="http://schemas.openxmlformats.org/officeDocument/2006/relationships/image" Target="../media/image744.png"/><Relationship Id="rId140" Type="http://schemas.openxmlformats.org/officeDocument/2006/relationships/customXml" Target="../ink/ink769.xml"/><Relationship Id="rId14" Type="http://schemas.openxmlformats.org/officeDocument/2006/relationships/customXml" Target="../ink/ink706.xml"/><Relationship Id="rId139" Type="http://schemas.openxmlformats.org/officeDocument/2006/relationships/image" Target="../media/image743.png"/><Relationship Id="rId138" Type="http://schemas.openxmlformats.org/officeDocument/2006/relationships/customXml" Target="../ink/ink768.xml"/><Relationship Id="rId137" Type="http://schemas.openxmlformats.org/officeDocument/2006/relationships/image" Target="../media/image742.png"/><Relationship Id="rId136" Type="http://schemas.openxmlformats.org/officeDocument/2006/relationships/customXml" Target="../ink/ink767.xml"/><Relationship Id="rId135" Type="http://schemas.openxmlformats.org/officeDocument/2006/relationships/image" Target="../media/image18.png"/><Relationship Id="rId134" Type="http://schemas.openxmlformats.org/officeDocument/2006/relationships/customXml" Target="../ink/ink766.xml"/><Relationship Id="rId133" Type="http://schemas.openxmlformats.org/officeDocument/2006/relationships/image" Target="../media/image741.png"/><Relationship Id="rId132" Type="http://schemas.openxmlformats.org/officeDocument/2006/relationships/customXml" Target="../ink/ink765.xml"/><Relationship Id="rId131" Type="http://schemas.openxmlformats.org/officeDocument/2006/relationships/image" Target="../media/image740.png"/><Relationship Id="rId130" Type="http://schemas.openxmlformats.org/officeDocument/2006/relationships/customXml" Target="../ink/ink764.xml"/><Relationship Id="rId13" Type="http://schemas.openxmlformats.org/officeDocument/2006/relationships/image" Target="../media/image681.png"/><Relationship Id="rId129" Type="http://schemas.openxmlformats.org/officeDocument/2006/relationships/image" Target="../media/image739.png"/><Relationship Id="rId128" Type="http://schemas.openxmlformats.org/officeDocument/2006/relationships/customXml" Target="../ink/ink763.xml"/><Relationship Id="rId127" Type="http://schemas.openxmlformats.org/officeDocument/2006/relationships/image" Target="../media/image738.png"/><Relationship Id="rId126" Type="http://schemas.openxmlformats.org/officeDocument/2006/relationships/customXml" Target="../ink/ink762.xml"/><Relationship Id="rId125" Type="http://schemas.openxmlformats.org/officeDocument/2006/relationships/image" Target="../media/image737.png"/><Relationship Id="rId124" Type="http://schemas.openxmlformats.org/officeDocument/2006/relationships/customXml" Target="../ink/ink761.xml"/><Relationship Id="rId123" Type="http://schemas.openxmlformats.org/officeDocument/2006/relationships/image" Target="../media/image736.png"/><Relationship Id="rId122" Type="http://schemas.openxmlformats.org/officeDocument/2006/relationships/customXml" Target="../ink/ink760.xml"/><Relationship Id="rId121" Type="http://schemas.openxmlformats.org/officeDocument/2006/relationships/image" Target="../media/image735.png"/><Relationship Id="rId120" Type="http://schemas.openxmlformats.org/officeDocument/2006/relationships/customXml" Target="../ink/ink759.xml"/><Relationship Id="rId12" Type="http://schemas.openxmlformats.org/officeDocument/2006/relationships/customXml" Target="../ink/ink705.xml"/><Relationship Id="rId119" Type="http://schemas.openxmlformats.org/officeDocument/2006/relationships/image" Target="../media/image734.png"/><Relationship Id="rId118" Type="http://schemas.openxmlformats.org/officeDocument/2006/relationships/customXml" Target="../ink/ink758.xml"/><Relationship Id="rId117" Type="http://schemas.openxmlformats.org/officeDocument/2006/relationships/image" Target="../media/image733.png"/><Relationship Id="rId116" Type="http://schemas.openxmlformats.org/officeDocument/2006/relationships/customXml" Target="../ink/ink757.xml"/><Relationship Id="rId115" Type="http://schemas.openxmlformats.org/officeDocument/2006/relationships/image" Target="../media/image732.png"/><Relationship Id="rId114" Type="http://schemas.openxmlformats.org/officeDocument/2006/relationships/customXml" Target="../ink/ink756.xml"/><Relationship Id="rId113" Type="http://schemas.openxmlformats.org/officeDocument/2006/relationships/image" Target="../media/image731.png"/><Relationship Id="rId112" Type="http://schemas.openxmlformats.org/officeDocument/2006/relationships/customXml" Target="../ink/ink755.xml"/><Relationship Id="rId111" Type="http://schemas.openxmlformats.org/officeDocument/2006/relationships/image" Target="../media/image730.png"/><Relationship Id="rId110" Type="http://schemas.openxmlformats.org/officeDocument/2006/relationships/customXml" Target="../ink/ink754.xml"/><Relationship Id="rId11" Type="http://schemas.openxmlformats.org/officeDocument/2006/relationships/image" Target="../media/image680.png"/><Relationship Id="rId109" Type="http://schemas.openxmlformats.org/officeDocument/2006/relationships/image" Target="../media/image729.png"/><Relationship Id="rId108" Type="http://schemas.openxmlformats.org/officeDocument/2006/relationships/customXml" Target="../ink/ink753.xml"/><Relationship Id="rId107" Type="http://schemas.openxmlformats.org/officeDocument/2006/relationships/image" Target="../media/image728.png"/><Relationship Id="rId106" Type="http://schemas.openxmlformats.org/officeDocument/2006/relationships/customXml" Target="../ink/ink752.xml"/><Relationship Id="rId105" Type="http://schemas.openxmlformats.org/officeDocument/2006/relationships/image" Target="../media/image727.png"/><Relationship Id="rId104" Type="http://schemas.openxmlformats.org/officeDocument/2006/relationships/customXml" Target="../ink/ink751.xml"/><Relationship Id="rId103" Type="http://schemas.openxmlformats.org/officeDocument/2006/relationships/image" Target="../media/image726.png"/><Relationship Id="rId102" Type="http://schemas.openxmlformats.org/officeDocument/2006/relationships/customXml" Target="../ink/ink750.xml"/><Relationship Id="rId101" Type="http://schemas.openxmlformats.org/officeDocument/2006/relationships/image" Target="../media/image725.png"/><Relationship Id="rId100" Type="http://schemas.openxmlformats.org/officeDocument/2006/relationships/customXml" Target="../ink/ink749.xml"/><Relationship Id="rId10" Type="http://schemas.openxmlformats.org/officeDocument/2006/relationships/customXml" Target="../ink/ink704.xml"/><Relationship Id="rId1" Type="http://schemas.openxmlformats.org/officeDocument/2006/relationships/image" Target="../media/image675.wmf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25.png"/><Relationship Id="rId98" Type="http://schemas.openxmlformats.org/officeDocument/2006/relationships/customXml" Target="../ink/ink855.xml"/><Relationship Id="rId97" Type="http://schemas.openxmlformats.org/officeDocument/2006/relationships/image" Target="../media/image824.png"/><Relationship Id="rId96" Type="http://schemas.openxmlformats.org/officeDocument/2006/relationships/customXml" Target="../ink/ink854.xml"/><Relationship Id="rId95" Type="http://schemas.openxmlformats.org/officeDocument/2006/relationships/customXml" Target="../ink/ink853.xml"/><Relationship Id="rId94" Type="http://schemas.openxmlformats.org/officeDocument/2006/relationships/image" Target="../media/image823.png"/><Relationship Id="rId93" Type="http://schemas.openxmlformats.org/officeDocument/2006/relationships/customXml" Target="../ink/ink852.xml"/><Relationship Id="rId92" Type="http://schemas.openxmlformats.org/officeDocument/2006/relationships/image" Target="../media/image822.png"/><Relationship Id="rId91" Type="http://schemas.openxmlformats.org/officeDocument/2006/relationships/customXml" Target="../ink/ink851.xml"/><Relationship Id="rId90" Type="http://schemas.openxmlformats.org/officeDocument/2006/relationships/image" Target="../media/image821.png"/><Relationship Id="rId9" Type="http://schemas.openxmlformats.org/officeDocument/2006/relationships/image" Target="../media/image783.png"/><Relationship Id="rId89" Type="http://schemas.openxmlformats.org/officeDocument/2006/relationships/customXml" Target="../ink/ink850.xml"/><Relationship Id="rId88" Type="http://schemas.openxmlformats.org/officeDocument/2006/relationships/image" Target="../media/image820.png"/><Relationship Id="rId87" Type="http://schemas.openxmlformats.org/officeDocument/2006/relationships/customXml" Target="../ink/ink849.xml"/><Relationship Id="rId86" Type="http://schemas.openxmlformats.org/officeDocument/2006/relationships/image" Target="../media/image819.png"/><Relationship Id="rId85" Type="http://schemas.openxmlformats.org/officeDocument/2006/relationships/customXml" Target="../ink/ink848.xml"/><Relationship Id="rId84" Type="http://schemas.openxmlformats.org/officeDocument/2006/relationships/image" Target="../media/image818.png"/><Relationship Id="rId83" Type="http://schemas.openxmlformats.org/officeDocument/2006/relationships/customXml" Target="../ink/ink847.xml"/><Relationship Id="rId82" Type="http://schemas.openxmlformats.org/officeDocument/2006/relationships/image" Target="../media/image817.png"/><Relationship Id="rId81" Type="http://schemas.openxmlformats.org/officeDocument/2006/relationships/customXml" Target="../ink/ink846.xml"/><Relationship Id="rId80" Type="http://schemas.openxmlformats.org/officeDocument/2006/relationships/image" Target="../media/image816.png"/><Relationship Id="rId8" Type="http://schemas.openxmlformats.org/officeDocument/2006/relationships/customXml" Target="../ink/ink808.xml"/><Relationship Id="rId79" Type="http://schemas.openxmlformats.org/officeDocument/2006/relationships/customXml" Target="../ink/ink845.xml"/><Relationship Id="rId78" Type="http://schemas.openxmlformats.org/officeDocument/2006/relationships/image" Target="../media/image815.png"/><Relationship Id="rId77" Type="http://schemas.openxmlformats.org/officeDocument/2006/relationships/customXml" Target="../ink/ink844.xml"/><Relationship Id="rId76" Type="http://schemas.openxmlformats.org/officeDocument/2006/relationships/image" Target="../media/image814.png"/><Relationship Id="rId75" Type="http://schemas.openxmlformats.org/officeDocument/2006/relationships/customXml" Target="../ink/ink843.xml"/><Relationship Id="rId74" Type="http://schemas.openxmlformats.org/officeDocument/2006/relationships/image" Target="../media/image813.png"/><Relationship Id="rId73" Type="http://schemas.openxmlformats.org/officeDocument/2006/relationships/customXml" Target="../ink/ink842.xml"/><Relationship Id="rId72" Type="http://schemas.openxmlformats.org/officeDocument/2006/relationships/customXml" Target="../ink/ink841.xml"/><Relationship Id="rId71" Type="http://schemas.openxmlformats.org/officeDocument/2006/relationships/customXml" Target="../ink/ink840.xml"/><Relationship Id="rId70" Type="http://schemas.openxmlformats.org/officeDocument/2006/relationships/image" Target="../media/image812.png"/><Relationship Id="rId7" Type="http://schemas.openxmlformats.org/officeDocument/2006/relationships/image" Target="../media/image782.png"/><Relationship Id="rId69" Type="http://schemas.openxmlformats.org/officeDocument/2006/relationships/customXml" Target="../ink/ink839.xml"/><Relationship Id="rId68" Type="http://schemas.openxmlformats.org/officeDocument/2006/relationships/image" Target="../media/image811.png"/><Relationship Id="rId67" Type="http://schemas.openxmlformats.org/officeDocument/2006/relationships/customXml" Target="../ink/ink838.xml"/><Relationship Id="rId66" Type="http://schemas.openxmlformats.org/officeDocument/2006/relationships/image" Target="../media/image810.png"/><Relationship Id="rId65" Type="http://schemas.openxmlformats.org/officeDocument/2006/relationships/customXml" Target="../ink/ink837.xml"/><Relationship Id="rId64" Type="http://schemas.openxmlformats.org/officeDocument/2006/relationships/image" Target="../media/image809.png"/><Relationship Id="rId63" Type="http://schemas.openxmlformats.org/officeDocument/2006/relationships/customXml" Target="../ink/ink836.xml"/><Relationship Id="rId62" Type="http://schemas.openxmlformats.org/officeDocument/2006/relationships/image" Target="../media/image808.png"/><Relationship Id="rId61" Type="http://schemas.openxmlformats.org/officeDocument/2006/relationships/customXml" Target="../ink/ink835.xml"/><Relationship Id="rId60" Type="http://schemas.openxmlformats.org/officeDocument/2006/relationships/image" Target="../media/image807.png"/><Relationship Id="rId6" Type="http://schemas.openxmlformats.org/officeDocument/2006/relationships/customXml" Target="../ink/ink807.xml"/><Relationship Id="rId59" Type="http://schemas.openxmlformats.org/officeDocument/2006/relationships/customXml" Target="../ink/ink834.xml"/><Relationship Id="rId58" Type="http://schemas.openxmlformats.org/officeDocument/2006/relationships/customXml" Target="../ink/ink833.xml"/><Relationship Id="rId57" Type="http://schemas.openxmlformats.org/officeDocument/2006/relationships/image" Target="../media/image806.png"/><Relationship Id="rId56" Type="http://schemas.openxmlformats.org/officeDocument/2006/relationships/customXml" Target="../ink/ink832.xml"/><Relationship Id="rId55" Type="http://schemas.openxmlformats.org/officeDocument/2006/relationships/image" Target="../media/image805.png"/><Relationship Id="rId54" Type="http://schemas.openxmlformats.org/officeDocument/2006/relationships/customXml" Target="../ink/ink831.xml"/><Relationship Id="rId53" Type="http://schemas.openxmlformats.org/officeDocument/2006/relationships/image" Target="../media/image804.png"/><Relationship Id="rId52" Type="http://schemas.openxmlformats.org/officeDocument/2006/relationships/customXml" Target="../ink/ink830.xml"/><Relationship Id="rId51" Type="http://schemas.openxmlformats.org/officeDocument/2006/relationships/image" Target="../media/image803.png"/><Relationship Id="rId50" Type="http://schemas.openxmlformats.org/officeDocument/2006/relationships/customXml" Target="../ink/ink829.xml"/><Relationship Id="rId5" Type="http://schemas.openxmlformats.org/officeDocument/2006/relationships/image" Target="../media/image781.png"/><Relationship Id="rId49" Type="http://schemas.openxmlformats.org/officeDocument/2006/relationships/image" Target="../media/image802.png"/><Relationship Id="rId48" Type="http://schemas.openxmlformats.org/officeDocument/2006/relationships/customXml" Target="../ink/ink828.xml"/><Relationship Id="rId47" Type="http://schemas.openxmlformats.org/officeDocument/2006/relationships/image" Target="../media/image801.png"/><Relationship Id="rId46" Type="http://schemas.openxmlformats.org/officeDocument/2006/relationships/customXml" Target="../ink/ink827.xml"/><Relationship Id="rId453" Type="http://schemas.openxmlformats.org/officeDocument/2006/relationships/slideLayout" Target="../slideLayouts/slideLayout2.xml"/><Relationship Id="rId452" Type="http://schemas.openxmlformats.org/officeDocument/2006/relationships/tags" Target="../tags/tag81.xml"/><Relationship Id="rId451" Type="http://schemas.openxmlformats.org/officeDocument/2006/relationships/image" Target="../media/image997.png"/><Relationship Id="rId450" Type="http://schemas.openxmlformats.org/officeDocument/2006/relationships/customXml" Target="../ink/ink1035.xml"/><Relationship Id="rId45" Type="http://schemas.openxmlformats.org/officeDocument/2006/relationships/image" Target="../media/image800.png"/><Relationship Id="rId449" Type="http://schemas.openxmlformats.org/officeDocument/2006/relationships/image" Target="../media/image996.png"/><Relationship Id="rId448" Type="http://schemas.openxmlformats.org/officeDocument/2006/relationships/customXml" Target="../ink/ink1034.xml"/><Relationship Id="rId447" Type="http://schemas.openxmlformats.org/officeDocument/2006/relationships/image" Target="../media/image995.png"/><Relationship Id="rId446" Type="http://schemas.openxmlformats.org/officeDocument/2006/relationships/customXml" Target="../ink/ink1033.xml"/><Relationship Id="rId445" Type="http://schemas.openxmlformats.org/officeDocument/2006/relationships/image" Target="../media/image994.png"/><Relationship Id="rId444" Type="http://schemas.openxmlformats.org/officeDocument/2006/relationships/customXml" Target="../ink/ink1032.xml"/><Relationship Id="rId443" Type="http://schemas.openxmlformats.org/officeDocument/2006/relationships/image" Target="../media/image993.png"/><Relationship Id="rId442" Type="http://schemas.openxmlformats.org/officeDocument/2006/relationships/customXml" Target="../ink/ink1031.xml"/><Relationship Id="rId441" Type="http://schemas.openxmlformats.org/officeDocument/2006/relationships/image" Target="../media/image992.png"/><Relationship Id="rId440" Type="http://schemas.openxmlformats.org/officeDocument/2006/relationships/customXml" Target="../ink/ink1030.xml"/><Relationship Id="rId44" Type="http://schemas.openxmlformats.org/officeDocument/2006/relationships/customXml" Target="../ink/ink826.xml"/><Relationship Id="rId439" Type="http://schemas.openxmlformats.org/officeDocument/2006/relationships/image" Target="../media/image991.png"/><Relationship Id="rId438" Type="http://schemas.openxmlformats.org/officeDocument/2006/relationships/customXml" Target="../ink/ink1029.xml"/><Relationship Id="rId437" Type="http://schemas.openxmlformats.org/officeDocument/2006/relationships/image" Target="../media/image990.png"/><Relationship Id="rId436" Type="http://schemas.openxmlformats.org/officeDocument/2006/relationships/customXml" Target="../ink/ink1028.xml"/><Relationship Id="rId435" Type="http://schemas.openxmlformats.org/officeDocument/2006/relationships/image" Target="../media/image989.png"/><Relationship Id="rId434" Type="http://schemas.openxmlformats.org/officeDocument/2006/relationships/customXml" Target="../ink/ink1027.xml"/><Relationship Id="rId433" Type="http://schemas.openxmlformats.org/officeDocument/2006/relationships/image" Target="../media/image988.png"/><Relationship Id="rId432" Type="http://schemas.openxmlformats.org/officeDocument/2006/relationships/customXml" Target="../ink/ink1026.xml"/><Relationship Id="rId431" Type="http://schemas.openxmlformats.org/officeDocument/2006/relationships/image" Target="../media/image987.png"/><Relationship Id="rId430" Type="http://schemas.openxmlformats.org/officeDocument/2006/relationships/customXml" Target="../ink/ink1025.xml"/><Relationship Id="rId43" Type="http://schemas.openxmlformats.org/officeDocument/2006/relationships/image" Target="../media/image799.png"/><Relationship Id="rId429" Type="http://schemas.openxmlformats.org/officeDocument/2006/relationships/image" Target="../media/image986.png"/><Relationship Id="rId428" Type="http://schemas.openxmlformats.org/officeDocument/2006/relationships/customXml" Target="../ink/ink1024.xml"/><Relationship Id="rId427" Type="http://schemas.openxmlformats.org/officeDocument/2006/relationships/image" Target="../media/image985.png"/><Relationship Id="rId426" Type="http://schemas.openxmlformats.org/officeDocument/2006/relationships/customXml" Target="../ink/ink1023.xml"/><Relationship Id="rId425" Type="http://schemas.openxmlformats.org/officeDocument/2006/relationships/image" Target="../media/image984.png"/><Relationship Id="rId424" Type="http://schemas.openxmlformats.org/officeDocument/2006/relationships/customXml" Target="../ink/ink1022.xml"/><Relationship Id="rId423" Type="http://schemas.openxmlformats.org/officeDocument/2006/relationships/image" Target="../media/image983.png"/><Relationship Id="rId422" Type="http://schemas.openxmlformats.org/officeDocument/2006/relationships/customXml" Target="../ink/ink1021.xml"/><Relationship Id="rId421" Type="http://schemas.openxmlformats.org/officeDocument/2006/relationships/image" Target="../media/image982.png"/><Relationship Id="rId420" Type="http://schemas.openxmlformats.org/officeDocument/2006/relationships/customXml" Target="../ink/ink1020.xml"/><Relationship Id="rId42" Type="http://schemas.openxmlformats.org/officeDocument/2006/relationships/customXml" Target="../ink/ink825.xml"/><Relationship Id="rId419" Type="http://schemas.openxmlformats.org/officeDocument/2006/relationships/image" Target="../media/image981.png"/><Relationship Id="rId418" Type="http://schemas.openxmlformats.org/officeDocument/2006/relationships/customXml" Target="../ink/ink1019.xml"/><Relationship Id="rId417" Type="http://schemas.openxmlformats.org/officeDocument/2006/relationships/image" Target="../media/image980.png"/><Relationship Id="rId416" Type="http://schemas.openxmlformats.org/officeDocument/2006/relationships/customXml" Target="../ink/ink1018.xml"/><Relationship Id="rId415" Type="http://schemas.openxmlformats.org/officeDocument/2006/relationships/image" Target="../media/image979.png"/><Relationship Id="rId414" Type="http://schemas.openxmlformats.org/officeDocument/2006/relationships/customXml" Target="../ink/ink1017.xml"/><Relationship Id="rId413" Type="http://schemas.openxmlformats.org/officeDocument/2006/relationships/image" Target="../media/image978.png"/><Relationship Id="rId412" Type="http://schemas.openxmlformats.org/officeDocument/2006/relationships/customXml" Target="../ink/ink1016.xml"/><Relationship Id="rId411" Type="http://schemas.openxmlformats.org/officeDocument/2006/relationships/image" Target="../media/image977.png"/><Relationship Id="rId410" Type="http://schemas.openxmlformats.org/officeDocument/2006/relationships/customXml" Target="../ink/ink1015.xml"/><Relationship Id="rId41" Type="http://schemas.openxmlformats.org/officeDocument/2006/relationships/image" Target="../media/image798.png"/><Relationship Id="rId409" Type="http://schemas.openxmlformats.org/officeDocument/2006/relationships/image" Target="../media/image976.png"/><Relationship Id="rId408" Type="http://schemas.openxmlformats.org/officeDocument/2006/relationships/customXml" Target="../ink/ink1014.xml"/><Relationship Id="rId407" Type="http://schemas.openxmlformats.org/officeDocument/2006/relationships/image" Target="../media/image975.png"/><Relationship Id="rId406" Type="http://schemas.openxmlformats.org/officeDocument/2006/relationships/customXml" Target="../ink/ink1013.xml"/><Relationship Id="rId405" Type="http://schemas.openxmlformats.org/officeDocument/2006/relationships/image" Target="../media/image974.png"/><Relationship Id="rId404" Type="http://schemas.openxmlformats.org/officeDocument/2006/relationships/customXml" Target="../ink/ink1012.xml"/><Relationship Id="rId403" Type="http://schemas.openxmlformats.org/officeDocument/2006/relationships/image" Target="../media/image973.png"/><Relationship Id="rId402" Type="http://schemas.openxmlformats.org/officeDocument/2006/relationships/customXml" Target="../ink/ink1011.xml"/><Relationship Id="rId401" Type="http://schemas.openxmlformats.org/officeDocument/2006/relationships/image" Target="../media/image972.png"/><Relationship Id="rId400" Type="http://schemas.openxmlformats.org/officeDocument/2006/relationships/customXml" Target="../ink/ink1010.xml"/><Relationship Id="rId40" Type="http://schemas.openxmlformats.org/officeDocument/2006/relationships/customXml" Target="../ink/ink824.xml"/><Relationship Id="rId4" Type="http://schemas.openxmlformats.org/officeDocument/2006/relationships/customXml" Target="../ink/ink806.xml"/><Relationship Id="rId399" Type="http://schemas.openxmlformats.org/officeDocument/2006/relationships/image" Target="../media/image971.png"/><Relationship Id="rId398" Type="http://schemas.openxmlformats.org/officeDocument/2006/relationships/customXml" Target="../ink/ink1009.xml"/><Relationship Id="rId397" Type="http://schemas.openxmlformats.org/officeDocument/2006/relationships/image" Target="../media/image970.png"/><Relationship Id="rId396" Type="http://schemas.openxmlformats.org/officeDocument/2006/relationships/customXml" Target="../ink/ink1008.xml"/><Relationship Id="rId395" Type="http://schemas.openxmlformats.org/officeDocument/2006/relationships/image" Target="../media/image969.png"/><Relationship Id="rId394" Type="http://schemas.openxmlformats.org/officeDocument/2006/relationships/customXml" Target="../ink/ink1007.xml"/><Relationship Id="rId393" Type="http://schemas.openxmlformats.org/officeDocument/2006/relationships/image" Target="../media/image968.png"/><Relationship Id="rId392" Type="http://schemas.openxmlformats.org/officeDocument/2006/relationships/customXml" Target="../ink/ink1006.xml"/><Relationship Id="rId391" Type="http://schemas.openxmlformats.org/officeDocument/2006/relationships/image" Target="../media/image967.png"/><Relationship Id="rId390" Type="http://schemas.openxmlformats.org/officeDocument/2006/relationships/customXml" Target="../ink/ink1005.xml"/><Relationship Id="rId39" Type="http://schemas.openxmlformats.org/officeDocument/2006/relationships/image" Target="../media/image797.png"/><Relationship Id="rId389" Type="http://schemas.openxmlformats.org/officeDocument/2006/relationships/image" Target="../media/image966.png"/><Relationship Id="rId388" Type="http://schemas.openxmlformats.org/officeDocument/2006/relationships/customXml" Target="../ink/ink1004.xml"/><Relationship Id="rId387" Type="http://schemas.openxmlformats.org/officeDocument/2006/relationships/image" Target="../media/image965.png"/><Relationship Id="rId386" Type="http://schemas.openxmlformats.org/officeDocument/2006/relationships/customXml" Target="../ink/ink1003.xml"/><Relationship Id="rId385" Type="http://schemas.openxmlformats.org/officeDocument/2006/relationships/customXml" Target="../ink/ink1002.xml"/><Relationship Id="rId384" Type="http://schemas.openxmlformats.org/officeDocument/2006/relationships/image" Target="../media/image964.png"/><Relationship Id="rId383" Type="http://schemas.openxmlformats.org/officeDocument/2006/relationships/customXml" Target="../ink/ink1001.xml"/><Relationship Id="rId382" Type="http://schemas.openxmlformats.org/officeDocument/2006/relationships/customXml" Target="../ink/ink1000.xml"/><Relationship Id="rId381" Type="http://schemas.openxmlformats.org/officeDocument/2006/relationships/image" Target="../media/image963.png"/><Relationship Id="rId380" Type="http://schemas.openxmlformats.org/officeDocument/2006/relationships/customXml" Target="../ink/ink999.xml"/><Relationship Id="rId38" Type="http://schemas.openxmlformats.org/officeDocument/2006/relationships/customXml" Target="../ink/ink823.xml"/><Relationship Id="rId379" Type="http://schemas.openxmlformats.org/officeDocument/2006/relationships/image" Target="../media/image962.png"/><Relationship Id="rId378" Type="http://schemas.openxmlformats.org/officeDocument/2006/relationships/customXml" Target="../ink/ink998.xml"/><Relationship Id="rId377" Type="http://schemas.openxmlformats.org/officeDocument/2006/relationships/image" Target="../media/image961.png"/><Relationship Id="rId376" Type="http://schemas.openxmlformats.org/officeDocument/2006/relationships/customXml" Target="../ink/ink997.xml"/><Relationship Id="rId375" Type="http://schemas.openxmlformats.org/officeDocument/2006/relationships/image" Target="../media/image960.png"/><Relationship Id="rId374" Type="http://schemas.openxmlformats.org/officeDocument/2006/relationships/customXml" Target="../ink/ink996.xml"/><Relationship Id="rId373" Type="http://schemas.openxmlformats.org/officeDocument/2006/relationships/image" Target="../media/image959.png"/><Relationship Id="rId372" Type="http://schemas.openxmlformats.org/officeDocument/2006/relationships/customXml" Target="../ink/ink995.xml"/><Relationship Id="rId371" Type="http://schemas.openxmlformats.org/officeDocument/2006/relationships/image" Target="../media/image958.png"/><Relationship Id="rId370" Type="http://schemas.openxmlformats.org/officeDocument/2006/relationships/customXml" Target="../ink/ink994.xml"/><Relationship Id="rId37" Type="http://schemas.openxmlformats.org/officeDocument/2006/relationships/image" Target="../media/image18.png"/><Relationship Id="rId369" Type="http://schemas.openxmlformats.org/officeDocument/2006/relationships/image" Target="../media/image957.png"/><Relationship Id="rId368" Type="http://schemas.openxmlformats.org/officeDocument/2006/relationships/customXml" Target="../ink/ink993.xml"/><Relationship Id="rId367" Type="http://schemas.openxmlformats.org/officeDocument/2006/relationships/image" Target="../media/image956.png"/><Relationship Id="rId366" Type="http://schemas.openxmlformats.org/officeDocument/2006/relationships/customXml" Target="../ink/ink992.xml"/><Relationship Id="rId365" Type="http://schemas.openxmlformats.org/officeDocument/2006/relationships/image" Target="../media/image955.png"/><Relationship Id="rId364" Type="http://schemas.openxmlformats.org/officeDocument/2006/relationships/customXml" Target="../ink/ink991.xml"/><Relationship Id="rId363" Type="http://schemas.openxmlformats.org/officeDocument/2006/relationships/image" Target="../media/image954.png"/><Relationship Id="rId362" Type="http://schemas.openxmlformats.org/officeDocument/2006/relationships/customXml" Target="../ink/ink990.xml"/><Relationship Id="rId361" Type="http://schemas.openxmlformats.org/officeDocument/2006/relationships/customXml" Target="../ink/ink989.xml"/><Relationship Id="rId360" Type="http://schemas.openxmlformats.org/officeDocument/2006/relationships/image" Target="../media/image953.png"/><Relationship Id="rId36" Type="http://schemas.openxmlformats.org/officeDocument/2006/relationships/customXml" Target="../ink/ink822.xml"/><Relationship Id="rId359" Type="http://schemas.openxmlformats.org/officeDocument/2006/relationships/customXml" Target="../ink/ink988.xml"/><Relationship Id="rId358" Type="http://schemas.openxmlformats.org/officeDocument/2006/relationships/image" Target="../media/image952.png"/><Relationship Id="rId357" Type="http://schemas.openxmlformats.org/officeDocument/2006/relationships/customXml" Target="../ink/ink987.xml"/><Relationship Id="rId356" Type="http://schemas.openxmlformats.org/officeDocument/2006/relationships/image" Target="../media/image951.png"/><Relationship Id="rId355" Type="http://schemas.openxmlformats.org/officeDocument/2006/relationships/customXml" Target="../ink/ink986.xml"/><Relationship Id="rId354" Type="http://schemas.openxmlformats.org/officeDocument/2006/relationships/image" Target="../media/image950.png"/><Relationship Id="rId353" Type="http://schemas.openxmlformats.org/officeDocument/2006/relationships/customXml" Target="../ink/ink985.xml"/><Relationship Id="rId352" Type="http://schemas.openxmlformats.org/officeDocument/2006/relationships/image" Target="../media/image949.png"/><Relationship Id="rId351" Type="http://schemas.openxmlformats.org/officeDocument/2006/relationships/customXml" Target="../ink/ink984.xml"/><Relationship Id="rId350" Type="http://schemas.openxmlformats.org/officeDocument/2006/relationships/image" Target="../media/image948.png"/><Relationship Id="rId35" Type="http://schemas.openxmlformats.org/officeDocument/2006/relationships/image" Target="../media/image796.png"/><Relationship Id="rId349" Type="http://schemas.openxmlformats.org/officeDocument/2006/relationships/customXml" Target="../ink/ink983.xml"/><Relationship Id="rId348" Type="http://schemas.openxmlformats.org/officeDocument/2006/relationships/image" Target="../media/image947.png"/><Relationship Id="rId347" Type="http://schemas.openxmlformats.org/officeDocument/2006/relationships/customXml" Target="../ink/ink982.xml"/><Relationship Id="rId346" Type="http://schemas.openxmlformats.org/officeDocument/2006/relationships/image" Target="../media/image946.png"/><Relationship Id="rId345" Type="http://schemas.openxmlformats.org/officeDocument/2006/relationships/customXml" Target="../ink/ink981.xml"/><Relationship Id="rId344" Type="http://schemas.openxmlformats.org/officeDocument/2006/relationships/image" Target="../media/image945.png"/><Relationship Id="rId343" Type="http://schemas.openxmlformats.org/officeDocument/2006/relationships/customXml" Target="../ink/ink980.xml"/><Relationship Id="rId342" Type="http://schemas.openxmlformats.org/officeDocument/2006/relationships/image" Target="../media/image944.png"/><Relationship Id="rId341" Type="http://schemas.openxmlformats.org/officeDocument/2006/relationships/customXml" Target="../ink/ink979.xml"/><Relationship Id="rId340" Type="http://schemas.openxmlformats.org/officeDocument/2006/relationships/image" Target="../media/image943.png"/><Relationship Id="rId34" Type="http://schemas.openxmlformats.org/officeDocument/2006/relationships/customXml" Target="../ink/ink821.xml"/><Relationship Id="rId339" Type="http://schemas.openxmlformats.org/officeDocument/2006/relationships/customXml" Target="../ink/ink978.xml"/><Relationship Id="rId338" Type="http://schemas.openxmlformats.org/officeDocument/2006/relationships/image" Target="../media/image942.png"/><Relationship Id="rId337" Type="http://schemas.openxmlformats.org/officeDocument/2006/relationships/customXml" Target="../ink/ink977.xml"/><Relationship Id="rId336" Type="http://schemas.openxmlformats.org/officeDocument/2006/relationships/image" Target="../media/image941.png"/><Relationship Id="rId335" Type="http://schemas.openxmlformats.org/officeDocument/2006/relationships/customXml" Target="../ink/ink976.xml"/><Relationship Id="rId334" Type="http://schemas.openxmlformats.org/officeDocument/2006/relationships/image" Target="../media/image940.png"/><Relationship Id="rId333" Type="http://schemas.openxmlformats.org/officeDocument/2006/relationships/customXml" Target="../ink/ink975.xml"/><Relationship Id="rId332" Type="http://schemas.openxmlformats.org/officeDocument/2006/relationships/image" Target="../media/image939.png"/><Relationship Id="rId331" Type="http://schemas.openxmlformats.org/officeDocument/2006/relationships/customXml" Target="../ink/ink974.xml"/><Relationship Id="rId330" Type="http://schemas.openxmlformats.org/officeDocument/2006/relationships/image" Target="../media/image938.png"/><Relationship Id="rId33" Type="http://schemas.openxmlformats.org/officeDocument/2006/relationships/image" Target="../media/image795.png"/><Relationship Id="rId329" Type="http://schemas.openxmlformats.org/officeDocument/2006/relationships/customXml" Target="../ink/ink973.xml"/><Relationship Id="rId328" Type="http://schemas.openxmlformats.org/officeDocument/2006/relationships/image" Target="../media/image937.png"/><Relationship Id="rId327" Type="http://schemas.openxmlformats.org/officeDocument/2006/relationships/customXml" Target="../ink/ink972.xml"/><Relationship Id="rId326" Type="http://schemas.openxmlformats.org/officeDocument/2006/relationships/image" Target="../media/image936.png"/><Relationship Id="rId325" Type="http://schemas.openxmlformats.org/officeDocument/2006/relationships/customXml" Target="../ink/ink971.xml"/><Relationship Id="rId324" Type="http://schemas.openxmlformats.org/officeDocument/2006/relationships/image" Target="../media/image935.png"/><Relationship Id="rId323" Type="http://schemas.openxmlformats.org/officeDocument/2006/relationships/customXml" Target="../ink/ink970.xml"/><Relationship Id="rId322" Type="http://schemas.openxmlformats.org/officeDocument/2006/relationships/image" Target="../media/image934.png"/><Relationship Id="rId321" Type="http://schemas.openxmlformats.org/officeDocument/2006/relationships/customXml" Target="../ink/ink969.xml"/><Relationship Id="rId320" Type="http://schemas.openxmlformats.org/officeDocument/2006/relationships/image" Target="../media/image933.png"/><Relationship Id="rId32" Type="http://schemas.openxmlformats.org/officeDocument/2006/relationships/customXml" Target="../ink/ink820.xml"/><Relationship Id="rId319" Type="http://schemas.openxmlformats.org/officeDocument/2006/relationships/customXml" Target="../ink/ink968.xml"/><Relationship Id="rId318" Type="http://schemas.openxmlformats.org/officeDocument/2006/relationships/image" Target="../media/image932.png"/><Relationship Id="rId317" Type="http://schemas.openxmlformats.org/officeDocument/2006/relationships/customXml" Target="../ink/ink967.xml"/><Relationship Id="rId316" Type="http://schemas.openxmlformats.org/officeDocument/2006/relationships/image" Target="../media/image931.png"/><Relationship Id="rId315" Type="http://schemas.openxmlformats.org/officeDocument/2006/relationships/customXml" Target="../ink/ink966.xml"/><Relationship Id="rId314" Type="http://schemas.openxmlformats.org/officeDocument/2006/relationships/image" Target="../media/image930.png"/><Relationship Id="rId313" Type="http://schemas.openxmlformats.org/officeDocument/2006/relationships/customXml" Target="../ink/ink965.xml"/><Relationship Id="rId312" Type="http://schemas.openxmlformats.org/officeDocument/2006/relationships/image" Target="../media/image929.png"/><Relationship Id="rId311" Type="http://schemas.openxmlformats.org/officeDocument/2006/relationships/customXml" Target="../ink/ink964.xml"/><Relationship Id="rId310" Type="http://schemas.openxmlformats.org/officeDocument/2006/relationships/image" Target="../media/image928.png"/><Relationship Id="rId31" Type="http://schemas.openxmlformats.org/officeDocument/2006/relationships/image" Target="../media/image794.png"/><Relationship Id="rId309" Type="http://schemas.openxmlformats.org/officeDocument/2006/relationships/customXml" Target="../ink/ink963.xml"/><Relationship Id="rId308" Type="http://schemas.openxmlformats.org/officeDocument/2006/relationships/image" Target="../media/image927.png"/><Relationship Id="rId307" Type="http://schemas.openxmlformats.org/officeDocument/2006/relationships/customXml" Target="../ink/ink962.xml"/><Relationship Id="rId306" Type="http://schemas.openxmlformats.org/officeDocument/2006/relationships/image" Target="../media/image926.png"/><Relationship Id="rId305" Type="http://schemas.openxmlformats.org/officeDocument/2006/relationships/customXml" Target="../ink/ink961.xml"/><Relationship Id="rId304" Type="http://schemas.openxmlformats.org/officeDocument/2006/relationships/image" Target="../media/image925.png"/><Relationship Id="rId303" Type="http://schemas.openxmlformats.org/officeDocument/2006/relationships/customXml" Target="../ink/ink960.xml"/><Relationship Id="rId302" Type="http://schemas.openxmlformats.org/officeDocument/2006/relationships/image" Target="../media/image924.png"/><Relationship Id="rId301" Type="http://schemas.openxmlformats.org/officeDocument/2006/relationships/customXml" Target="../ink/ink959.xml"/><Relationship Id="rId300" Type="http://schemas.openxmlformats.org/officeDocument/2006/relationships/image" Target="../media/image923.png"/><Relationship Id="rId30" Type="http://schemas.openxmlformats.org/officeDocument/2006/relationships/customXml" Target="../ink/ink819.xml"/><Relationship Id="rId3" Type="http://schemas.openxmlformats.org/officeDocument/2006/relationships/image" Target="../media/image780.png"/><Relationship Id="rId299" Type="http://schemas.openxmlformats.org/officeDocument/2006/relationships/customXml" Target="../ink/ink958.xml"/><Relationship Id="rId298" Type="http://schemas.openxmlformats.org/officeDocument/2006/relationships/image" Target="../media/image922.png"/><Relationship Id="rId297" Type="http://schemas.openxmlformats.org/officeDocument/2006/relationships/customXml" Target="../ink/ink957.xml"/><Relationship Id="rId296" Type="http://schemas.openxmlformats.org/officeDocument/2006/relationships/image" Target="../media/image921.png"/><Relationship Id="rId295" Type="http://schemas.openxmlformats.org/officeDocument/2006/relationships/customXml" Target="../ink/ink956.xml"/><Relationship Id="rId294" Type="http://schemas.openxmlformats.org/officeDocument/2006/relationships/image" Target="../media/image920.png"/><Relationship Id="rId293" Type="http://schemas.openxmlformats.org/officeDocument/2006/relationships/customXml" Target="../ink/ink955.xml"/><Relationship Id="rId292" Type="http://schemas.openxmlformats.org/officeDocument/2006/relationships/customXml" Target="../ink/ink954.xml"/><Relationship Id="rId291" Type="http://schemas.openxmlformats.org/officeDocument/2006/relationships/image" Target="../media/image919.png"/><Relationship Id="rId290" Type="http://schemas.openxmlformats.org/officeDocument/2006/relationships/customXml" Target="../ink/ink953.xml"/><Relationship Id="rId29" Type="http://schemas.openxmlformats.org/officeDocument/2006/relationships/image" Target="../media/image793.png"/><Relationship Id="rId289" Type="http://schemas.openxmlformats.org/officeDocument/2006/relationships/image" Target="../media/image918.png"/><Relationship Id="rId288" Type="http://schemas.openxmlformats.org/officeDocument/2006/relationships/customXml" Target="../ink/ink952.xml"/><Relationship Id="rId287" Type="http://schemas.openxmlformats.org/officeDocument/2006/relationships/image" Target="../media/image917.png"/><Relationship Id="rId286" Type="http://schemas.openxmlformats.org/officeDocument/2006/relationships/customXml" Target="../ink/ink951.xml"/><Relationship Id="rId285" Type="http://schemas.openxmlformats.org/officeDocument/2006/relationships/image" Target="../media/image916.png"/><Relationship Id="rId284" Type="http://schemas.openxmlformats.org/officeDocument/2006/relationships/customXml" Target="../ink/ink950.xml"/><Relationship Id="rId283" Type="http://schemas.openxmlformats.org/officeDocument/2006/relationships/image" Target="../media/image915.png"/><Relationship Id="rId282" Type="http://schemas.openxmlformats.org/officeDocument/2006/relationships/customXml" Target="../ink/ink949.xml"/><Relationship Id="rId281" Type="http://schemas.openxmlformats.org/officeDocument/2006/relationships/image" Target="../media/image914.png"/><Relationship Id="rId280" Type="http://schemas.openxmlformats.org/officeDocument/2006/relationships/customXml" Target="../ink/ink948.xml"/><Relationship Id="rId28" Type="http://schemas.openxmlformats.org/officeDocument/2006/relationships/customXml" Target="../ink/ink818.xml"/><Relationship Id="rId279" Type="http://schemas.openxmlformats.org/officeDocument/2006/relationships/image" Target="../media/image913.png"/><Relationship Id="rId278" Type="http://schemas.openxmlformats.org/officeDocument/2006/relationships/customXml" Target="../ink/ink947.xml"/><Relationship Id="rId277" Type="http://schemas.openxmlformats.org/officeDocument/2006/relationships/image" Target="../media/image912.png"/><Relationship Id="rId276" Type="http://schemas.openxmlformats.org/officeDocument/2006/relationships/customXml" Target="../ink/ink946.xml"/><Relationship Id="rId275" Type="http://schemas.openxmlformats.org/officeDocument/2006/relationships/image" Target="../media/image911.png"/><Relationship Id="rId274" Type="http://schemas.openxmlformats.org/officeDocument/2006/relationships/customXml" Target="../ink/ink945.xml"/><Relationship Id="rId273" Type="http://schemas.openxmlformats.org/officeDocument/2006/relationships/image" Target="../media/image910.png"/><Relationship Id="rId272" Type="http://schemas.openxmlformats.org/officeDocument/2006/relationships/customXml" Target="../ink/ink944.xml"/><Relationship Id="rId271" Type="http://schemas.openxmlformats.org/officeDocument/2006/relationships/image" Target="../media/image909.png"/><Relationship Id="rId270" Type="http://schemas.openxmlformats.org/officeDocument/2006/relationships/customXml" Target="../ink/ink943.xml"/><Relationship Id="rId27" Type="http://schemas.openxmlformats.org/officeDocument/2006/relationships/image" Target="../media/image792.png"/><Relationship Id="rId269" Type="http://schemas.openxmlformats.org/officeDocument/2006/relationships/image" Target="../media/image908.png"/><Relationship Id="rId268" Type="http://schemas.openxmlformats.org/officeDocument/2006/relationships/customXml" Target="../ink/ink942.xml"/><Relationship Id="rId267" Type="http://schemas.openxmlformats.org/officeDocument/2006/relationships/image" Target="../media/image907.png"/><Relationship Id="rId266" Type="http://schemas.openxmlformats.org/officeDocument/2006/relationships/customXml" Target="../ink/ink941.xml"/><Relationship Id="rId265" Type="http://schemas.openxmlformats.org/officeDocument/2006/relationships/image" Target="../media/image906.png"/><Relationship Id="rId264" Type="http://schemas.openxmlformats.org/officeDocument/2006/relationships/customXml" Target="../ink/ink940.xml"/><Relationship Id="rId263" Type="http://schemas.openxmlformats.org/officeDocument/2006/relationships/image" Target="../media/image905.png"/><Relationship Id="rId262" Type="http://schemas.openxmlformats.org/officeDocument/2006/relationships/customXml" Target="../ink/ink939.xml"/><Relationship Id="rId261" Type="http://schemas.openxmlformats.org/officeDocument/2006/relationships/image" Target="../media/image904.png"/><Relationship Id="rId260" Type="http://schemas.openxmlformats.org/officeDocument/2006/relationships/customXml" Target="../ink/ink938.xml"/><Relationship Id="rId26" Type="http://schemas.openxmlformats.org/officeDocument/2006/relationships/customXml" Target="../ink/ink817.xml"/><Relationship Id="rId259" Type="http://schemas.openxmlformats.org/officeDocument/2006/relationships/image" Target="../media/image903.png"/><Relationship Id="rId258" Type="http://schemas.openxmlformats.org/officeDocument/2006/relationships/customXml" Target="../ink/ink937.xml"/><Relationship Id="rId257" Type="http://schemas.openxmlformats.org/officeDocument/2006/relationships/image" Target="../media/image902.png"/><Relationship Id="rId256" Type="http://schemas.openxmlformats.org/officeDocument/2006/relationships/customXml" Target="../ink/ink936.xml"/><Relationship Id="rId255" Type="http://schemas.openxmlformats.org/officeDocument/2006/relationships/image" Target="../media/image901.png"/><Relationship Id="rId254" Type="http://schemas.openxmlformats.org/officeDocument/2006/relationships/customXml" Target="../ink/ink935.xml"/><Relationship Id="rId253" Type="http://schemas.openxmlformats.org/officeDocument/2006/relationships/image" Target="../media/image900.png"/><Relationship Id="rId252" Type="http://schemas.openxmlformats.org/officeDocument/2006/relationships/customXml" Target="../ink/ink934.xml"/><Relationship Id="rId251" Type="http://schemas.openxmlformats.org/officeDocument/2006/relationships/image" Target="../media/image899.png"/><Relationship Id="rId250" Type="http://schemas.openxmlformats.org/officeDocument/2006/relationships/customXml" Target="../ink/ink933.xml"/><Relationship Id="rId25" Type="http://schemas.openxmlformats.org/officeDocument/2006/relationships/image" Target="../media/image791.png"/><Relationship Id="rId249" Type="http://schemas.openxmlformats.org/officeDocument/2006/relationships/image" Target="../media/image898.png"/><Relationship Id="rId248" Type="http://schemas.openxmlformats.org/officeDocument/2006/relationships/customXml" Target="../ink/ink932.xml"/><Relationship Id="rId247" Type="http://schemas.openxmlformats.org/officeDocument/2006/relationships/image" Target="../media/image897.png"/><Relationship Id="rId246" Type="http://schemas.openxmlformats.org/officeDocument/2006/relationships/customXml" Target="../ink/ink931.xml"/><Relationship Id="rId245" Type="http://schemas.openxmlformats.org/officeDocument/2006/relationships/image" Target="../media/image896.png"/><Relationship Id="rId244" Type="http://schemas.openxmlformats.org/officeDocument/2006/relationships/customXml" Target="../ink/ink930.xml"/><Relationship Id="rId243" Type="http://schemas.openxmlformats.org/officeDocument/2006/relationships/image" Target="../media/image895.png"/><Relationship Id="rId242" Type="http://schemas.openxmlformats.org/officeDocument/2006/relationships/customXml" Target="../ink/ink929.xml"/><Relationship Id="rId241" Type="http://schemas.openxmlformats.org/officeDocument/2006/relationships/image" Target="../media/image894.png"/><Relationship Id="rId240" Type="http://schemas.openxmlformats.org/officeDocument/2006/relationships/customXml" Target="../ink/ink928.xml"/><Relationship Id="rId24" Type="http://schemas.openxmlformats.org/officeDocument/2006/relationships/customXml" Target="../ink/ink816.xml"/><Relationship Id="rId239" Type="http://schemas.openxmlformats.org/officeDocument/2006/relationships/image" Target="../media/image893.png"/><Relationship Id="rId238" Type="http://schemas.openxmlformats.org/officeDocument/2006/relationships/customXml" Target="../ink/ink927.xml"/><Relationship Id="rId237" Type="http://schemas.openxmlformats.org/officeDocument/2006/relationships/image" Target="../media/image892.png"/><Relationship Id="rId236" Type="http://schemas.openxmlformats.org/officeDocument/2006/relationships/customXml" Target="../ink/ink926.xml"/><Relationship Id="rId235" Type="http://schemas.openxmlformats.org/officeDocument/2006/relationships/image" Target="../media/image891.png"/><Relationship Id="rId234" Type="http://schemas.openxmlformats.org/officeDocument/2006/relationships/customXml" Target="../ink/ink925.xml"/><Relationship Id="rId233" Type="http://schemas.openxmlformats.org/officeDocument/2006/relationships/image" Target="../media/image890.png"/><Relationship Id="rId232" Type="http://schemas.openxmlformats.org/officeDocument/2006/relationships/customXml" Target="../ink/ink924.xml"/><Relationship Id="rId231" Type="http://schemas.openxmlformats.org/officeDocument/2006/relationships/image" Target="../media/image889.png"/><Relationship Id="rId230" Type="http://schemas.openxmlformats.org/officeDocument/2006/relationships/customXml" Target="../ink/ink923.xml"/><Relationship Id="rId23" Type="http://schemas.openxmlformats.org/officeDocument/2006/relationships/image" Target="../media/image790.png"/><Relationship Id="rId229" Type="http://schemas.openxmlformats.org/officeDocument/2006/relationships/image" Target="../media/image888.png"/><Relationship Id="rId228" Type="http://schemas.openxmlformats.org/officeDocument/2006/relationships/customXml" Target="../ink/ink922.xml"/><Relationship Id="rId227" Type="http://schemas.openxmlformats.org/officeDocument/2006/relationships/image" Target="../media/image887.png"/><Relationship Id="rId226" Type="http://schemas.openxmlformats.org/officeDocument/2006/relationships/customXml" Target="../ink/ink921.xml"/><Relationship Id="rId225" Type="http://schemas.openxmlformats.org/officeDocument/2006/relationships/image" Target="../media/image886.png"/><Relationship Id="rId224" Type="http://schemas.openxmlformats.org/officeDocument/2006/relationships/customXml" Target="../ink/ink920.xml"/><Relationship Id="rId223" Type="http://schemas.openxmlformats.org/officeDocument/2006/relationships/image" Target="../media/image885.png"/><Relationship Id="rId222" Type="http://schemas.openxmlformats.org/officeDocument/2006/relationships/customXml" Target="../ink/ink919.xml"/><Relationship Id="rId221" Type="http://schemas.openxmlformats.org/officeDocument/2006/relationships/image" Target="../media/image884.png"/><Relationship Id="rId220" Type="http://schemas.openxmlformats.org/officeDocument/2006/relationships/customXml" Target="../ink/ink918.xml"/><Relationship Id="rId22" Type="http://schemas.openxmlformats.org/officeDocument/2006/relationships/customXml" Target="../ink/ink815.xml"/><Relationship Id="rId219" Type="http://schemas.openxmlformats.org/officeDocument/2006/relationships/image" Target="../media/image883.png"/><Relationship Id="rId218" Type="http://schemas.openxmlformats.org/officeDocument/2006/relationships/customXml" Target="../ink/ink917.xml"/><Relationship Id="rId217" Type="http://schemas.openxmlformats.org/officeDocument/2006/relationships/image" Target="../media/image882.png"/><Relationship Id="rId216" Type="http://schemas.openxmlformats.org/officeDocument/2006/relationships/customXml" Target="../ink/ink916.xml"/><Relationship Id="rId215" Type="http://schemas.openxmlformats.org/officeDocument/2006/relationships/image" Target="../media/image881.png"/><Relationship Id="rId214" Type="http://schemas.openxmlformats.org/officeDocument/2006/relationships/customXml" Target="../ink/ink915.xml"/><Relationship Id="rId213" Type="http://schemas.openxmlformats.org/officeDocument/2006/relationships/image" Target="../media/image880.png"/><Relationship Id="rId212" Type="http://schemas.openxmlformats.org/officeDocument/2006/relationships/customXml" Target="../ink/ink914.xml"/><Relationship Id="rId211" Type="http://schemas.openxmlformats.org/officeDocument/2006/relationships/image" Target="../media/image879.png"/><Relationship Id="rId210" Type="http://schemas.openxmlformats.org/officeDocument/2006/relationships/customXml" Target="../ink/ink913.xml"/><Relationship Id="rId21" Type="http://schemas.openxmlformats.org/officeDocument/2006/relationships/image" Target="../media/image789.png"/><Relationship Id="rId209" Type="http://schemas.openxmlformats.org/officeDocument/2006/relationships/image" Target="../media/image878.png"/><Relationship Id="rId208" Type="http://schemas.openxmlformats.org/officeDocument/2006/relationships/customXml" Target="../ink/ink912.xml"/><Relationship Id="rId207" Type="http://schemas.openxmlformats.org/officeDocument/2006/relationships/image" Target="../media/image877.png"/><Relationship Id="rId206" Type="http://schemas.openxmlformats.org/officeDocument/2006/relationships/customXml" Target="../ink/ink911.xml"/><Relationship Id="rId205" Type="http://schemas.openxmlformats.org/officeDocument/2006/relationships/image" Target="../media/image876.png"/><Relationship Id="rId204" Type="http://schemas.openxmlformats.org/officeDocument/2006/relationships/customXml" Target="../ink/ink910.xml"/><Relationship Id="rId203" Type="http://schemas.openxmlformats.org/officeDocument/2006/relationships/image" Target="../media/image875.png"/><Relationship Id="rId202" Type="http://schemas.openxmlformats.org/officeDocument/2006/relationships/customXml" Target="../ink/ink909.xml"/><Relationship Id="rId201" Type="http://schemas.openxmlformats.org/officeDocument/2006/relationships/image" Target="../media/image874.png"/><Relationship Id="rId200" Type="http://schemas.openxmlformats.org/officeDocument/2006/relationships/customXml" Target="../ink/ink908.xml"/><Relationship Id="rId20" Type="http://schemas.openxmlformats.org/officeDocument/2006/relationships/customXml" Target="../ink/ink814.xml"/><Relationship Id="rId2" Type="http://schemas.openxmlformats.org/officeDocument/2006/relationships/customXml" Target="../ink/ink805.xml"/><Relationship Id="rId199" Type="http://schemas.openxmlformats.org/officeDocument/2006/relationships/image" Target="../media/image873.png"/><Relationship Id="rId198" Type="http://schemas.openxmlformats.org/officeDocument/2006/relationships/customXml" Target="../ink/ink907.xml"/><Relationship Id="rId197" Type="http://schemas.openxmlformats.org/officeDocument/2006/relationships/image" Target="../media/image872.png"/><Relationship Id="rId196" Type="http://schemas.openxmlformats.org/officeDocument/2006/relationships/customXml" Target="../ink/ink906.xml"/><Relationship Id="rId195" Type="http://schemas.openxmlformats.org/officeDocument/2006/relationships/image" Target="../media/image871.png"/><Relationship Id="rId194" Type="http://schemas.openxmlformats.org/officeDocument/2006/relationships/customXml" Target="../ink/ink905.xml"/><Relationship Id="rId193" Type="http://schemas.openxmlformats.org/officeDocument/2006/relationships/image" Target="../media/image870.png"/><Relationship Id="rId192" Type="http://schemas.openxmlformats.org/officeDocument/2006/relationships/customXml" Target="../ink/ink904.xml"/><Relationship Id="rId191" Type="http://schemas.openxmlformats.org/officeDocument/2006/relationships/image" Target="../media/image869.png"/><Relationship Id="rId190" Type="http://schemas.openxmlformats.org/officeDocument/2006/relationships/customXml" Target="../ink/ink903.xml"/><Relationship Id="rId19" Type="http://schemas.openxmlformats.org/officeDocument/2006/relationships/image" Target="../media/image788.png"/><Relationship Id="rId189" Type="http://schemas.openxmlformats.org/officeDocument/2006/relationships/image" Target="../media/image868.png"/><Relationship Id="rId188" Type="http://schemas.openxmlformats.org/officeDocument/2006/relationships/customXml" Target="../ink/ink902.xml"/><Relationship Id="rId187" Type="http://schemas.openxmlformats.org/officeDocument/2006/relationships/image" Target="../media/image867.png"/><Relationship Id="rId186" Type="http://schemas.openxmlformats.org/officeDocument/2006/relationships/customXml" Target="../ink/ink901.xml"/><Relationship Id="rId185" Type="http://schemas.openxmlformats.org/officeDocument/2006/relationships/image" Target="../media/image866.png"/><Relationship Id="rId184" Type="http://schemas.openxmlformats.org/officeDocument/2006/relationships/customXml" Target="../ink/ink900.xml"/><Relationship Id="rId183" Type="http://schemas.openxmlformats.org/officeDocument/2006/relationships/image" Target="../media/image865.png"/><Relationship Id="rId182" Type="http://schemas.openxmlformats.org/officeDocument/2006/relationships/customXml" Target="../ink/ink899.xml"/><Relationship Id="rId181" Type="http://schemas.openxmlformats.org/officeDocument/2006/relationships/image" Target="../media/image864.png"/><Relationship Id="rId180" Type="http://schemas.openxmlformats.org/officeDocument/2006/relationships/customXml" Target="../ink/ink898.xml"/><Relationship Id="rId18" Type="http://schemas.openxmlformats.org/officeDocument/2006/relationships/customXml" Target="../ink/ink813.xml"/><Relationship Id="rId179" Type="http://schemas.openxmlformats.org/officeDocument/2006/relationships/image" Target="../media/image863.png"/><Relationship Id="rId178" Type="http://schemas.openxmlformats.org/officeDocument/2006/relationships/customXml" Target="../ink/ink897.xml"/><Relationship Id="rId177" Type="http://schemas.openxmlformats.org/officeDocument/2006/relationships/image" Target="../media/image862.png"/><Relationship Id="rId176" Type="http://schemas.openxmlformats.org/officeDocument/2006/relationships/customXml" Target="../ink/ink896.xml"/><Relationship Id="rId175" Type="http://schemas.openxmlformats.org/officeDocument/2006/relationships/image" Target="../media/image861.png"/><Relationship Id="rId174" Type="http://schemas.openxmlformats.org/officeDocument/2006/relationships/customXml" Target="../ink/ink895.xml"/><Relationship Id="rId173" Type="http://schemas.openxmlformats.org/officeDocument/2006/relationships/image" Target="../media/image860.png"/><Relationship Id="rId172" Type="http://schemas.openxmlformats.org/officeDocument/2006/relationships/customXml" Target="../ink/ink894.xml"/><Relationship Id="rId171" Type="http://schemas.openxmlformats.org/officeDocument/2006/relationships/image" Target="../media/image859.png"/><Relationship Id="rId170" Type="http://schemas.openxmlformats.org/officeDocument/2006/relationships/customXml" Target="../ink/ink893.xml"/><Relationship Id="rId17" Type="http://schemas.openxmlformats.org/officeDocument/2006/relationships/image" Target="../media/image787.png"/><Relationship Id="rId169" Type="http://schemas.openxmlformats.org/officeDocument/2006/relationships/image" Target="../media/image858.png"/><Relationship Id="rId168" Type="http://schemas.openxmlformats.org/officeDocument/2006/relationships/customXml" Target="../ink/ink892.xml"/><Relationship Id="rId167" Type="http://schemas.openxmlformats.org/officeDocument/2006/relationships/image" Target="../media/image857.png"/><Relationship Id="rId166" Type="http://schemas.openxmlformats.org/officeDocument/2006/relationships/customXml" Target="../ink/ink891.xml"/><Relationship Id="rId165" Type="http://schemas.openxmlformats.org/officeDocument/2006/relationships/image" Target="../media/image856.png"/><Relationship Id="rId164" Type="http://schemas.openxmlformats.org/officeDocument/2006/relationships/customXml" Target="../ink/ink890.xml"/><Relationship Id="rId163" Type="http://schemas.openxmlformats.org/officeDocument/2006/relationships/image" Target="../media/image855.png"/><Relationship Id="rId162" Type="http://schemas.openxmlformats.org/officeDocument/2006/relationships/customXml" Target="../ink/ink889.xml"/><Relationship Id="rId161" Type="http://schemas.openxmlformats.org/officeDocument/2006/relationships/image" Target="../media/image854.png"/><Relationship Id="rId160" Type="http://schemas.openxmlformats.org/officeDocument/2006/relationships/customXml" Target="../ink/ink888.xml"/><Relationship Id="rId16" Type="http://schemas.openxmlformats.org/officeDocument/2006/relationships/customXml" Target="../ink/ink812.xml"/><Relationship Id="rId159" Type="http://schemas.openxmlformats.org/officeDocument/2006/relationships/customXml" Target="../ink/ink887.xml"/><Relationship Id="rId158" Type="http://schemas.openxmlformats.org/officeDocument/2006/relationships/image" Target="../media/image853.png"/><Relationship Id="rId157" Type="http://schemas.openxmlformats.org/officeDocument/2006/relationships/customXml" Target="../ink/ink886.xml"/><Relationship Id="rId156" Type="http://schemas.openxmlformats.org/officeDocument/2006/relationships/image" Target="../media/image852.png"/><Relationship Id="rId155" Type="http://schemas.openxmlformats.org/officeDocument/2006/relationships/customXml" Target="../ink/ink885.xml"/><Relationship Id="rId154" Type="http://schemas.openxmlformats.org/officeDocument/2006/relationships/image" Target="../media/image851.png"/><Relationship Id="rId153" Type="http://schemas.openxmlformats.org/officeDocument/2006/relationships/customXml" Target="../ink/ink884.xml"/><Relationship Id="rId152" Type="http://schemas.openxmlformats.org/officeDocument/2006/relationships/image" Target="../media/image850.png"/><Relationship Id="rId151" Type="http://schemas.openxmlformats.org/officeDocument/2006/relationships/customXml" Target="../ink/ink883.xml"/><Relationship Id="rId150" Type="http://schemas.openxmlformats.org/officeDocument/2006/relationships/image" Target="../media/image849.png"/><Relationship Id="rId15" Type="http://schemas.openxmlformats.org/officeDocument/2006/relationships/image" Target="../media/image786.png"/><Relationship Id="rId149" Type="http://schemas.openxmlformats.org/officeDocument/2006/relationships/customXml" Target="../ink/ink882.xml"/><Relationship Id="rId148" Type="http://schemas.openxmlformats.org/officeDocument/2006/relationships/image" Target="../media/image848.png"/><Relationship Id="rId147" Type="http://schemas.openxmlformats.org/officeDocument/2006/relationships/customXml" Target="../ink/ink881.xml"/><Relationship Id="rId146" Type="http://schemas.openxmlformats.org/officeDocument/2006/relationships/image" Target="../media/image847.png"/><Relationship Id="rId145" Type="http://schemas.openxmlformats.org/officeDocument/2006/relationships/customXml" Target="../ink/ink880.xml"/><Relationship Id="rId144" Type="http://schemas.openxmlformats.org/officeDocument/2006/relationships/image" Target="../media/image846.png"/><Relationship Id="rId143" Type="http://schemas.openxmlformats.org/officeDocument/2006/relationships/customXml" Target="../ink/ink879.xml"/><Relationship Id="rId142" Type="http://schemas.openxmlformats.org/officeDocument/2006/relationships/image" Target="../media/image845.png"/><Relationship Id="rId141" Type="http://schemas.openxmlformats.org/officeDocument/2006/relationships/customXml" Target="../ink/ink878.xml"/><Relationship Id="rId140" Type="http://schemas.openxmlformats.org/officeDocument/2006/relationships/image" Target="../media/image844.png"/><Relationship Id="rId14" Type="http://schemas.openxmlformats.org/officeDocument/2006/relationships/customXml" Target="../ink/ink811.xml"/><Relationship Id="rId139" Type="http://schemas.openxmlformats.org/officeDocument/2006/relationships/customXml" Target="../ink/ink877.xml"/><Relationship Id="rId138" Type="http://schemas.openxmlformats.org/officeDocument/2006/relationships/image" Target="../media/image843.png"/><Relationship Id="rId137" Type="http://schemas.openxmlformats.org/officeDocument/2006/relationships/customXml" Target="../ink/ink876.xml"/><Relationship Id="rId136" Type="http://schemas.openxmlformats.org/officeDocument/2006/relationships/image" Target="../media/image842.png"/><Relationship Id="rId135" Type="http://schemas.openxmlformats.org/officeDocument/2006/relationships/customXml" Target="../ink/ink875.xml"/><Relationship Id="rId134" Type="http://schemas.openxmlformats.org/officeDocument/2006/relationships/image" Target="../media/image841.png"/><Relationship Id="rId133" Type="http://schemas.openxmlformats.org/officeDocument/2006/relationships/customXml" Target="../ink/ink874.xml"/><Relationship Id="rId132" Type="http://schemas.openxmlformats.org/officeDocument/2006/relationships/image" Target="../media/image840.png"/><Relationship Id="rId131" Type="http://schemas.openxmlformats.org/officeDocument/2006/relationships/customXml" Target="../ink/ink873.xml"/><Relationship Id="rId130" Type="http://schemas.openxmlformats.org/officeDocument/2006/relationships/customXml" Target="../ink/ink872.xml"/><Relationship Id="rId13" Type="http://schemas.openxmlformats.org/officeDocument/2006/relationships/image" Target="../media/image785.png"/><Relationship Id="rId129" Type="http://schemas.openxmlformats.org/officeDocument/2006/relationships/image" Target="../media/image839.png"/><Relationship Id="rId128" Type="http://schemas.openxmlformats.org/officeDocument/2006/relationships/customXml" Target="../ink/ink871.xml"/><Relationship Id="rId127" Type="http://schemas.openxmlformats.org/officeDocument/2006/relationships/image" Target="../media/image838.png"/><Relationship Id="rId126" Type="http://schemas.openxmlformats.org/officeDocument/2006/relationships/customXml" Target="../ink/ink870.xml"/><Relationship Id="rId125" Type="http://schemas.openxmlformats.org/officeDocument/2006/relationships/image" Target="../media/image837.png"/><Relationship Id="rId124" Type="http://schemas.openxmlformats.org/officeDocument/2006/relationships/customXml" Target="../ink/ink869.xml"/><Relationship Id="rId123" Type="http://schemas.openxmlformats.org/officeDocument/2006/relationships/image" Target="../media/image836.png"/><Relationship Id="rId122" Type="http://schemas.openxmlformats.org/officeDocument/2006/relationships/customXml" Target="../ink/ink868.xml"/><Relationship Id="rId121" Type="http://schemas.openxmlformats.org/officeDocument/2006/relationships/customXml" Target="../ink/ink867.xml"/><Relationship Id="rId120" Type="http://schemas.openxmlformats.org/officeDocument/2006/relationships/image" Target="../media/image835.png"/><Relationship Id="rId12" Type="http://schemas.openxmlformats.org/officeDocument/2006/relationships/customXml" Target="../ink/ink810.xml"/><Relationship Id="rId119" Type="http://schemas.openxmlformats.org/officeDocument/2006/relationships/customXml" Target="../ink/ink866.xml"/><Relationship Id="rId118" Type="http://schemas.openxmlformats.org/officeDocument/2006/relationships/image" Target="../media/image834.png"/><Relationship Id="rId117" Type="http://schemas.openxmlformats.org/officeDocument/2006/relationships/customXml" Target="../ink/ink865.xml"/><Relationship Id="rId116" Type="http://schemas.openxmlformats.org/officeDocument/2006/relationships/image" Target="../media/image833.png"/><Relationship Id="rId115" Type="http://schemas.openxmlformats.org/officeDocument/2006/relationships/customXml" Target="../ink/ink864.xml"/><Relationship Id="rId114" Type="http://schemas.openxmlformats.org/officeDocument/2006/relationships/image" Target="../media/image832.png"/><Relationship Id="rId113" Type="http://schemas.openxmlformats.org/officeDocument/2006/relationships/customXml" Target="../ink/ink863.xml"/><Relationship Id="rId112" Type="http://schemas.openxmlformats.org/officeDocument/2006/relationships/image" Target="../media/image831.png"/><Relationship Id="rId111" Type="http://schemas.openxmlformats.org/officeDocument/2006/relationships/customXml" Target="../ink/ink862.xml"/><Relationship Id="rId110" Type="http://schemas.openxmlformats.org/officeDocument/2006/relationships/image" Target="../media/image830.png"/><Relationship Id="rId11" Type="http://schemas.openxmlformats.org/officeDocument/2006/relationships/image" Target="../media/image784.png"/><Relationship Id="rId109" Type="http://schemas.openxmlformats.org/officeDocument/2006/relationships/customXml" Target="../ink/ink861.xml"/><Relationship Id="rId108" Type="http://schemas.openxmlformats.org/officeDocument/2006/relationships/image" Target="../media/image829.png"/><Relationship Id="rId107" Type="http://schemas.openxmlformats.org/officeDocument/2006/relationships/customXml" Target="../ink/ink860.xml"/><Relationship Id="rId106" Type="http://schemas.openxmlformats.org/officeDocument/2006/relationships/image" Target="../media/image828.png"/><Relationship Id="rId105" Type="http://schemas.openxmlformats.org/officeDocument/2006/relationships/customXml" Target="../ink/ink859.xml"/><Relationship Id="rId104" Type="http://schemas.openxmlformats.org/officeDocument/2006/relationships/image" Target="../media/image827.png"/><Relationship Id="rId103" Type="http://schemas.openxmlformats.org/officeDocument/2006/relationships/customXml" Target="../ink/ink858.xml"/><Relationship Id="rId102" Type="http://schemas.openxmlformats.org/officeDocument/2006/relationships/customXml" Target="../ink/ink857.xml"/><Relationship Id="rId101" Type="http://schemas.openxmlformats.org/officeDocument/2006/relationships/image" Target="../media/image826.png"/><Relationship Id="rId100" Type="http://schemas.openxmlformats.org/officeDocument/2006/relationships/customXml" Target="../ink/ink856.xml"/><Relationship Id="rId10" Type="http://schemas.openxmlformats.org/officeDocument/2006/relationships/customXml" Target="../ink/ink809.xml"/><Relationship Id="rId1" Type="http://schemas.openxmlformats.org/officeDocument/2006/relationships/image" Target="../media/image779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044.png"/><Relationship Id="rId98" Type="http://schemas.openxmlformats.org/officeDocument/2006/relationships/customXml" Target="../ink/ink1087.xml"/><Relationship Id="rId97" Type="http://schemas.openxmlformats.org/officeDocument/2006/relationships/image" Target="../media/image1043.png"/><Relationship Id="rId96" Type="http://schemas.openxmlformats.org/officeDocument/2006/relationships/customXml" Target="../ink/ink1086.xml"/><Relationship Id="rId95" Type="http://schemas.openxmlformats.org/officeDocument/2006/relationships/image" Target="../media/image1042.png"/><Relationship Id="rId94" Type="http://schemas.openxmlformats.org/officeDocument/2006/relationships/customXml" Target="../ink/ink1085.xml"/><Relationship Id="rId93" Type="http://schemas.openxmlformats.org/officeDocument/2006/relationships/image" Target="../media/image1041.png"/><Relationship Id="rId92" Type="http://schemas.openxmlformats.org/officeDocument/2006/relationships/customXml" Target="../ink/ink1084.xml"/><Relationship Id="rId91" Type="http://schemas.openxmlformats.org/officeDocument/2006/relationships/customXml" Target="../ink/ink1083.xml"/><Relationship Id="rId90" Type="http://schemas.openxmlformats.org/officeDocument/2006/relationships/image" Target="../media/image1040.png"/><Relationship Id="rId9" Type="http://schemas.openxmlformats.org/officeDocument/2006/relationships/customXml" Target="../ink/ink1040.xml"/><Relationship Id="rId89" Type="http://schemas.openxmlformats.org/officeDocument/2006/relationships/customXml" Target="../ink/ink1082.xml"/><Relationship Id="rId88" Type="http://schemas.openxmlformats.org/officeDocument/2006/relationships/image" Target="../media/image1039.png"/><Relationship Id="rId87" Type="http://schemas.openxmlformats.org/officeDocument/2006/relationships/customXml" Target="../ink/ink1081.xml"/><Relationship Id="rId86" Type="http://schemas.openxmlformats.org/officeDocument/2006/relationships/image" Target="../media/image1038.png"/><Relationship Id="rId85" Type="http://schemas.openxmlformats.org/officeDocument/2006/relationships/customXml" Target="../ink/ink1080.xml"/><Relationship Id="rId84" Type="http://schemas.openxmlformats.org/officeDocument/2006/relationships/image" Target="../media/image1037.png"/><Relationship Id="rId83" Type="http://schemas.openxmlformats.org/officeDocument/2006/relationships/customXml" Target="../ink/ink1079.xml"/><Relationship Id="rId82" Type="http://schemas.openxmlformats.org/officeDocument/2006/relationships/image" Target="../media/image1036.png"/><Relationship Id="rId81" Type="http://schemas.openxmlformats.org/officeDocument/2006/relationships/customXml" Target="../ink/ink1078.xml"/><Relationship Id="rId80" Type="http://schemas.openxmlformats.org/officeDocument/2006/relationships/image" Target="../media/image1035.png"/><Relationship Id="rId8" Type="http://schemas.openxmlformats.org/officeDocument/2006/relationships/image" Target="../media/image1001.png"/><Relationship Id="rId79" Type="http://schemas.openxmlformats.org/officeDocument/2006/relationships/customXml" Target="../ink/ink1077.xml"/><Relationship Id="rId78" Type="http://schemas.openxmlformats.org/officeDocument/2006/relationships/customXml" Target="../ink/ink1076.xml"/><Relationship Id="rId77" Type="http://schemas.openxmlformats.org/officeDocument/2006/relationships/image" Target="../media/image1034.png"/><Relationship Id="rId76" Type="http://schemas.openxmlformats.org/officeDocument/2006/relationships/customXml" Target="../ink/ink1075.xml"/><Relationship Id="rId75" Type="http://schemas.openxmlformats.org/officeDocument/2006/relationships/image" Target="../media/image1033.png"/><Relationship Id="rId74" Type="http://schemas.openxmlformats.org/officeDocument/2006/relationships/customXml" Target="../ink/ink1074.xml"/><Relationship Id="rId73" Type="http://schemas.openxmlformats.org/officeDocument/2006/relationships/image" Target="../media/image1032.png"/><Relationship Id="rId72" Type="http://schemas.openxmlformats.org/officeDocument/2006/relationships/customXml" Target="../ink/ink1073.xml"/><Relationship Id="rId71" Type="http://schemas.openxmlformats.org/officeDocument/2006/relationships/image" Target="../media/image1031.png"/><Relationship Id="rId70" Type="http://schemas.openxmlformats.org/officeDocument/2006/relationships/customXml" Target="../ink/ink1072.xml"/><Relationship Id="rId7" Type="http://schemas.openxmlformats.org/officeDocument/2006/relationships/customXml" Target="../ink/ink1039.xml"/><Relationship Id="rId69" Type="http://schemas.openxmlformats.org/officeDocument/2006/relationships/customXml" Target="../ink/ink1071.xml"/><Relationship Id="rId68" Type="http://schemas.openxmlformats.org/officeDocument/2006/relationships/image" Target="../media/image1030.png"/><Relationship Id="rId67" Type="http://schemas.openxmlformats.org/officeDocument/2006/relationships/customXml" Target="../ink/ink1070.xml"/><Relationship Id="rId66" Type="http://schemas.openxmlformats.org/officeDocument/2006/relationships/customXml" Target="../ink/ink1069.xml"/><Relationship Id="rId65" Type="http://schemas.openxmlformats.org/officeDocument/2006/relationships/image" Target="../media/image1029.png"/><Relationship Id="rId64" Type="http://schemas.openxmlformats.org/officeDocument/2006/relationships/customXml" Target="../ink/ink1068.xml"/><Relationship Id="rId63" Type="http://schemas.openxmlformats.org/officeDocument/2006/relationships/customXml" Target="../ink/ink1067.xml"/><Relationship Id="rId62" Type="http://schemas.openxmlformats.org/officeDocument/2006/relationships/image" Target="../media/image1028.png"/><Relationship Id="rId61" Type="http://schemas.openxmlformats.org/officeDocument/2006/relationships/customXml" Target="../ink/ink1066.xml"/><Relationship Id="rId60" Type="http://schemas.openxmlformats.org/officeDocument/2006/relationships/image" Target="../media/image1027.png"/><Relationship Id="rId6" Type="http://schemas.openxmlformats.org/officeDocument/2006/relationships/image" Target="../media/image1000.png"/><Relationship Id="rId59" Type="http://schemas.openxmlformats.org/officeDocument/2006/relationships/customXml" Target="../ink/ink1065.xml"/><Relationship Id="rId58" Type="http://schemas.openxmlformats.org/officeDocument/2006/relationships/image" Target="../media/image1026.png"/><Relationship Id="rId57" Type="http://schemas.openxmlformats.org/officeDocument/2006/relationships/customXml" Target="../ink/ink1064.xml"/><Relationship Id="rId56" Type="http://schemas.openxmlformats.org/officeDocument/2006/relationships/image" Target="../media/image1025.png"/><Relationship Id="rId55" Type="http://schemas.openxmlformats.org/officeDocument/2006/relationships/customXml" Target="../ink/ink1063.xml"/><Relationship Id="rId54" Type="http://schemas.openxmlformats.org/officeDocument/2006/relationships/image" Target="../media/image1024.png"/><Relationship Id="rId53" Type="http://schemas.openxmlformats.org/officeDocument/2006/relationships/customXml" Target="../ink/ink1062.xml"/><Relationship Id="rId52" Type="http://schemas.openxmlformats.org/officeDocument/2006/relationships/image" Target="../media/image1023.png"/><Relationship Id="rId51" Type="http://schemas.openxmlformats.org/officeDocument/2006/relationships/customXml" Target="../ink/ink1061.xml"/><Relationship Id="rId50" Type="http://schemas.openxmlformats.org/officeDocument/2006/relationships/image" Target="../media/image1022.png"/><Relationship Id="rId5" Type="http://schemas.openxmlformats.org/officeDocument/2006/relationships/customXml" Target="../ink/ink1038.xml"/><Relationship Id="rId49" Type="http://schemas.openxmlformats.org/officeDocument/2006/relationships/customXml" Target="../ink/ink1060.xml"/><Relationship Id="rId48" Type="http://schemas.openxmlformats.org/officeDocument/2006/relationships/image" Target="../media/image1021.png"/><Relationship Id="rId47" Type="http://schemas.openxmlformats.org/officeDocument/2006/relationships/customXml" Target="../ink/ink1059.xml"/><Relationship Id="rId46" Type="http://schemas.openxmlformats.org/officeDocument/2006/relationships/image" Target="../media/image1020.png"/><Relationship Id="rId45" Type="http://schemas.openxmlformats.org/officeDocument/2006/relationships/customXml" Target="../ink/ink1058.xml"/><Relationship Id="rId44" Type="http://schemas.openxmlformats.org/officeDocument/2006/relationships/image" Target="../media/image1019.png"/><Relationship Id="rId43" Type="http://schemas.openxmlformats.org/officeDocument/2006/relationships/customXml" Target="../ink/ink1057.xml"/><Relationship Id="rId42" Type="http://schemas.openxmlformats.org/officeDocument/2006/relationships/image" Target="../media/image1018.png"/><Relationship Id="rId41" Type="http://schemas.openxmlformats.org/officeDocument/2006/relationships/customXml" Target="../ink/ink1056.xml"/><Relationship Id="rId40" Type="http://schemas.openxmlformats.org/officeDocument/2006/relationships/image" Target="../media/image1017.png"/><Relationship Id="rId4" Type="http://schemas.openxmlformats.org/officeDocument/2006/relationships/image" Target="../media/image999.png"/><Relationship Id="rId395" Type="http://schemas.openxmlformats.org/officeDocument/2006/relationships/slideLayout" Target="../slideLayouts/slideLayout2.xml"/><Relationship Id="rId394" Type="http://schemas.openxmlformats.org/officeDocument/2006/relationships/tags" Target="../tags/tag82.xml"/><Relationship Id="rId393" Type="http://schemas.openxmlformats.org/officeDocument/2006/relationships/image" Target="../media/image1187.png"/><Relationship Id="rId392" Type="http://schemas.openxmlformats.org/officeDocument/2006/relationships/customXml" Target="../ink/ink1238.xml"/><Relationship Id="rId391" Type="http://schemas.openxmlformats.org/officeDocument/2006/relationships/image" Target="../media/image1186.png"/><Relationship Id="rId390" Type="http://schemas.openxmlformats.org/officeDocument/2006/relationships/customXml" Target="../ink/ink1237.xml"/><Relationship Id="rId39" Type="http://schemas.openxmlformats.org/officeDocument/2006/relationships/customXml" Target="../ink/ink1055.xml"/><Relationship Id="rId389" Type="http://schemas.openxmlformats.org/officeDocument/2006/relationships/image" Target="../media/image1185.png"/><Relationship Id="rId388" Type="http://schemas.openxmlformats.org/officeDocument/2006/relationships/customXml" Target="../ink/ink1236.xml"/><Relationship Id="rId387" Type="http://schemas.openxmlformats.org/officeDocument/2006/relationships/image" Target="../media/image1184.png"/><Relationship Id="rId386" Type="http://schemas.openxmlformats.org/officeDocument/2006/relationships/customXml" Target="../ink/ink1235.xml"/><Relationship Id="rId385" Type="http://schemas.openxmlformats.org/officeDocument/2006/relationships/image" Target="../media/image1183.png"/><Relationship Id="rId384" Type="http://schemas.openxmlformats.org/officeDocument/2006/relationships/customXml" Target="../ink/ink1234.xml"/><Relationship Id="rId383" Type="http://schemas.openxmlformats.org/officeDocument/2006/relationships/image" Target="../media/image1182.png"/><Relationship Id="rId382" Type="http://schemas.openxmlformats.org/officeDocument/2006/relationships/customXml" Target="../ink/ink1233.xml"/><Relationship Id="rId381" Type="http://schemas.openxmlformats.org/officeDocument/2006/relationships/image" Target="../media/image1181.png"/><Relationship Id="rId380" Type="http://schemas.openxmlformats.org/officeDocument/2006/relationships/customXml" Target="../ink/ink1232.xml"/><Relationship Id="rId38" Type="http://schemas.openxmlformats.org/officeDocument/2006/relationships/image" Target="../media/image1016.png"/><Relationship Id="rId379" Type="http://schemas.openxmlformats.org/officeDocument/2006/relationships/image" Target="../media/image1180.png"/><Relationship Id="rId378" Type="http://schemas.openxmlformats.org/officeDocument/2006/relationships/customXml" Target="../ink/ink1231.xml"/><Relationship Id="rId377" Type="http://schemas.openxmlformats.org/officeDocument/2006/relationships/image" Target="../media/image1179.png"/><Relationship Id="rId376" Type="http://schemas.openxmlformats.org/officeDocument/2006/relationships/customXml" Target="../ink/ink1230.xml"/><Relationship Id="rId375" Type="http://schemas.openxmlformats.org/officeDocument/2006/relationships/image" Target="../media/image1178.png"/><Relationship Id="rId374" Type="http://schemas.openxmlformats.org/officeDocument/2006/relationships/customXml" Target="../ink/ink1229.xml"/><Relationship Id="rId373" Type="http://schemas.openxmlformats.org/officeDocument/2006/relationships/image" Target="../media/image1177.png"/><Relationship Id="rId372" Type="http://schemas.openxmlformats.org/officeDocument/2006/relationships/customXml" Target="../ink/ink1228.xml"/><Relationship Id="rId371" Type="http://schemas.openxmlformats.org/officeDocument/2006/relationships/image" Target="../media/image1176.png"/><Relationship Id="rId370" Type="http://schemas.openxmlformats.org/officeDocument/2006/relationships/customXml" Target="../ink/ink1227.xml"/><Relationship Id="rId37" Type="http://schemas.openxmlformats.org/officeDocument/2006/relationships/customXml" Target="../ink/ink1054.xml"/><Relationship Id="rId369" Type="http://schemas.openxmlformats.org/officeDocument/2006/relationships/image" Target="../media/image1175.png"/><Relationship Id="rId368" Type="http://schemas.openxmlformats.org/officeDocument/2006/relationships/customXml" Target="../ink/ink1226.xml"/><Relationship Id="rId367" Type="http://schemas.openxmlformats.org/officeDocument/2006/relationships/image" Target="../media/image1174.png"/><Relationship Id="rId366" Type="http://schemas.openxmlformats.org/officeDocument/2006/relationships/customXml" Target="../ink/ink1225.xml"/><Relationship Id="rId365" Type="http://schemas.openxmlformats.org/officeDocument/2006/relationships/customXml" Target="../ink/ink1224.xml"/><Relationship Id="rId364" Type="http://schemas.openxmlformats.org/officeDocument/2006/relationships/image" Target="../media/image1173.png"/><Relationship Id="rId363" Type="http://schemas.openxmlformats.org/officeDocument/2006/relationships/customXml" Target="../ink/ink1223.xml"/><Relationship Id="rId362" Type="http://schemas.openxmlformats.org/officeDocument/2006/relationships/image" Target="../media/image1172.png"/><Relationship Id="rId361" Type="http://schemas.openxmlformats.org/officeDocument/2006/relationships/customXml" Target="../ink/ink1222.xml"/><Relationship Id="rId360" Type="http://schemas.openxmlformats.org/officeDocument/2006/relationships/image" Target="../media/image1171.png"/><Relationship Id="rId36" Type="http://schemas.openxmlformats.org/officeDocument/2006/relationships/image" Target="../media/image1015.png"/><Relationship Id="rId359" Type="http://schemas.openxmlformats.org/officeDocument/2006/relationships/customXml" Target="../ink/ink1221.xml"/><Relationship Id="rId358" Type="http://schemas.openxmlformats.org/officeDocument/2006/relationships/image" Target="../media/image1170.png"/><Relationship Id="rId357" Type="http://schemas.openxmlformats.org/officeDocument/2006/relationships/customXml" Target="../ink/ink1220.xml"/><Relationship Id="rId356" Type="http://schemas.openxmlformats.org/officeDocument/2006/relationships/image" Target="../media/image1169.png"/><Relationship Id="rId355" Type="http://schemas.openxmlformats.org/officeDocument/2006/relationships/customXml" Target="../ink/ink1219.xml"/><Relationship Id="rId354" Type="http://schemas.openxmlformats.org/officeDocument/2006/relationships/image" Target="../media/image1168.png"/><Relationship Id="rId353" Type="http://schemas.openxmlformats.org/officeDocument/2006/relationships/customXml" Target="../ink/ink1218.xml"/><Relationship Id="rId352" Type="http://schemas.openxmlformats.org/officeDocument/2006/relationships/image" Target="../media/image1167.png"/><Relationship Id="rId351" Type="http://schemas.openxmlformats.org/officeDocument/2006/relationships/customXml" Target="../ink/ink1217.xml"/><Relationship Id="rId350" Type="http://schemas.openxmlformats.org/officeDocument/2006/relationships/image" Target="../media/image1166.png"/><Relationship Id="rId35" Type="http://schemas.openxmlformats.org/officeDocument/2006/relationships/customXml" Target="../ink/ink1053.xml"/><Relationship Id="rId349" Type="http://schemas.openxmlformats.org/officeDocument/2006/relationships/customXml" Target="../ink/ink1216.xml"/><Relationship Id="rId348" Type="http://schemas.openxmlformats.org/officeDocument/2006/relationships/image" Target="../media/image1165.png"/><Relationship Id="rId347" Type="http://schemas.openxmlformats.org/officeDocument/2006/relationships/customXml" Target="../ink/ink1215.xml"/><Relationship Id="rId346" Type="http://schemas.openxmlformats.org/officeDocument/2006/relationships/image" Target="../media/image1164.png"/><Relationship Id="rId345" Type="http://schemas.openxmlformats.org/officeDocument/2006/relationships/customXml" Target="../ink/ink1214.xml"/><Relationship Id="rId344" Type="http://schemas.openxmlformats.org/officeDocument/2006/relationships/image" Target="../media/image1163.png"/><Relationship Id="rId343" Type="http://schemas.openxmlformats.org/officeDocument/2006/relationships/customXml" Target="../ink/ink1213.xml"/><Relationship Id="rId342" Type="http://schemas.openxmlformats.org/officeDocument/2006/relationships/image" Target="../media/image1162.png"/><Relationship Id="rId341" Type="http://schemas.openxmlformats.org/officeDocument/2006/relationships/customXml" Target="../ink/ink1212.xml"/><Relationship Id="rId340" Type="http://schemas.openxmlformats.org/officeDocument/2006/relationships/image" Target="../media/image1161.png"/><Relationship Id="rId34" Type="http://schemas.openxmlformats.org/officeDocument/2006/relationships/image" Target="../media/image1014.png"/><Relationship Id="rId339" Type="http://schemas.openxmlformats.org/officeDocument/2006/relationships/customXml" Target="../ink/ink1211.xml"/><Relationship Id="rId338" Type="http://schemas.openxmlformats.org/officeDocument/2006/relationships/image" Target="../media/image1160.png"/><Relationship Id="rId337" Type="http://schemas.openxmlformats.org/officeDocument/2006/relationships/customXml" Target="../ink/ink1210.xml"/><Relationship Id="rId336" Type="http://schemas.openxmlformats.org/officeDocument/2006/relationships/image" Target="../media/image1159.png"/><Relationship Id="rId335" Type="http://schemas.openxmlformats.org/officeDocument/2006/relationships/customXml" Target="../ink/ink1209.xml"/><Relationship Id="rId334" Type="http://schemas.openxmlformats.org/officeDocument/2006/relationships/image" Target="../media/image1158.png"/><Relationship Id="rId333" Type="http://schemas.openxmlformats.org/officeDocument/2006/relationships/customXml" Target="../ink/ink1208.xml"/><Relationship Id="rId332" Type="http://schemas.openxmlformats.org/officeDocument/2006/relationships/image" Target="../media/image1157.png"/><Relationship Id="rId331" Type="http://schemas.openxmlformats.org/officeDocument/2006/relationships/customXml" Target="../ink/ink1207.xml"/><Relationship Id="rId330" Type="http://schemas.openxmlformats.org/officeDocument/2006/relationships/image" Target="../media/image1156.png"/><Relationship Id="rId33" Type="http://schemas.openxmlformats.org/officeDocument/2006/relationships/customXml" Target="../ink/ink1052.xml"/><Relationship Id="rId329" Type="http://schemas.openxmlformats.org/officeDocument/2006/relationships/customXml" Target="../ink/ink1206.xml"/><Relationship Id="rId328" Type="http://schemas.openxmlformats.org/officeDocument/2006/relationships/image" Target="../media/image1155.png"/><Relationship Id="rId327" Type="http://schemas.openxmlformats.org/officeDocument/2006/relationships/customXml" Target="../ink/ink1205.xml"/><Relationship Id="rId326" Type="http://schemas.openxmlformats.org/officeDocument/2006/relationships/image" Target="../media/image1154.png"/><Relationship Id="rId325" Type="http://schemas.openxmlformats.org/officeDocument/2006/relationships/customXml" Target="../ink/ink1204.xml"/><Relationship Id="rId324" Type="http://schemas.openxmlformats.org/officeDocument/2006/relationships/image" Target="../media/image1153.png"/><Relationship Id="rId323" Type="http://schemas.openxmlformats.org/officeDocument/2006/relationships/customXml" Target="../ink/ink1203.xml"/><Relationship Id="rId322" Type="http://schemas.openxmlformats.org/officeDocument/2006/relationships/image" Target="../media/image1152.png"/><Relationship Id="rId321" Type="http://schemas.openxmlformats.org/officeDocument/2006/relationships/customXml" Target="../ink/ink1202.xml"/><Relationship Id="rId320" Type="http://schemas.openxmlformats.org/officeDocument/2006/relationships/image" Target="../media/image1151.png"/><Relationship Id="rId32" Type="http://schemas.openxmlformats.org/officeDocument/2006/relationships/image" Target="../media/image1013.png"/><Relationship Id="rId319" Type="http://schemas.openxmlformats.org/officeDocument/2006/relationships/customXml" Target="../ink/ink1201.xml"/><Relationship Id="rId318" Type="http://schemas.openxmlformats.org/officeDocument/2006/relationships/image" Target="../media/image1150.png"/><Relationship Id="rId317" Type="http://schemas.openxmlformats.org/officeDocument/2006/relationships/customXml" Target="../ink/ink1200.xml"/><Relationship Id="rId316" Type="http://schemas.openxmlformats.org/officeDocument/2006/relationships/image" Target="../media/image1149.png"/><Relationship Id="rId315" Type="http://schemas.openxmlformats.org/officeDocument/2006/relationships/customXml" Target="../ink/ink1199.xml"/><Relationship Id="rId314" Type="http://schemas.openxmlformats.org/officeDocument/2006/relationships/image" Target="../media/image1148.png"/><Relationship Id="rId313" Type="http://schemas.openxmlformats.org/officeDocument/2006/relationships/customXml" Target="../ink/ink1198.xml"/><Relationship Id="rId312" Type="http://schemas.openxmlformats.org/officeDocument/2006/relationships/image" Target="../media/image1147.png"/><Relationship Id="rId311" Type="http://schemas.openxmlformats.org/officeDocument/2006/relationships/customXml" Target="../ink/ink1197.xml"/><Relationship Id="rId310" Type="http://schemas.openxmlformats.org/officeDocument/2006/relationships/image" Target="../media/image1146.png"/><Relationship Id="rId31" Type="http://schemas.openxmlformats.org/officeDocument/2006/relationships/customXml" Target="../ink/ink1051.xml"/><Relationship Id="rId309" Type="http://schemas.openxmlformats.org/officeDocument/2006/relationships/customXml" Target="../ink/ink1196.xml"/><Relationship Id="rId308" Type="http://schemas.openxmlformats.org/officeDocument/2006/relationships/image" Target="../media/image1145.png"/><Relationship Id="rId307" Type="http://schemas.openxmlformats.org/officeDocument/2006/relationships/customXml" Target="../ink/ink1195.xml"/><Relationship Id="rId306" Type="http://schemas.openxmlformats.org/officeDocument/2006/relationships/image" Target="../media/image1144.png"/><Relationship Id="rId305" Type="http://schemas.openxmlformats.org/officeDocument/2006/relationships/customXml" Target="../ink/ink1194.xml"/><Relationship Id="rId304" Type="http://schemas.openxmlformats.org/officeDocument/2006/relationships/image" Target="../media/image1143.png"/><Relationship Id="rId303" Type="http://schemas.openxmlformats.org/officeDocument/2006/relationships/customXml" Target="../ink/ink1193.xml"/><Relationship Id="rId302" Type="http://schemas.openxmlformats.org/officeDocument/2006/relationships/image" Target="../media/image1142.png"/><Relationship Id="rId301" Type="http://schemas.openxmlformats.org/officeDocument/2006/relationships/customXml" Target="../ink/ink1192.xml"/><Relationship Id="rId300" Type="http://schemas.openxmlformats.org/officeDocument/2006/relationships/image" Target="../media/image1141.png"/><Relationship Id="rId30" Type="http://schemas.openxmlformats.org/officeDocument/2006/relationships/image" Target="../media/image1012.png"/><Relationship Id="rId3" Type="http://schemas.openxmlformats.org/officeDocument/2006/relationships/customXml" Target="../ink/ink1037.xml"/><Relationship Id="rId299" Type="http://schemas.openxmlformats.org/officeDocument/2006/relationships/customXml" Target="../ink/ink1191.xml"/><Relationship Id="rId298" Type="http://schemas.openxmlformats.org/officeDocument/2006/relationships/image" Target="../media/image1140.png"/><Relationship Id="rId297" Type="http://schemas.openxmlformats.org/officeDocument/2006/relationships/customXml" Target="../ink/ink1190.xml"/><Relationship Id="rId296" Type="http://schemas.openxmlformats.org/officeDocument/2006/relationships/image" Target="../media/image1139.png"/><Relationship Id="rId295" Type="http://schemas.openxmlformats.org/officeDocument/2006/relationships/customXml" Target="../ink/ink1189.xml"/><Relationship Id="rId294" Type="http://schemas.openxmlformats.org/officeDocument/2006/relationships/image" Target="../media/image1138.png"/><Relationship Id="rId293" Type="http://schemas.openxmlformats.org/officeDocument/2006/relationships/customXml" Target="../ink/ink1188.xml"/><Relationship Id="rId292" Type="http://schemas.openxmlformats.org/officeDocument/2006/relationships/image" Target="../media/image1137.png"/><Relationship Id="rId291" Type="http://schemas.openxmlformats.org/officeDocument/2006/relationships/customXml" Target="../ink/ink1187.xml"/><Relationship Id="rId290" Type="http://schemas.openxmlformats.org/officeDocument/2006/relationships/image" Target="../media/image1136.png"/><Relationship Id="rId29" Type="http://schemas.openxmlformats.org/officeDocument/2006/relationships/customXml" Target="../ink/ink1050.xml"/><Relationship Id="rId289" Type="http://schemas.openxmlformats.org/officeDocument/2006/relationships/customXml" Target="../ink/ink1186.xml"/><Relationship Id="rId288" Type="http://schemas.openxmlformats.org/officeDocument/2006/relationships/image" Target="../media/image1135.png"/><Relationship Id="rId287" Type="http://schemas.openxmlformats.org/officeDocument/2006/relationships/customXml" Target="../ink/ink1185.xml"/><Relationship Id="rId286" Type="http://schemas.openxmlformats.org/officeDocument/2006/relationships/image" Target="../media/image1134.png"/><Relationship Id="rId285" Type="http://schemas.openxmlformats.org/officeDocument/2006/relationships/customXml" Target="../ink/ink1184.xml"/><Relationship Id="rId284" Type="http://schemas.openxmlformats.org/officeDocument/2006/relationships/image" Target="../media/image1133.png"/><Relationship Id="rId283" Type="http://schemas.openxmlformats.org/officeDocument/2006/relationships/customXml" Target="../ink/ink1183.xml"/><Relationship Id="rId282" Type="http://schemas.openxmlformats.org/officeDocument/2006/relationships/image" Target="../media/image1132.png"/><Relationship Id="rId281" Type="http://schemas.openxmlformats.org/officeDocument/2006/relationships/customXml" Target="../ink/ink1182.xml"/><Relationship Id="rId280" Type="http://schemas.openxmlformats.org/officeDocument/2006/relationships/customXml" Target="../ink/ink1181.xml"/><Relationship Id="rId28" Type="http://schemas.openxmlformats.org/officeDocument/2006/relationships/image" Target="../media/image1011.png"/><Relationship Id="rId279" Type="http://schemas.openxmlformats.org/officeDocument/2006/relationships/image" Target="../media/image1131.png"/><Relationship Id="rId278" Type="http://schemas.openxmlformats.org/officeDocument/2006/relationships/customXml" Target="../ink/ink1180.xml"/><Relationship Id="rId277" Type="http://schemas.openxmlformats.org/officeDocument/2006/relationships/image" Target="../media/image1130.png"/><Relationship Id="rId276" Type="http://schemas.openxmlformats.org/officeDocument/2006/relationships/customXml" Target="../ink/ink1179.xml"/><Relationship Id="rId275" Type="http://schemas.openxmlformats.org/officeDocument/2006/relationships/image" Target="../media/image1129.png"/><Relationship Id="rId274" Type="http://schemas.openxmlformats.org/officeDocument/2006/relationships/customXml" Target="../ink/ink1178.xml"/><Relationship Id="rId273" Type="http://schemas.openxmlformats.org/officeDocument/2006/relationships/image" Target="../media/image1128.png"/><Relationship Id="rId272" Type="http://schemas.openxmlformats.org/officeDocument/2006/relationships/customXml" Target="../ink/ink1177.xml"/><Relationship Id="rId271" Type="http://schemas.openxmlformats.org/officeDocument/2006/relationships/image" Target="../media/image1127.png"/><Relationship Id="rId270" Type="http://schemas.openxmlformats.org/officeDocument/2006/relationships/customXml" Target="../ink/ink1176.xml"/><Relationship Id="rId27" Type="http://schemas.openxmlformats.org/officeDocument/2006/relationships/customXml" Target="../ink/ink1049.xml"/><Relationship Id="rId269" Type="http://schemas.openxmlformats.org/officeDocument/2006/relationships/image" Target="../media/image1126.png"/><Relationship Id="rId268" Type="http://schemas.openxmlformats.org/officeDocument/2006/relationships/customXml" Target="../ink/ink1175.xml"/><Relationship Id="rId267" Type="http://schemas.openxmlformats.org/officeDocument/2006/relationships/image" Target="../media/image1125.png"/><Relationship Id="rId266" Type="http://schemas.openxmlformats.org/officeDocument/2006/relationships/customXml" Target="../ink/ink1174.xml"/><Relationship Id="rId265" Type="http://schemas.openxmlformats.org/officeDocument/2006/relationships/image" Target="../media/image1124.png"/><Relationship Id="rId264" Type="http://schemas.openxmlformats.org/officeDocument/2006/relationships/customXml" Target="../ink/ink1173.xml"/><Relationship Id="rId263" Type="http://schemas.openxmlformats.org/officeDocument/2006/relationships/image" Target="../media/image1123.png"/><Relationship Id="rId262" Type="http://schemas.openxmlformats.org/officeDocument/2006/relationships/customXml" Target="../ink/ink1172.xml"/><Relationship Id="rId261" Type="http://schemas.openxmlformats.org/officeDocument/2006/relationships/customXml" Target="../ink/ink1171.xml"/><Relationship Id="rId260" Type="http://schemas.openxmlformats.org/officeDocument/2006/relationships/image" Target="../media/image1122.png"/><Relationship Id="rId26" Type="http://schemas.openxmlformats.org/officeDocument/2006/relationships/image" Target="../media/image1010.png"/><Relationship Id="rId259" Type="http://schemas.openxmlformats.org/officeDocument/2006/relationships/customXml" Target="../ink/ink1170.xml"/><Relationship Id="rId258" Type="http://schemas.openxmlformats.org/officeDocument/2006/relationships/image" Target="../media/image1121.png"/><Relationship Id="rId257" Type="http://schemas.openxmlformats.org/officeDocument/2006/relationships/customXml" Target="../ink/ink1169.xml"/><Relationship Id="rId256" Type="http://schemas.openxmlformats.org/officeDocument/2006/relationships/image" Target="../media/image1120.png"/><Relationship Id="rId255" Type="http://schemas.openxmlformats.org/officeDocument/2006/relationships/customXml" Target="../ink/ink1168.xml"/><Relationship Id="rId254" Type="http://schemas.openxmlformats.org/officeDocument/2006/relationships/image" Target="../media/image1119.png"/><Relationship Id="rId253" Type="http://schemas.openxmlformats.org/officeDocument/2006/relationships/customXml" Target="../ink/ink1167.xml"/><Relationship Id="rId252" Type="http://schemas.openxmlformats.org/officeDocument/2006/relationships/image" Target="../media/image1118.png"/><Relationship Id="rId251" Type="http://schemas.openxmlformats.org/officeDocument/2006/relationships/customXml" Target="../ink/ink1166.xml"/><Relationship Id="rId250" Type="http://schemas.openxmlformats.org/officeDocument/2006/relationships/image" Target="../media/image1117.png"/><Relationship Id="rId25" Type="http://schemas.openxmlformats.org/officeDocument/2006/relationships/customXml" Target="../ink/ink1048.xml"/><Relationship Id="rId249" Type="http://schemas.openxmlformats.org/officeDocument/2006/relationships/customXml" Target="../ink/ink1165.xml"/><Relationship Id="rId248" Type="http://schemas.openxmlformats.org/officeDocument/2006/relationships/image" Target="../media/image1116.png"/><Relationship Id="rId247" Type="http://schemas.openxmlformats.org/officeDocument/2006/relationships/customXml" Target="../ink/ink1164.xml"/><Relationship Id="rId246" Type="http://schemas.openxmlformats.org/officeDocument/2006/relationships/image" Target="../media/image1115.png"/><Relationship Id="rId245" Type="http://schemas.openxmlformats.org/officeDocument/2006/relationships/customXml" Target="../ink/ink1163.xml"/><Relationship Id="rId244" Type="http://schemas.openxmlformats.org/officeDocument/2006/relationships/image" Target="../media/image1114.png"/><Relationship Id="rId243" Type="http://schemas.openxmlformats.org/officeDocument/2006/relationships/customXml" Target="../ink/ink1162.xml"/><Relationship Id="rId242" Type="http://schemas.openxmlformats.org/officeDocument/2006/relationships/image" Target="../media/image1113.png"/><Relationship Id="rId241" Type="http://schemas.openxmlformats.org/officeDocument/2006/relationships/customXml" Target="../ink/ink1161.xml"/><Relationship Id="rId240" Type="http://schemas.openxmlformats.org/officeDocument/2006/relationships/image" Target="../media/image1112.png"/><Relationship Id="rId24" Type="http://schemas.openxmlformats.org/officeDocument/2006/relationships/image" Target="../media/image1009.png"/><Relationship Id="rId239" Type="http://schemas.openxmlformats.org/officeDocument/2006/relationships/customXml" Target="../ink/ink1160.xml"/><Relationship Id="rId238" Type="http://schemas.openxmlformats.org/officeDocument/2006/relationships/image" Target="../media/image1111.png"/><Relationship Id="rId237" Type="http://schemas.openxmlformats.org/officeDocument/2006/relationships/customXml" Target="../ink/ink1159.xml"/><Relationship Id="rId236" Type="http://schemas.openxmlformats.org/officeDocument/2006/relationships/image" Target="../media/image1110.png"/><Relationship Id="rId235" Type="http://schemas.openxmlformats.org/officeDocument/2006/relationships/customXml" Target="../ink/ink1158.xml"/><Relationship Id="rId234" Type="http://schemas.openxmlformats.org/officeDocument/2006/relationships/image" Target="../media/image1109.png"/><Relationship Id="rId233" Type="http://schemas.openxmlformats.org/officeDocument/2006/relationships/customXml" Target="../ink/ink1157.xml"/><Relationship Id="rId232" Type="http://schemas.openxmlformats.org/officeDocument/2006/relationships/image" Target="../media/image1108.png"/><Relationship Id="rId231" Type="http://schemas.openxmlformats.org/officeDocument/2006/relationships/customXml" Target="../ink/ink1156.xml"/><Relationship Id="rId230" Type="http://schemas.openxmlformats.org/officeDocument/2006/relationships/image" Target="../media/image1107.png"/><Relationship Id="rId23" Type="http://schemas.openxmlformats.org/officeDocument/2006/relationships/customXml" Target="../ink/ink1047.xml"/><Relationship Id="rId229" Type="http://schemas.openxmlformats.org/officeDocument/2006/relationships/customXml" Target="../ink/ink1155.xml"/><Relationship Id="rId228" Type="http://schemas.openxmlformats.org/officeDocument/2006/relationships/image" Target="../media/image1106.png"/><Relationship Id="rId227" Type="http://schemas.openxmlformats.org/officeDocument/2006/relationships/customXml" Target="../ink/ink1154.xml"/><Relationship Id="rId226" Type="http://schemas.openxmlformats.org/officeDocument/2006/relationships/image" Target="../media/image1105.png"/><Relationship Id="rId225" Type="http://schemas.openxmlformats.org/officeDocument/2006/relationships/customXml" Target="../ink/ink1153.xml"/><Relationship Id="rId224" Type="http://schemas.openxmlformats.org/officeDocument/2006/relationships/customXml" Target="../ink/ink1152.xml"/><Relationship Id="rId223" Type="http://schemas.openxmlformats.org/officeDocument/2006/relationships/image" Target="../media/image1104.png"/><Relationship Id="rId222" Type="http://schemas.openxmlformats.org/officeDocument/2006/relationships/customXml" Target="../ink/ink1151.xml"/><Relationship Id="rId221" Type="http://schemas.openxmlformats.org/officeDocument/2006/relationships/image" Target="../media/image1103.png"/><Relationship Id="rId220" Type="http://schemas.openxmlformats.org/officeDocument/2006/relationships/customXml" Target="../ink/ink1150.xml"/><Relationship Id="rId22" Type="http://schemas.openxmlformats.org/officeDocument/2006/relationships/image" Target="../media/image1008.png"/><Relationship Id="rId219" Type="http://schemas.openxmlformats.org/officeDocument/2006/relationships/image" Target="../media/image1102.png"/><Relationship Id="rId218" Type="http://schemas.openxmlformats.org/officeDocument/2006/relationships/customXml" Target="../ink/ink1149.xml"/><Relationship Id="rId217" Type="http://schemas.openxmlformats.org/officeDocument/2006/relationships/image" Target="../media/image1101.png"/><Relationship Id="rId216" Type="http://schemas.openxmlformats.org/officeDocument/2006/relationships/customXml" Target="../ink/ink1148.xml"/><Relationship Id="rId215" Type="http://schemas.openxmlformats.org/officeDocument/2006/relationships/image" Target="../media/image1100.png"/><Relationship Id="rId214" Type="http://schemas.openxmlformats.org/officeDocument/2006/relationships/customXml" Target="../ink/ink1147.xml"/><Relationship Id="rId213" Type="http://schemas.openxmlformats.org/officeDocument/2006/relationships/image" Target="../media/image1099.png"/><Relationship Id="rId212" Type="http://schemas.openxmlformats.org/officeDocument/2006/relationships/customXml" Target="../ink/ink1146.xml"/><Relationship Id="rId211" Type="http://schemas.openxmlformats.org/officeDocument/2006/relationships/image" Target="../media/image1098.png"/><Relationship Id="rId210" Type="http://schemas.openxmlformats.org/officeDocument/2006/relationships/customXml" Target="../ink/ink1145.xml"/><Relationship Id="rId21" Type="http://schemas.openxmlformats.org/officeDocument/2006/relationships/customXml" Target="../ink/ink1046.xml"/><Relationship Id="rId209" Type="http://schemas.openxmlformats.org/officeDocument/2006/relationships/image" Target="../media/image1097.png"/><Relationship Id="rId208" Type="http://schemas.openxmlformats.org/officeDocument/2006/relationships/customXml" Target="../ink/ink1144.xml"/><Relationship Id="rId207" Type="http://schemas.openxmlformats.org/officeDocument/2006/relationships/image" Target="../media/image1096.png"/><Relationship Id="rId206" Type="http://schemas.openxmlformats.org/officeDocument/2006/relationships/customXml" Target="../ink/ink1143.xml"/><Relationship Id="rId205" Type="http://schemas.openxmlformats.org/officeDocument/2006/relationships/image" Target="../media/image1095.png"/><Relationship Id="rId204" Type="http://schemas.openxmlformats.org/officeDocument/2006/relationships/customXml" Target="../ink/ink1142.xml"/><Relationship Id="rId203" Type="http://schemas.openxmlformats.org/officeDocument/2006/relationships/image" Target="../media/image1094.png"/><Relationship Id="rId202" Type="http://schemas.openxmlformats.org/officeDocument/2006/relationships/customXml" Target="../ink/ink1141.xml"/><Relationship Id="rId201" Type="http://schemas.openxmlformats.org/officeDocument/2006/relationships/image" Target="../media/image1093.png"/><Relationship Id="rId200" Type="http://schemas.openxmlformats.org/officeDocument/2006/relationships/customXml" Target="../ink/ink1140.xml"/><Relationship Id="rId20" Type="http://schemas.openxmlformats.org/officeDocument/2006/relationships/image" Target="../media/image1007.png"/><Relationship Id="rId2" Type="http://schemas.openxmlformats.org/officeDocument/2006/relationships/image" Target="../media/image998.png"/><Relationship Id="rId199" Type="http://schemas.openxmlformats.org/officeDocument/2006/relationships/image" Target="../media/image1092.png"/><Relationship Id="rId198" Type="http://schemas.openxmlformats.org/officeDocument/2006/relationships/customXml" Target="../ink/ink1139.xml"/><Relationship Id="rId197" Type="http://schemas.openxmlformats.org/officeDocument/2006/relationships/image" Target="../media/image1091.png"/><Relationship Id="rId196" Type="http://schemas.openxmlformats.org/officeDocument/2006/relationships/customXml" Target="../ink/ink1138.xml"/><Relationship Id="rId195" Type="http://schemas.openxmlformats.org/officeDocument/2006/relationships/image" Target="../media/image1090.png"/><Relationship Id="rId194" Type="http://schemas.openxmlformats.org/officeDocument/2006/relationships/customXml" Target="../ink/ink1137.xml"/><Relationship Id="rId193" Type="http://schemas.openxmlformats.org/officeDocument/2006/relationships/image" Target="../media/image1089.png"/><Relationship Id="rId192" Type="http://schemas.openxmlformats.org/officeDocument/2006/relationships/customXml" Target="../ink/ink1136.xml"/><Relationship Id="rId191" Type="http://schemas.openxmlformats.org/officeDocument/2006/relationships/image" Target="../media/image1088.png"/><Relationship Id="rId190" Type="http://schemas.openxmlformats.org/officeDocument/2006/relationships/customXml" Target="../ink/ink1135.xml"/><Relationship Id="rId19" Type="http://schemas.openxmlformats.org/officeDocument/2006/relationships/customXml" Target="../ink/ink1045.xml"/><Relationship Id="rId189" Type="http://schemas.openxmlformats.org/officeDocument/2006/relationships/image" Target="../media/image1087.png"/><Relationship Id="rId188" Type="http://schemas.openxmlformats.org/officeDocument/2006/relationships/customXml" Target="../ink/ink1134.xml"/><Relationship Id="rId187" Type="http://schemas.openxmlformats.org/officeDocument/2006/relationships/image" Target="../media/image1086.png"/><Relationship Id="rId186" Type="http://schemas.openxmlformats.org/officeDocument/2006/relationships/customXml" Target="../ink/ink1133.xml"/><Relationship Id="rId185" Type="http://schemas.openxmlformats.org/officeDocument/2006/relationships/image" Target="../media/image1085.png"/><Relationship Id="rId184" Type="http://schemas.openxmlformats.org/officeDocument/2006/relationships/customXml" Target="../ink/ink1132.xml"/><Relationship Id="rId183" Type="http://schemas.openxmlformats.org/officeDocument/2006/relationships/image" Target="../media/image1084.png"/><Relationship Id="rId182" Type="http://schemas.openxmlformats.org/officeDocument/2006/relationships/customXml" Target="../ink/ink1131.xml"/><Relationship Id="rId181" Type="http://schemas.openxmlformats.org/officeDocument/2006/relationships/image" Target="../media/image1083.png"/><Relationship Id="rId180" Type="http://schemas.openxmlformats.org/officeDocument/2006/relationships/customXml" Target="../ink/ink1130.xml"/><Relationship Id="rId18" Type="http://schemas.openxmlformats.org/officeDocument/2006/relationships/image" Target="../media/image1006.png"/><Relationship Id="rId179" Type="http://schemas.openxmlformats.org/officeDocument/2006/relationships/image" Target="../media/image1082.png"/><Relationship Id="rId178" Type="http://schemas.openxmlformats.org/officeDocument/2006/relationships/customXml" Target="../ink/ink1129.xml"/><Relationship Id="rId177" Type="http://schemas.openxmlformats.org/officeDocument/2006/relationships/image" Target="../media/image1081.png"/><Relationship Id="rId176" Type="http://schemas.openxmlformats.org/officeDocument/2006/relationships/customXml" Target="../ink/ink1128.xml"/><Relationship Id="rId175" Type="http://schemas.openxmlformats.org/officeDocument/2006/relationships/image" Target="../media/image1080.png"/><Relationship Id="rId174" Type="http://schemas.openxmlformats.org/officeDocument/2006/relationships/customXml" Target="../ink/ink1127.xml"/><Relationship Id="rId173" Type="http://schemas.openxmlformats.org/officeDocument/2006/relationships/image" Target="../media/image1079.png"/><Relationship Id="rId172" Type="http://schemas.openxmlformats.org/officeDocument/2006/relationships/customXml" Target="../ink/ink1126.xml"/><Relationship Id="rId171" Type="http://schemas.openxmlformats.org/officeDocument/2006/relationships/image" Target="../media/image1078.png"/><Relationship Id="rId170" Type="http://schemas.openxmlformats.org/officeDocument/2006/relationships/customXml" Target="../ink/ink1125.xml"/><Relationship Id="rId17" Type="http://schemas.openxmlformats.org/officeDocument/2006/relationships/customXml" Target="../ink/ink1044.xml"/><Relationship Id="rId169" Type="http://schemas.openxmlformats.org/officeDocument/2006/relationships/customXml" Target="../ink/ink1124.xml"/><Relationship Id="rId168" Type="http://schemas.openxmlformats.org/officeDocument/2006/relationships/image" Target="../media/image1077.png"/><Relationship Id="rId167" Type="http://schemas.openxmlformats.org/officeDocument/2006/relationships/customXml" Target="../ink/ink1123.xml"/><Relationship Id="rId166" Type="http://schemas.openxmlformats.org/officeDocument/2006/relationships/image" Target="../media/image1076.png"/><Relationship Id="rId165" Type="http://schemas.openxmlformats.org/officeDocument/2006/relationships/customXml" Target="../ink/ink1122.xml"/><Relationship Id="rId164" Type="http://schemas.openxmlformats.org/officeDocument/2006/relationships/image" Target="../media/image1075.png"/><Relationship Id="rId163" Type="http://schemas.openxmlformats.org/officeDocument/2006/relationships/customXml" Target="../ink/ink1121.xml"/><Relationship Id="rId162" Type="http://schemas.openxmlformats.org/officeDocument/2006/relationships/image" Target="../media/image1074.png"/><Relationship Id="rId161" Type="http://schemas.openxmlformats.org/officeDocument/2006/relationships/customXml" Target="../ink/ink1120.xml"/><Relationship Id="rId160" Type="http://schemas.openxmlformats.org/officeDocument/2006/relationships/customXml" Target="../ink/ink1119.xml"/><Relationship Id="rId16" Type="http://schemas.openxmlformats.org/officeDocument/2006/relationships/image" Target="../media/image1005.png"/><Relationship Id="rId159" Type="http://schemas.openxmlformats.org/officeDocument/2006/relationships/image" Target="../media/image1073.png"/><Relationship Id="rId158" Type="http://schemas.openxmlformats.org/officeDocument/2006/relationships/customXml" Target="../ink/ink1118.xml"/><Relationship Id="rId157" Type="http://schemas.openxmlformats.org/officeDocument/2006/relationships/image" Target="../media/image1072.png"/><Relationship Id="rId156" Type="http://schemas.openxmlformats.org/officeDocument/2006/relationships/customXml" Target="../ink/ink1117.xml"/><Relationship Id="rId155" Type="http://schemas.openxmlformats.org/officeDocument/2006/relationships/image" Target="../media/image1071.png"/><Relationship Id="rId154" Type="http://schemas.openxmlformats.org/officeDocument/2006/relationships/customXml" Target="../ink/ink1116.xml"/><Relationship Id="rId153" Type="http://schemas.openxmlformats.org/officeDocument/2006/relationships/image" Target="../media/image1070.png"/><Relationship Id="rId152" Type="http://schemas.openxmlformats.org/officeDocument/2006/relationships/customXml" Target="../ink/ink1115.xml"/><Relationship Id="rId151" Type="http://schemas.openxmlformats.org/officeDocument/2006/relationships/image" Target="../media/image1069.png"/><Relationship Id="rId150" Type="http://schemas.openxmlformats.org/officeDocument/2006/relationships/customXml" Target="../ink/ink1114.xml"/><Relationship Id="rId15" Type="http://schemas.openxmlformats.org/officeDocument/2006/relationships/customXml" Target="../ink/ink1043.xml"/><Relationship Id="rId149" Type="http://schemas.openxmlformats.org/officeDocument/2006/relationships/customXml" Target="../ink/ink1113.xml"/><Relationship Id="rId148" Type="http://schemas.openxmlformats.org/officeDocument/2006/relationships/image" Target="../media/image1068.png"/><Relationship Id="rId147" Type="http://schemas.openxmlformats.org/officeDocument/2006/relationships/customXml" Target="../ink/ink1112.xml"/><Relationship Id="rId146" Type="http://schemas.openxmlformats.org/officeDocument/2006/relationships/image" Target="../media/image1067.png"/><Relationship Id="rId145" Type="http://schemas.openxmlformats.org/officeDocument/2006/relationships/customXml" Target="../ink/ink1111.xml"/><Relationship Id="rId144" Type="http://schemas.openxmlformats.org/officeDocument/2006/relationships/image" Target="../media/image1066.png"/><Relationship Id="rId143" Type="http://schemas.openxmlformats.org/officeDocument/2006/relationships/customXml" Target="../ink/ink1110.xml"/><Relationship Id="rId142" Type="http://schemas.openxmlformats.org/officeDocument/2006/relationships/image" Target="../media/image1065.png"/><Relationship Id="rId141" Type="http://schemas.openxmlformats.org/officeDocument/2006/relationships/customXml" Target="../ink/ink1109.xml"/><Relationship Id="rId140" Type="http://schemas.openxmlformats.org/officeDocument/2006/relationships/customXml" Target="../ink/ink1108.xml"/><Relationship Id="rId14" Type="http://schemas.openxmlformats.org/officeDocument/2006/relationships/image" Target="../media/image1004.png"/><Relationship Id="rId139" Type="http://schemas.openxmlformats.org/officeDocument/2006/relationships/image" Target="../media/image1064.png"/><Relationship Id="rId138" Type="http://schemas.openxmlformats.org/officeDocument/2006/relationships/customXml" Target="../ink/ink1107.xml"/><Relationship Id="rId137" Type="http://schemas.openxmlformats.org/officeDocument/2006/relationships/image" Target="../media/image1063.png"/><Relationship Id="rId136" Type="http://schemas.openxmlformats.org/officeDocument/2006/relationships/customXml" Target="../ink/ink1106.xml"/><Relationship Id="rId135" Type="http://schemas.openxmlformats.org/officeDocument/2006/relationships/image" Target="../media/image1062.png"/><Relationship Id="rId134" Type="http://schemas.openxmlformats.org/officeDocument/2006/relationships/customXml" Target="../ink/ink1105.xml"/><Relationship Id="rId133" Type="http://schemas.openxmlformats.org/officeDocument/2006/relationships/image" Target="../media/image1061.png"/><Relationship Id="rId132" Type="http://schemas.openxmlformats.org/officeDocument/2006/relationships/customXml" Target="../ink/ink1104.xml"/><Relationship Id="rId131" Type="http://schemas.openxmlformats.org/officeDocument/2006/relationships/image" Target="../media/image1060.png"/><Relationship Id="rId130" Type="http://schemas.openxmlformats.org/officeDocument/2006/relationships/customXml" Target="../ink/ink1103.xml"/><Relationship Id="rId13" Type="http://schemas.openxmlformats.org/officeDocument/2006/relationships/customXml" Target="../ink/ink1042.xml"/><Relationship Id="rId129" Type="http://schemas.openxmlformats.org/officeDocument/2006/relationships/image" Target="../media/image1059.png"/><Relationship Id="rId128" Type="http://schemas.openxmlformats.org/officeDocument/2006/relationships/customXml" Target="../ink/ink1102.xml"/><Relationship Id="rId127" Type="http://schemas.openxmlformats.org/officeDocument/2006/relationships/image" Target="../media/image1058.png"/><Relationship Id="rId126" Type="http://schemas.openxmlformats.org/officeDocument/2006/relationships/customXml" Target="../ink/ink1101.xml"/><Relationship Id="rId125" Type="http://schemas.openxmlformats.org/officeDocument/2006/relationships/image" Target="../media/image1057.png"/><Relationship Id="rId124" Type="http://schemas.openxmlformats.org/officeDocument/2006/relationships/customXml" Target="../ink/ink1100.xml"/><Relationship Id="rId123" Type="http://schemas.openxmlformats.org/officeDocument/2006/relationships/image" Target="../media/image1056.png"/><Relationship Id="rId122" Type="http://schemas.openxmlformats.org/officeDocument/2006/relationships/customXml" Target="../ink/ink1099.xml"/><Relationship Id="rId121" Type="http://schemas.openxmlformats.org/officeDocument/2006/relationships/image" Target="../media/image1055.png"/><Relationship Id="rId120" Type="http://schemas.openxmlformats.org/officeDocument/2006/relationships/customXml" Target="../ink/ink1098.xml"/><Relationship Id="rId12" Type="http://schemas.openxmlformats.org/officeDocument/2006/relationships/image" Target="../media/image1003.png"/><Relationship Id="rId119" Type="http://schemas.openxmlformats.org/officeDocument/2006/relationships/image" Target="../media/image1054.png"/><Relationship Id="rId118" Type="http://schemas.openxmlformats.org/officeDocument/2006/relationships/customXml" Target="../ink/ink1097.xml"/><Relationship Id="rId117" Type="http://schemas.openxmlformats.org/officeDocument/2006/relationships/image" Target="../media/image1053.png"/><Relationship Id="rId116" Type="http://schemas.openxmlformats.org/officeDocument/2006/relationships/customXml" Target="../ink/ink1096.xml"/><Relationship Id="rId115" Type="http://schemas.openxmlformats.org/officeDocument/2006/relationships/image" Target="../media/image1052.png"/><Relationship Id="rId114" Type="http://schemas.openxmlformats.org/officeDocument/2006/relationships/customXml" Target="../ink/ink1095.xml"/><Relationship Id="rId113" Type="http://schemas.openxmlformats.org/officeDocument/2006/relationships/image" Target="../media/image1051.png"/><Relationship Id="rId112" Type="http://schemas.openxmlformats.org/officeDocument/2006/relationships/customXml" Target="../ink/ink1094.xml"/><Relationship Id="rId111" Type="http://schemas.openxmlformats.org/officeDocument/2006/relationships/image" Target="../media/image1050.png"/><Relationship Id="rId110" Type="http://schemas.openxmlformats.org/officeDocument/2006/relationships/customXml" Target="../ink/ink1093.xml"/><Relationship Id="rId11" Type="http://schemas.openxmlformats.org/officeDocument/2006/relationships/customXml" Target="../ink/ink1041.xml"/><Relationship Id="rId109" Type="http://schemas.openxmlformats.org/officeDocument/2006/relationships/image" Target="../media/image1049.png"/><Relationship Id="rId108" Type="http://schemas.openxmlformats.org/officeDocument/2006/relationships/customXml" Target="../ink/ink1092.xml"/><Relationship Id="rId107" Type="http://schemas.openxmlformats.org/officeDocument/2006/relationships/image" Target="../media/image1048.png"/><Relationship Id="rId106" Type="http://schemas.openxmlformats.org/officeDocument/2006/relationships/customXml" Target="../ink/ink1091.xml"/><Relationship Id="rId105" Type="http://schemas.openxmlformats.org/officeDocument/2006/relationships/image" Target="../media/image1047.png"/><Relationship Id="rId104" Type="http://schemas.openxmlformats.org/officeDocument/2006/relationships/customXml" Target="../ink/ink1090.xml"/><Relationship Id="rId103" Type="http://schemas.openxmlformats.org/officeDocument/2006/relationships/image" Target="../media/image1046.png"/><Relationship Id="rId102" Type="http://schemas.openxmlformats.org/officeDocument/2006/relationships/customXml" Target="../ink/ink1089.xml"/><Relationship Id="rId101" Type="http://schemas.openxmlformats.org/officeDocument/2006/relationships/image" Target="../media/image1045.png"/><Relationship Id="rId100" Type="http://schemas.openxmlformats.org/officeDocument/2006/relationships/customXml" Target="../ink/ink1088.xml"/><Relationship Id="rId10" Type="http://schemas.openxmlformats.org/officeDocument/2006/relationships/image" Target="../media/image1002.png"/><Relationship Id="rId1" Type="http://schemas.openxmlformats.org/officeDocument/2006/relationships/customXml" Target="../ink/ink1036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34.png"/><Relationship Id="rId98" Type="http://schemas.openxmlformats.org/officeDocument/2006/relationships/customXml" Target="../ink/ink1289.xml"/><Relationship Id="rId97" Type="http://schemas.openxmlformats.org/officeDocument/2006/relationships/image" Target="../media/image1233.png"/><Relationship Id="rId96" Type="http://schemas.openxmlformats.org/officeDocument/2006/relationships/customXml" Target="../ink/ink1288.xml"/><Relationship Id="rId95" Type="http://schemas.openxmlformats.org/officeDocument/2006/relationships/image" Target="../media/image1232.png"/><Relationship Id="rId94" Type="http://schemas.openxmlformats.org/officeDocument/2006/relationships/customXml" Target="../ink/ink1287.xml"/><Relationship Id="rId93" Type="http://schemas.openxmlformats.org/officeDocument/2006/relationships/image" Target="../media/image1231.png"/><Relationship Id="rId92" Type="http://schemas.openxmlformats.org/officeDocument/2006/relationships/customXml" Target="../ink/ink1286.xml"/><Relationship Id="rId91" Type="http://schemas.openxmlformats.org/officeDocument/2006/relationships/image" Target="../media/image1230.png"/><Relationship Id="rId90" Type="http://schemas.openxmlformats.org/officeDocument/2006/relationships/customXml" Target="../ink/ink1285.xml"/><Relationship Id="rId9" Type="http://schemas.openxmlformats.org/officeDocument/2006/relationships/image" Target="../media/image1192.png"/><Relationship Id="rId89" Type="http://schemas.openxmlformats.org/officeDocument/2006/relationships/image" Target="../media/image1229.png"/><Relationship Id="rId88" Type="http://schemas.openxmlformats.org/officeDocument/2006/relationships/customXml" Target="../ink/ink1284.xml"/><Relationship Id="rId87" Type="http://schemas.openxmlformats.org/officeDocument/2006/relationships/image" Target="../media/image1228.png"/><Relationship Id="rId86" Type="http://schemas.openxmlformats.org/officeDocument/2006/relationships/customXml" Target="../ink/ink1283.xml"/><Relationship Id="rId85" Type="http://schemas.openxmlformats.org/officeDocument/2006/relationships/customXml" Target="../ink/ink1282.xml"/><Relationship Id="rId84" Type="http://schemas.openxmlformats.org/officeDocument/2006/relationships/image" Target="../media/image1227.png"/><Relationship Id="rId83" Type="http://schemas.openxmlformats.org/officeDocument/2006/relationships/customXml" Target="../ink/ink1281.xml"/><Relationship Id="rId82" Type="http://schemas.openxmlformats.org/officeDocument/2006/relationships/customXml" Target="../ink/ink1280.xml"/><Relationship Id="rId81" Type="http://schemas.openxmlformats.org/officeDocument/2006/relationships/image" Target="../media/image1226.png"/><Relationship Id="rId80" Type="http://schemas.openxmlformats.org/officeDocument/2006/relationships/customXml" Target="../ink/ink1279.xml"/><Relationship Id="rId8" Type="http://schemas.openxmlformats.org/officeDocument/2006/relationships/customXml" Target="../ink/ink1242.xml"/><Relationship Id="rId79" Type="http://schemas.openxmlformats.org/officeDocument/2006/relationships/image" Target="../media/image1225.png"/><Relationship Id="rId78" Type="http://schemas.openxmlformats.org/officeDocument/2006/relationships/customXml" Target="../ink/ink1278.xml"/><Relationship Id="rId77" Type="http://schemas.openxmlformats.org/officeDocument/2006/relationships/image" Target="../media/image1224.png"/><Relationship Id="rId76" Type="http://schemas.openxmlformats.org/officeDocument/2006/relationships/customXml" Target="../ink/ink1277.xml"/><Relationship Id="rId75" Type="http://schemas.openxmlformats.org/officeDocument/2006/relationships/image" Target="../media/image1223.png"/><Relationship Id="rId74" Type="http://schemas.openxmlformats.org/officeDocument/2006/relationships/customXml" Target="../ink/ink1276.xml"/><Relationship Id="rId73" Type="http://schemas.openxmlformats.org/officeDocument/2006/relationships/image" Target="../media/image1222.png"/><Relationship Id="rId72" Type="http://schemas.openxmlformats.org/officeDocument/2006/relationships/customXml" Target="../ink/ink1275.xml"/><Relationship Id="rId71" Type="http://schemas.openxmlformats.org/officeDocument/2006/relationships/image" Target="../media/image1221.png"/><Relationship Id="rId70" Type="http://schemas.openxmlformats.org/officeDocument/2006/relationships/customXml" Target="../ink/ink1274.xml"/><Relationship Id="rId7" Type="http://schemas.openxmlformats.org/officeDocument/2006/relationships/image" Target="../media/image1191.png"/><Relationship Id="rId69" Type="http://schemas.openxmlformats.org/officeDocument/2006/relationships/image" Target="../media/image1220.png"/><Relationship Id="rId68" Type="http://schemas.openxmlformats.org/officeDocument/2006/relationships/customXml" Target="../ink/ink1273.xml"/><Relationship Id="rId67" Type="http://schemas.openxmlformats.org/officeDocument/2006/relationships/customXml" Target="../ink/ink1272.xml"/><Relationship Id="rId66" Type="http://schemas.openxmlformats.org/officeDocument/2006/relationships/image" Target="../media/image1219.png"/><Relationship Id="rId65" Type="http://schemas.openxmlformats.org/officeDocument/2006/relationships/customXml" Target="../ink/ink1271.xml"/><Relationship Id="rId64" Type="http://schemas.openxmlformats.org/officeDocument/2006/relationships/image" Target="../media/image1218.png"/><Relationship Id="rId63" Type="http://schemas.openxmlformats.org/officeDocument/2006/relationships/customXml" Target="../ink/ink1270.xml"/><Relationship Id="rId62" Type="http://schemas.openxmlformats.org/officeDocument/2006/relationships/image" Target="../media/image1217.png"/><Relationship Id="rId61" Type="http://schemas.openxmlformats.org/officeDocument/2006/relationships/customXml" Target="../ink/ink1269.xml"/><Relationship Id="rId60" Type="http://schemas.openxmlformats.org/officeDocument/2006/relationships/image" Target="../media/image1216.png"/><Relationship Id="rId6" Type="http://schemas.openxmlformats.org/officeDocument/2006/relationships/customXml" Target="../ink/ink1241.xml"/><Relationship Id="rId59" Type="http://schemas.openxmlformats.org/officeDocument/2006/relationships/customXml" Target="../ink/ink1268.xml"/><Relationship Id="rId58" Type="http://schemas.openxmlformats.org/officeDocument/2006/relationships/image" Target="../media/image1215.png"/><Relationship Id="rId57" Type="http://schemas.openxmlformats.org/officeDocument/2006/relationships/customXml" Target="../ink/ink1267.xml"/><Relationship Id="rId56" Type="http://schemas.openxmlformats.org/officeDocument/2006/relationships/image" Target="../media/image1214.png"/><Relationship Id="rId55" Type="http://schemas.openxmlformats.org/officeDocument/2006/relationships/customXml" Target="../ink/ink1266.xml"/><Relationship Id="rId54" Type="http://schemas.openxmlformats.org/officeDocument/2006/relationships/image" Target="../media/image1213.png"/><Relationship Id="rId53" Type="http://schemas.openxmlformats.org/officeDocument/2006/relationships/customXml" Target="../ink/ink1265.xml"/><Relationship Id="rId52" Type="http://schemas.openxmlformats.org/officeDocument/2006/relationships/image" Target="../media/image1212.png"/><Relationship Id="rId51" Type="http://schemas.openxmlformats.org/officeDocument/2006/relationships/customXml" Target="../ink/ink1264.xml"/><Relationship Id="rId50" Type="http://schemas.openxmlformats.org/officeDocument/2006/relationships/image" Target="../media/image1211.png"/><Relationship Id="rId5" Type="http://schemas.openxmlformats.org/officeDocument/2006/relationships/image" Target="../media/image1190.png"/><Relationship Id="rId49" Type="http://schemas.openxmlformats.org/officeDocument/2006/relationships/customXml" Target="../ink/ink1263.xml"/><Relationship Id="rId48" Type="http://schemas.openxmlformats.org/officeDocument/2006/relationships/customXml" Target="../ink/ink1262.xml"/><Relationship Id="rId47" Type="http://schemas.openxmlformats.org/officeDocument/2006/relationships/image" Target="../media/image1210.png"/><Relationship Id="rId46" Type="http://schemas.openxmlformats.org/officeDocument/2006/relationships/customXml" Target="../ink/ink1261.xml"/><Relationship Id="rId45" Type="http://schemas.openxmlformats.org/officeDocument/2006/relationships/image" Target="../media/image1209.png"/><Relationship Id="rId44" Type="http://schemas.openxmlformats.org/officeDocument/2006/relationships/customXml" Target="../ink/ink1260.xml"/><Relationship Id="rId43" Type="http://schemas.openxmlformats.org/officeDocument/2006/relationships/image" Target="../media/image1208.png"/><Relationship Id="rId42" Type="http://schemas.openxmlformats.org/officeDocument/2006/relationships/customXml" Target="../ink/ink1259.xml"/><Relationship Id="rId41" Type="http://schemas.openxmlformats.org/officeDocument/2006/relationships/image" Target="../media/image1207.png"/><Relationship Id="rId40" Type="http://schemas.openxmlformats.org/officeDocument/2006/relationships/customXml" Target="../ink/ink1258.xml"/><Relationship Id="rId4" Type="http://schemas.openxmlformats.org/officeDocument/2006/relationships/customXml" Target="../ink/ink1240.xml"/><Relationship Id="rId39" Type="http://schemas.openxmlformats.org/officeDocument/2006/relationships/image" Target="../media/image1206.png"/><Relationship Id="rId38" Type="http://schemas.openxmlformats.org/officeDocument/2006/relationships/customXml" Target="../ink/ink1257.xml"/><Relationship Id="rId37" Type="http://schemas.openxmlformats.org/officeDocument/2006/relationships/image" Target="../media/image1205.png"/><Relationship Id="rId36" Type="http://schemas.openxmlformats.org/officeDocument/2006/relationships/customXml" Target="../ink/ink1256.xml"/><Relationship Id="rId35" Type="http://schemas.openxmlformats.org/officeDocument/2006/relationships/image" Target="../media/image1204.png"/><Relationship Id="rId34" Type="http://schemas.openxmlformats.org/officeDocument/2006/relationships/customXml" Target="../ink/ink1255.xml"/><Relationship Id="rId33" Type="http://schemas.openxmlformats.org/officeDocument/2006/relationships/image" Target="../media/image1203.png"/><Relationship Id="rId32" Type="http://schemas.openxmlformats.org/officeDocument/2006/relationships/customXml" Target="../ink/ink1254.xml"/><Relationship Id="rId31" Type="http://schemas.openxmlformats.org/officeDocument/2006/relationships/image" Target="../media/image1202.png"/><Relationship Id="rId30" Type="http://schemas.openxmlformats.org/officeDocument/2006/relationships/customXml" Target="../ink/ink1253.xml"/><Relationship Id="rId3" Type="http://schemas.openxmlformats.org/officeDocument/2006/relationships/image" Target="../media/image1189.png"/><Relationship Id="rId29" Type="http://schemas.openxmlformats.org/officeDocument/2006/relationships/image" Target="../media/image1201.png"/><Relationship Id="rId28" Type="http://schemas.openxmlformats.org/officeDocument/2006/relationships/customXml" Target="../ink/ink1252.xml"/><Relationship Id="rId27" Type="http://schemas.openxmlformats.org/officeDocument/2006/relationships/image" Target="../media/image1200.png"/><Relationship Id="rId26" Type="http://schemas.openxmlformats.org/officeDocument/2006/relationships/customXml" Target="../ink/ink1251.xml"/><Relationship Id="rId25" Type="http://schemas.openxmlformats.org/officeDocument/2006/relationships/image" Target="../media/image1027.png"/><Relationship Id="rId24" Type="http://schemas.openxmlformats.org/officeDocument/2006/relationships/customXml" Target="../ink/ink1250.xml"/><Relationship Id="rId23" Type="http://schemas.openxmlformats.org/officeDocument/2006/relationships/image" Target="../media/image1199.png"/><Relationship Id="rId22" Type="http://schemas.openxmlformats.org/officeDocument/2006/relationships/customXml" Target="../ink/ink1249.xml"/><Relationship Id="rId21" Type="http://schemas.openxmlformats.org/officeDocument/2006/relationships/image" Target="../media/image1198.png"/><Relationship Id="rId20" Type="http://schemas.openxmlformats.org/officeDocument/2006/relationships/customXml" Target="../ink/ink1248.xml"/><Relationship Id="rId2" Type="http://schemas.openxmlformats.org/officeDocument/2006/relationships/customXml" Target="../ink/ink1239.xml"/><Relationship Id="rId19" Type="http://schemas.openxmlformats.org/officeDocument/2006/relationships/image" Target="../media/image1197.png"/><Relationship Id="rId18" Type="http://schemas.openxmlformats.org/officeDocument/2006/relationships/customXml" Target="../ink/ink1247.xml"/><Relationship Id="rId176" Type="http://schemas.openxmlformats.org/officeDocument/2006/relationships/slideLayout" Target="../slideLayouts/slideLayout2.xml"/><Relationship Id="rId175" Type="http://schemas.openxmlformats.org/officeDocument/2006/relationships/tags" Target="../tags/tag83.xml"/><Relationship Id="rId174" Type="http://schemas.openxmlformats.org/officeDocument/2006/relationships/image" Target="../media/image1271.png"/><Relationship Id="rId173" Type="http://schemas.openxmlformats.org/officeDocument/2006/relationships/customXml" Target="../ink/ink1327.xml"/><Relationship Id="rId172" Type="http://schemas.openxmlformats.org/officeDocument/2006/relationships/image" Target="../media/image1270.png"/><Relationship Id="rId171" Type="http://schemas.openxmlformats.org/officeDocument/2006/relationships/customXml" Target="../ink/ink1326.xml"/><Relationship Id="rId170" Type="http://schemas.openxmlformats.org/officeDocument/2006/relationships/image" Target="../media/image1269.png"/><Relationship Id="rId17" Type="http://schemas.openxmlformats.org/officeDocument/2006/relationships/image" Target="../media/image1196.png"/><Relationship Id="rId169" Type="http://schemas.openxmlformats.org/officeDocument/2006/relationships/customXml" Target="../ink/ink1325.xml"/><Relationship Id="rId168" Type="http://schemas.openxmlformats.org/officeDocument/2006/relationships/image" Target="../media/image1268.png"/><Relationship Id="rId167" Type="http://schemas.openxmlformats.org/officeDocument/2006/relationships/customXml" Target="../ink/ink1324.xml"/><Relationship Id="rId166" Type="http://schemas.openxmlformats.org/officeDocument/2006/relationships/image" Target="../media/image1267.png"/><Relationship Id="rId165" Type="http://schemas.openxmlformats.org/officeDocument/2006/relationships/customXml" Target="../ink/ink1323.xml"/><Relationship Id="rId164" Type="http://schemas.openxmlformats.org/officeDocument/2006/relationships/image" Target="../media/image1266.png"/><Relationship Id="rId163" Type="http://schemas.openxmlformats.org/officeDocument/2006/relationships/customXml" Target="../ink/ink1322.xml"/><Relationship Id="rId162" Type="http://schemas.openxmlformats.org/officeDocument/2006/relationships/image" Target="../media/image1265.png"/><Relationship Id="rId161" Type="http://schemas.openxmlformats.org/officeDocument/2006/relationships/customXml" Target="../ink/ink1321.xml"/><Relationship Id="rId160" Type="http://schemas.openxmlformats.org/officeDocument/2006/relationships/image" Target="../media/image1264.png"/><Relationship Id="rId16" Type="http://schemas.openxmlformats.org/officeDocument/2006/relationships/customXml" Target="../ink/ink1246.xml"/><Relationship Id="rId159" Type="http://schemas.openxmlformats.org/officeDocument/2006/relationships/customXml" Target="../ink/ink1320.xml"/><Relationship Id="rId158" Type="http://schemas.openxmlformats.org/officeDocument/2006/relationships/image" Target="../media/image1263.png"/><Relationship Id="rId157" Type="http://schemas.openxmlformats.org/officeDocument/2006/relationships/customXml" Target="../ink/ink1319.xml"/><Relationship Id="rId156" Type="http://schemas.openxmlformats.org/officeDocument/2006/relationships/image" Target="../media/image1262.png"/><Relationship Id="rId155" Type="http://schemas.openxmlformats.org/officeDocument/2006/relationships/customXml" Target="../ink/ink1318.xml"/><Relationship Id="rId154" Type="http://schemas.openxmlformats.org/officeDocument/2006/relationships/image" Target="../media/image1261.png"/><Relationship Id="rId153" Type="http://schemas.openxmlformats.org/officeDocument/2006/relationships/customXml" Target="../ink/ink1317.xml"/><Relationship Id="rId152" Type="http://schemas.openxmlformats.org/officeDocument/2006/relationships/image" Target="../media/image1260.png"/><Relationship Id="rId151" Type="http://schemas.openxmlformats.org/officeDocument/2006/relationships/customXml" Target="../ink/ink1316.xml"/><Relationship Id="rId150" Type="http://schemas.openxmlformats.org/officeDocument/2006/relationships/image" Target="../media/image1259.png"/><Relationship Id="rId15" Type="http://schemas.openxmlformats.org/officeDocument/2006/relationships/image" Target="../media/image1195.png"/><Relationship Id="rId149" Type="http://schemas.openxmlformats.org/officeDocument/2006/relationships/customXml" Target="../ink/ink1315.xml"/><Relationship Id="rId148" Type="http://schemas.openxmlformats.org/officeDocument/2006/relationships/image" Target="../media/image1258.png"/><Relationship Id="rId147" Type="http://schemas.openxmlformats.org/officeDocument/2006/relationships/customXml" Target="../ink/ink1314.xml"/><Relationship Id="rId146" Type="http://schemas.openxmlformats.org/officeDocument/2006/relationships/image" Target="../media/image1257.png"/><Relationship Id="rId145" Type="http://schemas.openxmlformats.org/officeDocument/2006/relationships/customXml" Target="../ink/ink1313.xml"/><Relationship Id="rId144" Type="http://schemas.openxmlformats.org/officeDocument/2006/relationships/image" Target="../media/image1256.png"/><Relationship Id="rId143" Type="http://schemas.openxmlformats.org/officeDocument/2006/relationships/customXml" Target="../ink/ink1312.xml"/><Relationship Id="rId142" Type="http://schemas.openxmlformats.org/officeDocument/2006/relationships/image" Target="../media/image1255.png"/><Relationship Id="rId141" Type="http://schemas.openxmlformats.org/officeDocument/2006/relationships/customXml" Target="../ink/ink1311.xml"/><Relationship Id="rId140" Type="http://schemas.openxmlformats.org/officeDocument/2006/relationships/image" Target="../media/image1254.png"/><Relationship Id="rId14" Type="http://schemas.openxmlformats.org/officeDocument/2006/relationships/customXml" Target="../ink/ink1245.xml"/><Relationship Id="rId139" Type="http://schemas.openxmlformats.org/officeDocument/2006/relationships/customXml" Target="../ink/ink1310.xml"/><Relationship Id="rId138" Type="http://schemas.openxmlformats.org/officeDocument/2006/relationships/image" Target="../media/image1253.png"/><Relationship Id="rId137" Type="http://schemas.openxmlformats.org/officeDocument/2006/relationships/customXml" Target="../ink/ink1309.xml"/><Relationship Id="rId136" Type="http://schemas.openxmlformats.org/officeDocument/2006/relationships/image" Target="../media/image1252.png"/><Relationship Id="rId135" Type="http://schemas.openxmlformats.org/officeDocument/2006/relationships/customXml" Target="../ink/ink1308.xml"/><Relationship Id="rId134" Type="http://schemas.openxmlformats.org/officeDocument/2006/relationships/image" Target="../media/image1251.png"/><Relationship Id="rId133" Type="http://schemas.openxmlformats.org/officeDocument/2006/relationships/customXml" Target="../ink/ink1307.xml"/><Relationship Id="rId132" Type="http://schemas.openxmlformats.org/officeDocument/2006/relationships/image" Target="../media/image1250.png"/><Relationship Id="rId131" Type="http://schemas.openxmlformats.org/officeDocument/2006/relationships/customXml" Target="../ink/ink1306.xml"/><Relationship Id="rId130" Type="http://schemas.openxmlformats.org/officeDocument/2006/relationships/image" Target="../media/image1249.png"/><Relationship Id="rId13" Type="http://schemas.openxmlformats.org/officeDocument/2006/relationships/image" Target="../media/image1194.png"/><Relationship Id="rId129" Type="http://schemas.openxmlformats.org/officeDocument/2006/relationships/customXml" Target="../ink/ink1305.xml"/><Relationship Id="rId128" Type="http://schemas.openxmlformats.org/officeDocument/2006/relationships/image" Target="../media/image1248.png"/><Relationship Id="rId127" Type="http://schemas.openxmlformats.org/officeDocument/2006/relationships/customXml" Target="../ink/ink1304.xml"/><Relationship Id="rId126" Type="http://schemas.openxmlformats.org/officeDocument/2006/relationships/image" Target="../media/image1247.png"/><Relationship Id="rId125" Type="http://schemas.openxmlformats.org/officeDocument/2006/relationships/customXml" Target="../ink/ink1303.xml"/><Relationship Id="rId124" Type="http://schemas.openxmlformats.org/officeDocument/2006/relationships/image" Target="../media/image1246.png"/><Relationship Id="rId123" Type="http://schemas.openxmlformats.org/officeDocument/2006/relationships/customXml" Target="../ink/ink1302.xml"/><Relationship Id="rId122" Type="http://schemas.openxmlformats.org/officeDocument/2006/relationships/image" Target="../media/image1245.png"/><Relationship Id="rId121" Type="http://schemas.openxmlformats.org/officeDocument/2006/relationships/customXml" Target="../ink/ink1301.xml"/><Relationship Id="rId120" Type="http://schemas.openxmlformats.org/officeDocument/2006/relationships/image" Target="../media/image1244.png"/><Relationship Id="rId12" Type="http://schemas.openxmlformats.org/officeDocument/2006/relationships/customXml" Target="../ink/ink1244.xml"/><Relationship Id="rId119" Type="http://schemas.openxmlformats.org/officeDocument/2006/relationships/customXml" Target="../ink/ink1300.xml"/><Relationship Id="rId118" Type="http://schemas.openxmlformats.org/officeDocument/2006/relationships/customXml" Target="../ink/ink1299.xml"/><Relationship Id="rId117" Type="http://schemas.openxmlformats.org/officeDocument/2006/relationships/image" Target="../media/image1243.png"/><Relationship Id="rId116" Type="http://schemas.openxmlformats.org/officeDocument/2006/relationships/customXml" Target="../ink/ink1298.xml"/><Relationship Id="rId115" Type="http://schemas.openxmlformats.org/officeDocument/2006/relationships/image" Target="../media/image1242.png"/><Relationship Id="rId114" Type="http://schemas.openxmlformats.org/officeDocument/2006/relationships/customXml" Target="../ink/ink1297.xml"/><Relationship Id="rId113" Type="http://schemas.openxmlformats.org/officeDocument/2006/relationships/image" Target="../media/image1241.png"/><Relationship Id="rId112" Type="http://schemas.openxmlformats.org/officeDocument/2006/relationships/customXml" Target="../ink/ink1296.xml"/><Relationship Id="rId111" Type="http://schemas.openxmlformats.org/officeDocument/2006/relationships/image" Target="../media/image1240.png"/><Relationship Id="rId110" Type="http://schemas.openxmlformats.org/officeDocument/2006/relationships/customXml" Target="../ink/ink1295.xml"/><Relationship Id="rId11" Type="http://schemas.openxmlformats.org/officeDocument/2006/relationships/image" Target="../media/image1193.png"/><Relationship Id="rId109" Type="http://schemas.openxmlformats.org/officeDocument/2006/relationships/image" Target="../media/image1239.png"/><Relationship Id="rId108" Type="http://schemas.openxmlformats.org/officeDocument/2006/relationships/customXml" Target="../ink/ink1294.xml"/><Relationship Id="rId107" Type="http://schemas.openxmlformats.org/officeDocument/2006/relationships/image" Target="../media/image1238.png"/><Relationship Id="rId106" Type="http://schemas.openxmlformats.org/officeDocument/2006/relationships/customXml" Target="../ink/ink1293.xml"/><Relationship Id="rId105" Type="http://schemas.openxmlformats.org/officeDocument/2006/relationships/image" Target="../media/image1237.png"/><Relationship Id="rId104" Type="http://schemas.openxmlformats.org/officeDocument/2006/relationships/customXml" Target="../ink/ink1292.xml"/><Relationship Id="rId103" Type="http://schemas.openxmlformats.org/officeDocument/2006/relationships/image" Target="../media/image1236.png"/><Relationship Id="rId102" Type="http://schemas.openxmlformats.org/officeDocument/2006/relationships/customXml" Target="../ink/ink1291.xml"/><Relationship Id="rId101" Type="http://schemas.openxmlformats.org/officeDocument/2006/relationships/image" Target="../media/image1235.png"/><Relationship Id="rId100" Type="http://schemas.openxmlformats.org/officeDocument/2006/relationships/customXml" Target="../ink/ink1290.xml"/><Relationship Id="rId10" Type="http://schemas.openxmlformats.org/officeDocument/2006/relationships/customXml" Target="../ink/ink1243.xml"/><Relationship Id="rId1" Type="http://schemas.openxmlformats.org/officeDocument/2006/relationships/image" Target="../media/image1188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77.xml"/><Relationship Id="rId98" Type="http://schemas.openxmlformats.org/officeDocument/2006/relationships/image" Target="../media/image1319.png"/><Relationship Id="rId97" Type="http://schemas.openxmlformats.org/officeDocument/2006/relationships/customXml" Target="../ink/ink1376.xml"/><Relationship Id="rId96" Type="http://schemas.openxmlformats.org/officeDocument/2006/relationships/image" Target="../media/image1318.png"/><Relationship Id="rId95" Type="http://schemas.openxmlformats.org/officeDocument/2006/relationships/customXml" Target="../ink/ink1375.xml"/><Relationship Id="rId94" Type="http://schemas.openxmlformats.org/officeDocument/2006/relationships/image" Target="../media/image18.png"/><Relationship Id="rId93" Type="http://schemas.openxmlformats.org/officeDocument/2006/relationships/customXml" Target="../ink/ink1374.xml"/><Relationship Id="rId92" Type="http://schemas.openxmlformats.org/officeDocument/2006/relationships/image" Target="../media/image1317.png"/><Relationship Id="rId91" Type="http://schemas.openxmlformats.org/officeDocument/2006/relationships/customXml" Target="../ink/ink1373.xml"/><Relationship Id="rId90" Type="http://schemas.openxmlformats.org/officeDocument/2006/relationships/image" Target="../media/image1316.png"/><Relationship Id="rId9" Type="http://schemas.openxmlformats.org/officeDocument/2006/relationships/customXml" Target="../ink/ink1332.xml"/><Relationship Id="rId89" Type="http://schemas.openxmlformats.org/officeDocument/2006/relationships/customXml" Target="../ink/ink1372.xml"/><Relationship Id="rId88" Type="http://schemas.openxmlformats.org/officeDocument/2006/relationships/image" Target="../media/image1315.png"/><Relationship Id="rId87" Type="http://schemas.openxmlformats.org/officeDocument/2006/relationships/customXml" Target="../ink/ink1371.xml"/><Relationship Id="rId86" Type="http://schemas.openxmlformats.org/officeDocument/2006/relationships/image" Target="../media/image1314.png"/><Relationship Id="rId85" Type="http://schemas.openxmlformats.org/officeDocument/2006/relationships/customXml" Target="../ink/ink1370.xml"/><Relationship Id="rId84" Type="http://schemas.openxmlformats.org/officeDocument/2006/relationships/image" Target="../media/image1313.png"/><Relationship Id="rId83" Type="http://schemas.openxmlformats.org/officeDocument/2006/relationships/customXml" Target="../ink/ink1369.xml"/><Relationship Id="rId82" Type="http://schemas.openxmlformats.org/officeDocument/2006/relationships/image" Target="../media/image1312.png"/><Relationship Id="rId81" Type="http://schemas.openxmlformats.org/officeDocument/2006/relationships/customXml" Target="../ink/ink1368.xml"/><Relationship Id="rId80" Type="http://schemas.openxmlformats.org/officeDocument/2006/relationships/image" Target="../media/image1311.png"/><Relationship Id="rId8" Type="http://schemas.openxmlformats.org/officeDocument/2006/relationships/image" Target="../media/image1275.png"/><Relationship Id="rId79" Type="http://schemas.openxmlformats.org/officeDocument/2006/relationships/customXml" Target="../ink/ink1367.xml"/><Relationship Id="rId78" Type="http://schemas.openxmlformats.org/officeDocument/2006/relationships/image" Target="../media/image1310.png"/><Relationship Id="rId77" Type="http://schemas.openxmlformats.org/officeDocument/2006/relationships/customXml" Target="../ink/ink1366.xml"/><Relationship Id="rId76" Type="http://schemas.openxmlformats.org/officeDocument/2006/relationships/image" Target="../media/image1309.png"/><Relationship Id="rId75" Type="http://schemas.openxmlformats.org/officeDocument/2006/relationships/customXml" Target="../ink/ink1365.xml"/><Relationship Id="rId74" Type="http://schemas.openxmlformats.org/officeDocument/2006/relationships/image" Target="../media/image1308.png"/><Relationship Id="rId73" Type="http://schemas.openxmlformats.org/officeDocument/2006/relationships/customXml" Target="../ink/ink1364.xml"/><Relationship Id="rId72" Type="http://schemas.openxmlformats.org/officeDocument/2006/relationships/image" Target="../media/image1307.png"/><Relationship Id="rId71" Type="http://schemas.openxmlformats.org/officeDocument/2006/relationships/customXml" Target="../ink/ink1363.xml"/><Relationship Id="rId70" Type="http://schemas.openxmlformats.org/officeDocument/2006/relationships/image" Target="../media/image1306.png"/><Relationship Id="rId7" Type="http://schemas.openxmlformats.org/officeDocument/2006/relationships/customXml" Target="../ink/ink1331.xml"/><Relationship Id="rId69" Type="http://schemas.openxmlformats.org/officeDocument/2006/relationships/customXml" Target="../ink/ink1362.xml"/><Relationship Id="rId68" Type="http://schemas.openxmlformats.org/officeDocument/2006/relationships/image" Target="../media/image1305.png"/><Relationship Id="rId67" Type="http://schemas.openxmlformats.org/officeDocument/2006/relationships/customXml" Target="../ink/ink1361.xml"/><Relationship Id="rId66" Type="http://schemas.openxmlformats.org/officeDocument/2006/relationships/image" Target="../media/image1304.png"/><Relationship Id="rId65" Type="http://schemas.openxmlformats.org/officeDocument/2006/relationships/customXml" Target="../ink/ink1360.xml"/><Relationship Id="rId64" Type="http://schemas.openxmlformats.org/officeDocument/2006/relationships/image" Target="../media/image1303.png"/><Relationship Id="rId63" Type="http://schemas.openxmlformats.org/officeDocument/2006/relationships/customXml" Target="../ink/ink1359.xml"/><Relationship Id="rId62" Type="http://schemas.openxmlformats.org/officeDocument/2006/relationships/image" Target="../media/image1302.png"/><Relationship Id="rId61" Type="http://schemas.openxmlformats.org/officeDocument/2006/relationships/customXml" Target="../ink/ink1358.xml"/><Relationship Id="rId60" Type="http://schemas.openxmlformats.org/officeDocument/2006/relationships/image" Target="../media/image1301.png"/><Relationship Id="rId6" Type="http://schemas.openxmlformats.org/officeDocument/2006/relationships/image" Target="../media/image1274.png"/><Relationship Id="rId59" Type="http://schemas.openxmlformats.org/officeDocument/2006/relationships/customXml" Target="../ink/ink1357.xml"/><Relationship Id="rId58" Type="http://schemas.openxmlformats.org/officeDocument/2006/relationships/image" Target="../media/image1300.png"/><Relationship Id="rId57" Type="http://schemas.openxmlformats.org/officeDocument/2006/relationships/customXml" Target="../ink/ink1356.xml"/><Relationship Id="rId56" Type="http://schemas.openxmlformats.org/officeDocument/2006/relationships/image" Target="../media/image1299.png"/><Relationship Id="rId55" Type="http://schemas.openxmlformats.org/officeDocument/2006/relationships/customXml" Target="../ink/ink1355.xml"/><Relationship Id="rId54" Type="http://schemas.openxmlformats.org/officeDocument/2006/relationships/image" Target="../media/image1298.png"/><Relationship Id="rId53" Type="http://schemas.openxmlformats.org/officeDocument/2006/relationships/customXml" Target="../ink/ink1354.xml"/><Relationship Id="rId52" Type="http://schemas.openxmlformats.org/officeDocument/2006/relationships/image" Target="../media/image1297.png"/><Relationship Id="rId51" Type="http://schemas.openxmlformats.org/officeDocument/2006/relationships/customXml" Target="../ink/ink1353.xml"/><Relationship Id="rId50" Type="http://schemas.openxmlformats.org/officeDocument/2006/relationships/image" Target="../media/image1296.png"/><Relationship Id="rId5" Type="http://schemas.openxmlformats.org/officeDocument/2006/relationships/customXml" Target="../ink/ink1330.xml"/><Relationship Id="rId49" Type="http://schemas.openxmlformats.org/officeDocument/2006/relationships/customXml" Target="../ink/ink1352.xml"/><Relationship Id="rId48" Type="http://schemas.openxmlformats.org/officeDocument/2006/relationships/image" Target="../media/image1295.png"/><Relationship Id="rId47" Type="http://schemas.openxmlformats.org/officeDocument/2006/relationships/customXml" Target="../ink/ink1351.xml"/><Relationship Id="rId46" Type="http://schemas.openxmlformats.org/officeDocument/2006/relationships/image" Target="../media/image1294.png"/><Relationship Id="rId45" Type="http://schemas.openxmlformats.org/officeDocument/2006/relationships/customXml" Target="../ink/ink1350.xml"/><Relationship Id="rId44" Type="http://schemas.openxmlformats.org/officeDocument/2006/relationships/image" Target="../media/image1293.png"/><Relationship Id="rId43" Type="http://schemas.openxmlformats.org/officeDocument/2006/relationships/customXml" Target="../ink/ink1349.xml"/><Relationship Id="rId42" Type="http://schemas.openxmlformats.org/officeDocument/2006/relationships/image" Target="../media/image1292.png"/><Relationship Id="rId41" Type="http://schemas.openxmlformats.org/officeDocument/2006/relationships/customXml" Target="../ink/ink1348.xml"/><Relationship Id="rId40" Type="http://schemas.openxmlformats.org/officeDocument/2006/relationships/image" Target="../media/image1291.png"/><Relationship Id="rId4" Type="http://schemas.openxmlformats.org/officeDocument/2006/relationships/image" Target="../media/image1273.png"/><Relationship Id="rId39" Type="http://schemas.openxmlformats.org/officeDocument/2006/relationships/customXml" Target="../ink/ink1347.xml"/><Relationship Id="rId38" Type="http://schemas.openxmlformats.org/officeDocument/2006/relationships/image" Target="../media/image1290.png"/><Relationship Id="rId37" Type="http://schemas.openxmlformats.org/officeDocument/2006/relationships/customXml" Target="../ink/ink1346.xml"/><Relationship Id="rId36" Type="http://schemas.openxmlformats.org/officeDocument/2006/relationships/image" Target="../media/image1289.png"/><Relationship Id="rId35" Type="http://schemas.openxmlformats.org/officeDocument/2006/relationships/customXml" Target="../ink/ink1345.xml"/><Relationship Id="rId34" Type="http://schemas.openxmlformats.org/officeDocument/2006/relationships/image" Target="../media/image1288.png"/><Relationship Id="rId33" Type="http://schemas.openxmlformats.org/officeDocument/2006/relationships/customXml" Target="../ink/ink1344.xml"/><Relationship Id="rId32" Type="http://schemas.openxmlformats.org/officeDocument/2006/relationships/image" Target="../media/image1287.png"/><Relationship Id="rId31" Type="http://schemas.openxmlformats.org/officeDocument/2006/relationships/customXml" Target="../ink/ink1343.xml"/><Relationship Id="rId30" Type="http://schemas.openxmlformats.org/officeDocument/2006/relationships/image" Target="../media/image1286.png"/><Relationship Id="rId3" Type="http://schemas.openxmlformats.org/officeDocument/2006/relationships/customXml" Target="../ink/ink1329.xml"/><Relationship Id="rId29" Type="http://schemas.openxmlformats.org/officeDocument/2006/relationships/customXml" Target="../ink/ink1342.xml"/><Relationship Id="rId28" Type="http://schemas.openxmlformats.org/officeDocument/2006/relationships/image" Target="../media/image1285.png"/><Relationship Id="rId27" Type="http://schemas.openxmlformats.org/officeDocument/2006/relationships/customXml" Target="../ink/ink1341.xml"/><Relationship Id="rId26" Type="http://schemas.openxmlformats.org/officeDocument/2006/relationships/image" Target="../media/image1284.png"/><Relationship Id="rId25" Type="http://schemas.openxmlformats.org/officeDocument/2006/relationships/customXml" Target="../ink/ink1340.xml"/><Relationship Id="rId24" Type="http://schemas.openxmlformats.org/officeDocument/2006/relationships/image" Target="../media/image1283.png"/><Relationship Id="rId23" Type="http://schemas.openxmlformats.org/officeDocument/2006/relationships/customXml" Target="../ink/ink1339.xml"/><Relationship Id="rId22" Type="http://schemas.openxmlformats.org/officeDocument/2006/relationships/image" Target="../media/image1282.png"/><Relationship Id="rId21" Type="http://schemas.openxmlformats.org/officeDocument/2006/relationships/customXml" Target="../ink/ink1338.xml"/><Relationship Id="rId20" Type="http://schemas.openxmlformats.org/officeDocument/2006/relationships/image" Target="../media/image1281.png"/><Relationship Id="rId2" Type="http://schemas.openxmlformats.org/officeDocument/2006/relationships/image" Target="../media/image1272.png"/><Relationship Id="rId19" Type="http://schemas.openxmlformats.org/officeDocument/2006/relationships/customXml" Target="../ink/ink1337.xml"/><Relationship Id="rId182" Type="http://schemas.openxmlformats.org/officeDocument/2006/relationships/slideLayout" Target="../slideLayouts/slideLayout2.xml"/><Relationship Id="rId181" Type="http://schemas.openxmlformats.org/officeDocument/2006/relationships/tags" Target="../tags/tag84.xml"/><Relationship Id="rId180" Type="http://schemas.openxmlformats.org/officeDocument/2006/relationships/image" Target="../media/image1359.png"/><Relationship Id="rId18" Type="http://schemas.openxmlformats.org/officeDocument/2006/relationships/image" Target="../media/image1280.png"/><Relationship Id="rId179" Type="http://schemas.openxmlformats.org/officeDocument/2006/relationships/customXml" Target="../ink/ink1418.xml"/><Relationship Id="rId178" Type="http://schemas.openxmlformats.org/officeDocument/2006/relationships/image" Target="../media/image1358.png"/><Relationship Id="rId177" Type="http://schemas.openxmlformats.org/officeDocument/2006/relationships/customXml" Target="../ink/ink1417.xml"/><Relationship Id="rId176" Type="http://schemas.openxmlformats.org/officeDocument/2006/relationships/image" Target="../media/image1357.png"/><Relationship Id="rId175" Type="http://schemas.openxmlformats.org/officeDocument/2006/relationships/customXml" Target="../ink/ink1416.xml"/><Relationship Id="rId174" Type="http://schemas.openxmlformats.org/officeDocument/2006/relationships/image" Target="../media/image1356.png"/><Relationship Id="rId173" Type="http://schemas.openxmlformats.org/officeDocument/2006/relationships/customXml" Target="../ink/ink1415.xml"/><Relationship Id="rId172" Type="http://schemas.openxmlformats.org/officeDocument/2006/relationships/image" Target="../media/image1355.png"/><Relationship Id="rId171" Type="http://schemas.openxmlformats.org/officeDocument/2006/relationships/customXml" Target="../ink/ink1414.xml"/><Relationship Id="rId170" Type="http://schemas.openxmlformats.org/officeDocument/2006/relationships/image" Target="../media/image1354.png"/><Relationship Id="rId17" Type="http://schemas.openxmlformats.org/officeDocument/2006/relationships/customXml" Target="../ink/ink1336.xml"/><Relationship Id="rId169" Type="http://schemas.openxmlformats.org/officeDocument/2006/relationships/customXml" Target="../ink/ink1413.xml"/><Relationship Id="rId168" Type="http://schemas.openxmlformats.org/officeDocument/2006/relationships/image" Target="../media/image1353.png"/><Relationship Id="rId167" Type="http://schemas.openxmlformats.org/officeDocument/2006/relationships/customXml" Target="../ink/ink1412.xml"/><Relationship Id="rId166" Type="http://schemas.openxmlformats.org/officeDocument/2006/relationships/image" Target="../media/image1352.png"/><Relationship Id="rId165" Type="http://schemas.openxmlformats.org/officeDocument/2006/relationships/customXml" Target="../ink/ink1411.xml"/><Relationship Id="rId164" Type="http://schemas.openxmlformats.org/officeDocument/2006/relationships/image" Target="../media/image1351.png"/><Relationship Id="rId163" Type="http://schemas.openxmlformats.org/officeDocument/2006/relationships/customXml" Target="../ink/ink1410.xml"/><Relationship Id="rId162" Type="http://schemas.openxmlformats.org/officeDocument/2006/relationships/image" Target="../media/image1350.png"/><Relationship Id="rId161" Type="http://schemas.openxmlformats.org/officeDocument/2006/relationships/customXml" Target="../ink/ink1409.xml"/><Relationship Id="rId160" Type="http://schemas.openxmlformats.org/officeDocument/2006/relationships/image" Target="../media/image1349.png"/><Relationship Id="rId16" Type="http://schemas.openxmlformats.org/officeDocument/2006/relationships/image" Target="../media/image1279.png"/><Relationship Id="rId159" Type="http://schemas.openxmlformats.org/officeDocument/2006/relationships/customXml" Target="../ink/ink1408.xml"/><Relationship Id="rId158" Type="http://schemas.openxmlformats.org/officeDocument/2006/relationships/image" Target="../media/image1348.png"/><Relationship Id="rId157" Type="http://schemas.openxmlformats.org/officeDocument/2006/relationships/customXml" Target="../ink/ink1407.xml"/><Relationship Id="rId156" Type="http://schemas.openxmlformats.org/officeDocument/2006/relationships/image" Target="../media/image1347.png"/><Relationship Id="rId155" Type="http://schemas.openxmlformats.org/officeDocument/2006/relationships/customXml" Target="../ink/ink1406.xml"/><Relationship Id="rId154" Type="http://schemas.openxmlformats.org/officeDocument/2006/relationships/image" Target="../media/image1346.png"/><Relationship Id="rId153" Type="http://schemas.openxmlformats.org/officeDocument/2006/relationships/customXml" Target="../ink/ink1405.xml"/><Relationship Id="rId152" Type="http://schemas.openxmlformats.org/officeDocument/2006/relationships/image" Target="../media/image1345.png"/><Relationship Id="rId151" Type="http://schemas.openxmlformats.org/officeDocument/2006/relationships/customXml" Target="../ink/ink1404.xml"/><Relationship Id="rId150" Type="http://schemas.openxmlformats.org/officeDocument/2006/relationships/image" Target="../media/image1344.png"/><Relationship Id="rId15" Type="http://schemas.openxmlformats.org/officeDocument/2006/relationships/customXml" Target="../ink/ink1335.xml"/><Relationship Id="rId149" Type="http://schemas.openxmlformats.org/officeDocument/2006/relationships/customXml" Target="../ink/ink1403.xml"/><Relationship Id="rId148" Type="http://schemas.openxmlformats.org/officeDocument/2006/relationships/image" Target="../media/image1343.png"/><Relationship Id="rId147" Type="http://schemas.openxmlformats.org/officeDocument/2006/relationships/customXml" Target="../ink/ink1402.xml"/><Relationship Id="rId146" Type="http://schemas.openxmlformats.org/officeDocument/2006/relationships/image" Target="../media/image1342.png"/><Relationship Id="rId145" Type="http://schemas.openxmlformats.org/officeDocument/2006/relationships/customXml" Target="../ink/ink1401.xml"/><Relationship Id="rId144" Type="http://schemas.openxmlformats.org/officeDocument/2006/relationships/image" Target="../media/image1341.png"/><Relationship Id="rId143" Type="http://schemas.openxmlformats.org/officeDocument/2006/relationships/customXml" Target="../ink/ink1400.xml"/><Relationship Id="rId142" Type="http://schemas.openxmlformats.org/officeDocument/2006/relationships/image" Target="../media/image1340.png"/><Relationship Id="rId141" Type="http://schemas.openxmlformats.org/officeDocument/2006/relationships/customXml" Target="../ink/ink1399.xml"/><Relationship Id="rId140" Type="http://schemas.openxmlformats.org/officeDocument/2006/relationships/customXml" Target="../ink/ink1398.xml"/><Relationship Id="rId14" Type="http://schemas.openxmlformats.org/officeDocument/2006/relationships/image" Target="../media/image1278.png"/><Relationship Id="rId139" Type="http://schemas.openxmlformats.org/officeDocument/2006/relationships/image" Target="../media/image1339.png"/><Relationship Id="rId138" Type="http://schemas.openxmlformats.org/officeDocument/2006/relationships/customXml" Target="../ink/ink1397.xml"/><Relationship Id="rId137" Type="http://schemas.openxmlformats.org/officeDocument/2006/relationships/image" Target="../media/image1338.png"/><Relationship Id="rId136" Type="http://schemas.openxmlformats.org/officeDocument/2006/relationships/customXml" Target="../ink/ink1396.xml"/><Relationship Id="rId135" Type="http://schemas.openxmlformats.org/officeDocument/2006/relationships/image" Target="../media/image1337.png"/><Relationship Id="rId134" Type="http://schemas.openxmlformats.org/officeDocument/2006/relationships/customXml" Target="../ink/ink1395.xml"/><Relationship Id="rId133" Type="http://schemas.openxmlformats.org/officeDocument/2006/relationships/image" Target="../media/image1336.png"/><Relationship Id="rId132" Type="http://schemas.openxmlformats.org/officeDocument/2006/relationships/customXml" Target="../ink/ink1394.xml"/><Relationship Id="rId131" Type="http://schemas.openxmlformats.org/officeDocument/2006/relationships/image" Target="../media/image1335.png"/><Relationship Id="rId130" Type="http://schemas.openxmlformats.org/officeDocument/2006/relationships/customXml" Target="../ink/ink1393.xml"/><Relationship Id="rId13" Type="http://schemas.openxmlformats.org/officeDocument/2006/relationships/customXml" Target="../ink/ink1334.xml"/><Relationship Id="rId129" Type="http://schemas.openxmlformats.org/officeDocument/2006/relationships/image" Target="../media/image1334.png"/><Relationship Id="rId128" Type="http://schemas.openxmlformats.org/officeDocument/2006/relationships/customXml" Target="../ink/ink1392.xml"/><Relationship Id="rId127" Type="http://schemas.openxmlformats.org/officeDocument/2006/relationships/image" Target="../media/image1333.png"/><Relationship Id="rId126" Type="http://schemas.openxmlformats.org/officeDocument/2006/relationships/customXml" Target="../ink/ink1391.xml"/><Relationship Id="rId125" Type="http://schemas.openxmlformats.org/officeDocument/2006/relationships/image" Target="../media/image1332.png"/><Relationship Id="rId124" Type="http://schemas.openxmlformats.org/officeDocument/2006/relationships/customXml" Target="../ink/ink1390.xml"/><Relationship Id="rId123" Type="http://schemas.openxmlformats.org/officeDocument/2006/relationships/image" Target="../media/image1331.png"/><Relationship Id="rId122" Type="http://schemas.openxmlformats.org/officeDocument/2006/relationships/customXml" Target="../ink/ink1389.xml"/><Relationship Id="rId121" Type="http://schemas.openxmlformats.org/officeDocument/2006/relationships/image" Target="../media/image1330.png"/><Relationship Id="rId120" Type="http://schemas.openxmlformats.org/officeDocument/2006/relationships/customXml" Target="../ink/ink1388.xml"/><Relationship Id="rId12" Type="http://schemas.openxmlformats.org/officeDocument/2006/relationships/image" Target="../media/image1277.png"/><Relationship Id="rId119" Type="http://schemas.openxmlformats.org/officeDocument/2006/relationships/image" Target="../media/image1329.png"/><Relationship Id="rId118" Type="http://schemas.openxmlformats.org/officeDocument/2006/relationships/customXml" Target="../ink/ink1387.xml"/><Relationship Id="rId117" Type="http://schemas.openxmlformats.org/officeDocument/2006/relationships/image" Target="../media/image1328.png"/><Relationship Id="rId116" Type="http://schemas.openxmlformats.org/officeDocument/2006/relationships/customXml" Target="../ink/ink1386.xml"/><Relationship Id="rId115" Type="http://schemas.openxmlformats.org/officeDocument/2006/relationships/image" Target="../media/image1327.png"/><Relationship Id="rId114" Type="http://schemas.openxmlformats.org/officeDocument/2006/relationships/customXml" Target="../ink/ink1385.xml"/><Relationship Id="rId113" Type="http://schemas.openxmlformats.org/officeDocument/2006/relationships/image" Target="../media/image1326.png"/><Relationship Id="rId112" Type="http://schemas.openxmlformats.org/officeDocument/2006/relationships/customXml" Target="../ink/ink1384.xml"/><Relationship Id="rId111" Type="http://schemas.openxmlformats.org/officeDocument/2006/relationships/image" Target="../media/image1325.png"/><Relationship Id="rId110" Type="http://schemas.openxmlformats.org/officeDocument/2006/relationships/customXml" Target="../ink/ink1383.xml"/><Relationship Id="rId11" Type="http://schemas.openxmlformats.org/officeDocument/2006/relationships/customXml" Target="../ink/ink1333.xml"/><Relationship Id="rId109" Type="http://schemas.openxmlformats.org/officeDocument/2006/relationships/image" Target="../media/image1324.png"/><Relationship Id="rId108" Type="http://schemas.openxmlformats.org/officeDocument/2006/relationships/customXml" Target="../ink/ink1382.xml"/><Relationship Id="rId107" Type="http://schemas.openxmlformats.org/officeDocument/2006/relationships/image" Target="../media/image1323.png"/><Relationship Id="rId106" Type="http://schemas.openxmlformats.org/officeDocument/2006/relationships/customXml" Target="../ink/ink1381.xml"/><Relationship Id="rId105" Type="http://schemas.openxmlformats.org/officeDocument/2006/relationships/image" Target="../media/image1322.png"/><Relationship Id="rId104" Type="http://schemas.openxmlformats.org/officeDocument/2006/relationships/customXml" Target="../ink/ink1380.xml"/><Relationship Id="rId103" Type="http://schemas.openxmlformats.org/officeDocument/2006/relationships/image" Target="../media/image1321.png"/><Relationship Id="rId102" Type="http://schemas.openxmlformats.org/officeDocument/2006/relationships/customXml" Target="../ink/ink1379.xml"/><Relationship Id="rId101" Type="http://schemas.openxmlformats.org/officeDocument/2006/relationships/customXml" Target="../ink/ink1378.xml"/><Relationship Id="rId100" Type="http://schemas.openxmlformats.org/officeDocument/2006/relationships/image" Target="../media/image1320.png"/><Relationship Id="rId10" Type="http://schemas.openxmlformats.org/officeDocument/2006/relationships/image" Target="../media/image1276.png"/><Relationship Id="rId1" Type="http://schemas.openxmlformats.org/officeDocument/2006/relationships/customXml" Target="../ink/ink13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468.xml"/><Relationship Id="rId98" Type="http://schemas.openxmlformats.org/officeDocument/2006/relationships/image" Target="../media/image1407.png"/><Relationship Id="rId97" Type="http://schemas.openxmlformats.org/officeDocument/2006/relationships/customXml" Target="../ink/ink1467.xml"/><Relationship Id="rId96" Type="http://schemas.openxmlformats.org/officeDocument/2006/relationships/image" Target="../media/image1406.png"/><Relationship Id="rId95" Type="http://schemas.openxmlformats.org/officeDocument/2006/relationships/customXml" Target="../ink/ink1466.xml"/><Relationship Id="rId94" Type="http://schemas.openxmlformats.org/officeDocument/2006/relationships/image" Target="../media/image1405.png"/><Relationship Id="rId93" Type="http://schemas.openxmlformats.org/officeDocument/2006/relationships/customXml" Target="../ink/ink1465.xml"/><Relationship Id="rId92" Type="http://schemas.openxmlformats.org/officeDocument/2006/relationships/image" Target="../media/image1404.png"/><Relationship Id="rId91" Type="http://schemas.openxmlformats.org/officeDocument/2006/relationships/customXml" Target="../ink/ink1464.xml"/><Relationship Id="rId90" Type="http://schemas.openxmlformats.org/officeDocument/2006/relationships/image" Target="../media/image1403.png"/><Relationship Id="rId9" Type="http://schemas.openxmlformats.org/officeDocument/2006/relationships/customXml" Target="../ink/ink1423.xml"/><Relationship Id="rId89" Type="http://schemas.openxmlformats.org/officeDocument/2006/relationships/customXml" Target="../ink/ink1463.xml"/><Relationship Id="rId88" Type="http://schemas.openxmlformats.org/officeDocument/2006/relationships/image" Target="../media/image1402.png"/><Relationship Id="rId87" Type="http://schemas.openxmlformats.org/officeDocument/2006/relationships/customXml" Target="../ink/ink1462.xml"/><Relationship Id="rId86" Type="http://schemas.openxmlformats.org/officeDocument/2006/relationships/image" Target="../media/image1401.png"/><Relationship Id="rId85" Type="http://schemas.openxmlformats.org/officeDocument/2006/relationships/customXml" Target="../ink/ink1461.xml"/><Relationship Id="rId84" Type="http://schemas.openxmlformats.org/officeDocument/2006/relationships/image" Target="../media/image1400.png"/><Relationship Id="rId83" Type="http://schemas.openxmlformats.org/officeDocument/2006/relationships/customXml" Target="../ink/ink1460.xml"/><Relationship Id="rId82" Type="http://schemas.openxmlformats.org/officeDocument/2006/relationships/image" Target="../media/image1399.png"/><Relationship Id="rId81" Type="http://schemas.openxmlformats.org/officeDocument/2006/relationships/customXml" Target="../ink/ink1459.xml"/><Relationship Id="rId80" Type="http://schemas.openxmlformats.org/officeDocument/2006/relationships/image" Target="../media/image18.png"/><Relationship Id="rId8" Type="http://schemas.openxmlformats.org/officeDocument/2006/relationships/image" Target="../media/image1363.png"/><Relationship Id="rId79" Type="http://schemas.openxmlformats.org/officeDocument/2006/relationships/customXml" Target="../ink/ink1458.xml"/><Relationship Id="rId78" Type="http://schemas.openxmlformats.org/officeDocument/2006/relationships/image" Target="../media/image1398.png"/><Relationship Id="rId77" Type="http://schemas.openxmlformats.org/officeDocument/2006/relationships/customXml" Target="../ink/ink1457.xml"/><Relationship Id="rId76" Type="http://schemas.openxmlformats.org/officeDocument/2006/relationships/image" Target="../media/image1397.png"/><Relationship Id="rId75" Type="http://schemas.openxmlformats.org/officeDocument/2006/relationships/customXml" Target="../ink/ink1456.xml"/><Relationship Id="rId74" Type="http://schemas.openxmlformats.org/officeDocument/2006/relationships/image" Target="../media/image1396.png"/><Relationship Id="rId73" Type="http://schemas.openxmlformats.org/officeDocument/2006/relationships/customXml" Target="../ink/ink1455.xml"/><Relationship Id="rId72" Type="http://schemas.openxmlformats.org/officeDocument/2006/relationships/image" Target="../media/image1395.png"/><Relationship Id="rId71" Type="http://schemas.openxmlformats.org/officeDocument/2006/relationships/customXml" Target="../ink/ink1454.xml"/><Relationship Id="rId70" Type="http://schemas.openxmlformats.org/officeDocument/2006/relationships/image" Target="../media/image1394.png"/><Relationship Id="rId7" Type="http://schemas.openxmlformats.org/officeDocument/2006/relationships/customXml" Target="../ink/ink1422.xml"/><Relationship Id="rId69" Type="http://schemas.openxmlformats.org/officeDocument/2006/relationships/customXml" Target="../ink/ink1453.xml"/><Relationship Id="rId68" Type="http://schemas.openxmlformats.org/officeDocument/2006/relationships/image" Target="../media/image1393.png"/><Relationship Id="rId67" Type="http://schemas.openxmlformats.org/officeDocument/2006/relationships/customXml" Target="../ink/ink1452.xml"/><Relationship Id="rId66" Type="http://schemas.openxmlformats.org/officeDocument/2006/relationships/image" Target="../media/image1392.png"/><Relationship Id="rId65" Type="http://schemas.openxmlformats.org/officeDocument/2006/relationships/customXml" Target="../ink/ink1451.xml"/><Relationship Id="rId64" Type="http://schemas.openxmlformats.org/officeDocument/2006/relationships/image" Target="../media/image1391.png"/><Relationship Id="rId63" Type="http://schemas.openxmlformats.org/officeDocument/2006/relationships/customXml" Target="../ink/ink1450.xml"/><Relationship Id="rId62" Type="http://schemas.openxmlformats.org/officeDocument/2006/relationships/image" Target="../media/image1390.png"/><Relationship Id="rId61" Type="http://schemas.openxmlformats.org/officeDocument/2006/relationships/customXml" Target="../ink/ink1449.xml"/><Relationship Id="rId60" Type="http://schemas.openxmlformats.org/officeDocument/2006/relationships/image" Target="../media/image1389.png"/><Relationship Id="rId6" Type="http://schemas.openxmlformats.org/officeDocument/2006/relationships/image" Target="../media/image1362.png"/><Relationship Id="rId59" Type="http://schemas.openxmlformats.org/officeDocument/2006/relationships/customXml" Target="../ink/ink1448.xml"/><Relationship Id="rId58" Type="http://schemas.openxmlformats.org/officeDocument/2006/relationships/image" Target="../media/image1388.png"/><Relationship Id="rId57" Type="http://schemas.openxmlformats.org/officeDocument/2006/relationships/customXml" Target="../ink/ink1447.xml"/><Relationship Id="rId56" Type="http://schemas.openxmlformats.org/officeDocument/2006/relationships/image" Target="../media/image1387.png"/><Relationship Id="rId55" Type="http://schemas.openxmlformats.org/officeDocument/2006/relationships/customXml" Target="../ink/ink1446.xml"/><Relationship Id="rId54" Type="http://schemas.openxmlformats.org/officeDocument/2006/relationships/image" Target="../media/image1386.png"/><Relationship Id="rId53" Type="http://schemas.openxmlformats.org/officeDocument/2006/relationships/customXml" Target="../ink/ink1445.xml"/><Relationship Id="rId52" Type="http://schemas.openxmlformats.org/officeDocument/2006/relationships/image" Target="../media/image1385.png"/><Relationship Id="rId51" Type="http://schemas.openxmlformats.org/officeDocument/2006/relationships/customXml" Target="../ink/ink1444.xml"/><Relationship Id="rId50" Type="http://schemas.openxmlformats.org/officeDocument/2006/relationships/image" Target="../media/image1384.png"/><Relationship Id="rId5" Type="http://schemas.openxmlformats.org/officeDocument/2006/relationships/customXml" Target="../ink/ink1421.xml"/><Relationship Id="rId49" Type="http://schemas.openxmlformats.org/officeDocument/2006/relationships/customXml" Target="../ink/ink1443.xml"/><Relationship Id="rId48" Type="http://schemas.openxmlformats.org/officeDocument/2006/relationships/image" Target="../media/image1383.png"/><Relationship Id="rId47" Type="http://schemas.openxmlformats.org/officeDocument/2006/relationships/customXml" Target="../ink/ink1442.xml"/><Relationship Id="rId46" Type="http://schemas.openxmlformats.org/officeDocument/2006/relationships/image" Target="../media/image1382.png"/><Relationship Id="rId45" Type="http://schemas.openxmlformats.org/officeDocument/2006/relationships/customXml" Target="../ink/ink1441.xml"/><Relationship Id="rId44" Type="http://schemas.openxmlformats.org/officeDocument/2006/relationships/image" Target="../media/image1381.png"/><Relationship Id="rId43" Type="http://schemas.openxmlformats.org/officeDocument/2006/relationships/customXml" Target="../ink/ink1440.xml"/><Relationship Id="rId42" Type="http://schemas.openxmlformats.org/officeDocument/2006/relationships/image" Target="../media/image1380.png"/><Relationship Id="rId41" Type="http://schemas.openxmlformats.org/officeDocument/2006/relationships/customXml" Target="../ink/ink1439.xml"/><Relationship Id="rId40" Type="http://schemas.openxmlformats.org/officeDocument/2006/relationships/image" Target="../media/image1379.png"/><Relationship Id="rId4" Type="http://schemas.openxmlformats.org/officeDocument/2006/relationships/image" Target="../media/image1361.png"/><Relationship Id="rId39" Type="http://schemas.openxmlformats.org/officeDocument/2006/relationships/customXml" Target="../ink/ink1438.xml"/><Relationship Id="rId38" Type="http://schemas.openxmlformats.org/officeDocument/2006/relationships/image" Target="../media/image1378.png"/><Relationship Id="rId37" Type="http://schemas.openxmlformats.org/officeDocument/2006/relationships/customXml" Target="../ink/ink1437.xml"/><Relationship Id="rId36" Type="http://schemas.openxmlformats.org/officeDocument/2006/relationships/image" Target="../media/image1377.png"/><Relationship Id="rId35" Type="http://schemas.openxmlformats.org/officeDocument/2006/relationships/customXml" Target="../ink/ink1436.xml"/><Relationship Id="rId34" Type="http://schemas.openxmlformats.org/officeDocument/2006/relationships/image" Target="../media/image1376.png"/><Relationship Id="rId33" Type="http://schemas.openxmlformats.org/officeDocument/2006/relationships/customXml" Target="../ink/ink1435.xml"/><Relationship Id="rId32" Type="http://schemas.openxmlformats.org/officeDocument/2006/relationships/image" Target="../media/image1375.png"/><Relationship Id="rId31" Type="http://schemas.openxmlformats.org/officeDocument/2006/relationships/customXml" Target="../ink/ink1434.xml"/><Relationship Id="rId30" Type="http://schemas.openxmlformats.org/officeDocument/2006/relationships/image" Target="../media/image1374.png"/><Relationship Id="rId3" Type="http://schemas.openxmlformats.org/officeDocument/2006/relationships/customXml" Target="../ink/ink1420.xml"/><Relationship Id="rId29" Type="http://schemas.openxmlformats.org/officeDocument/2006/relationships/customXml" Target="../ink/ink1433.xml"/><Relationship Id="rId28" Type="http://schemas.openxmlformats.org/officeDocument/2006/relationships/image" Target="../media/image1373.png"/><Relationship Id="rId27" Type="http://schemas.openxmlformats.org/officeDocument/2006/relationships/customXml" Target="../ink/ink1432.xml"/><Relationship Id="rId26" Type="http://schemas.openxmlformats.org/officeDocument/2006/relationships/image" Target="../media/image1372.png"/><Relationship Id="rId25" Type="http://schemas.openxmlformats.org/officeDocument/2006/relationships/customXml" Target="../ink/ink1431.xml"/><Relationship Id="rId24" Type="http://schemas.openxmlformats.org/officeDocument/2006/relationships/image" Target="../media/image1371.png"/><Relationship Id="rId23" Type="http://schemas.openxmlformats.org/officeDocument/2006/relationships/customXml" Target="../ink/ink1430.xml"/><Relationship Id="rId22" Type="http://schemas.openxmlformats.org/officeDocument/2006/relationships/image" Target="../media/image1370.png"/><Relationship Id="rId21" Type="http://schemas.openxmlformats.org/officeDocument/2006/relationships/customXml" Target="../ink/ink1429.xml"/><Relationship Id="rId20" Type="http://schemas.openxmlformats.org/officeDocument/2006/relationships/image" Target="../media/image1369.png"/><Relationship Id="rId2" Type="http://schemas.openxmlformats.org/officeDocument/2006/relationships/image" Target="../media/image1360.png"/><Relationship Id="rId19" Type="http://schemas.openxmlformats.org/officeDocument/2006/relationships/customXml" Target="../ink/ink1428.xml"/><Relationship Id="rId18" Type="http://schemas.openxmlformats.org/officeDocument/2006/relationships/image" Target="../media/image1368.png"/><Relationship Id="rId17" Type="http://schemas.openxmlformats.org/officeDocument/2006/relationships/customXml" Target="../ink/ink1427.xml"/><Relationship Id="rId16" Type="http://schemas.openxmlformats.org/officeDocument/2006/relationships/image" Target="../media/image1367.png"/><Relationship Id="rId151" Type="http://schemas.openxmlformats.org/officeDocument/2006/relationships/slideLayout" Target="../slideLayouts/slideLayout2.xml"/><Relationship Id="rId150" Type="http://schemas.openxmlformats.org/officeDocument/2006/relationships/tags" Target="../tags/tag85.xml"/><Relationship Id="rId15" Type="http://schemas.openxmlformats.org/officeDocument/2006/relationships/customXml" Target="../ink/ink1426.xml"/><Relationship Id="rId149" Type="http://schemas.openxmlformats.org/officeDocument/2006/relationships/image" Target="../media/image1432.png"/><Relationship Id="rId148" Type="http://schemas.openxmlformats.org/officeDocument/2006/relationships/customXml" Target="../ink/ink1493.xml"/><Relationship Id="rId147" Type="http://schemas.openxmlformats.org/officeDocument/2006/relationships/image" Target="../media/image1431.png"/><Relationship Id="rId146" Type="http://schemas.openxmlformats.org/officeDocument/2006/relationships/customXml" Target="../ink/ink1492.xml"/><Relationship Id="rId145" Type="http://schemas.openxmlformats.org/officeDocument/2006/relationships/image" Target="../media/image1430.png"/><Relationship Id="rId144" Type="http://schemas.openxmlformats.org/officeDocument/2006/relationships/customXml" Target="../ink/ink1491.xml"/><Relationship Id="rId143" Type="http://schemas.openxmlformats.org/officeDocument/2006/relationships/image" Target="../media/image1429.png"/><Relationship Id="rId142" Type="http://schemas.openxmlformats.org/officeDocument/2006/relationships/customXml" Target="../ink/ink1490.xml"/><Relationship Id="rId141" Type="http://schemas.openxmlformats.org/officeDocument/2006/relationships/image" Target="../media/image1428.png"/><Relationship Id="rId140" Type="http://schemas.openxmlformats.org/officeDocument/2006/relationships/customXml" Target="../ink/ink1489.xml"/><Relationship Id="rId14" Type="http://schemas.openxmlformats.org/officeDocument/2006/relationships/image" Target="../media/image1366.png"/><Relationship Id="rId139" Type="http://schemas.openxmlformats.org/officeDocument/2006/relationships/image" Target="../media/image1427.png"/><Relationship Id="rId138" Type="http://schemas.openxmlformats.org/officeDocument/2006/relationships/customXml" Target="../ink/ink1488.xml"/><Relationship Id="rId137" Type="http://schemas.openxmlformats.org/officeDocument/2006/relationships/image" Target="../media/image1426.png"/><Relationship Id="rId136" Type="http://schemas.openxmlformats.org/officeDocument/2006/relationships/customXml" Target="../ink/ink1487.xml"/><Relationship Id="rId135" Type="http://schemas.openxmlformats.org/officeDocument/2006/relationships/image" Target="../media/image1425.png"/><Relationship Id="rId134" Type="http://schemas.openxmlformats.org/officeDocument/2006/relationships/customXml" Target="../ink/ink1486.xml"/><Relationship Id="rId133" Type="http://schemas.openxmlformats.org/officeDocument/2006/relationships/image" Target="../media/image1424.png"/><Relationship Id="rId132" Type="http://schemas.openxmlformats.org/officeDocument/2006/relationships/customXml" Target="../ink/ink1485.xml"/><Relationship Id="rId131" Type="http://schemas.openxmlformats.org/officeDocument/2006/relationships/customXml" Target="../ink/ink1484.xml"/><Relationship Id="rId130" Type="http://schemas.openxmlformats.org/officeDocument/2006/relationships/image" Target="../media/image1423.png"/><Relationship Id="rId13" Type="http://schemas.openxmlformats.org/officeDocument/2006/relationships/customXml" Target="../ink/ink1425.xml"/><Relationship Id="rId129" Type="http://schemas.openxmlformats.org/officeDocument/2006/relationships/customXml" Target="../ink/ink1483.xml"/><Relationship Id="rId128" Type="http://schemas.openxmlformats.org/officeDocument/2006/relationships/image" Target="../media/image1422.png"/><Relationship Id="rId127" Type="http://schemas.openxmlformats.org/officeDocument/2006/relationships/customXml" Target="../ink/ink1482.xml"/><Relationship Id="rId126" Type="http://schemas.openxmlformats.org/officeDocument/2006/relationships/image" Target="../media/image1421.png"/><Relationship Id="rId125" Type="http://schemas.openxmlformats.org/officeDocument/2006/relationships/customXml" Target="../ink/ink1481.xml"/><Relationship Id="rId124" Type="http://schemas.openxmlformats.org/officeDocument/2006/relationships/image" Target="../media/image1420.png"/><Relationship Id="rId123" Type="http://schemas.openxmlformats.org/officeDocument/2006/relationships/customXml" Target="../ink/ink1480.xml"/><Relationship Id="rId122" Type="http://schemas.openxmlformats.org/officeDocument/2006/relationships/image" Target="../media/image1419.png"/><Relationship Id="rId121" Type="http://schemas.openxmlformats.org/officeDocument/2006/relationships/customXml" Target="../ink/ink1479.xml"/><Relationship Id="rId120" Type="http://schemas.openxmlformats.org/officeDocument/2006/relationships/image" Target="../media/image1418.png"/><Relationship Id="rId12" Type="http://schemas.openxmlformats.org/officeDocument/2006/relationships/image" Target="../media/image1365.png"/><Relationship Id="rId119" Type="http://schemas.openxmlformats.org/officeDocument/2006/relationships/customXml" Target="../ink/ink1478.xml"/><Relationship Id="rId118" Type="http://schemas.openxmlformats.org/officeDocument/2006/relationships/image" Target="../media/image1417.png"/><Relationship Id="rId117" Type="http://schemas.openxmlformats.org/officeDocument/2006/relationships/customXml" Target="../ink/ink1477.xml"/><Relationship Id="rId116" Type="http://schemas.openxmlformats.org/officeDocument/2006/relationships/image" Target="../media/image1416.png"/><Relationship Id="rId115" Type="http://schemas.openxmlformats.org/officeDocument/2006/relationships/customXml" Target="../ink/ink1476.xml"/><Relationship Id="rId114" Type="http://schemas.openxmlformats.org/officeDocument/2006/relationships/image" Target="../media/image1415.png"/><Relationship Id="rId113" Type="http://schemas.openxmlformats.org/officeDocument/2006/relationships/customXml" Target="../ink/ink1475.xml"/><Relationship Id="rId112" Type="http://schemas.openxmlformats.org/officeDocument/2006/relationships/image" Target="../media/image1414.png"/><Relationship Id="rId111" Type="http://schemas.openxmlformats.org/officeDocument/2006/relationships/customXml" Target="../ink/ink1474.xml"/><Relationship Id="rId110" Type="http://schemas.openxmlformats.org/officeDocument/2006/relationships/image" Target="../media/image1413.png"/><Relationship Id="rId11" Type="http://schemas.openxmlformats.org/officeDocument/2006/relationships/customXml" Target="../ink/ink1424.xml"/><Relationship Id="rId109" Type="http://schemas.openxmlformats.org/officeDocument/2006/relationships/customXml" Target="../ink/ink1473.xml"/><Relationship Id="rId108" Type="http://schemas.openxmlformats.org/officeDocument/2006/relationships/image" Target="../media/image1412.png"/><Relationship Id="rId107" Type="http://schemas.openxmlformats.org/officeDocument/2006/relationships/customXml" Target="../ink/ink1472.xml"/><Relationship Id="rId106" Type="http://schemas.openxmlformats.org/officeDocument/2006/relationships/image" Target="../media/image1411.png"/><Relationship Id="rId105" Type="http://schemas.openxmlformats.org/officeDocument/2006/relationships/customXml" Target="../ink/ink1471.xml"/><Relationship Id="rId104" Type="http://schemas.openxmlformats.org/officeDocument/2006/relationships/image" Target="../media/image1410.png"/><Relationship Id="rId103" Type="http://schemas.openxmlformats.org/officeDocument/2006/relationships/customXml" Target="../ink/ink1470.xml"/><Relationship Id="rId102" Type="http://schemas.openxmlformats.org/officeDocument/2006/relationships/image" Target="../media/image1409.png"/><Relationship Id="rId101" Type="http://schemas.openxmlformats.org/officeDocument/2006/relationships/customXml" Target="../ink/ink1469.xml"/><Relationship Id="rId100" Type="http://schemas.openxmlformats.org/officeDocument/2006/relationships/image" Target="../media/image1408.png"/><Relationship Id="rId10" Type="http://schemas.openxmlformats.org/officeDocument/2006/relationships/image" Target="../media/image1364.png"/><Relationship Id="rId1" Type="http://schemas.openxmlformats.org/officeDocument/2006/relationships/customXml" Target="../ink/ink14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43.xml"/><Relationship Id="rId98" Type="http://schemas.openxmlformats.org/officeDocument/2006/relationships/image" Target="../media/image1480.png"/><Relationship Id="rId97" Type="http://schemas.openxmlformats.org/officeDocument/2006/relationships/customXml" Target="../ink/ink1542.xml"/><Relationship Id="rId96" Type="http://schemas.openxmlformats.org/officeDocument/2006/relationships/image" Target="../media/image1479.png"/><Relationship Id="rId95" Type="http://schemas.openxmlformats.org/officeDocument/2006/relationships/customXml" Target="../ink/ink1541.xml"/><Relationship Id="rId94" Type="http://schemas.openxmlformats.org/officeDocument/2006/relationships/image" Target="../media/image1478.png"/><Relationship Id="rId93" Type="http://schemas.openxmlformats.org/officeDocument/2006/relationships/customXml" Target="../ink/ink1540.xml"/><Relationship Id="rId92" Type="http://schemas.openxmlformats.org/officeDocument/2006/relationships/image" Target="../media/image1477.png"/><Relationship Id="rId91" Type="http://schemas.openxmlformats.org/officeDocument/2006/relationships/customXml" Target="../ink/ink1539.xml"/><Relationship Id="rId90" Type="http://schemas.openxmlformats.org/officeDocument/2006/relationships/image" Target="../media/image1476.png"/><Relationship Id="rId9" Type="http://schemas.openxmlformats.org/officeDocument/2006/relationships/customXml" Target="../ink/ink1498.xml"/><Relationship Id="rId89" Type="http://schemas.openxmlformats.org/officeDocument/2006/relationships/customXml" Target="../ink/ink1538.xml"/><Relationship Id="rId88" Type="http://schemas.openxmlformats.org/officeDocument/2006/relationships/image" Target="../media/image1475.png"/><Relationship Id="rId87" Type="http://schemas.openxmlformats.org/officeDocument/2006/relationships/customXml" Target="../ink/ink1537.xml"/><Relationship Id="rId86" Type="http://schemas.openxmlformats.org/officeDocument/2006/relationships/image" Target="../media/image1474.png"/><Relationship Id="rId85" Type="http://schemas.openxmlformats.org/officeDocument/2006/relationships/customXml" Target="../ink/ink1536.xml"/><Relationship Id="rId84" Type="http://schemas.openxmlformats.org/officeDocument/2006/relationships/image" Target="../media/image1473.png"/><Relationship Id="rId83" Type="http://schemas.openxmlformats.org/officeDocument/2006/relationships/customXml" Target="../ink/ink1535.xml"/><Relationship Id="rId82" Type="http://schemas.openxmlformats.org/officeDocument/2006/relationships/image" Target="../media/image1472.png"/><Relationship Id="rId81" Type="http://schemas.openxmlformats.org/officeDocument/2006/relationships/customXml" Target="../ink/ink1534.xml"/><Relationship Id="rId80" Type="http://schemas.openxmlformats.org/officeDocument/2006/relationships/image" Target="../media/image1471.png"/><Relationship Id="rId8" Type="http://schemas.openxmlformats.org/officeDocument/2006/relationships/image" Target="../media/image1436.png"/><Relationship Id="rId79" Type="http://schemas.openxmlformats.org/officeDocument/2006/relationships/customXml" Target="../ink/ink1533.xml"/><Relationship Id="rId78" Type="http://schemas.openxmlformats.org/officeDocument/2006/relationships/image" Target="../media/image1470.png"/><Relationship Id="rId77" Type="http://schemas.openxmlformats.org/officeDocument/2006/relationships/customXml" Target="../ink/ink1532.xml"/><Relationship Id="rId76" Type="http://schemas.openxmlformats.org/officeDocument/2006/relationships/image" Target="../media/image1469.png"/><Relationship Id="rId75" Type="http://schemas.openxmlformats.org/officeDocument/2006/relationships/customXml" Target="../ink/ink1531.xml"/><Relationship Id="rId74" Type="http://schemas.openxmlformats.org/officeDocument/2006/relationships/image" Target="../media/image1468.png"/><Relationship Id="rId73" Type="http://schemas.openxmlformats.org/officeDocument/2006/relationships/customXml" Target="../ink/ink1530.xml"/><Relationship Id="rId72" Type="http://schemas.openxmlformats.org/officeDocument/2006/relationships/image" Target="../media/image1467.png"/><Relationship Id="rId71" Type="http://schemas.openxmlformats.org/officeDocument/2006/relationships/customXml" Target="../ink/ink1529.xml"/><Relationship Id="rId70" Type="http://schemas.openxmlformats.org/officeDocument/2006/relationships/image" Target="../media/image1466.png"/><Relationship Id="rId7" Type="http://schemas.openxmlformats.org/officeDocument/2006/relationships/customXml" Target="../ink/ink1497.xml"/><Relationship Id="rId69" Type="http://schemas.openxmlformats.org/officeDocument/2006/relationships/customXml" Target="../ink/ink1528.xml"/><Relationship Id="rId68" Type="http://schemas.openxmlformats.org/officeDocument/2006/relationships/image" Target="../media/image1465.png"/><Relationship Id="rId67" Type="http://schemas.openxmlformats.org/officeDocument/2006/relationships/customXml" Target="../ink/ink1527.xml"/><Relationship Id="rId66" Type="http://schemas.openxmlformats.org/officeDocument/2006/relationships/image" Target="../media/image1464.png"/><Relationship Id="rId65" Type="http://schemas.openxmlformats.org/officeDocument/2006/relationships/customXml" Target="../ink/ink1526.xml"/><Relationship Id="rId64" Type="http://schemas.openxmlformats.org/officeDocument/2006/relationships/image" Target="../media/image1463.png"/><Relationship Id="rId63" Type="http://schemas.openxmlformats.org/officeDocument/2006/relationships/customXml" Target="../ink/ink1525.xml"/><Relationship Id="rId62" Type="http://schemas.openxmlformats.org/officeDocument/2006/relationships/image" Target="../media/image18.png"/><Relationship Id="rId61" Type="http://schemas.openxmlformats.org/officeDocument/2006/relationships/customXml" Target="../ink/ink1524.xml"/><Relationship Id="rId60" Type="http://schemas.openxmlformats.org/officeDocument/2006/relationships/image" Target="../media/image1462.png"/><Relationship Id="rId6" Type="http://schemas.openxmlformats.org/officeDocument/2006/relationships/image" Target="../media/image1435.png"/><Relationship Id="rId59" Type="http://schemas.openxmlformats.org/officeDocument/2006/relationships/customXml" Target="../ink/ink1523.xml"/><Relationship Id="rId58" Type="http://schemas.openxmlformats.org/officeDocument/2006/relationships/image" Target="../media/image1461.png"/><Relationship Id="rId57" Type="http://schemas.openxmlformats.org/officeDocument/2006/relationships/customXml" Target="../ink/ink1522.xml"/><Relationship Id="rId56" Type="http://schemas.openxmlformats.org/officeDocument/2006/relationships/image" Target="../media/image1460.png"/><Relationship Id="rId55" Type="http://schemas.openxmlformats.org/officeDocument/2006/relationships/customXml" Target="../ink/ink1521.xml"/><Relationship Id="rId54" Type="http://schemas.openxmlformats.org/officeDocument/2006/relationships/image" Target="../media/image1459.png"/><Relationship Id="rId53" Type="http://schemas.openxmlformats.org/officeDocument/2006/relationships/customXml" Target="../ink/ink1520.xml"/><Relationship Id="rId52" Type="http://schemas.openxmlformats.org/officeDocument/2006/relationships/image" Target="../media/image1458.png"/><Relationship Id="rId51" Type="http://schemas.openxmlformats.org/officeDocument/2006/relationships/customXml" Target="../ink/ink1519.xml"/><Relationship Id="rId50" Type="http://schemas.openxmlformats.org/officeDocument/2006/relationships/image" Target="../media/image1457.png"/><Relationship Id="rId5" Type="http://schemas.openxmlformats.org/officeDocument/2006/relationships/customXml" Target="../ink/ink1496.xml"/><Relationship Id="rId49" Type="http://schemas.openxmlformats.org/officeDocument/2006/relationships/customXml" Target="../ink/ink1518.xml"/><Relationship Id="rId48" Type="http://schemas.openxmlformats.org/officeDocument/2006/relationships/image" Target="../media/image1456.png"/><Relationship Id="rId479" Type="http://schemas.openxmlformats.org/officeDocument/2006/relationships/slideLayout" Target="../slideLayouts/slideLayout2.xml"/><Relationship Id="rId478" Type="http://schemas.openxmlformats.org/officeDocument/2006/relationships/tags" Target="../tags/tag87.xml"/><Relationship Id="rId477" Type="http://schemas.openxmlformats.org/officeDocument/2006/relationships/image" Target="../media/image1666.png"/><Relationship Id="rId476" Type="http://schemas.openxmlformats.org/officeDocument/2006/relationships/customXml" Target="../ink/ink1735.xml"/><Relationship Id="rId475" Type="http://schemas.openxmlformats.org/officeDocument/2006/relationships/image" Target="../media/image1665.png"/><Relationship Id="rId474" Type="http://schemas.openxmlformats.org/officeDocument/2006/relationships/customXml" Target="../ink/ink1734.xml"/><Relationship Id="rId473" Type="http://schemas.openxmlformats.org/officeDocument/2006/relationships/image" Target="../media/image1664.png"/><Relationship Id="rId472" Type="http://schemas.openxmlformats.org/officeDocument/2006/relationships/customXml" Target="../ink/ink1733.xml"/><Relationship Id="rId471" Type="http://schemas.openxmlformats.org/officeDocument/2006/relationships/image" Target="../media/image1663.png"/><Relationship Id="rId470" Type="http://schemas.openxmlformats.org/officeDocument/2006/relationships/customXml" Target="../ink/ink1732.xml"/><Relationship Id="rId47" Type="http://schemas.openxmlformats.org/officeDocument/2006/relationships/customXml" Target="../ink/ink1517.xml"/><Relationship Id="rId469" Type="http://schemas.openxmlformats.org/officeDocument/2006/relationships/image" Target="../media/image1662.png"/><Relationship Id="rId468" Type="http://schemas.openxmlformats.org/officeDocument/2006/relationships/customXml" Target="../ink/ink1731.xml"/><Relationship Id="rId467" Type="http://schemas.openxmlformats.org/officeDocument/2006/relationships/image" Target="../media/image1661.png"/><Relationship Id="rId466" Type="http://schemas.openxmlformats.org/officeDocument/2006/relationships/customXml" Target="../ink/ink1730.xml"/><Relationship Id="rId465" Type="http://schemas.openxmlformats.org/officeDocument/2006/relationships/image" Target="../media/image1660.png"/><Relationship Id="rId464" Type="http://schemas.openxmlformats.org/officeDocument/2006/relationships/customXml" Target="../ink/ink1729.xml"/><Relationship Id="rId463" Type="http://schemas.openxmlformats.org/officeDocument/2006/relationships/image" Target="../media/image1659.png"/><Relationship Id="rId462" Type="http://schemas.openxmlformats.org/officeDocument/2006/relationships/customXml" Target="../ink/ink1728.xml"/><Relationship Id="rId461" Type="http://schemas.openxmlformats.org/officeDocument/2006/relationships/image" Target="../media/image1658.png"/><Relationship Id="rId460" Type="http://schemas.openxmlformats.org/officeDocument/2006/relationships/customXml" Target="../ink/ink1727.xml"/><Relationship Id="rId46" Type="http://schemas.openxmlformats.org/officeDocument/2006/relationships/image" Target="../media/image1455.png"/><Relationship Id="rId459" Type="http://schemas.openxmlformats.org/officeDocument/2006/relationships/image" Target="../media/image1657.png"/><Relationship Id="rId458" Type="http://schemas.openxmlformats.org/officeDocument/2006/relationships/customXml" Target="../ink/ink1726.xml"/><Relationship Id="rId457" Type="http://schemas.openxmlformats.org/officeDocument/2006/relationships/image" Target="../media/image1656.png"/><Relationship Id="rId456" Type="http://schemas.openxmlformats.org/officeDocument/2006/relationships/customXml" Target="../ink/ink1725.xml"/><Relationship Id="rId455" Type="http://schemas.openxmlformats.org/officeDocument/2006/relationships/image" Target="../media/image1655.png"/><Relationship Id="rId454" Type="http://schemas.openxmlformats.org/officeDocument/2006/relationships/customXml" Target="../ink/ink1724.xml"/><Relationship Id="rId453" Type="http://schemas.openxmlformats.org/officeDocument/2006/relationships/image" Target="../media/image1654.png"/><Relationship Id="rId452" Type="http://schemas.openxmlformats.org/officeDocument/2006/relationships/customXml" Target="../ink/ink1723.xml"/><Relationship Id="rId451" Type="http://schemas.openxmlformats.org/officeDocument/2006/relationships/image" Target="../media/image1653.png"/><Relationship Id="rId450" Type="http://schemas.openxmlformats.org/officeDocument/2006/relationships/customXml" Target="../ink/ink1722.xml"/><Relationship Id="rId45" Type="http://schemas.openxmlformats.org/officeDocument/2006/relationships/customXml" Target="../ink/ink1516.xml"/><Relationship Id="rId449" Type="http://schemas.openxmlformats.org/officeDocument/2006/relationships/image" Target="../media/image1652.png"/><Relationship Id="rId448" Type="http://schemas.openxmlformats.org/officeDocument/2006/relationships/customXml" Target="../ink/ink1721.xml"/><Relationship Id="rId447" Type="http://schemas.openxmlformats.org/officeDocument/2006/relationships/image" Target="../media/image1651.png"/><Relationship Id="rId446" Type="http://schemas.openxmlformats.org/officeDocument/2006/relationships/customXml" Target="../ink/ink1720.xml"/><Relationship Id="rId445" Type="http://schemas.openxmlformats.org/officeDocument/2006/relationships/image" Target="../media/image1650.png"/><Relationship Id="rId444" Type="http://schemas.openxmlformats.org/officeDocument/2006/relationships/customXml" Target="../ink/ink1719.xml"/><Relationship Id="rId443" Type="http://schemas.openxmlformats.org/officeDocument/2006/relationships/image" Target="../media/image1649.png"/><Relationship Id="rId442" Type="http://schemas.openxmlformats.org/officeDocument/2006/relationships/customXml" Target="../ink/ink1718.xml"/><Relationship Id="rId441" Type="http://schemas.openxmlformats.org/officeDocument/2006/relationships/image" Target="../media/image1648.png"/><Relationship Id="rId440" Type="http://schemas.openxmlformats.org/officeDocument/2006/relationships/customXml" Target="../ink/ink1717.xml"/><Relationship Id="rId44" Type="http://schemas.openxmlformats.org/officeDocument/2006/relationships/image" Target="../media/image1454.png"/><Relationship Id="rId439" Type="http://schemas.openxmlformats.org/officeDocument/2006/relationships/image" Target="../media/image1647.png"/><Relationship Id="rId438" Type="http://schemas.openxmlformats.org/officeDocument/2006/relationships/customXml" Target="../ink/ink1716.xml"/><Relationship Id="rId437" Type="http://schemas.openxmlformats.org/officeDocument/2006/relationships/image" Target="../media/image1646.png"/><Relationship Id="rId436" Type="http://schemas.openxmlformats.org/officeDocument/2006/relationships/customXml" Target="../ink/ink1715.xml"/><Relationship Id="rId435" Type="http://schemas.openxmlformats.org/officeDocument/2006/relationships/image" Target="../media/image1645.png"/><Relationship Id="rId434" Type="http://schemas.openxmlformats.org/officeDocument/2006/relationships/customXml" Target="../ink/ink1714.xml"/><Relationship Id="rId433" Type="http://schemas.openxmlformats.org/officeDocument/2006/relationships/image" Target="../media/image1644.png"/><Relationship Id="rId432" Type="http://schemas.openxmlformats.org/officeDocument/2006/relationships/customXml" Target="../ink/ink1713.xml"/><Relationship Id="rId431" Type="http://schemas.openxmlformats.org/officeDocument/2006/relationships/image" Target="../media/image1643.png"/><Relationship Id="rId430" Type="http://schemas.openxmlformats.org/officeDocument/2006/relationships/customXml" Target="../ink/ink1712.xml"/><Relationship Id="rId43" Type="http://schemas.openxmlformats.org/officeDocument/2006/relationships/customXml" Target="../ink/ink1515.xml"/><Relationship Id="rId429" Type="http://schemas.openxmlformats.org/officeDocument/2006/relationships/image" Target="../media/image1642.png"/><Relationship Id="rId428" Type="http://schemas.openxmlformats.org/officeDocument/2006/relationships/customXml" Target="../ink/ink1711.xml"/><Relationship Id="rId427" Type="http://schemas.openxmlformats.org/officeDocument/2006/relationships/image" Target="../media/image1641.png"/><Relationship Id="rId426" Type="http://schemas.openxmlformats.org/officeDocument/2006/relationships/customXml" Target="../ink/ink1710.xml"/><Relationship Id="rId425" Type="http://schemas.openxmlformats.org/officeDocument/2006/relationships/image" Target="../media/image1640.png"/><Relationship Id="rId424" Type="http://schemas.openxmlformats.org/officeDocument/2006/relationships/customXml" Target="../ink/ink1709.xml"/><Relationship Id="rId423" Type="http://schemas.openxmlformats.org/officeDocument/2006/relationships/image" Target="../media/image1639.png"/><Relationship Id="rId422" Type="http://schemas.openxmlformats.org/officeDocument/2006/relationships/customXml" Target="../ink/ink1708.xml"/><Relationship Id="rId421" Type="http://schemas.openxmlformats.org/officeDocument/2006/relationships/image" Target="../media/image1638.png"/><Relationship Id="rId420" Type="http://schemas.openxmlformats.org/officeDocument/2006/relationships/customXml" Target="../ink/ink1707.xml"/><Relationship Id="rId42" Type="http://schemas.openxmlformats.org/officeDocument/2006/relationships/image" Target="../media/image1453.png"/><Relationship Id="rId419" Type="http://schemas.openxmlformats.org/officeDocument/2006/relationships/image" Target="../media/image1637.png"/><Relationship Id="rId418" Type="http://schemas.openxmlformats.org/officeDocument/2006/relationships/customXml" Target="../ink/ink1706.xml"/><Relationship Id="rId417" Type="http://schemas.openxmlformats.org/officeDocument/2006/relationships/image" Target="../media/image1636.png"/><Relationship Id="rId416" Type="http://schemas.openxmlformats.org/officeDocument/2006/relationships/customXml" Target="../ink/ink1705.xml"/><Relationship Id="rId415" Type="http://schemas.openxmlformats.org/officeDocument/2006/relationships/image" Target="../media/image1635.png"/><Relationship Id="rId414" Type="http://schemas.openxmlformats.org/officeDocument/2006/relationships/customXml" Target="../ink/ink1704.xml"/><Relationship Id="rId413" Type="http://schemas.openxmlformats.org/officeDocument/2006/relationships/image" Target="../media/image1634.png"/><Relationship Id="rId412" Type="http://schemas.openxmlformats.org/officeDocument/2006/relationships/customXml" Target="../ink/ink1703.xml"/><Relationship Id="rId411" Type="http://schemas.openxmlformats.org/officeDocument/2006/relationships/image" Target="../media/image1633.png"/><Relationship Id="rId410" Type="http://schemas.openxmlformats.org/officeDocument/2006/relationships/customXml" Target="../ink/ink1702.xml"/><Relationship Id="rId41" Type="http://schemas.openxmlformats.org/officeDocument/2006/relationships/customXml" Target="../ink/ink1514.xml"/><Relationship Id="rId409" Type="http://schemas.openxmlformats.org/officeDocument/2006/relationships/image" Target="../media/image1632.png"/><Relationship Id="rId408" Type="http://schemas.openxmlformats.org/officeDocument/2006/relationships/customXml" Target="../ink/ink1701.xml"/><Relationship Id="rId407" Type="http://schemas.openxmlformats.org/officeDocument/2006/relationships/image" Target="../media/image1631.png"/><Relationship Id="rId406" Type="http://schemas.openxmlformats.org/officeDocument/2006/relationships/customXml" Target="../ink/ink1700.xml"/><Relationship Id="rId405" Type="http://schemas.openxmlformats.org/officeDocument/2006/relationships/image" Target="../media/image1630.png"/><Relationship Id="rId404" Type="http://schemas.openxmlformats.org/officeDocument/2006/relationships/customXml" Target="../ink/ink1699.xml"/><Relationship Id="rId403" Type="http://schemas.openxmlformats.org/officeDocument/2006/relationships/image" Target="../media/image1629.png"/><Relationship Id="rId402" Type="http://schemas.openxmlformats.org/officeDocument/2006/relationships/customXml" Target="../ink/ink1698.xml"/><Relationship Id="rId401" Type="http://schemas.openxmlformats.org/officeDocument/2006/relationships/image" Target="../media/image1628.png"/><Relationship Id="rId400" Type="http://schemas.openxmlformats.org/officeDocument/2006/relationships/customXml" Target="../ink/ink1697.xml"/><Relationship Id="rId40" Type="http://schemas.openxmlformats.org/officeDocument/2006/relationships/image" Target="../media/image1452.png"/><Relationship Id="rId4" Type="http://schemas.openxmlformats.org/officeDocument/2006/relationships/image" Target="../media/image1434.png"/><Relationship Id="rId399" Type="http://schemas.openxmlformats.org/officeDocument/2006/relationships/image" Target="../media/image1627.png"/><Relationship Id="rId398" Type="http://schemas.openxmlformats.org/officeDocument/2006/relationships/customXml" Target="../ink/ink1696.xml"/><Relationship Id="rId397" Type="http://schemas.openxmlformats.org/officeDocument/2006/relationships/image" Target="../media/image1626.png"/><Relationship Id="rId396" Type="http://schemas.openxmlformats.org/officeDocument/2006/relationships/customXml" Target="../ink/ink1695.xml"/><Relationship Id="rId395" Type="http://schemas.openxmlformats.org/officeDocument/2006/relationships/image" Target="../media/image1625.png"/><Relationship Id="rId394" Type="http://schemas.openxmlformats.org/officeDocument/2006/relationships/customXml" Target="../ink/ink1694.xml"/><Relationship Id="rId393" Type="http://schemas.openxmlformats.org/officeDocument/2006/relationships/image" Target="../media/image1624.png"/><Relationship Id="rId392" Type="http://schemas.openxmlformats.org/officeDocument/2006/relationships/customXml" Target="../ink/ink1693.xml"/><Relationship Id="rId391" Type="http://schemas.openxmlformats.org/officeDocument/2006/relationships/image" Target="../media/image1623.png"/><Relationship Id="rId390" Type="http://schemas.openxmlformats.org/officeDocument/2006/relationships/customXml" Target="../ink/ink1692.xml"/><Relationship Id="rId39" Type="http://schemas.openxmlformats.org/officeDocument/2006/relationships/customXml" Target="../ink/ink1513.xml"/><Relationship Id="rId389" Type="http://schemas.openxmlformats.org/officeDocument/2006/relationships/image" Target="../media/image1622.png"/><Relationship Id="rId388" Type="http://schemas.openxmlformats.org/officeDocument/2006/relationships/customXml" Target="../ink/ink1691.xml"/><Relationship Id="rId387" Type="http://schemas.openxmlformats.org/officeDocument/2006/relationships/image" Target="../media/image1621.png"/><Relationship Id="rId386" Type="http://schemas.openxmlformats.org/officeDocument/2006/relationships/customXml" Target="../ink/ink1690.xml"/><Relationship Id="rId385" Type="http://schemas.openxmlformats.org/officeDocument/2006/relationships/image" Target="../media/image1620.png"/><Relationship Id="rId384" Type="http://schemas.openxmlformats.org/officeDocument/2006/relationships/customXml" Target="../ink/ink1689.xml"/><Relationship Id="rId383" Type="http://schemas.openxmlformats.org/officeDocument/2006/relationships/image" Target="../media/image1619.png"/><Relationship Id="rId382" Type="http://schemas.openxmlformats.org/officeDocument/2006/relationships/customXml" Target="../ink/ink1688.xml"/><Relationship Id="rId381" Type="http://schemas.openxmlformats.org/officeDocument/2006/relationships/image" Target="../media/image1618.png"/><Relationship Id="rId380" Type="http://schemas.openxmlformats.org/officeDocument/2006/relationships/customXml" Target="../ink/ink1687.xml"/><Relationship Id="rId38" Type="http://schemas.openxmlformats.org/officeDocument/2006/relationships/image" Target="../media/image1451.png"/><Relationship Id="rId379" Type="http://schemas.openxmlformats.org/officeDocument/2006/relationships/image" Target="../media/image1617.png"/><Relationship Id="rId378" Type="http://schemas.openxmlformats.org/officeDocument/2006/relationships/customXml" Target="../ink/ink1686.xml"/><Relationship Id="rId377" Type="http://schemas.openxmlformats.org/officeDocument/2006/relationships/image" Target="../media/image1616.png"/><Relationship Id="rId376" Type="http://schemas.openxmlformats.org/officeDocument/2006/relationships/customXml" Target="../ink/ink1685.xml"/><Relationship Id="rId375" Type="http://schemas.openxmlformats.org/officeDocument/2006/relationships/image" Target="../media/image1615.png"/><Relationship Id="rId374" Type="http://schemas.openxmlformats.org/officeDocument/2006/relationships/customXml" Target="../ink/ink1684.xml"/><Relationship Id="rId373" Type="http://schemas.openxmlformats.org/officeDocument/2006/relationships/image" Target="../media/image1614.png"/><Relationship Id="rId372" Type="http://schemas.openxmlformats.org/officeDocument/2006/relationships/customXml" Target="../ink/ink1683.xml"/><Relationship Id="rId371" Type="http://schemas.openxmlformats.org/officeDocument/2006/relationships/image" Target="../media/image1613.png"/><Relationship Id="rId370" Type="http://schemas.openxmlformats.org/officeDocument/2006/relationships/customXml" Target="../ink/ink1682.xml"/><Relationship Id="rId37" Type="http://schemas.openxmlformats.org/officeDocument/2006/relationships/customXml" Target="../ink/ink1512.xml"/><Relationship Id="rId369" Type="http://schemas.openxmlformats.org/officeDocument/2006/relationships/image" Target="../media/image1612.png"/><Relationship Id="rId368" Type="http://schemas.openxmlformats.org/officeDocument/2006/relationships/customXml" Target="../ink/ink1681.xml"/><Relationship Id="rId367" Type="http://schemas.openxmlformats.org/officeDocument/2006/relationships/image" Target="../media/image1611.png"/><Relationship Id="rId366" Type="http://schemas.openxmlformats.org/officeDocument/2006/relationships/customXml" Target="../ink/ink1680.xml"/><Relationship Id="rId365" Type="http://schemas.openxmlformats.org/officeDocument/2006/relationships/customXml" Target="../ink/ink1679.xml"/><Relationship Id="rId364" Type="http://schemas.openxmlformats.org/officeDocument/2006/relationships/image" Target="../media/image1610.png"/><Relationship Id="rId363" Type="http://schemas.openxmlformats.org/officeDocument/2006/relationships/customXml" Target="../ink/ink1678.xml"/><Relationship Id="rId362" Type="http://schemas.openxmlformats.org/officeDocument/2006/relationships/image" Target="../media/image1609.png"/><Relationship Id="rId361" Type="http://schemas.openxmlformats.org/officeDocument/2006/relationships/customXml" Target="../ink/ink1677.xml"/><Relationship Id="rId360" Type="http://schemas.openxmlformats.org/officeDocument/2006/relationships/image" Target="../media/image1608.png"/><Relationship Id="rId36" Type="http://schemas.openxmlformats.org/officeDocument/2006/relationships/image" Target="../media/image1450.png"/><Relationship Id="rId359" Type="http://schemas.openxmlformats.org/officeDocument/2006/relationships/customXml" Target="../ink/ink1676.xml"/><Relationship Id="rId358" Type="http://schemas.openxmlformats.org/officeDocument/2006/relationships/image" Target="../media/image1607.png"/><Relationship Id="rId357" Type="http://schemas.openxmlformats.org/officeDocument/2006/relationships/customXml" Target="../ink/ink1675.xml"/><Relationship Id="rId356" Type="http://schemas.openxmlformats.org/officeDocument/2006/relationships/customXml" Target="../ink/ink1674.xml"/><Relationship Id="rId355" Type="http://schemas.openxmlformats.org/officeDocument/2006/relationships/image" Target="../media/image1606.png"/><Relationship Id="rId354" Type="http://schemas.openxmlformats.org/officeDocument/2006/relationships/customXml" Target="../ink/ink1673.xml"/><Relationship Id="rId353" Type="http://schemas.openxmlformats.org/officeDocument/2006/relationships/image" Target="../media/image1605.png"/><Relationship Id="rId352" Type="http://schemas.openxmlformats.org/officeDocument/2006/relationships/customXml" Target="../ink/ink1672.xml"/><Relationship Id="rId351" Type="http://schemas.openxmlformats.org/officeDocument/2006/relationships/customXml" Target="../ink/ink1671.xml"/><Relationship Id="rId350" Type="http://schemas.openxmlformats.org/officeDocument/2006/relationships/image" Target="../media/image1604.png"/><Relationship Id="rId35" Type="http://schemas.openxmlformats.org/officeDocument/2006/relationships/customXml" Target="../ink/ink1511.xml"/><Relationship Id="rId349" Type="http://schemas.openxmlformats.org/officeDocument/2006/relationships/customXml" Target="../ink/ink1670.xml"/><Relationship Id="rId348" Type="http://schemas.openxmlformats.org/officeDocument/2006/relationships/customXml" Target="../ink/ink1669.xml"/><Relationship Id="rId347" Type="http://schemas.openxmlformats.org/officeDocument/2006/relationships/image" Target="../media/image1603.png"/><Relationship Id="rId346" Type="http://schemas.openxmlformats.org/officeDocument/2006/relationships/customXml" Target="../ink/ink1668.xml"/><Relationship Id="rId345" Type="http://schemas.openxmlformats.org/officeDocument/2006/relationships/image" Target="../media/image1602.png"/><Relationship Id="rId344" Type="http://schemas.openxmlformats.org/officeDocument/2006/relationships/customXml" Target="../ink/ink1667.xml"/><Relationship Id="rId343" Type="http://schemas.openxmlformats.org/officeDocument/2006/relationships/image" Target="../media/image1601.png"/><Relationship Id="rId342" Type="http://schemas.openxmlformats.org/officeDocument/2006/relationships/customXml" Target="../ink/ink1666.xml"/><Relationship Id="rId341" Type="http://schemas.openxmlformats.org/officeDocument/2006/relationships/image" Target="../media/image1600.png"/><Relationship Id="rId340" Type="http://schemas.openxmlformats.org/officeDocument/2006/relationships/customXml" Target="../ink/ink1665.xml"/><Relationship Id="rId34" Type="http://schemas.openxmlformats.org/officeDocument/2006/relationships/image" Target="../media/image1449.png"/><Relationship Id="rId339" Type="http://schemas.openxmlformats.org/officeDocument/2006/relationships/image" Target="../media/image1599.png"/><Relationship Id="rId338" Type="http://schemas.openxmlformats.org/officeDocument/2006/relationships/customXml" Target="../ink/ink1664.xml"/><Relationship Id="rId337" Type="http://schemas.openxmlformats.org/officeDocument/2006/relationships/customXml" Target="../ink/ink1663.xml"/><Relationship Id="rId336" Type="http://schemas.openxmlformats.org/officeDocument/2006/relationships/image" Target="../media/image1598.png"/><Relationship Id="rId335" Type="http://schemas.openxmlformats.org/officeDocument/2006/relationships/customXml" Target="../ink/ink1662.xml"/><Relationship Id="rId334" Type="http://schemas.openxmlformats.org/officeDocument/2006/relationships/image" Target="../media/image1597.png"/><Relationship Id="rId333" Type="http://schemas.openxmlformats.org/officeDocument/2006/relationships/customXml" Target="../ink/ink1661.xml"/><Relationship Id="rId332" Type="http://schemas.openxmlformats.org/officeDocument/2006/relationships/image" Target="../media/image1596.png"/><Relationship Id="rId331" Type="http://schemas.openxmlformats.org/officeDocument/2006/relationships/customXml" Target="../ink/ink1660.xml"/><Relationship Id="rId330" Type="http://schemas.openxmlformats.org/officeDocument/2006/relationships/image" Target="../media/image1595.png"/><Relationship Id="rId33" Type="http://schemas.openxmlformats.org/officeDocument/2006/relationships/customXml" Target="../ink/ink1510.xml"/><Relationship Id="rId329" Type="http://schemas.openxmlformats.org/officeDocument/2006/relationships/customXml" Target="../ink/ink1659.xml"/><Relationship Id="rId328" Type="http://schemas.openxmlformats.org/officeDocument/2006/relationships/image" Target="../media/image1594.png"/><Relationship Id="rId327" Type="http://schemas.openxmlformats.org/officeDocument/2006/relationships/customXml" Target="../ink/ink1658.xml"/><Relationship Id="rId326" Type="http://schemas.openxmlformats.org/officeDocument/2006/relationships/image" Target="../media/image1593.png"/><Relationship Id="rId325" Type="http://schemas.openxmlformats.org/officeDocument/2006/relationships/customXml" Target="../ink/ink1657.xml"/><Relationship Id="rId324" Type="http://schemas.openxmlformats.org/officeDocument/2006/relationships/image" Target="../media/image1592.png"/><Relationship Id="rId323" Type="http://schemas.openxmlformats.org/officeDocument/2006/relationships/customXml" Target="../ink/ink1656.xml"/><Relationship Id="rId322" Type="http://schemas.openxmlformats.org/officeDocument/2006/relationships/image" Target="../media/image1591.png"/><Relationship Id="rId321" Type="http://schemas.openxmlformats.org/officeDocument/2006/relationships/customXml" Target="../ink/ink1655.xml"/><Relationship Id="rId320" Type="http://schemas.openxmlformats.org/officeDocument/2006/relationships/customXml" Target="../ink/ink1654.xml"/><Relationship Id="rId32" Type="http://schemas.openxmlformats.org/officeDocument/2006/relationships/image" Target="../media/image1448.png"/><Relationship Id="rId319" Type="http://schemas.openxmlformats.org/officeDocument/2006/relationships/image" Target="../media/image1590.png"/><Relationship Id="rId318" Type="http://schemas.openxmlformats.org/officeDocument/2006/relationships/customXml" Target="../ink/ink1653.xml"/><Relationship Id="rId317" Type="http://schemas.openxmlformats.org/officeDocument/2006/relationships/image" Target="../media/image1589.png"/><Relationship Id="rId316" Type="http://schemas.openxmlformats.org/officeDocument/2006/relationships/customXml" Target="../ink/ink1652.xml"/><Relationship Id="rId315" Type="http://schemas.openxmlformats.org/officeDocument/2006/relationships/image" Target="../media/image1588.png"/><Relationship Id="rId314" Type="http://schemas.openxmlformats.org/officeDocument/2006/relationships/customXml" Target="../ink/ink1651.xml"/><Relationship Id="rId313" Type="http://schemas.openxmlformats.org/officeDocument/2006/relationships/image" Target="../media/image1587.png"/><Relationship Id="rId312" Type="http://schemas.openxmlformats.org/officeDocument/2006/relationships/customXml" Target="../ink/ink1650.xml"/><Relationship Id="rId311" Type="http://schemas.openxmlformats.org/officeDocument/2006/relationships/image" Target="../media/image1586.png"/><Relationship Id="rId310" Type="http://schemas.openxmlformats.org/officeDocument/2006/relationships/customXml" Target="../ink/ink1649.xml"/><Relationship Id="rId31" Type="http://schemas.openxmlformats.org/officeDocument/2006/relationships/customXml" Target="../ink/ink1509.xml"/><Relationship Id="rId309" Type="http://schemas.openxmlformats.org/officeDocument/2006/relationships/image" Target="../media/image1585.png"/><Relationship Id="rId308" Type="http://schemas.openxmlformats.org/officeDocument/2006/relationships/customXml" Target="../ink/ink1648.xml"/><Relationship Id="rId307" Type="http://schemas.openxmlformats.org/officeDocument/2006/relationships/image" Target="../media/image1584.png"/><Relationship Id="rId306" Type="http://schemas.openxmlformats.org/officeDocument/2006/relationships/customXml" Target="../ink/ink1647.xml"/><Relationship Id="rId305" Type="http://schemas.openxmlformats.org/officeDocument/2006/relationships/image" Target="../media/image1583.png"/><Relationship Id="rId304" Type="http://schemas.openxmlformats.org/officeDocument/2006/relationships/customXml" Target="../ink/ink1646.xml"/><Relationship Id="rId303" Type="http://schemas.openxmlformats.org/officeDocument/2006/relationships/image" Target="../media/image1582.png"/><Relationship Id="rId302" Type="http://schemas.openxmlformats.org/officeDocument/2006/relationships/customXml" Target="../ink/ink1645.xml"/><Relationship Id="rId301" Type="http://schemas.openxmlformats.org/officeDocument/2006/relationships/image" Target="../media/image1581.png"/><Relationship Id="rId300" Type="http://schemas.openxmlformats.org/officeDocument/2006/relationships/customXml" Target="../ink/ink1644.xml"/><Relationship Id="rId30" Type="http://schemas.openxmlformats.org/officeDocument/2006/relationships/image" Target="../media/image1447.png"/><Relationship Id="rId3" Type="http://schemas.openxmlformats.org/officeDocument/2006/relationships/customXml" Target="../ink/ink1495.xml"/><Relationship Id="rId299" Type="http://schemas.openxmlformats.org/officeDocument/2006/relationships/image" Target="../media/image1580.png"/><Relationship Id="rId298" Type="http://schemas.openxmlformats.org/officeDocument/2006/relationships/customXml" Target="../ink/ink1643.xml"/><Relationship Id="rId297" Type="http://schemas.openxmlformats.org/officeDocument/2006/relationships/image" Target="../media/image1579.png"/><Relationship Id="rId296" Type="http://schemas.openxmlformats.org/officeDocument/2006/relationships/customXml" Target="../ink/ink1642.xml"/><Relationship Id="rId295" Type="http://schemas.openxmlformats.org/officeDocument/2006/relationships/image" Target="../media/image1578.png"/><Relationship Id="rId294" Type="http://schemas.openxmlformats.org/officeDocument/2006/relationships/customXml" Target="../ink/ink1641.xml"/><Relationship Id="rId293" Type="http://schemas.openxmlformats.org/officeDocument/2006/relationships/image" Target="../media/image1577.png"/><Relationship Id="rId292" Type="http://schemas.openxmlformats.org/officeDocument/2006/relationships/customXml" Target="../ink/ink1640.xml"/><Relationship Id="rId291" Type="http://schemas.openxmlformats.org/officeDocument/2006/relationships/image" Target="../media/image1576.png"/><Relationship Id="rId290" Type="http://schemas.openxmlformats.org/officeDocument/2006/relationships/customXml" Target="../ink/ink1639.xml"/><Relationship Id="rId29" Type="http://schemas.openxmlformats.org/officeDocument/2006/relationships/customXml" Target="../ink/ink1508.xml"/><Relationship Id="rId289" Type="http://schemas.openxmlformats.org/officeDocument/2006/relationships/image" Target="../media/image1575.png"/><Relationship Id="rId288" Type="http://schemas.openxmlformats.org/officeDocument/2006/relationships/customXml" Target="../ink/ink1638.xml"/><Relationship Id="rId287" Type="http://schemas.openxmlformats.org/officeDocument/2006/relationships/image" Target="../media/image1574.png"/><Relationship Id="rId286" Type="http://schemas.openxmlformats.org/officeDocument/2006/relationships/customXml" Target="../ink/ink1637.xml"/><Relationship Id="rId285" Type="http://schemas.openxmlformats.org/officeDocument/2006/relationships/image" Target="../media/image1573.png"/><Relationship Id="rId284" Type="http://schemas.openxmlformats.org/officeDocument/2006/relationships/customXml" Target="../ink/ink1636.xml"/><Relationship Id="rId283" Type="http://schemas.openxmlformats.org/officeDocument/2006/relationships/image" Target="../media/image1572.png"/><Relationship Id="rId282" Type="http://schemas.openxmlformats.org/officeDocument/2006/relationships/customXml" Target="../ink/ink1635.xml"/><Relationship Id="rId281" Type="http://schemas.openxmlformats.org/officeDocument/2006/relationships/image" Target="../media/image1571.png"/><Relationship Id="rId280" Type="http://schemas.openxmlformats.org/officeDocument/2006/relationships/customXml" Target="../ink/ink1634.xml"/><Relationship Id="rId28" Type="http://schemas.openxmlformats.org/officeDocument/2006/relationships/image" Target="../media/image1446.png"/><Relationship Id="rId279" Type="http://schemas.openxmlformats.org/officeDocument/2006/relationships/image" Target="../media/image1570.png"/><Relationship Id="rId278" Type="http://schemas.openxmlformats.org/officeDocument/2006/relationships/customXml" Target="../ink/ink1633.xml"/><Relationship Id="rId277" Type="http://schemas.openxmlformats.org/officeDocument/2006/relationships/image" Target="../media/image1569.png"/><Relationship Id="rId276" Type="http://schemas.openxmlformats.org/officeDocument/2006/relationships/customXml" Target="../ink/ink1632.xml"/><Relationship Id="rId275" Type="http://schemas.openxmlformats.org/officeDocument/2006/relationships/image" Target="../media/image1568.png"/><Relationship Id="rId274" Type="http://schemas.openxmlformats.org/officeDocument/2006/relationships/customXml" Target="../ink/ink1631.xml"/><Relationship Id="rId273" Type="http://schemas.openxmlformats.org/officeDocument/2006/relationships/image" Target="../media/image1567.png"/><Relationship Id="rId272" Type="http://schemas.openxmlformats.org/officeDocument/2006/relationships/customXml" Target="../ink/ink1630.xml"/><Relationship Id="rId271" Type="http://schemas.openxmlformats.org/officeDocument/2006/relationships/image" Target="../media/image1566.png"/><Relationship Id="rId270" Type="http://schemas.openxmlformats.org/officeDocument/2006/relationships/customXml" Target="../ink/ink1629.xml"/><Relationship Id="rId27" Type="http://schemas.openxmlformats.org/officeDocument/2006/relationships/customXml" Target="../ink/ink1507.xml"/><Relationship Id="rId269" Type="http://schemas.openxmlformats.org/officeDocument/2006/relationships/image" Target="../media/image1565.png"/><Relationship Id="rId268" Type="http://schemas.openxmlformats.org/officeDocument/2006/relationships/customXml" Target="../ink/ink1628.xml"/><Relationship Id="rId267" Type="http://schemas.openxmlformats.org/officeDocument/2006/relationships/image" Target="../media/image1564.png"/><Relationship Id="rId266" Type="http://schemas.openxmlformats.org/officeDocument/2006/relationships/customXml" Target="../ink/ink1627.xml"/><Relationship Id="rId265" Type="http://schemas.openxmlformats.org/officeDocument/2006/relationships/image" Target="../media/image1563.png"/><Relationship Id="rId264" Type="http://schemas.openxmlformats.org/officeDocument/2006/relationships/customXml" Target="../ink/ink1626.xml"/><Relationship Id="rId263" Type="http://schemas.openxmlformats.org/officeDocument/2006/relationships/image" Target="../media/image1562.png"/><Relationship Id="rId262" Type="http://schemas.openxmlformats.org/officeDocument/2006/relationships/customXml" Target="../ink/ink1625.xml"/><Relationship Id="rId261" Type="http://schemas.openxmlformats.org/officeDocument/2006/relationships/image" Target="../media/image1561.png"/><Relationship Id="rId260" Type="http://schemas.openxmlformats.org/officeDocument/2006/relationships/customXml" Target="../ink/ink1624.xml"/><Relationship Id="rId26" Type="http://schemas.openxmlformats.org/officeDocument/2006/relationships/image" Target="../media/image1445.png"/><Relationship Id="rId259" Type="http://schemas.openxmlformats.org/officeDocument/2006/relationships/image" Target="../media/image1560.png"/><Relationship Id="rId258" Type="http://schemas.openxmlformats.org/officeDocument/2006/relationships/customXml" Target="../ink/ink1623.xml"/><Relationship Id="rId257" Type="http://schemas.openxmlformats.org/officeDocument/2006/relationships/image" Target="../media/image1559.png"/><Relationship Id="rId256" Type="http://schemas.openxmlformats.org/officeDocument/2006/relationships/customXml" Target="../ink/ink1622.xml"/><Relationship Id="rId255" Type="http://schemas.openxmlformats.org/officeDocument/2006/relationships/image" Target="../media/image1558.png"/><Relationship Id="rId254" Type="http://schemas.openxmlformats.org/officeDocument/2006/relationships/customXml" Target="../ink/ink1621.xml"/><Relationship Id="rId253" Type="http://schemas.openxmlformats.org/officeDocument/2006/relationships/image" Target="../media/image1557.png"/><Relationship Id="rId252" Type="http://schemas.openxmlformats.org/officeDocument/2006/relationships/customXml" Target="../ink/ink1620.xml"/><Relationship Id="rId251" Type="http://schemas.openxmlformats.org/officeDocument/2006/relationships/image" Target="../media/image1556.png"/><Relationship Id="rId250" Type="http://schemas.openxmlformats.org/officeDocument/2006/relationships/customXml" Target="../ink/ink1619.xml"/><Relationship Id="rId25" Type="http://schemas.openxmlformats.org/officeDocument/2006/relationships/customXml" Target="../ink/ink1506.xml"/><Relationship Id="rId249" Type="http://schemas.openxmlformats.org/officeDocument/2006/relationships/image" Target="../media/image1555.png"/><Relationship Id="rId248" Type="http://schemas.openxmlformats.org/officeDocument/2006/relationships/customXml" Target="../ink/ink1618.xml"/><Relationship Id="rId247" Type="http://schemas.openxmlformats.org/officeDocument/2006/relationships/image" Target="../media/image1554.png"/><Relationship Id="rId246" Type="http://schemas.openxmlformats.org/officeDocument/2006/relationships/customXml" Target="../ink/ink1617.xml"/><Relationship Id="rId245" Type="http://schemas.openxmlformats.org/officeDocument/2006/relationships/image" Target="../media/image1553.png"/><Relationship Id="rId244" Type="http://schemas.openxmlformats.org/officeDocument/2006/relationships/customXml" Target="../ink/ink1616.xml"/><Relationship Id="rId243" Type="http://schemas.openxmlformats.org/officeDocument/2006/relationships/image" Target="../media/image1552.png"/><Relationship Id="rId242" Type="http://schemas.openxmlformats.org/officeDocument/2006/relationships/customXml" Target="../ink/ink1615.xml"/><Relationship Id="rId241" Type="http://schemas.openxmlformats.org/officeDocument/2006/relationships/image" Target="../media/image1551.png"/><Relationship Id="rId240" Type="http://schemas.openxmlformats.org/officeDocument/2006/relationships/customXml" Target="../ink/ink1614.xml"/><Relationship Id="rId24" Type="http://schemas.openxmlformats.org/officeDocument/2006/relationships/image" Target="../media/image1444.png"/><Relationship Id="rId239" Type="http://schemas.openxmlformats.org/officeDocument/2006/relationships/image" Target="../media/image1550.png"/><Relationship Id="rId238" Type="http://schemas.openxmlformats.org/officeDocument/2006/relationships/customXml" Target="../ink/ink1613.xml"/><Relationship Id="rId237" Type="http://schemas.openxmlformats.org/officeDocument/2006/relationships/image" Target="../media/image1549.png"/><Relationship Id="rId236" Type="http://schemas.openxmlformats.org/officeDocument/2006/relationships/customXml" Target="../ink/ink1612.xml"/><Relationship Id="rId235" Type="http://schemas.openxmlformats.org/officeDocument/2006/relationships/image" Target="../media/image1548.png"/><Relationship Id="rId234" Type="http://schemas.openxmlformats.org/officeDocument/2006/relationships/customXml" Target="../ink/ink1611.xml"/><Relationship Id="rId233" Type="http://schemas.openxmlformats.org/officeDocument/2006/relationships/image" Target="../media/image1547.png"/><Relationship Id="rId232" Type="http://schemas.openxmlformats.org/officeDocument/2006/relationships/customXml" Target="../ink/ink1610.xml"/><Relationship Id="rId231" Type="http://schemas.openxmlformats.org/officeDocument/2006/relationships/image" Target="../media/image1546.png"/><Relationship Id="rId230" Type="http://schemas.openxmlformats.org/officeDocument/2006/relationships/customXml" Target="../ink/ink1609.xml"/><Relationship Id="rId23" Type="http://schemas.openxmlformats.org/officeDocument/2006/relationships/customXml" Target="../ink/ink1505.xml"/><Relationship Id="rId229" Type="http://schemas.openxmlformats.org/officeDocument/2006/relationships/image" Target="../media/image1545.png"/><Relationship Id="rId228" Type="http://schemas.openxmlformats.org/officeDocument/2006/relationships/customXml" Target="../ink/ink1608.xml"/><Relationship Id="rId227" Type="http://schemas.openxmlformats.org/officeDocument/2006/relationships/image" Target="../media/image1544.png"/><Relationship Id="rId226" Type="http://schemas.openxmlformats.org/officeDocument/2006/relationships/customXml" Target="../ink/ink1607.xml"/><Relationship Id="rId225" Type="http://schemas.openxmlformats.org/officeDocument/2006/relationships/image" Target="../media/image1543.png"/><Relationship Id="rId224" Type="http://schemas.openxmlformats.org/officeDocument/2006/relationships/customXml" Target="../ink/ink1606.xml"/><Relationship Id="rId223" Type="http://schemas.openxmlformats.org/officeDocument/2006/relationships/image" Target="../media/image1542.png"/><Relationship Id="rId222" Type="http://schemas.openxmlformats.org/officeDocument/2006/relationships/customXml" Target="../ink/ink1605.xml"/><Relationship Id="rId221" Type="http://schemas.openxmlformats.org/officeDocument/2006/relationships/image" Target="../media/image1541.png"/><Relationship Id="rId220" Type="http://schemas.openxmlformats.org/officeDocument/2006/relationships/customXml" Target="../ink/ink1604.xml"/><Relationship Id="rId22" Type="http://schemas.openxmlformats.org/officeDocument/2006/relationships/image" Target="../media/image1443.png"/><Relationship Id="rId219" Type="http://schemas.openxmlformats.org/officeDocument/2006/relationships/image" Target="../media/image1540.png"/><Relationship Id="rId218" Type="http://schemas.openxmlformats.org/officeDocument/2006/relationships/customXml" Target="../ink/ink1603.xml"/><Relationship Id="rId217" Type="http://schemas.openxmlformats.org/officeDocument/2006/relationships/image" Target="../media/image1539.png"/><Relationship Id="rId216" Type="http://schemas.openxmlformats.org/officeDocument/2006/relationships/customXml" Target="../ink/ink1602.xml"/><Relationship Id="rId215" Type="http://schemas.openxmlformats.org/officeDocument/2006/relationships/image" Target="../media/image1538.png"/><Relationship Id="rId214" Type="http://schemas.openxmlformats.org/officeDocument/2006/relationships/customXml" Target="../ink/ink1601.xml"/><Relationship Id="rId213" Type="http://schemas.openxmlformats.org/officeDocument/2006/relationships/image" Target="../media/image1537.png"/><Relationship Id="rId212" Type="http://schemas.openxmlformats.org/officeDocument/2006/relationships/customXml" Target="../ink/ink1600.xml"/><Relationship Id="rId211" Type="http://schemas.openxmlformats.org/officeDocument/2006/relationships/image" Target="../media/image1536.png"/><Relationship Id="rId210" Type="http://schemas.openxmlformats.org/officeDocument/2006/relationships/customXml" Target="../ink/ink1599.xml"/><Relationship Id="rId21" Type="http://schemas.openxmlformats.org/officeDocument/2006/relationships/customXml" Target="../ink/ink1504.xml"/><Relationship Id="rId209" Type="http://schemas.openxmlformats.org/officeDocument/2006/relationships/image" Target="../media/image1535.png"/><Relationship Id="rId208" Type="http://schemas.openxmlformats.org/officeDocument/2006/relationships/customXml" Target="../ink/ink1598.xml"/><Relationship Id="rId207" Type="http://schemas.openxmlformats.org/officeDocument/2006/relationships/image" Target="../media/image1534.png"/><Relationship Id="rId206" Type="http://schemas.openxmlformats.org/officeDocument/2006/relationships/customXml" Target="../ink/ink1597.xml"/><Relationship Id="rId205" Type="http://schemas.openxmlformats.org/officeDocument/2006/relationships/image" Target="../media/image1533.png"/><Relationship Id="rId204" Type="http://schemas.openxmlformats.org/officeDocument/2006/relationships/customXml" Target="../ink/ink1596.xml"/><Relationship Id="rId203" Type="http://schemas.openxmlformats.org/officeDocument/2006/relationships/image" Target="../media/image1532.png"/><Relationship Id="rId202" Type="http://schemas.openxmlformats.org/officeDocument/2006/relationships/customXml" Target="../ink/ink1595.xml"/><Relationship Id="rId201" Type="http://schemas.openxmlformats.org/officeDocument/2006/relationships/image" Target="../media/image1531.png"/><Relationship Id="rId200" Type="http://schemas.openxmlformats.org/officeDocument/2006/relationships/customXml" Target="../ink/ink1594.xml"/><Relationship Id="rId20" Type="http://schemas.openxmlformats.org/officeDocument/2006/relationships/image" Target="../media/image1442.png"/><Relationship Id="rId2" Type="http://schemas.openxmlformats.org/officeDocument/2006/relationships/image" Target="../media/image1433.png"/><Relationship Id="rId199" Type="http://schemas.openxmlformats.org/officeDocument/2006/relationships/image" Target="../media/image1530.png"/><Relationship Id="rId198" Type="http://schemas.openxmlformats.org/officeDocument/2006/relationships/customXml" Target="../ink/ink1593.xml"/><Relationship Id="rId197" Type="http://schemas.openxmlformats.org/officeDocument/2006/relationships/image" Target="../media/image1529.png"/><Relationship Id="rId196" Type="http://schemas.openxmlformats.org/officeDocument/2006/relationships/customXml" Target="../ink/ink1592.xml"/><Relationship Id="rId195" Type="http://schemas.openxmlformats.org/officeDocument/2006/relationships/image" Target="../media/image1528.png"/><Relationship Id="rId194" Type="http://schemas.openxmlformats.org/officeDocument/2006/relationships/customXml" Target="../ink/ink1591.xml"/><Relationship Id="rId193" Type="http://schemas.openxmlformats.org/officeDocument/2006/relationships/image" Target="../media/image1527.png"/><Relationship Id="rId192" Type="http://schemas.openxmlformats.org/officeDocument/2006/relationships/customXml" Target="../ink/ink1590.xml"/><Relationship Id="rId191" Type="http://schemas.openxmlformats.org/officeDocument/2006/relationships/image" Target="../media/image1526.png"/><Relationship Id="rId190" Type="http://schemas.openxmlformats.org/officeDocument/2006/relationships/customXml" Target="../ink/ink1589.xml"/><Relationship Id="rId19" Type="http://schemas.openxmlformats.org/officeDocument/2006/relationships/customXml" Target="../ink/ink1503.xml"/><Relationship Id="rId189" Type="http://schemas.openxmlformats.org/officeDocument/2006/relationships/image" Target="../media/image1525.png"/><Relationship Id="rId188" Type="http://schemas.openxmlformats.org/officeDocument/2006/relationships/customXml" Target="../ink/ink1588.xml"/><Relationship Id="rId187" Type="http://schemas.openxmlformats.org/officeDocument/2006/relationships/image" Target="../media/image1524.png"/><Relationship Id="rId186" Type="http://schemas.openxmlformats.org/officeDocument/2006/relationships/customXml" Target="../ink/ink1587.xml"/><Relationship Id="rId185" Type="http://schemas.openxmlformats.org/officeDocument/2006/relationships/image" Target="../media/image1523.png"/><Relationship Id="rId184" Type="http://schemas.openxmlformats.org/officeDocument/2006/relationships/customXml" Target="../ink/ink1586.xml"/><Relationship Id="rId183" Type="http://schemas.openxmlformats.org/officeDocument/2006/relationships/image" Target="../media/image1522.png"/><Relationship Id="rId182" Type="http://schemas.openxmlformats.org/officeDocument/2006/relationships/customXml" Target="../ink/ink1585.xml"/><Relationship Id="rId181" Type="http://schemas.openxmlformats.org/officeDocument/2006/relationships/image" Target="../media/image1521.png"/><Relationship Id="rId180" Type="http://schemas.openxmlformats.org/officeDocument/2006/relationships/customXml" Target="../ink/ink1584.xml"/><Relationship Id="rId18" Type="http://schemas.openxmlformats.org/officeDocument/2006/relationships/image" Target="../media/image1441.png"/><Relationship Id="rId179" Type="http://schemas.openxmlformats.org/officeDocument/2006/relationships/image" Target="../media/image1520.png"/><Relationship Id="rId178" Type="http://schemas.openxmlformats.org/officeDocument/2006/relationships/customXml" Target="../ink/ink1583.xml"/><Relationship Id="rId177" Type="http://schemas.openxmlformats.org/officeDocument/2006/relationships/image" Target="../media/image1519.png"/><Relationship Id="rId176" Type="http://schemas.openxmlformats.org/officeDocument/2006/relationships/customXml" Target="../ink/ink1582.xml"/><Relationship Id="rId175" Type="http://schemas.openxmlformats.org/officeDocument/2006/relationships/image" Target="../media/image1518.png"/><Relationship Id="rId174" Type="http://schemas.openxmlformats.org/officeDocument/2006/relationships/customXml" Target="../ink/ink1581.xml"/><Relationship Id="rId173" Type="http://schemas.openxmlformats.org/officeDocument/2006/relationships/image" Target="../media/image1517.png"/><Relationship Id="rId172" Type="http://schemas.openxmlformats.org/officeDocument/2006/relationships/customXml" Target="../ink/ink1580.xml"/><Relationship Id="rId171" Type="http://schemas.openxmlformats.org/officeDocument/2006/relationships/image" Target="../media/image1516.png"/><Relationship Id="rId170" Type="http://schemas.openxmlformats.org/officeDocument/2006/relationships/customXml" Target="../ink/ink1579.xml"/><Relationship Id="rId17" Type="http://schemas.openxmlformats.org/officeDocument/2006/relationships/customXml" Target="../ink/ink1502.xml"/><Relationship Id="rId169" Type="http://schemas.openxmlformats.org/officeDocument/2006/relationships/image" Target="../media/image1515.png"/><Relationship Id="rId168" Type="http://schemas.openxmlformats.org/officeDocument/2006/relationships/customXml" Target="../ink/ink1578.xml"/><Relationship Id="rId167" Type="http://schemas.openxmlformats.org/officeDocument/2006/relationships/image" Target="../media/image1514.png"/><Relationship Id="rId166" Type="http://schemas.openxmlformats.org/officeDocument/2006/relationships/customXml" Target="../ink/ink1577.xml"/><Relationship Id="rId165" Type="http://schemas.openxmlformats.org/officeDocument/2006/relationships/image" Target="../media/image1513.png"/><Relationship Id="rId164" Type="http://schemas.openxmlformats.org/officeDocument/2006/relationships/customXml" Target="../ink/ink1576.xml"/><Relationship Id="rId163" Type="http://schemas.openxmlformats.org/officeDocument/2006/relationships/customXml" Target="../ink/ink1575.xml"/><Relationship Id="rId162" Type="http://schemas.openxmlformats.org/officeDocument/2006/relationships/image" Target="../media/image1512.png"/><Relationship Id="rId161" Type="http://schemas.openxmlformats.org/officeDocument/2006/relationships/customXml" Target="../ink/ink1574.xml"/><Relationship Id="rId160" Type="http://schemas.openxmlformats.org/officeDocument/2006/relationships/image" Target="../media/image1511.png"/><Relationship Id="rId16" Type="http://schemas.openxmlformats.org/officeDocument/2006/relationships/image" Target="../media/image1440.png"/><Relationship Id="rId159" Type="http://schemas.openxmlformats.org/officeDocument/2006/relationships/customXml" Target="../ink/ink1573.xml"/><Relationship Id="rId158" Type="http://schemas.openxmlformats.org/officeDocument/2006/relationships/image" Target="../media/image1510.png"/><Relationship Id="rId157" Type="http://schemas.openxmlformats.org/officeDocument/2006/relationships/customXml" Target="../ink/ink1572.xml"/><Relationship Id="rId156" Type="http://schemas.openxmlformats.org/officeDocument/2006/relationships/image" Target="../media/image1509.png"/><Relationship Id="rId155" Type="http://schemas.openxmlformats.org/officeDocument/2006/relationships/customXml" Target="../ink/ink1571.xml"/><Relationship Id="rId154" Type="http://schemas.openxmlformats.org/officeDocument/2006/relationships/image" Target="../media/image1508.png"/><Relationship Id="rId153" Type="http://schemas.openxmlformats.org/officeDocument/2006/relationships/customXml" Target="../ink/ink1570.xml"/><Relationship Id="rId152" Type="http://schemas.openxmlformats.org/officeDocument/2006/relationships/image" Target="../media/image1507.png"/><Relationship Id="rId151" Type="http://schemas.openxmlformats.org/officeDocument/2006/relationships/customXml" Target="../ink/ink1569.xml"/><Relationship Id="rId150" Type="http://schemas.openxmlformats.org/officeDocument/2006/relationships/image" Target="../media/image1506.png"/><Relationship Id="rId15" Type="http://schemas.openxmlformats.org/officeDocument/2006/relationships/customXml" Target="../ink/ink1501.xml"/><Relationship Id="rId149" Type="http://schemas.openxmlformats.org/officeDocument/2006/relationships/customXml" Target="../ink/ink1568.xml"/><Relationship Id="rId148" Type="http://schemas.openxmlformats.org/officeDocument/2006/relationships/image" Target="../media/image1505.png"/><Relationship Id="rId147" Type="http://schemas.openxmlformats.org/officeDocument/2006/relationships/customXml" Target="../ink/ink1567.xml"/><Relationship Id="rId146" Type="http://schemas.openxmlformats.org/officeDocument/2006/relationships/image" Target="../media/image1504.png"/><Relationship Id="rId145" Type="http://schemas.openxmlformats.org/officeDocument/2006/relationships/customXml" Target="../ink/ink1566.xml"/><Relationship Id="rId144" Type="http://schemas.openxmlformats.org/officeDocument/2006/relationships/image" Target="../media/image1503.png"/><Relationship Id="rId143" Type="http://schemas.openxmlformats.org/officeDocument/2006/relationships/customXml" Target="../ink/ink1565.xml"/><Relationship Id="rId142" Type="http://schemas.openxmlformats.org/officeDocument/2006/relationships/image" Target="../media/image1502.png"/><Relationship Id="rId141" Type="http://schemas.openxmlformats.org/officeDocument/2006/relationships/customXml" Target="../ink/ink1564.xml"/><Relationship Id="rId140" Type="http://schemas.openxmlformats.org/officeDocument/2006/relationships/image" Target="../media/image1501.png"/><Relationship Id="rId14" Type="http://schemas.openxmlformats.org/officeDocument/2006/relationships/image" Target="../media/image1439.png"/><Relationship Id="rId139" Type="http://schemas.openxmlformats.org/officeDocument/2006/relationships/customXml" Target="../ink/ink1563.xml"/><Relationship Id="rId138" Type="http://schemas.openxmlformats.org/officeDocument/2006/relationships/image" Target="../media/image1500.png"/><Relationship Id="rId137" Type="http://schemas.openxmlformats.org/officeDocument/2006/relationships/customXml" Target="../ink/ink1562.xml"/><Relationship Id="rId136" Type="http://schemas.openxmlformats.org/officeDocument/2006/relationships/image" Target="../media/image1499.png"/><Relationship Id="rId135" Type="http://schemas.openxmlformats.org/officeDocument/2006/relationships/customXml" Target="../ink/ink1561.xml"/><Relationship Id="rId134" Type="http://schemas.openxmlformats.org/officeDocument/2006/relationships/image" Target="../media/image1498.png"/><Relationship Id="rId133" Type="http://schemas.openxmlformats.org/officeDocument/2006/relationships/customXml" Target="../ink/ink1560.xml"/><Relationship Id="rId132" Type="http://schemas.openxmlformats.org/officeDocument/2006/relationships/image" Target="../media/image1497.png"/><Relationship Id="rId131" Type="http://schemas.openxmlformats.org/officeDocument/2006/relationships/customXml" Target="../ink/ink1559.xml"/><Relationship Id="rId130" Type="http://schemas.openxmlformats.org/officeDocument/2006/relationships/image" Target="../media/image1496.png"/><Relationship Id="rId13" Type="http://schemas.openxmlformats.org/officeDocument/2006/relationships/customXml" Target="../ink/ink1500.xml"/><Relationship Id="rId129" Type="http://schemas.openxmlformats.org/officeDocument/2006/relationships/customXml" Target="../ink/ink1558.xml"/><Relationship Id="rId128" Type="http://schemas.openxmlformats.org/officeDocument/2006/relationships/image" Target="../media/image1495.png"/><Relationship Id="rId127" Type="http://schemas.openxmlformats.org/officeDocument/2006/relationships/customXml" Target="../ink/ink1557.xml"/><Relationship Id="rId126" Type="http://schemas.openxmlformats.org/officeDocument/2006/relationships/image" Target="../media/image1494.png"/><Relationship Id="rId125" Type="http://schemas.openxmlformats.org/officeDocument/2006/relationships/customXml" Target="../ink/ink1556.xml"/><Relationship Id="rId124" Type="http://schemas.openxmlformats.org/officeDocument/2006/relationships/image" Target="../media/image1493.png"/><Relationship Id="rId123" Type="http://schemas.openxmlformats.org/officeDocument/2006/relationships/customXml" Target="../ink/ink1555.xml"/><Relationship Id="rId122" Type="http://schemas.openxmlformats.org/officeDocument/2006/relationships/image" Target="../media/image1492.png"/><Relationship Id="rId121" Type="http://schemas.openxmlformats.org/officeDocument/2006/relationships/customXml" Target="../ink/ink1554.xml"/><Relationship Id="rId120" Type="http://schemas.openxmlformats.org/officeDocument/2006/relationships/image" Target="../media/image1491.png"/><Relationship Id="rId12" Type="http://schemas.openxmlformats.org/officeDocument/2006/relationships/image" Target="../media/image1438.png"/><Relationship Id="rId119" Type="http://schemas.openxmlformats.org/officeDocument/2006/relationships/customXml" Target="../ink/ink1553.xml"/><Relationship Id="rId118" Type="http://schemas.openxmlformats.org/officeDocument/2006/relationships/image" Target="../media/image1490.png"/><Relationship Id="rId117" Type="http://schemas.openxmlformats.org/officeDocument/2006/relationships/customXml" Target="../ink/ink1552.xml"/><Relationship Id="rId116" Type="http://schemas.openxmlformats.org/officeDocument/2006/relationships/image" Target="../media/image1489.png"/><Relationship Id="rId115" Type="http://schemas.openxmlformats.org/officeDocument/2006/relationships/customXml" Target="../ink/ink1551.xml"/><Relationship Id="rId114" Type="http://schemas.openxmlformats.org/officeDocument/2006/relationships/image" Target="../media/image1488.png"/><Relationship Id="rId113" Type="http://schemas.openxmlformats.org/officeDocument/2006/relationships/customXml" Target="../ink/ink1550.xml"/><Relationship Id="rId112" Type="http://schemas.openxmlformats.org/officeDocument/2006/relationships/image" Target="../media/image1487.png"/><Relationship Id="rId111" Type="http://schemas.openxmlformats.org/officeDocument/2006/relationships/customXml" Target="../ink/ink1549.xml"/><Relationship Id="rId110" Type="http://schemas.openxmlformats.org/officeDocument/2006/relationships/image" Target="../media/image1486.png"/><Relationship Id="rId11" Type="http://schemas.openxmlformats.org/officeDocument/2006/relationships/customXml" Target="../ink/ink1499.xml"/><Relationship Id="rId109" Type="http://schemas.openxmlformats.org/officeDocument/2006/relationships/customXml" Target="../ink/ink1548.xml"/><Relationship Id="rId108" Type="http://schemas.openxmlformats.org/officeDocument/2006/relationships/image" Target="../media/image1485.png"/><Relationship Id="rId107" Type="http://schemas.openxmlformats.org/officeDocument/2006/relationships/customXml" Target="../ink/ink1547.xml"/><Relationship Id="rId106" Type="http://schemas.openxmlformats.org/officeDocument/2006/relationships/image" Target="../media/image1484.png"/><Relationship Id="rId105" Type="http://schemas.openxmlformats.org/officeDocument/2006/relationships/customXml" Target="../ink/ink1546.xml"/><Relationship Id="rId104" Type="http://schemas.openxmlformats.org/officeDocument/2006/relationships/image" Target="../media/image1483.png"/><Relationship Id="rId103" Type="http://schemas.openxmlformats.org/officeDocument/2006/relationships/customXml" Target="../ink/ink1545.xml"/><Relationship Id="rId102" Type="http://schemas.openxmlformats.org/officeDocument/2006/relationships/image" Target="../media/image1482.png"/><Relationship Id="rId101" Type="http://schemas.openxmlformats.org/officeDocument/2006/relationships/customXml" Target="../ink/ink1544.xml"/><Relationship Id="rId100" Type="http://schemas.openxmlformats.org/officeDocument/2006/relationships/image" Target="../media/image1481.png"/><Relationship Id="rId10" Type="http://schemas.openxmlformats.org/officeDocument/2006/relationships/image" Target="../media/image1437.png"/><Relationship Id="rId1" Type="http://schemas.openxmlformats.org/officeDocument/2006/relationships/customXml" Target="../ink/ink149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785.xml"/><Relationship Id="rId98" Type="http://schemas.openxmlformats.org/officeDocument/2006/relationships/image" Target="../media/image1715.png"/><Relationship Id="rId97" Type="http://schemas.openxmlformats.org/officeDocument/2006/relationships/customXml" Target="../ink/ink1784.xml"/><Relationship Id="rId96" Type="http://schemas.openxmlformats.org/officeDocument/2006/relationships/image" Target="../media/image1714.png"/><Relationship Id="rId95" Type="http://schemas.openxmlformats.org/officeDocument/2006/relationships/customXml" Target="../ink/ink1783.xml"/><Relationship Id="rId94" Type="http://schemas.openxmlformats.org/officeDocument/2006/relationships/image" Target="../media/image1713.png"/><Relationship Id="rId93" Type="http://schemas.openxmlformats.org/officeDocument/2006/relationships/customXml" Target="../ink/ink1782.xml"/><Relationship Id="rId92" Type="http://schemas.openxmlformats.org/officeDocument/2006/relationships/image" Target="../media/image1712.png"/><Relationship Id="rId91" Type="http://schemas.openxmlformats.org/officeDocument/2006/relationships/customXml" Target="../ink/ink1781.xml"/><Relationship Id="rId90" Type="http://schemas.openxmlformats.org/officeDocument/2006/relationships/image" Target="../media/image1711.png"/><Relationship Id="rId9" Type="http://schemas.openxmlformats.org/officeDocument/2006/relationships/customXml" Target="../ink/ink1740.xml"/><Relationship Id="rId89" Type="http://schemas.openxmlformats.org/officeDocument/2006/relationships/customXml" Target="../ink/ink1780.xml"/><Relationship Id="rId88" Type="http://schemas.openxmlformats.org/officeDocument/2006/relationships/image" Target="../media/image1710.png"/><Relationship Id="rId87" Type="http://schemas.openxmlformats.org/officeDocument/2006/relationships/customXml" Target="../ink/ink1779.xml"/><Relationship Id="rId86" Type="http://schemas.openxmlformats.org/officeDocument/2006/relationships/image" Target="../media/image1709.png"/><Relationship Id="rId85" Type="http://schemas.openxmlformats.org/officeDocument/2006/relationships/customXml" Target="../ink/ink1778.xml"/><Relationship Id="rId84" Type="http://schemas.openxmlformats.org/officeDocument/2006/relationships/image" Target="../media/image1708.png"/><Relationship Id="rId83" Type="http://schemas.openxmlformats.org/officeDocument/2006/relationships/customXml" Target="../ink/ink1777.xml"/><Relationship Id="rId82" Type="http://schemas.openxmlformats.org/officeDocument/2006/relationships/image" Target="../media/image1707.png"/><Relationship Id="rId81" Type="http://schemas.openxmlformats.org/officeDocument/2006/relationships/customXml" Target="../ink/ink1776.xml"/><Relationship Id="rId80" Type="http://schemas.openxmlformats.org/officeDocument/2006/relationships/image" Target="../media/image1706.png"/><Relationship Id="rId8" Type="http://schemas.openxmlformats.org/officeDocument/2006/relationships/image" Target="../media/image1670.png"/><Relationship Id="rId79" Type="http://schemas.openxmlformats.org/officeDocument/2006/relationships/customXml" Target="../ink/ink1775.xml"/><Relationship Id="rId78" Type="http://schemas.openxmlformats.org/officeDocument/2006/relationships/image" Target="../media/image1705.png"/><Relationship Id="rId77" Type="http://schemas.openxmlformats.org/officeDocument/2006/relationships/customXml" Target="../ink/ink1774.xml"/><Relationship Id="rId76" Type="http://schemas.openxmlformats.org/officeDocument/2006/relationships/image" Target="../media/image1704.png"/><Relationship Id="rId75" Type="http://schemas.openxmlformats.org/officeDocument/2006/relationships/customXml" Target="../ink/ink1773.xml"/><Relationship Id="rId74" Type="http://schemas.openxmlformats.org/officeDocument/2006/relationships/image" Target="../media/image1703.png"/><Relationship Id="rId73" Type="http://schemas.openxmlformats.org/officeDocument/2006/relationships/customXml" Target="../ink/ink1772.xml"/><Relationship Id="rId72" Type="http://schemas.openxmlformats.org/officeDocument/2006/relationships/image" Target="../media/image1702.png"/><Relationship Id="rId71" Type="http://schemas.openxmlformats.org/officeDocument/2006/relationships/customXml" Target="../ink/ink1771.xml"/><Relationship Id="rId70" Type="http://schemas.openxmlformats.org/officeDocument/2006/relationships/image" Target="../media/image1701.png"/><Relationship Id="rId7" Type="http://schemas.openxmlformats.org/officeDocument/2006/relationships/customXml" Target="../ink/ink1739.xml"/><Relationship Id="rId69" Type="http://schemas.openxmlformats.org/officeDocument/2006/relationships/customXml" Target="../ink/ink1770.xml"/><Relationship Id="rId68" Type="http://schemas.openxmlformats.org/officeDocument/2006/relationships/image" Target="../media/image1700.png"/><Relationship Id="rId67" Type="http://schemas.openxmlformats.org/officeDocument/2006/relationships/customXml" Target="../ink/ink1769.xml"/><Relationship Id="rId66" Type="http://schemas.openxmlformats.org/officeDocument/2006/relationships/image" Target="../media/image1699.png"/><Relationship Id="rId65" Type="http://schemas.openxmlformats.org/officeDocument/2006/relationships/customXml" Target="../ink/ink1768.xml"/><Relationship Id="rId64" Type="http://schemas.openxmlformats.org/officeDocument/2006/relationships/image" Target="../media/image1698.png"/><Relationship Id="rId63" Type="http://schemas.openxmlformats.org/officeDocument/2006/relationships/customXml" Target="../ink/ink1767.xml"/><Relationship Id="rId62" Type="http://schemas.openxmlformats.org/officeDocument/2006/relationships/image" Target="../media/image1697.png"/><Relationship Id="rId61" Type="http://schemas.openxmlformats.org/officeDocument/2006/relationships/customXml" Target="../ink/ink1766.xml"/><Relationship Id="rId60" Type="http://schemas.openxmlformats.org/officeDocument/2006/relationships/image" Target="../media/image1696.png"/><Relationship Id="rId6" Type="http://schemas.openxmlformats.org/officeDocument/2006/relationships/image" Target="../media/image1669.png"/><Relationship Id="rId59" Type="http://schemas.openxmlformats.org/officeDocument/2006/relationships/customXml" Target="../ink/ink1765.xml"/><Relationship Id="rId58" Type="http://schemas.openxmlformats.org/officeDocument/2006/relationships/image" Target="../media/image1695.png"/><Relationship Id="rId57" Type="http://schemas.openxmlformats.org/officeDocument/2006/relationships/customXml" Target="../ink/ink1764.xml"/><Relationship Id="rId56" Type="http://schemas.openxmlformats.org/officeDocument/2006/relationships/image" Target="../media/image1694.png"/><Relationship Id="rId55" Type="http://schemas.openxmlformats.org/officeDocument/2006/relationships/customXml" Target="../ink/ink1763.xml"/><Relationship Id="rId54" Type="http://schemas.openxmlformats.org/officeDocument/2006/relationships/image" Target="../media/image1693.png"/><Relationship Id="rId53" Type="http://schemas.openxmlformats.org/officeDocument/2006/relationships/customXml" Target="../ink/ink1762.xml"/><Relationship Id="rId52" Type="http://schemas.openxmlformats.org/officeDocument/2006/relationships/image" Target="../media/image1692.png"/><Relationship Id="rId51" Type="http://schemas.openxmlformats.org/officeDocument/2006/relationships/customXml" Target="../ink/ink1761.xml"/><Relationship Id="rId50" Type="http://schemas.openxmlformats.org/officeDocument/2006/relationships/image" Target="../media/image1691.png"/><Relationship Id="rId5" Type="http://schemas.openxmlformats.org/officeDocument/2006/relationships/customXml" Target="../ink/ink1738.xml"/><Relationship Id="rId49" Type="http://schemas.openxmlformats.org/officeDocument/2006/relationships/customXml" Target="../ink/ink1760.xml"/><Relationship Id="rId48" Type="http://schemas.openxmlformats.org/officeDocument/2006/relationships/image" Target="../media/image1690.png"/><Relationship Id="rId47" Type="http://schemas.openxmlformats.org/officeDocument/2006/relationships/customXml" Target="../ink/ink1759.xml"/><Relationship Id="rId46" Type="http://schemas.openxmlformats.org/officeDocument/2006/relationships/image" Target="../media/image1689.png"/><Relationship Id="rId45" Type="http://schemas.openxmlformats.org/officeDocument/2006/relationships/customXml" Target="../ink/ink1758.xml"/><Relationship Id="rId44" Type="http://schemas.openxmlformats.org/officeDocument/2006/relationships/image" Target="../media/image1688.png"/><Relationship Id="rId43" Type="http://schemas.openxmlformats.org/officeDocument/2006/relationships/customXml" Target="../ink/ink1757.xml"/><Relationship Id="rId42" Type="http://schemas.openxmlformats.org/officeDocument/2006/relationships/image" Target="../media/image1687.png"/><Relationship Id="rId41" Type="http://schemas.openxmlformats.org/officeDocument/2006/relationships/customXml" Target="../ink/ink1756.xml"/><Relationship Id="rId40" Type="http://schemas.openxmlformats.org/officeDocument/2006/relationships/image" Target="../media/image1686.png"/><Relationship Id="rId4" Type="http://schemas.openxmlformats.org/officeDocument/2006/relationships/image" Target="../media/image1668.png"/><Relationship Id="rId39" Type="http://schemas.openxmlformats.org/officeDocument/2006/relationships/customXml" Target="../ink/ink1755.xml"/><Relationship Id="rId38" Type="http://schemas.openxmlformats.org/officeDocument/2006/relationships/image" Target="../media/image1685.png"/><Relationship Id="rId37" Type="http://schemas.openxmlformats.org/officeDocument/2006/relationships/customXml" Target="../ink/ink1754.xml"/><Relationship Id="rId36" Type="http://schemas.openxmlformats.org/officeDocument/2006/relationships/image" Target="../media/image1684.png"/><Relationship Id="rId35" Type="http://schemas.openxmlformats.org/officeDocument/2006/relationships/customXml" Target="../ink/ink1753.xml"/><Relationship Id="rId34" Type="http://schemas.openxmlformats.org/officeDocument/2006/relationships/image" Target="../media/image1683.png"/><Relationship Id="rId33" Type="http://schemas.openxmlformats.org/officeDocument/2006/relationships/customXml" Target="../ink/ink1752.xml"/><Relationship Id="rId32" Type="http://schemas.openxmlformats.org/officeDocument/2006/relationships/image" Target="../media/image1682.png"/><Relationship Id="rId31" Type="http://schemas.openxmlformats.org/officeDocument/2006/relationships/customXml" Target="../ink/ink1751.xml"/><Relationship Id="rId30" Type="http://schemas.openxmlformats.org/officeDocument/2006/relationships/image" Target="../media/image1681.png"/><Relationship Id="rId3" Type="http://schemas.openxmlformats.org/officeDocument/2006/relationships/customXml" Target="../ink/ink1737.xml"/><Relationship Id="rId29" Type="http://schemas.openxmlformats.org/officeDocument/2006/relationships/customXml" Target="../ink/ink1750.xml"/><Relationship Id="rId28" Type="http://schemas.openxmlformats.org/officeDocument/2006/relationships/image" Target="../media/image1680.png"/><Relationship Id="rId27" Type="http://schemas.openxmlformats.org/officeDocument/2006/relationships/customXml" Target="../ink/ink1749.xml"/><Relationship Id="rId26" Type="http://schemas.openxmlformats.org/officeDocument/2006/relationships/image" Target="../media/image1679.png"/><Relationship Id="rId25" Type="http://schemas.openxmlformats.org/officeDocument/2006/relationships/customXml" Target="../ink/ink1748.xml"/><Relationship Id="rId24" Type="http://schemas.openxmlformats.org/officeDocument/2006/relationships/image" Target="../media/image1678.png"/><Relationship Id="rId23" Type="http://schemas.openxmlformats.org/officeDocument/2006/relationships/customXml" Target="../ink/ink1747.xml"/><Relationship Id="rId22" Type="http://schemas.openxmlformats.org/officeDocument/2006/relationships/image" Target="../media/image1677.png"/><Relationship Id="rId210" Type="http://schemas.openxmlformats.org/officeDocument/2006/relationships/slideLayout" Target="../slideLayouts/slideLayout2.xml"/><Relationship Id="rId21" Type="http://schemas.openxmlformats.org/officeDocument/2006/relationships/customXml" Target="../ink/ink1746.xml"/><Relationship Id="rId209" Type="http://schemas.openxmlformats.org/officeDocument/2006/relationships/tags" Target="../tags/tag89.xml"/><Relationship Id="rId208" Type="http://schemas.openxmlformats.org/officeDocument/2006/relationships/image" Target="../media/image1770.png"/><Relationship Id="rId207" Type="http://schemas.openxmlformats.org/officeDocument/2006/relationships/customXml" Target="../ink/ink1839.xml"/><Relationship Id="rId206" Type="http://schemas.openxmlformats.org/officeDocument/2006/relationships/image" Target="../media/image1769.png"/><Relationship Id="rId205" Type="http://schemas.openxmlformats.org/officeDocument/2006/relationships/customXml" Target="../ink/ink1838.xml"/><Relationship Id="rId204" Type="http://schemas.openxmlformats.org/officeDocument/2006/relationships/image" Target="../media/image1768.png"/><Relationship Id="rId203" Type="http://schemas.openxmlformats.org/officeDocument/2006/relationships/customXml" Target="../ink/ink1837.xml"/><Relationship Id="rId202" Type="http://schemas.openxmlformats.org/officeDocument/2006/relationships/image" Target="../media/image1767.png"/><Relationship Id="rId201" Type="http://schemas.openxmlformats.org/officeDocument/2006/relationships/customXml" Target="../ink/ink1836.xml"/><Relationship Id="rId200" Type="http://schemas.openxmlformats.org/officeDocument/2006/relationships/image" Target="../media/image1766.png"/><Relationship Id="rId20" Type="http://schemas.openxmlformats.org/officeDocument/2006/relationships/image" Target="../media/image1676.png"/><Relationship Id="rId2" Type="http://schemas.openxmlformats.org/officeDocument/2006/relationships/image" Target="../media/image1667.png"/><Relationship Id="rId199" Type="http://schemas.openxmlformats.org/officeDocument/2006/relationships/customXml" Target="../ink/ink1835.xml"/><Relationship Id="rId198" Type="http://schemas.openxmlformats.org/officeDocument/2006/relationships/image" Target="../media/image1765.png"/><Relationship Id="rId197" Type="http://schemas.openxmlformats.org/officeDocument/2006/relationships/customXml" Target="../ink/ink1834.xml"/><Relationship Id="rId196" Type="http://schemas.openxmlformats.org/officeDocument/2006/relationships/image" Target="../media/image1764.png"/><Relationship Id="rId195" Type="http://schemas.openxmlformats.org/officeDocument/2006/relationships/customXml" Target="../ink/ink1833.xml"/><Relationship Id="rId194" Type="http://schemas.openxmlformats.org/officeDocument/2006/relationships/image" Target="../media/image1763.png"/><Relationship Id="rId193" Type="http://schemas.openxmlformats.org/officeDocument/2006/relationships/customXml" Target="../ink/ink1832.xml"/><Relationship Id="rId192" Type="http://schemas.openxmlformats.org/officeDocument/2006/relationships/image" Target="../media/image1762.png"/><Relationship Id="rId191" Type="http://schemas.openxmlformats.org/officeDocument/2006/relationships/customXml" Target="../ink/ink1831.xml"/><Relationship Id="rId190" Type="http://schemas.openxmlformats.org/officeDocument/2006/relationships/image" Target="../media/image1761.png"/><Relationship Id="rId19" Type="http://schemas.openxmlformats.org/officeDocument/2006/relationships/customXml" Target="../ink/ink1745.xml"/><Relationship Id="rId189" Type="http://schemas.openxmlformats.org/officeDocument/2006/relationships/customXml" Target="../ink/ink1830.xml"/><Relationship Id="rId188" Type="http://schemas.openxmlformats.org/officeDocument/2006/relationships/image" Target="../media/image1760.png"/><Relationship Id="rId187" Type="http://schemas.openxmlformats.org/officeDocument/2006/relationships/customXml" Target="../ink/ink1829.xml"/><Relationship Id="rId186" Type="http://schemas.openxmlformats.org/officeDocument/2006/relationships/image" Target="../media/image1759.png"/><Relationship Id="rId185" Type="http://schemas.openxmlformats.org/officeDocument/2006/relationships/customXml" Target="../ink/ink1828.xml"/><Relationship Id="rId184" Type="http://schemas.openxmlformats.org/officeDocument/2006/relationships/image" Target="../media/image1758.png"/><Relationship Id="rId183" Type="http://schemas.openxmlformats.org/officeDocument/2006/relationships/customXml" Target="../ink/ink1827.xml"/><Relationship Id="rId182" Type="http://schemas.openxmlformats.org/officeDocument/2006/relationships/image" Target="../media/image1757.png"/><Relationship Id="rId181" Type="http://schemas.openxmlformats.org/officeDocument/2006/relationships/customXml" Target="../ink/ink1826.xml"/><Relationship Id="rId180" Type="http://schemas.openxmlformats.org/officeDocument/2006/relationships/image" Target="../media/image1756.png"/><Relationship Id="rId18" Type="http://schemas.openxmlformats.org/officeDocument/2006/relationships/image" Target="../media/image1675.png"/><Relationship Id="rId179" Type="http://schemas.openxmlformats.org/officeDocument/2006/relationships/customXml" Target="../ink/ink1825.xml"/><Relationship Id="rId178" Type="http://schemas.openxmlformats.org/officeDocument/2006/relationships/image" Target="../media/image1755.png"/><Relationship Id="rId177" Type="http://schemas.openxmlformats.org/officeDocument/2006/relationships/customXml" Target="../ink/ink1824.xml"/><Relationship Id="rId176" Type="http://schemas.openxmlformats.org/officeDocument/2006/relationships/image" Target="../media/image1754.png"/><Relationship Id="rId175" Type="http://schemas.openxmlformats.org/officeDocument/2006/relationships/customXml" Target="../ink/ink1823.xml"/><Relationship Id="rId174" Type="http://schemas.openxmlformats.org/officeDocument/2006/relationships/image" Target="../media/image1753.png"/><Relationship Id="rId173" Type="http://schemas.openxmlformats.org/officeDocument/2006/relationships/customXml" Target="../ink/ink1822.xml"/><Relationship Id="rId172" Type="http://schemas.openxmlformats.org/officeDocument/2006/relationships/image" Target="../media/image1752.png"/><Relationship Id="rId171" Type="http://schemas.openxmlformats.org/officeDocument/2006/relationships/customXml" Target="../ink/ink1821.xml"/><Relationship Id="rId170" Type="http://schemas.openxmlformats.org/officeDocument/2006/relationships/image" Target="../media/image1751.png"/><Relationship Id="rId17" Type="http://schemas.openxmlformats.org/officeDocument/2006/relationships/customXml" Target="../ink/ink1744.xml"/><Relationship Id="rId169" Type="http://schemas.openxmlformats.org/officeDocument/2006/relationships/customXml" Target="../ink/ink1820.xml"/><Relationship Id="rId168" Type="http://schemas.openxmlformats.org/officeDocument/2006/relationships/image" Target="../media/image1750.png"/><Relationship Id="rId167" Type="http://schemas.openxmlformats.org/officeDocument/2006/relationships/customXml" Target="../ink/ink1819.xml"/><Relationship Id="rId166" Type="http://schemas.openxmlformats.org/officeDocument/2006/relationships/image" Target="../media/image1749.png"/><Relationship Id="rId165" Type="http://schemas.openxmlformats.org/officeDocument/2006/relationships/customXml" Target="../ink/ink1818.xml"/><Relationship Id="rId164" Type="http://schemas.openxmlformats.org/officeDocument/2006/relationships/image" Target="../media/image1748.png"/><Relationship Id="rId163" Type="http://schemas.openxmlformats.org/officeDocument/2006/relationships/customXml" Target="../ink/ink1817.xml"/><Relationship Id="rId162" Type="http://schemas.openxmlformats.org/officeDocument/2006/relationships/image" Target="../media/image1747.png"/><Relationship Id="rId161" Type="http://schemas.openxmlformats.org/officeDocument/2006/relationships/customXml" Target="../ink/ink1816.xml"/><Relationship Id="rId160" Type="http://schemas.openxmlformats.org/officeDocument/2006/relationships/image" Target="../media/image1746.png"/><Relationship Id="rId16" Type="http://schemas.openxmlformats.org/officeDocument/2006/relationships/image" Target="../media/image1674.png"/><Relationship Id="rId159" Type="http://schemas.openxmlformats.org/officeDocument/2006/relationships/customXml" Target="../ink/ink1815.xml"/><Relationship Id="rId158" Type="http://schemas.openxmlformats.org/officeDocument/2006/relationships/image" Target="../media/image1745.png"/><Relationship Id="rId157" Type="http://schemas.openxmlformats.org/officeDocument/2006/relationships/customXml" Target="../ink/ink1814.xml"/><Relationship Id="rId156" Type="http://schemas.openxmlformats.org/officeDocument/2006/relationships/image" Target="../media/image1744.png"/><Relationship Id="rId155" Type="http://schemas.openxmlformats.org/officeDocument/2006/relationships/customXml" Target="../ink/ink1813.xml"/><Relationship Id="rId154" Type="http://schemas.openxmlformats.org/officeDocument/2006/relationships/image" Target="../media/image1743.png"/><Relationship Id="rId153" Type="http://schemas.openxmlformats.org/officeDocument/2006/relationships/customXml" Target="../ink/ink1812.xml"/><Relationship Id="rId152" Type="http://schemas.openxmlformats.org/officeDocument/2006/relationships/image" Target="../media/image1742.png"/><Relationship Id="rId151" Type="http://schemas.openxmlformats.org/officeDocument/2006/relationships/customXml" Target="../ink/ink1811.xml"/><Relationship Id="rId150" Type="http://schemas.openxmlformats.org/officeDocument/2006/relationships/image" Target="../media/image1741.png"/><Relationship Id="rId15" Type="http://schemas.openxmlformats.org/officeDocument/2006/relationships/customXml" Target="../ink/ink1743.xml"/><Relationship Id="rId149" Type="http://schemas.openxmlformats.org/officeDocument/2006/relationships/customXml" Target="../ink/ink1810.xml"/><Relationship Id="rId148" Type="http://schemas.openxmlformats.org/officeDocument/2006/relationships/image" Target="../media/image1740.png"/><Relationship Id="rId147" Type="http://schemas.openxmlformats.org/officeDocument/2006/relationships/customXml" Target="../ink/ink1809.xml"/><Relationship Id="rId146" Type="http://schemas.openxmlformats.org/officeDocument/2006/relationships/image" Target="../media/image1739.png"/><Relationship Id="rId145" Type="http://schemas.openxmlformats.org/officeDocument/2006/relationships/customXml" Target="../ink/ink1808.xml"/><Relationship Id="rId144" Type="http://schemas.openxmlformats.org/officeDocument/2006/relationships/image" Target="../media/image1738.png"/><Relationship Id="rId143" Type="http://schemas.openxmlformats.org/officeDocument/2006/relationships/customXml" Target="../ink/ink1807.xml"/><Relationship Id="rId142" Type="http://schemas.openxmlformats.org/officeDocument/2006/relationships/image" Target="../media/image1737.png"/><Relationship Id="rId141" Type="http://schemas.openxmlformats.org/officeDocument/2006/relationships/customXml" Target="../ink/ink1806.xml"/><Relationship Id="rId140" Type="http://schemas.openxmlformats.org/officeDocument/2006/relationships/image" Target="../media/image1736.png"/><Relationship Id="rId14" Type="http://schemas.openxmlformats.org/officeDocument/2006/relationships/image" Target="../media/image1673.png"/><Relationship Id="rId139" Type="http://schemas.openxmlformats.org/officeDocument/2006/relationships/customXml" Target="../ink/ink1805.xml"/><Relationship Id="rId138" Type="http://schemas.openxmlformats.org/officeDocument/2006/relationships/image" Target="../media/image1735.png"/><Relationship Id="rId137" Type="http://schemas.openxmlformats.org/officeDocument/2006/relationships/customXml" Target="../ink/ink1804.xml"/><Relationship Id="rId136" Type="http://schemas.openxmlformats.org/officeDocument/2006/relationships/image" Target="../media/image1734.png"/><Relationship Id="rId135" Type="http://schemas.openxmlformats.org/officeDocument/2006/relationships/customXml" Target="../ink/ink1803.xml"/><Relationship Id="rId134" Type="http://schemas.openxmlformats.org/officeDocument/2006/relationships/image" Target="../media/image1733.png"/><Relationship Id="rId133" Type="http://schemas.openxmlformats.org/officeDocument/2006/relationships/customXml" Target="../ink/ink1802.xml"/><Relationship Id="rId132" Type="http://schemas.openxmlformats.org/officeDocument/2006/relationships/image" Target="../media/image1732.png"/><Relationship Id="rId131" Type="http://schemas.openxmlformats.org/officeDocument/2006/relationships/customXml" Target="../ink/ink1801.xml"/><Relationship Id="rId130" Type="http://schemas.openxmlformats.org/officeDocument/2006/relationships/image" Target="../media/image1731.png"/><Relationship Id="rId13" Type="http://schemas.openxmlformats.org/officeDocument/2006/relationships/customXml" Target="../ink/ink1742.xml"/><Relationship Id="rId129" Type="http://schemas.openxmlformats.org/officeDocument/2006/relationships/customXml" Target="../ink/ink1800.xml"/><Relationship Id="rId128" Type="http://schemas.openxmlformats.org/officeDocument/2006/relationships/image" Target="../media/image1730.png"/><Relationship Id="rId127" Type="http://schemas.openxmlformats.org/officeDocument/2006/relationships/customXml" Target="../ink/ink1799.xml"/><Relationship Id="rId126" Type="http://schemas.openxmlformats.org/officeDocument/2006/relationships/image" Target="../media/image1729.png"/><Relationship Id="rId125" Type="http://schemas.openxmlformats.org/officeDocument/2006/relationships/customXml" Target="../ink/ink1798.xml"/><Relationship Id="rId124" Type="http://schemas.openxmlformats.org/officeDocument/2006/relationships/image" Target="../media/image1728.png"/><Relationship Id="rId123" Type="http://schemas.openxmlformats.org/officeDocument/2006/relationships/customXml" Target="../ink/ink1797.xml"/><Relationship Id="rId122" Type="http://schemas.openxmlformats.org/officeDocument/2006/relationships/image" Target="../media/image1727.png"/><Relationship Id="rId121" Type="http://schemas.openxmlformats.org/officeDocument/2006/relationships/customXml" Target="../ink/ink1796.xml"/><Relationship Id="rId120" Type="http://schemas.openxmlformats.org/officeDocument/2006/relationships/image" Target="../media/image1726.png"/><Relationship Id="rId12" Type="http://schemas.openxmlformats.org/officeDocument/2006/relationships/image" Target="../media/image1672.png"/><Relationship Id="rId119" Type="http://schemas.openxmlformats.org/officeDocument/2006/relationships/customXml" Target="../ink/ink1795.xml"/><Relationship Id="rId118" Type="http://schemas.openxmlformats.org/officeDocument/2006/relationships/image" Target="../media/image1725.png"/><Relationship Id="rId117" Type="http://schemas.openxmlformats.org/officeDocument/2006/relationships/customXml" Target="../ink/ink1794.xml"/><Relationship Id="rId116" Type="http://schemas.openxmlformats.org/officeDocument/2006/relationships/image" Target="../media/image1724.png"/><Relationship Id="rId115" Type="http://schemas.openxmlformats.org/officeDocument/2006/relationships/customXml" Target="../ink/ink1793.xml"/><Relationship Id="rId114" Type="http://schemas.openxmlformats.org/officeDocument/2006/relationships/image" Target="../media/image1723.png"/><Relationship Id="rId113" Type="http://schemas.openxmlformats.org/officeDocument/2006/relationships/customXml" Target="../ink/ink1792.xml"/><Relationship Id="rId112" Type="http://schemas.openxmlformats.org/officeDocument/2006/relationships/image" Target="../media/image1722.png"/><Relationship Id="rId111" Type="http://schemas.openxmlformats.org/officeDocument/2006/relationships/customXml" Target="../ink/ink1791.xml"/><Relationship Id="rId110" Type="http://schemas.openxmlformats.org/officeDocument/2006/relationships/image" Target="../media/image1721.png"/><Relationship Id="rId11" Type="http://schemas.openxmlformats.org/officeDocument/2006/relationships/customXml" Target="../ink/ink1741.xml"/><Relationship Id="rId109" Type="http://schemas.openxmlformats.org/officeDocument/2006/relationships/customXml" Target="../ink/ink1790.xml"/><Relationship Id="rId108" Type="http://schemas.openxmlformats.org/officeDocument/2006/relationships/image" Target="../media/image1720.png"/><Relationship Id="rId107" Type="http://schemas.openxmlformats.org/officeDocument/2006/relationships/customXml" Target="../ink/ink1789.xml"/><Relationship Id="rId106" Type="http://schemas.openxmlformats.org/officeDocument/2006/relationships/image" Target="../media/image1719.png"/><Relationship Id="rId105" Type="http://schemas.openxmlformats.org/officeDocument/2006/relationships/customXml" Target="../ink/ink1788.xml"/><Relationship Id="rId104" Type="http://schemas.openxmlformats.org/officeDocument/2006/relationships/image" Target="../media/image1718.png"/><Relationship Id="rId103" Type="http://schemas.openxmlformats.org/officeDocument/2006/relationships/customXml" Target="../ink/ink1787.xml"/><Relationship Id="rId102" Type="http://schemas.openxmlformats.org/officeDocument/2006/relationships/image" Target="../media/image1717.png"/><Relationship Id="rId101" Type="http://schemas.openxmlformats.org/officeDocument/2006/relationships/customXml" Target="../ink/ink1786.xml"/><Relationship Id="rId100" Type="http://schemas.openxmlformats.org/officeDocument/2006/relationships/image" Target="../media/image1716.png"/><Relationship Id="rId10" Type="http://schemas.openxmlformats.org/officeDocument/2006/relationships/image" Target="../media/image1671.png"/><Relationship Id="rId1" Type="http://schemas.openxmlformats.org/officeDocument/2006/relationships/customXml" Target="../ink/ink1736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89.xml"/><Relationship Id="rId98" Type="http://schemas.openxmlformats.org/officeDocument/2006/relationships/image" Target="../media/image1819.png"/><Relationship Id="rId97" Type="http://schemas.openxmlformats.org/officeDocument/2006/relationships/customXml" Target="../ink/ink1888.xml"/><Relationship Id="rId96" Type="http://schemas.openxmlformats.org/officeDocument/2006/relationships/image" Target="../media/image1818.png"/><Relationship Id="rId95" Type="http://schemas.openxmlformats.org/officeDocument/2006/relationships/customXml" Target="../ink/ink1887.xml"/><Relationship Id="rId94" Type="http://schemas.openxmlformats.org/officeDocument/2006/relationships/image" Target="../media/image1817.png"/><Relationship Id="rId93" Type="http://schemas.openxmlformats.org/officeDocument/2006/relationships/customXml" Target="../ink/ink1886.xml"/><Relationship Id="rId92" Type="http://schemas.openxmlformats.org/officeDocument/2006/relationships/image" Target="../media/image1816.png"/><Relationship Id="rId91" Type="http://schemas.openxmlformats.org/officeDocument/2006/relationships/customXml" Target="../ink/ink1885.xml"/><Relationship Id="rId90" Type="http://schemas.openxmlformats.org/officeDocument/2006/relationships/image" Target="../media/image1815.png"/><Relationship Id="rId9" Type="http://schemas.openxmlformats.org/officeDocument/2006/relationships/customXml" Target="../ink/ink1844.xml"/><Relationship Id="rId89" Type="http://schemas.openxmlformats.org/officeDocument/2006/relationships/customXml" Target="../ink/ink1884.xml"/><Relationship Id="rId88" Type="http://schemas.openxmlformats.org/officeDocument/2006/relationships/image" Target="../media/image1814.png"/><Relationship Id="rId87" Type="http://schemas.openxmlformats.org/officeDocument/2006/relationships/customXml" Target="../ink/ink1883.xml"/><Relationship Id="rId86" Type="http://schemas.openxmlformats.org/officeDocument/2006/relationships/image" Target="../media/image1813.png"/><Relationship Id="rId85" Type="http://schemas.openxmlformats.org/officeDocument/2006/relationships/customXml" Target="../ink/ink1882.xml"/><Relationship Id="rId84" Type="http://schemas.openxmlformats.org/officeDocument/2006/relationships/image" Target="../media/image1812.png"/><Relationship Id="rId83" Type="http://schemas.openxmlformats.org/officeDocument/2006/relationships/customXml" Target="../ink/ink1881.xml"/><Relationship Id="rId82" Type="http://schemas.openxmlformats.org/officeDocument/2006/relationships/image" Target="../media/image1811.png"/><Relationship Id="rId81" Type="http://schemas.openxmlformats.org/officeDocument/2006/relationships/customXml" Target="../ink/ink1880.xml"/><Relationship Id="rId80" Type="http://schemas.openxmlformats.org/officeDocument/2006/relationships/image" Target="../media/image1810.png"/><Relationship Id="rId8" Type="http://schemas.openxmlformats.org/officeDocument/2006/relationships/image" Target="../media/image1774.png"/><Relationship Id="rId79" Type="http://schemas.openxmlformats.org/officeDocument/2006/relationships/customXml" Target="../ink/ink1879.xml"/><Relationship Id="rId78" Type="http://schemas.openxmlformats.org/officeDocument/2006/relationships/image" Target="../media/image1809.png"/><Relationship Id="rId77" Type="http://schemas.openxmlformats.org/officeDocument/2006/relationships/customXml" Target="../ink/ink1878.xml"/><Relationship Id="rId76" Type="http://schemas.openxmlformats.org/officeDocument/2006/relationships/image" Target="../media/image1808.png"/><Relationship Id="rId75" Type="http://schemas.openxmlformats.org/officeDocument/2006/relationships/customXml" Target="../ink/ink1877.xml"/><Relationship Id="rId74" Type="http://schemas.openxmlformats.org/officeDocument/2006/relationships/image" Target="../media/image1807.png"/><Relationship Id="rId73" Type="http://schemas.openxmlformats.org/officeDocument/2006/relationships/customXml" Target="../ink/ink1876.xml"/><Relationship Id="rId72" Type="http://schemas.openxmlformats.org/officeDocument/2006/relationships/image" Target="../media/image1806.png"/><Relationship Id="rId71" Type="http://schemas.openxmlformats.org/officeDocument/2006/relationships/customXml" Target="../ink/ink1875.xml"/><Relationship Id="rId70" Type="http://schemas.openxmlformats.org/officeDocument/2006/relationships/image" Target="../media/image1805.png"/><Relationship Id="rId7" Type="http://schemas.openxmlformats.org/officeDocument/2006/relationships/customXml" Target="../ink/ink1843.xml"/><Relationship Id="rId69" Type="http://schemas.openxmlformats.org/officeDocument/2006/relationships/customXml" Target="../ink/ink1874.xml"/><Relationship Id="rId68" Type="http://schemas.openxmlformats.org/officeDocument/2006/relationships/image" Target="../media/image1804.png"/><Relationship Id="rId67" Type="http://schemas.openxmlformats.org/officeDocument/2006/relationships/customXml" Target="../ink/ink1873.xml"/><Relationship Id="rId66" Type="http://schemas.openxmlformats.org/officeDocument/2006/relationships/image" Target="../media/image1803.png"/><Relationship Id="rId65" Type="http://schemas.openxmlformats.org/officeDocument/2006/relationships/customXml" Target="../ink/ink1872.xml"/><Relationship Id="rId64" Type="http://schemas.openxmlformats.org/officeDocument/2006/relationships/image" Target="../media/image1802.png"/><Relationship Id="rId63" Type="http://schemas.openxmlformats.org/officeDocument/2006/relationships/customXml" Target="../ink/ink1871.xml"/><Relationship Id="rId62" Type="http://schemas.openxmlformats.org/officeDocument/2006/relationships/image" Target="../media/image1801.png"/><Relationship Id="rId61" Type="http://schemas.openxmlformats.org/officeDocument/2006/relationships/customXml" Target="../ink/ink1870.xml"/><Relationship Id="rId60" Type="http://schemas.openxmlformats.org/officeDocument/2006/relationships/image" Target="../media/image1800.png"/><Relationship Id="rId6" Type="http://schemas.openxmlformats.org/officeDocument/2006/relationships/image" Target="../media/image1773.png"/><Relationship Id="rId59" Type="http://schemas.openxmlformats.org/officeDocument/2006/relationships/customXml" Target="../ink/ink1869.xml"/><Relationship Id="rId58" Type="http://schemas.openxmlformats.org/officeDocument/2006/relationships/image" Target="../media/image1799.png"/><Relationship Id="rId57" Type="http://schemas.openxmlformats.org/officeDocument/2006/relationships/customXml" Target="../ink/ink1868.xml"/><Relationship Id="rId56" Type="http://schemas.openxmlformats.org/officeDocument/2006/relationships/image" Target="../media/image1798.png"/><Relationship Id="rId55" Type="http://schemas.openxmlformats.org/officeDocument/2006/relationships/customXml" Target="../ink/ink1867.xml"/><Relationship Id="rId54" Type="http://schemas.openxmlformats.org/officeDocument/2006/relationships/image" Target="../media/image1797.png"/><Relationship Id="rId53" Type="http://schemas.openxmlformats.org/officeDocument/2006/relationships/customXml" Target="../ink/ink1866.xml"/><Relationship Id="rId52" Type="http://schemas.openxmlformats.org/officeDocument/2006/relationships/image" Target="../media/image1796.png"/><Relationship Id="rId51" Type="http://schemas.openxmlformats.org/officeDocument/2006/relationships/customXml" Target="../ink/ink1865.xml"/><Relationship Id="rId50" Type="http://schemas.openxmlformats.org/officeDocument/2006/relationships/image" Target="../media/image1795.png"/><Relationship Id="rId5" Type="http://schemas.openxmlformats.org/officeDocument/2006/relationships/customXml" Target="../ink/ink1842.xml"/><Relationship Id="rId49" Type="http://schemas.openxmlformats.org/officeDocument/2006/relationships/customXml" Target="../ink/ink1864.xml"/><Relationship Id="rId48" Type="http://schemas.openxmlformats.org/officeDocument/2006/relationships/image" Target="../media/image1794.png"/><Relationship Id="rId47" Type="http://schemas.openxmlformats.org/officeDocument/2006/relationships/customXml" Target="../ink/ink1863.xml"/><Relationship Id="rId46" Type="http://schemas.openxmlformats.org/officeDocument/2006/relationships/image" Target="../media/image1793.png"/><Relationship Id="rId45" Type="http://schemas.openxmlformats.org/officeDocument/2006/relationships/customXml" Target="../ink/ink1862.xml"/><Relationship Id="rId44" Type="http://schemas.openxmlformats.org/officeDocument/2006/relationships/image" Target="../media/image1792.png"/><Relationship Id="rId43" Type="http://schemas.openxmlformats.org/officeDocument/2006/relationships/customXml" Target="../ink/ink1861.xml"/><Relationship Id="rId42" Type="http://schemas.openxmlformats.org/officeDocument/2006/relationships/image" Target="../media/image1791.png"/><Relationship Id="rId41" Type="http://schemas.openxmlformats.org/officeDocument/2006/relationships/customXml" Target="../ink/ink1860.xml"/><Relationship Id="rId40" Type="http://schemas.openxmlformats.org/officeDocument/2006/relationships/image" Target="../media/image1790.png"/><Relationship Id="rId4" Type="http://schemas.openxmlformats.org/officeDocument/2006/relationships/image" Target="../media/image1772.png"/><Relationship Id="rId39" Type="http://schemas.openxmlformats.org/officeDocument/2006/relationships/customXml" Target="../ink/ink1859.xml"/><Relationship Id="rId38" Type="http://schemas.openxmlformats.org/officeDocument/2006/relationships/image" Target="../media/image1789.png"/><Relationship Id="rId37" Type="http://schemas.openxmlformats.org/officeDocument/2006/relationships/customXml" Target="../ink/ink1858.xml"/><Relationship Id="rId36" Type="http://schemas.openxmlformats.org/officeDocument/2006/relationships/image" Target="../media/image1788.png"/><Relationship Id="rId35" Type="http://schemas.openxmlformats.org/officeDocument/2006/relationships/customXml" Target="../ink/ink1857.xml"/><Relationship Id="rId34" Type="http://schemas.openxmlformats.org/officeDocument/2006/relationships/image" Target="../media/image1787.png"/><Relationship Id="rId33" Type="http://schemas.openxmlformats.org/officeDocument/2006/relationships/customXml" Target="../ink/ink1856.xml"/><Relationship Id="rId32" Type="http://schemas.openxmlformats.org/officeDocument/2006/relationships/image" Target="../media/image1786.png"/><Relationship Id="rId31" Type="http://schemas.openxmlformats.org/officeDocument/2006/relationships/customXml" Target="../ink/ink1855.xml"/><Relationship Id="rId30" Type="http://schemas.openxmlformats.org/officeDocument/2006/relationships/image" Target="../media/image1785.png"/><Relationship Id="rId3" Type="http://schemas.openxmlformats.org/officeDocument/2006/relationships/customXml" Target="../ink/ink1841.xml"/><Relationship Id="rId29" Type="http://schemas.openxmlformats.org/officeDocument/2006/relationships/customXml" Target="../ink/ink1854.xml"/><Relationship Id="rId28" Type="http://schemas.openxmlformats.org/officeDocument/2006/relationships/image" Target="../media/image1784.png"/><Relationship Id="rId27" Type="http://schemas.openxmlformats.org/officeDocument/2006/relationships/customXml" Target="../ink/ink1853.xml"/><Relationship Id="rId26" Type="http://schemas.openxmlformats.org/officeDocument/2006/relationships/image" Target="../media/image1783.png"/><Relationship Id="rId25" Type="http://schemas.openxmlformats.org/officeDocument/2006/relationships/customXml" Target="../ink/ink1852.xml"/><Relationship Id="rId24" Type="http://schemas.openxmlformats.org/officeDocument/2006/relationships/image" Target="../media/image1782.png"/><Relationship Id="rId23" Type="http://schemas.openxmlformats.org/officeDocument/2006/relationships/customXml" Target="../ink/ink1851.xml"/><Relationship Id="rId22" Type="http://schemas.openxmlformats.org/officeDocument/2006/relationships/image" Target="../media/image1781.png"/><Relationship Id="rId21" Type="http://schemas.openxmlformats.org/officeDocument/2006/relationships/customXml" Target="../ink/ink1850.xml"/><Relationship Id="rId20" Type="http://schemas.openxmlformats.org/officeDocument/2006/relationships/image" Target="../media/image1780.png"/><Relationship Id="rId2" Type="http://schemas.openxmlformats.org/officeDocument/2006/relationships/image" Target="../media/image1771.png"/><Relationship Id="rId194" Type="http://schemas.openxmlformats.org/officeDocument/2006/relationships/slideLayout" Target="../slideLayouts/slideLayout2.xml"/><Relationship Id="rId193" Type="http://schemas.openxmlformats.org/officeDocument/2006/relationships/tags" Target="../tags/tag90.xml"/><Relationship Id="rId192" Type="http://schemas.openxmlformats.org/officeDocument/2006/relationships/image" Target="../media/image1865.png"/><Relationship Id="rId191" Type="http://schemas.openxmlformats.org/officeDocument/2006/relationships/customXml" Target="../ink/ink1935.xml"/><Relationship Id="rId190" Type="http://schemas.openxmlformats.org/officeDocument/2006/relationships/image" Target="../media/image1864.png"/><Relationship Id="rId19" Type="http://schemas.openxmlformats.org/officeDocument/2006/relationships/customXml" Target="../ink/ink1849.xml"/><Relationship Id="rId189" Type="http://schemas.openxmlformats.org/officeDocument/2006/relationships/customXml" Target="../ink/ink1934.xml"/><Relationship Id="rId188" Type="http://schemas.openxmlformats.org/officeDocument/2006/relationships/image" Target="../media/image1863.png"/><Relationship Id="rId187" Type="http://schemas.openxmlformats.org/officeDocument/2006/relationships/customXml" Target="../ink/ink1933.xml"/><Relationship Id="rId186" Type="http://schemas.openxmlformats.org/officeDocument/2006/relationships/image" Target="../media/image1862.png"/><Relationship Id="rId185" Type="http://schemas.openxmlformats.org/officeDocument/2006/relationships/customXml" Target="../ink/ink1932.xml"/><Relationship Id="rId184" Type="http://schemas.openxmlformats.org/officeDocument/2006/relationships/image" Target="../media/image1861.png"/><Relationship Id="rId183" Type="http://schemas.openxmlformats.org/officeDocument/2006/relationships/customXml" Target="../ink/ink1931.xml"/><Relationship Id="rId182" Type="http://schemas.openxmlformats.org/officeDocument/2006/relationships/image" Target="../media/image1860.png"/><Relationship Id="rId181" Type="http://schemas.openxmlformats.org/officeDocument/2006/relationships/customXml" Target="../ink/ink1930.xml"/><Relationship Id="rId180" Type="http://schemas.openxmlformats.org/officeDocument/2006/relationships/image" Target="../media/image1859.png"/><Relationship Id="rId18" Type="http://schemas.openxmlformats.org/officeDocument/2006/relationships/image" Target="../media/image1779.png"/><Relationship Id="rId179" Type="http://schemas.openxmlformats.org/officeDocument/2006/relationships/customXml" Target="../ink/ink1929.xml"/><Relationship Id="rId178" Type="http://schemas.openxmlformats.org/officeDocument/2006/relationships/image" Target="../media/image1858.png"/><Relationship Id="rId177" Type="http://schemas.openxmlformats.org/officeDocument/2006/relationships/customXml" Target="../ink/ink1928.xml"/><Relationship Id="rId176" Type="http://schemas.openxmlformats.org/officeDocument/2006/relationships/image" Target="../media/image1857.png"/><Relationship Id="rId175" Type="http://schemas.openxmlformats.org/officeDocument/2006/relationships/customXml" Target="../ink/ink1927.xml"/><Relationship Id="rId174" Type="http://schemas.openxmlformats.org/officeDocument/2006/relationships/image" Target="../media/image1856.png"/><Relationship Id="rId173" Type="http://schemas.openxmlformats.org/officeDocument/2006/relationships/customXml" Target="../ink/ink1926.xml"/><Relationship Id="rId172" Type="http://schemas.openxmlformats.org/officeDocument/2006/relationships/image" Target="../media/image1855.png"/><Relationship Id="rId171" Type="http://schemas.openxmlformats.org/officeDocument/2006/relationships/customXml" Target="../ink/ink1925.xml"/><Relationship Id="rId170" Type="http://schemas.openxmlformats.org/officeDocument/2006/relationships/image" Target="../media/image1854.png"/><Relationship Id="rId17" Type="http://schemas.openxmlformats.org/officeDocument/2006/relationships/customXml" Target="../ink/ink1848.xml"/><Relationship Id="rId169" Type="http://schemas.openxmlformats.org/officeDocument/2006/relationships/customXml" Target="../ink/ink1924.xml"/><Relationship Id="rId168" Type="http://schemas.openxmlformats.org/officeDocument/2006/relationships/image" Target="../media/image1853.png"/><Relationship Id="rId167" Type="http://schemas.openxmlformats.org/officeDocument/2006/relationships/customXml" Target="../ink/ink1923.xml"/><Relationship Id="rId166" Type="http://schemas.openxmlformats.org/officeDocument/2006/relationships/image" Target="../media/image1852.png"/><Relationship Id="rId165" Type="http://schemas.openxmlformats.org/officeDocument/2006/relationships/customXml" Target="../ink/ink1922.xml"/><Relationship Id="rId164" Type="http://schemas.openxmlformats.org/officeDocument/2006/relationships/image" Target="../media/image18.png"/><Relationship Id="rId163" Type="http://schemas.openxmlformats.org/officeDocument/2006/relationships/customXml" Target="../ink/ink1921.xml"/><Relationship Id="rId162" Type="http://schemas.openxmlformats.org/officeDocument/2006/relationships/image" Target="../media/image1851.png"/><Relationship Id="rId161" Type="http://schemas.openxmlformats.org/officeDocument/2006/relationships/customXml" Target="../ink/ink1920.xml"/><Relationship Id="rId160" Type="http://schemas.openxmlformats.org/officeDocument/2006/relationships/image" Target="../media/image1850.png"/><Relationship Id="rId16" Type="http://schemas.openxmlformats.org/officeDocument/2006/relationships/image" Target="../media/image1778.png"/><Relationship Id="rId159" Type="http://schemas.openxmlformats.org/officeDocument/2006/relationships/customXml" Target="../ink/ink1919.xml"/><Relationship Id="rId158" Type="http://schemas.openxmlformats.org/officeDocument/2006/relationships/image" Target="../media/image1849.png"/><Relationship Id="rId157" Type="http://schemas.openxmlformats.org/officeDocument/2006/relationships/customXml" Target="../ink/ink1918.xml"/><Relationship Id="rId156" Type="http://schemas.openxmlformats.org/officeDocument/2006/relationships/image" Target="../media/image1848.png"/><Relationship Id="rId155" Type="http://schemas.openxmlformats.org/officeDocument/2006/relationships/customXml" Target="../ink/ink1917.xml"/><Relationship Id="rId154" Type="http://schemas.openxmlformats.org/officeDocument/2006/relationships/image" Target="../media/image1847.png"/><Relationship Id="rId153" Type="http://schemas.openxmlformats.org/officeDocument/2006/relationships/customXml" Target="../ink/ink1916.xml"/><Relationship Id="rId152" Type="http://schemas.openxmlformats.org/officeDocument/2006/relationships/image" Target="../media/image1846.png"/><Relationship Id="rId151" Type="http://schemas.openxmlformats.org/officeDocument/2006/relationships/customXml" Target="../ink/ink1915.xml"/><Relationship Id="rId150" Type="http://schemas.openxmlformats.org/officeDocument/2006/relationships/image" Target="../media/image1845.png"/><Relationship Id="rId15" Type="http://schemas.openxmlformats.org/officeDocument/2006/relationships/customXml" Target="../ink/ink1847.xml"/><Relationship Id="rId149" Type="http://schemas.openxmlformats.org/officeDocument/2006/relationships/customXml" Target="../ink/ink1914.xml"/><Relationship Id="rId148" Type="http://schemas.openxmlformats.org/officeDocument/2006/relationships/image" Target="../media/image1844.png"/><Relationship Id="rId147" Type="http://schemas.openxmlformats.org/officeDocument/2006/relationships/customXml" Target="../ink/ink1913.xml"/><Relationship Id="rId146" Type="http://schemas.openxmlformats.org/officeDocument/2006/relationships/image" Target="../media/image1843.png"/><Relationship Id="rId145" Type="http://schemas.openxmlformats.org/officeDocument/2006/relationships/customXml" Target="../ink/ink1912.xml"/><Relationship Id="rId144" Type="http://schemas.openxmlformats.org/officeDocument/2006/relationships/image" Target="../media/image1842.png"/><Relationship Id="rId143" Type="http://schemas.openxmlformats.org/officeDocument/2006/relationships/customXml" Target="../ink/ink1911.xml"/><Relationship Id="rId142" Type="http://schemas.openxmlformats.org/officeDocument/2006/relationships/image" Target="../media/image1841.png"/><Relationship Id="rId141" Type="http://schemas.openxmlformats.org/officeDocument/2006/relationships/customXml" Target="../ink/ink1910.xml"/><Relationship Id="rId140" Type="http://schemas.openxmlformats.org/officeDocument/2006/relationships/image" Target="../media/image1840.png"/><Relationship Id="rId14" Type="http://schemas.openxmlformats.org/officeDocument/2006/relationships/image" Target="../media/image1777.png"/><Relationship Id="rId139" Type="http://schemas.openxmlformats.org/officeDocument/2006/relationships/customXml" Target="../ink/ink1909.xml"/><Relationship Id="rId138" Type="http://schemas.openxmlformats.org/officeDocument/2006/relationships/image" Target="../media/image1839.png"/><Relationship Id="rId137" Type="http://schemas.openxmlformats.org/officeDocument/2006/relationships/customXml" Target="../ink/ink1908.xml"/><Relationship Id="rId136" Type="http://schemas.openxmlformats.org/officeDocument/2006/relationships/image" Target="../media/image1838.png"/><Relationship Id="rId135" Type="http://schemas.openxmlformats.org/officeDocument/2006/relationships/customXml" Target="../ink/ink1907.xml"/><Relationship Id="rId134" Type="http://schemas.openxmlformats.org/officeDocument/2006/relationships/image" Target="../media/image1837.png"/><Relationship Id="rId133" Type="http://schemas.openxmlformats.org/officeDocument/2006/relationships/customXml" Target="../ink/ink1906.xml"/><Relationship Id="rId132" Type="http://schemas.openxmlformats.org/officeDocument/2006/relationships/image" Target="../media/image1836.png"/><Relationship Id="rId131" Type="http://schemas.openxmlformats.org/officeDocument/2006/relationships/customXml" Target="../ink/ink1905.xml"/><Relationship Id="rId130" Type="http://schemas.openxmlformats.org/officeDocument/2006/relationships/image" Target="../media/image1835.png"/><Relationship Id="rId13" Type="http://schemas.openxmlformats.org/officeDocument/2006/relationships/customXml" Target="../ink/ink1846.xml"/><Relationship Id="rId129" Type="http://schemas.openxmlformats.org/officeDocument/2006/relationships/customXml" Target="../ink/ink1904.xml"/><Relationship Id="rId128" Type="http://schemas.openxmlformats.org/officeDocument/2006/relationships/image" Target="../media/image1834.png"/><Relationship Id="rId127" Type="http://schemas.openxmlformats.org/officeDocument/2006/relationships/customXml" Target="../ink/ink1903.xml"/><Relationship Id="rId126" Type="http://schemas.openxmlformats.org/officeDocument/2006/relationships/image" Target="../media/image1833.png"/><Relationship Id="rId125" Type="http://schemas.openxmlformats.org/officeDocument/2006/relationships/customXml" Target="../ink/ink1902.xml"/><Relationship Id="rId124" Type="http://schemas.openxmlformats.org/officeDocument/2006/relationships/image" Target="../media/image1832.png"/><Relationship Id="rId123" Type="http://schemas.openxmlformats.org/officeDocument/2006/relationships/customXml" Target="../ink/ink1901.xml"/><Relationship Id="rId122" Type="http://schemas.openxmlformats.org/officeDocument/2006/relationships/image" Target="../media/image1831.png"/><Relationship Id="rId121" Type="http://schemas.openxmlformats.org/officeDocument/2006/relationships/customXml" Target="../ink/ink1900.xml"/><Relationship Id="rId120" Type="http://schemas.openxmlformats.org/officeDocument/2006/relationships/image" Target="../media/image1830.png"/><Relationship Id="rId12" Type="http://schemas.openxmlformats.org/officeDocument/2006/relationships/image" Target="../media/image1776.png"/><Relationship Id="rId119" Type="http://schemas.openxmlformats.org/officeDocument/2006/relationships/customXml" Target="../ink/ink1899.xml"/><Relationship Id="rId118" Type="http://schemas.openxmlformats.org/officeDocument/2006/relationships/image" Target="../media/image1829.png"/><Relationship Id="rId117" Type="http://schemas.openxmlformats.org/officeDocument/2006/relationships/customXml" Target="../ink/ink1898.xml"/><Relationship Id="rId116" Type="http://schemas.openxmlformats.org/officeDocument/2006/relationships/image" Target="../media/image1828.png"/><Relationship Id="rId115" Type="http://schemas.openxmlformats.org/officeDocument/2006/relationships/customXml" Target="../ink/ink1897.xml"/><Relationship Id="rId114" Type="http://schemas.openxmlformats.org/officeDocument/2006/relationships/image" Target="../media/image1827.png"/><Relationship Id="rId113" Type="http://schemas.openxmlformats.org/officeDocument/2006/relationships/customXml" Target="../ink/ink1896.xml"/><Relationship Id="rId112" Type="http://schemas.openxmlformats.org/officeDocument/2006/relationships/image" Target="../media/image1826.png"/><Relationship Id="rId111" Type="http://schemas.openxmlformats.org/officeDocument/2006/relationships/customXml" Target="../ink/ink1895.xml"/><Relationship Id="rId110" Type="http://schemas.openxmlformats.org/officeDocument/2006/relationships/image" Target="../media/image1825.png"/><Relationship Id="rId11" Type="http://schemas.openxmlformats.org/officeDocument/2006/relationships/customXml" Target="../ink/ink1845.xml"/><Relationship Id="rId109" Type="http://schemas.openxmlformats.org/officeDocument/2006/relationships/customXml" Target="../ink/ink1894.xml"/><Relationship Id="rId108" Type="http://schemas.openxmlformats.org/officeDocument/2006/relationships/image" Target="../media/image1824.png"/><Relationship Id="rId107" Type="http://schemas.openxmlformats.org/officeDocument/2006/relationships/customXml" Target="../ink/ink1893.xml"/><Relationship Id="rId106" Type="http://schemas.openxmlformats.org/officeDocument/2006/relationships/image" Target="../media/image1823.png"/><Relationship Id="rId105" Type="http://schemas.openxmlformats.org/officeDocument/2006/relationships/customXml" Target="../ink/ink1892.xml"/><Relationship Id="rId104" Type="http://schemas.openxmlformats.org/officeDocument/2006/relationships/image" Target="../media/image1822.png"/><Relationship Id="rId103" Type="http://schemas.openxmlformats.org/officeDocument/2006/relationships/customXml" Target="../ink/ink1891.xml"/><Relationship Id="rId102" Type="http://schemas.openxmlformats.org/officeDocument/2006/relationships/image" Target="../media/image1821.png"/><Relationship Id="rId101" Type="http://schemas.openxmlformats.org/officeDocument/2006/relationships/customXml" Target="../ink/ink1890.xml"/><Relationship Id="rId100" Type="http://schemas.openxmlformats.org/officeDocument/2006/relationships/image" Target="../media/image1820.png"/><Relationship Id="rId10" Type="http://schemas.openxmlformats.org/officeDocument/2006/relationships/image" Target="../media/image1775.png"/><Relationship Id="rId1" Type="http://schemas.openxmlformats.org/officeDocument/2006/relationships/customXml" Target="../ink/ink184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40.xml"/><Relationship Id="rId8" Type="http://schemas.openxmlformats.org/officeDocument/2006/relationships/image" Target="../media/image18.png"/><Relationship Id="rId7" Type="http://schemas.openxmlformats.org/officeDocument/2006/relationships/customXml" Target="../ink/ink1939.xml"/><Relationship Id="rId6" Type="http://schemas.openxmlformats.org/officeDocument/2006/relationships/image" Target="../media/image1868.png"/><Relationship Id="rId5" Type="http://schemas.openxmlformats.org/officeDocument/2006/relationships/customXml" Target="../ink/ink1938.xml"/><Relationship Id="rId4" Type="http://schemas.openxmlformats.org/officeDocument/2006/relationships/image" Target="../media/image1867.png"/><Relationship Id="rId3" Type="http://schemas.openxmlformats.org/officeDocument/2006/relationships/customXml" Target="../ink/ink1937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91.xml"/><Relationship Id="rId2" Type="http://schemas.openxmlformats.org/officeDocument/2006/relationships/image" Target="../media/image1866.png"/><Relationship Id="rId19" Type="http://schemas.openxmlformats.org/officeDocument/2006/relationships/image" Target="../media/image1873.png"/><Relationship Id="rId18" Type="http://schemas.openxmlformats.org/officeDocument/2006/relationships/customXml" Target="../ink/ink1945.xml"/><Relationship Id="rId17" Type="http://schemas.openxmlformats.org/officeDocument/2006/relationships/customXml" Target="../ink/ink1944.xml"/><Relationship Id="rId16" Type="http://schemas.openxmlformats.org/officeDocument/2006/relationships/image" Target="../media/image1872.png"/><Relationship Id="rId15" Type="http://schemas.openxmlformats.org/officeDocument/2006/relationships/customXml" Target="../ink/ink1943.xml"/><Relationship Id="rId14" Type="http://schemas.openxmlformats.org/officeDocument/2006/relationships/image" Target="../media/image1871.png"/><Relationship Id="rId13" Type="http://schemas.openxmlformats.org/officeDocument/2006/relationships/customXml" Target="../ink/ink1942.xml"/><Relationship Id="rId12" Type="http://schemas.openxmlformats.org/officeDocument/2006/relationships/image" Target="../media/image1870.png"/><Relationship Id="rId11" Type="http://schemas.openxmlformats.org/officeDocument/2006/relationships/customXml" Target="../ink/ink1941.xml"/><Relationship Id="rId10" Type="http://schemas.openxmlformats.org/officeDocument/2006/relationships/image" Target="../media/image1869.png"/><Relationship Id="rId1" Type="http://schemas.openxmlformats.org/officeDocument/2006/relationships/customXml" Target="../ink/ink19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995.xml"/><Relationship Id="rId98" Type="http://schemas.openxmlformats.org/officeDocument/2006/relationships/image" Target="../media/image1921.png"/><Relationship Id="rId97" Type="http://schemas.openxmlformats.org/officeDocument/2006/relationships/customXml" Target="../ink/ink1994.xml"/><Relationship Id="rId96" Type="http://schemas.openxmlformats.org/officeDocument/2006/relationships/image" Target="../media/image1920.png"/><Relationship Id="rId95" Type="http://schemas.openxmlformats.org/officeDocument/2006/relationships/customXml" Target="../ink/ink1993.xml"/><Relationship Id="rId94" Type="http://schemas.openxmlformats.org/officeDocument/2006/relationships/image" Target="../media/image1919.png"/><Relationship Id="rId93" Type="http://schemas.openxmlformats.org/officeDocument/2006/relationships/customXml" Target="../ink/ink1992.xml"/><Relationship Id="rId92" Type="http://schemas.openxmlformats.org/officeDocument/2006/relationships/image" Target="../media/image1918.png"/><Relationship Id="rId91" Type="http://schemas.openxmlformats.org/officeDocument/2006/relationships/customXml" Target="../ink/ink1991.xml"/><Relationship Id="rId90" Type="http://schemas.openxmlformats.org/officeDocument/2006/relationships/image" Target="../media/image1917.png"/><Relationship Id="rId9" Type="http://schemas.openxmlformats.org/officeDocument/2006/relationships/customXml" Target="../ink/ink1950.xml"/><Relationship Id="rId89" Type="http://schemas.openxmlformats.org/officeDocument/2006/relationships/customXml" Target="../ink/ink1990.xml"/><Relationship Id="rId88" Type="http://schemas.openxmlformats.org/officeDocument/2006/relationships/image" Target="../media/image1916.png"/><Relationship Id="rId87" Type="http://schemas.openxmlformats.org/officeDocument/2006/relationships/customXml" Target="../ink/ink1989.xml"/><Relationship Id="rId86" Type="http://schemas.openxmlformats.org/officeDocument/2006/relationships/image" Target="../media/image1915.png"/><Relationship Id="rId85" Type="http://schemas.openxmlformats.org/officeDocument/2006/relationships/customXml" Target="../ink/ink1988.xml"/><Relationship Id="rId84" Type="http://schemas.openxmlformats.org/officeDocument/2006/relationships/image" Target="../media/image1914.png"/><Relationship Id="rId83" Type="http://schemas.openxmlformats.org/officeDocument/2006/relationships/customXml" Target="../ink/ink1987.xml"/><Relationship Id="rId82" Type="http://schemas.openxmlformats.org/officeDocument/2006/relationships/image" Target="../media/image1913.png"/><Relationship Id="rId81" Type="http://schemas.openxmlformats.org/officeDocument/2006/relationships/customXml" Target="../ink/ink1986.xml"/><Relationship Id="rId80" Type="http://schemas.openxmlformats.org/officeDocument/2006/relationships/image" Target="../media/image1912.png"/><Relationship Id="rId8" Type="http://schemas.openxmlformats.org/officeDocument/2006/relationships/image" Target="../media/image18.png"/><Relationship Id="rId79" Type="http://schemas.openxmlformats.org/officeDocument/2006/relationships/customXml" Target="../ink/ink1985.xml"/><Relationship Id="rId78" Type="http://schemas.openxmlformats.org/officeDocument/2006/relationships/image" Target="../media/image1911.png"/><Relationship Id="rId77" Type="http://schemas.openxmlformats.org/officeDocument/2006/relationships/customXml" Target="../ink/ink1984.xml"/><Relationship Id="rId76" Type="http://schemas.openxmlformats.org/officeDocument/2006/relationships/image" Target="../media/image1910.png"/><Relationship Id="rId75" Type="http://schemas.openxmlformats.org/officeDocument/2006/relationships/customXml" Target="../ink/ink1983.xml"/><Relationship Id="rId74" Type="http://schemas.openxmlformats.org/officeDocument/2006/relationships/image" Target="../media/image1909.png"/><Relationship Id="rId73" Type="http://schemas.openxmlformats.org/officeDocument/2006/relationships/customXml" Target="../ink/ink1982.xml"/><Relationship Id="rId72" Type="http://schemas.openxmlformats.org/officeDocument/2006/relationships/image" Target="../media/image1908.png"/><Relationship Id="rId71" Type="http://schemas.openxmlformats.org/officeDocument/2006/relationships/customXml" Target="../ink/ink1981.xml"/><Relationship Id="rId70" Type="http://schemas.openxmlformats.org/officeDocument/2006/relationships/image" Target="../media/image1907.png"/><Relationship Id="rId7" Type="http://schemas.openxmlformats.org/officeDocument/2006/relationships/customXml" Target="../ink/ink1949.xml"/><Relationship Id="rId69" Type="http://schemas.openxmlformats.org/officeDocument/2006/relationships/customXml" Target="../ink/ink1980.xml"/><Relationship Id="rId68" Type="http://schemas.openxmlformats.org/officeDocument/2006/relationships/image" Target="../media/image1906.png"/><Relationship Id="rId67" Type="http://schemas.openxmlformats.org/officeDocument/2006/relationships/customXml" Target="../ink/ink1979.xml"/><Relationship Id="rId66" Type="http://schemas.openxmlformats.org/officeDocument/2006/relationships/image" Target="../media/image1905.png"/><Relationship Id="rId65" Type="http://schemas.openxmlformats.org/officeDocument/2006/relationships/customXml" Target="../ink/ink1978.xml"/><Relationship Id="rId64" Type="http://schemas.openxmlformats.org/officeDocument/2006/relationships/image" Target="../media/image1904.png"/><Relationship Id="rId63" Type="http://schemas.openxmlformats.org/officeDocument/2006/relationships/customXml" Target="../ink/ink1977.xml"/><Relationship Id="rId62" Type="http://schemas.openxmlformats.org/officeDocument/2006/relationships/image" Target="../media/image1903.png"/><Relationship Id="rId61" Type="http://schemas.openxmlformats.org/officeDocument/2006/relationships/customXml" Target="../ink/ink1976.xml"/><Relationship Id="rId60" Type="http://schemas.openxmlformats.org/officeDocument/2006/relationships/image" Target="../media/image1902.png"/><Relationship Id="rId6" Type="http://schemas.openxmlformats.org/officeDocument/2006/relationships/image" Target="../media/image1876.png"/><Relationship Id="rId59" Type="http://schemas.openxmlformats.org/officeDocument/2006/relationships/customXml" Target="../ink/ink1975.xml"/><Relationship Id="rId58" Type="http://schemas.openxmlformats.org/officeDocument/2006/relationships/image" Target="../media/image1901.png"/><Relationship Id="rId57" Type="http://schemas.openxmlformats.org/officeDocument/2006/relationships/customXml" Target="../ink/ink1974.xml"/><Relationship Id="rId56" Type="http://schemas.openxmlformats.org/officeDocument/2006/relationships/image" Target="../media/image1900.png"/><Relationship Id="rId55" Type="http://schemas.openxmlformats.org/officeDocument/2006/relationships/customXml" Target="../ink/ink1973.xml"/><Relationship Id="rId54" Type="http://schemas.openxmlformats.org/officeDocument/2006/relationships/image" Target="../media/image1899.png"/><Relationship Id="rId53" Type="http://schemas.openxmlformats.org/officeDocument/2006/relationships/customXml" Target="../ink/ink1972.xml"/><Relationship Id="rId52" Type="http://schemas.openxmlformats.org/officeDocument/2006/relationships/image" Target="../media/image1898.png"/><Relationship Id="rId51" Type="http://schemas.openxmlformats.org/officeDocument/2006/relationships/customXml" Target="../ink/ink1971.xml"/><Relationship Id="rId50" Type="http://schemas.openxmlformats.org/officeDocument/2006/relationships/image" Target="../media/image1897.png"/><Relationship Id="rId5" Type="http://schemas.openxmlformats.org/officeDocument/2006/relationships/customXml" Target="../ink/ink1948.xml"/><Relationship Id="rId49" Type="http://schemas.openxmlformats.org/officeDocument/2006/relationships/customXml" Target="../ink/ink1970.xml"/><Relationship Id="rId48" Type="http://schemas.openxmlformats.org/officeDocument/2006/relationships/image" Target="../media/image1896.png"/><Relationship Id="rId47" Type="http://schemas.openxmlformats.org/officeDocument/2006/relationships/customXml" Target="../ink/ink1969.xml"/><Relationship Id="rId46" Type="http://schemas.openxmlformats.org/officeDocument/2006/relationships/image" Target="../media/image1895.png"/><Relationship Id="rId45" Type="http://schemas.openxmlformats.org/officeDocument/2006/relationships/customXml" Target="../ink/ink1968.xml"/><Relationship Id="rId44" Type="http://schemas.openxmlformats.org/officeDocument/2006/relationships/image" Target="../media/image1894.png"/><Relationship Id="rId43" Type="http://schemas.openxmlformats.org/officeDocument/2006/relationships/customXml" Target="../ink/ink1967.xml"/><Relationship Id="rId42" Type="http://schemas.openxmlformats.org/officeDocument/2006/relationships/image" Target="../media/image1893.png"/><Relationship Id="rId41" Type="http://schemas.openxmlformats.org/officeDocument/2006/relationships/customXml" Target="../ink/ink1966.xml"/><Relationship Id="rId40" Type="http://schemas.openxmlformats.org/officeDocument/2006/relationships/image" Target="../media/image1892.png"/><Relationship Id="rId4" Type="http://schemas.openxmlformats.org/officeDocument/2006/relationships/image" Target="../media/image1875.png"/><Relationship Id="rId39" Type="http://schemas.openxmlformats.org/officeDocument/2006/relationships/customXml" Target="../ink/ink1965.xml"/><Relationship Id="rId38" Type="http://schemas.openxmlformats.org/officeDocument/2006/relationships/image" Target="../media/image1891.png"/><Relationship Id="rId37" Type="http://schemas.openxmlformats.org/officeDocument/2006/relationships/customXml" Target="../ink/ink1964.xml"/><Relationship Id="rId36" Type="http://schemas.openxmlformats.org/officeDocument/2006/relationships/image" Target="../media/image1890.png"/><Relationship Id="rId35" Type="http://schemas.openxmlformats.org/officeDocument/2006/relationships/customXml" Target="../ink/ink1963.xml"/><Relationship Id="rId34" Type="http://schemas.openxmlformats.org/officeDocument/2006/relationships/image" Target="../media/image1889.png"/><Relationship Id="rId33" Type="http://schemas.openxmlformats.org/officeDocument/2006/relationships/customXml" Target="../ink/ink1962.xml"/><Relationship Id="rId32" Type="http://schemas.openxmlformats.org/officeDocument/2006/relationships/image" Target="../media/image1888.png"/><Relationship Id="rId31" Type="http://schemas.openxmlformats.org/officeDocument/2006/relationships/customXml" Target="../ink/ink1961.xml"/><Relationship Id="rId30" Type="http://schemas.openxmlformats.org/officeDocument/2006/relationships/image" Target="../media/image1887.png"/><Relationship Id="rId3" Type="http://schemas.openxmlformats.org/officeDocument/2006/relationships/customXml" Target="../ink/ink1947.xml"/><Relationship Id="rId29" Type="http://schemas.openxmlformats.org/officeDocument/2006/relationships/customXml" Target="../ink/ink1960.xml"/><Relationship Id="rId28" Type="http://schemas.openxmlformats.org/officeDocument/2006/relationships/image" Target="../media/image1886.png"/><Relationship Id="rId27" Type="http://schemas.openxmlformats.org/officeDocument/2006/relationships/customXml" Target="../ink/ink1959.xml"/><Relationship Id="rId26" Type="http://schemas.openxmlformats.org/officeDocument/2006/relationships/image" Target="../media/image1885.png"/><Relationship Id="rId257" Type="http://schemas.openxmlformats.org/officeDocument/2006/relationships/slideLayout" Target="../slideLayouts/slideLayout2.xml"/><Relationship Id="rId256" Type="http://schemas.openxmlformats.org/officeDocument/2006/relationships/tags" Target="../tags/tag93.xml"/><Relationship Id="rId255" Type="http://schemas.openxmlformats.org/officeDocument/2006/relationships/image" Target="../media/image1999.png"/><Relationship Id="rId254" Type="http://schemas.openxmlformats.org/officeDocument/2006/relationships/customXml" Target="../ink/ink2073.xml"/><Relationship Id="rId253" Type="http://schemas.openxmlformats.org/officeDocument/2006/relationships/image" Target="../media/image1998.png"/><Relationship Id="rId252" Type="http://schemas.openxmlformats.org/officeDocument/2006/relationships/customXml" Target="../ink/ink2072.xml"/><Relationship Id="rId251" Type="http://schemas.openxmlformats.org/officeDocument/2006/relationships/image" Target="../media/image1997.png"/><Relationship Id="rId250" Type="http://schemas.openxmlformats.org/officeDocument/2006/relationships/customXml" Target="../ink/ink2071.xml"/><Relationship Id="rId25" Type="http://schemas.openxmlformats.org/officeDocument/2006/relationships/customXml" Target="../ink/ink1958.xml"/><Relationship Id="rId249" Type="http://schemas.openxmlformats.org/officeDocument/2006/relationships/image" Target="../media/image1996.png"/><Relationship Id="rId248" Type="http://schemas.openxmlformats.org/officeDocument/2006/relationships/customXml" Target="../ink/ink2070.xml"/><Relationship Id="rId247" Type="http://schemas.openxmlformats.org/officeDocument/2006/relationships/image" Target="../media/image1995.png"/><Relationship Id="rId246" Type="http://schemas.openxmlformats.org/officeDocument/2006/relationships/customXml" Target="../ink/ink2069.xml"/><Relationship Id="rId245" Type="http://schemas.openxmlformats.org/officeDocument/2006/relationships/image" Target="../media/image1994.png"/><Relationship Id="rId244" Type="http://schemas.openxmlformats.org/officeDocument/2006/relationships/customXml" Target="../ink/ink2068.xml"/><Relationship Id="rId243" Type="http://schemas.openxmlformats.org/officeDocument/2006/relationships/image" Target="../media/image1993.png"/><Relationship Id="rId242" Type="http://schemas.openxmlformats.org/officeDocument/2006/relationships/customXml" Target="../ink/ink2067.xml"/><Relationship Id="rId241" Type="http://schemas.openxmlformats.org/officeDocument/2006/relationships/image" Target="../media/image1992.png"/><Relationship Id="rId240" Type="http://schemas.openxmlformats.org/officeDocument/2006/relationships/customXml" Target="../ink/ink2066.xml"/><Relationship Id="rId24" Type="http://schemas.openxmlformats.org/officeDocument/2006/relationships/image" Target="../media/image1884.png"/><Relationship Id="rId239" Type="http://schemas.openxmlformats.org/officeDocument/2006/relationships/image" Target="../media/image1991.png"/><Relationship Id="rId238" Type="http://schemas.openxmlformats.org/officeDocument/2006/relationships/customXml" Target="../ink/ink2065.xml"/><Relationship Id="rId237" Type="http://schemas.openxmlformats.org/officeDocument/2006/relationships/image" Target="../media/image1990.png"/><Relationship Id="rId236" Type="http://schemas.openxmlformats.org/officeDocument/2006/relationships/customXml" Target="../ink/ink2064.xml"/><Relationship Id="rId235" Type="http://schemas.openxmlformats.org/officeDocument/2006/relationships/image" Target="../media/image1989.png"/><Relationship Id="rId234" Type="http://schemas.openxmlformats.org/officeDocument/2006/relationships/customXml" Target="../ink/ink2063.xml"/><Relationship Id="rId233" Type="http://schemas.openxmlformats.org/officeDocument/2006/relationships/image" Target="../media/image1988.png"/><Relationship Id="rId232" Type="http://schemas.openxmlformats.org/officeDocument/2006/relationships/customXml" Target="../ink/ink2062.xml"/><Relationship Id="rId231" Type="http://schemas.openxmlformats.org/officeDocument/2006/relationships/image" Target="../media/image1987.png"/><Relationship Id="rId230" Type="http://schemas.openxmlformats.org/officeDocument/2006/relationships/customXml" Target="../ink/ink2061.xml"/><Relationship Id="rId23" Type="http://schemas.openxmlformats.org/officeDocument/2006/relationships/customXml" Target="../ink/ink1957.xml"/><Relationship Id="rId229" Type="http://schemas.openxmlformats.org/officeDocument/2006/relationships/image" Target="../media/image1986.png"/><Relationship Id="rId228" Type="http://schemas.openxmlformats.org/officeDocument/2006/relationships/customXml" Target="../ink/ink2060.xml"/><Relationship Id="rId227" Type="http://schemas.openxmlformats.org/officeDocument/2006/relationships/image" Target="../media/image1985.png"/><Relationship Id="rId226" Type="http://schemas.openxmlformats.org/officeDocument/2006/relationships/customXml" Target="../ink/ink2059.xml"/><Relationship Id="rId225" Type="http://schemas.openxmlformats.org/officeDocument/2006/relationships/image" Target="../media/image1984.png"/><Relationship Id="rId224" Type="http://schemas.openxmlformats.org/officeDocument/2006/relationships/customXml" Target="../ink/ink2058.xml"/><Relationship Id="rId223" Type="http://schemas.openxmlformats.org/officeDocument/2006/relationships/image" Target="../media/image1983.png"/><Relationship Id="rId222" Type="http://schemas.openxmlformats.org/officeDocument/2006/relationships/customXml" Target="../ink/ink2057.xml"/><Relationship Id="rId221" Type="http://schemas.openxmlformats.org/officeDocument/2006/relationships/image" Target="../media/image1982.png"/><Relationship Id="rId220" Type="http://schemas.openxmlformats.org/officeDocument/2006/relationships/customXml" Target="../ink/ink2056.xml"/><Relationship Id="rId22" Type="http://schemas.openxmlformats.org/officeDocument/2006/relationships/image" Target="../media/image1883.png"/><Relationship Id="rId219" Type="http://schemas.openxmlformats.org/officeDocument/2006/relationships/image" Target="../media/image1981.png"/><Relationship Id="rId218" Type="http://schemas.openxmlformats.org/officeDocument/2006/relationships/customXml" Target="../ink/ink2055.xml"/><Relationship Id="rId217" Type="http://schemas.openxmlformats.org/officeDocument/2006/relationships/customXml" Target="../ink/ink2054.xml"/><Relationship Id="rId216" Type="http://schemas.openxmlformats.org/officeDocument/2006/relationships/image" Target="../media/image1980.png"/><Relationship Id="rId215" Type="http://schemas.openxmlformats.org/officeDocument/2006/relationships/customXml" Target="../ink/ink2053.xml"/><Relationship Id="rId214" Type="http://schemas.openxmlformats.org/officeDocument/2006/relationships/image" Target="../media/image1979.png"/><Relationship Id="rId213" Type="http://schemas.openxmlformats.org/officeDocument/2006/relationships/customXml" Target="../ink/ink2052.xml"/><Relationship Id="rId212" Type="http://schemas.openxmlformats.org/officeDocument/2006/relationships/image" Target="../media/image1978.png"/><Relationship Id="rId211" Type="http://schemas.openxmlformats.org/officeDocument/2006/relationships/customXml" Target="../ink/ink2051.xml"/><Relationship Id="rId210" Type="http://schemas.openxmlformats.org/officeDocument/2006/relationships/image" Target="../media/image1977.png"/><Relationship Id="rId21" Type="http://schemas.openxmlformats.org/officeDocument/2006/relationships/customXml" Target="../ink/ink1956.xml"/><Relationship Id="rId209" Type="http://schemas.openxmlformats.org/officeDocument/2006/relationships/customXml" Target="../ink/ink2050.xml"/><Relationship Id="rId208" Type="http://schemas.openxmlformats.org/officeDocument/2006/relationships/image" Target="../media/image1976.png"/><Relationship Id="rId207" Type="http://schemas.openxmlformats.org/officeDocument/2006/relationships/customXml" Target="../ink/ink2049.xml"/><Relationship Id="rId206" Type="http://schemas.openxmlformats.org/officeDocument/2006/relationships/image" Target="../media/image1975.png"/><Relationship Id="rId205" Type="http://schemas.openxmlformats.org/officeDocument/2006/relationships/customXml" Target="../ink/ink2048.xml"/><Relationship Id="rId204" Type="http://schemas.openxmlformats.org/officeDocument/2006/relationships/image" Target="../media/image1974.png"/><Relationship Id="rId203" Type="http://schemas.openxmlformats.org/officeDocument/2006/relationships/customXml" Target="../ink/ink2047.xml"/><Relationship Id="rId202" Type="http://schemas.openxmlformats.org/officeDocument/2006/relationships/image" Target="../media/image1973.png"/><Relationship Id="rId201" Type="http://schemas.openxmlformats.org/officeDocument/2006/relationships/customXml" Target="../ink/ink2046.xml"/><Relationship Id="rId200" Type="http://schemas.openxmlformats.org/officeDocument/2006/relationships/image" Target="../media/image1972.png"/><Relationship Id="rId20" Type="http://schemas.openxmlformats.org/officeDocument/2006/relationships/image" Target="../media/image1882.png"/><Relationship Id="rId2" Type="http://schemas.openxmlformats.org/officeDocument/2006/relationships/image" Target="../media/image1874.png"/><Relationship Id="rId199" Type="http://schemas.openxmlformats.org/officeDocument/2006/relationships/customXml" Target="../ink/ink2045.xml"/><Relationship Id="rId198" Type="http://schemas.openxmlformats.org/officeDocument/2006/relationships/image" Target="../media/image1971.png"/><Relationship Id="rId197" Type="http://schemas.openxmlformats.org/officeDocument/2006/relationships/customXml" Target="../ink/ink2044.xml"/><Relationship Id="rId196" Type="http://schemas.openxmlformats.org/officeDocument/2006/relationships/image" Target="../media/image1970.png"/><Relationship Id="rId195" Type="http://schemas.openxmlformats.org/officeDocument/2006/relationships/customXml" Target="../ink/ink2043.xml"/><Relationship Id="rId194" Type="http://schemas.openxmlformats.org/officeDocument/2006/relationships/image" Target="../media/image1969.png"/><Relationship Id="rId193" Type="http://schemas.openxmlformats.org/officeDocument/2006/relationships/customXml" Target="../ink/ink2042.xml"/><Relationship Id="rId192" Type="http://schemas.openxmlformats.org/officeDocument/2006/relationships/image" Target="../media/image1968.png"/><Relationship Id="rId191" Type="http://schemas.openxmlformats.org/officeDocument/2006/relationships/customXml" Target="../ink/ink2041.xml"/><Relationship Id="rId190" Type="http://schemas.openxmlformats.org/officeDocument/2006/relationships/image" Target="../media/image1967.png"/><Relationship Id="rId19" Type="http://schemas.openxmlformats.org/officeDocument/2006/relationships/customXml" Target="../ink/ink1955.xml"/><Relationship Id="rId189" Type="http://schemas.openxmlformats.org/officeDocument/2006/relationships/customXml" Target="../ink/ink2040.xml"/><Relationship Id="rId188" Type="http://schemas.openxmlformats.org/officeDocument/2006/relationships/image" Target="../media/image1966.png"/><Relationship Id="rId187" Type="http://schemas.openxmlformats.org/officeDocument/2006/relationships/customXml" Target="../ink/ink2039.xml"/><Relationship Id="rId186" Type="http://schemas.openxmlformats.org/officeDocument/2006/relationships/image" Target="../media/image1965.png"/><Relationship Id="rId185" Type="http://schemas.openxmlformats.org/officeDocument/2006/relationships/customXml" Target="../ink/ink2038.xml"/><Relationship Id="rId184" Type="http://schemas.openxmlformats.org/officeDocument/2006/relationships/image" Target="../media/image1964.png"/><Relationship Id="rId183" Type="http://schemas.openxmlformats.org/officeDocument/2006/relationships/customXml" Target="../ink/ink2037.xml"/><Relationship Id="rId182" Type="http://schemas.openxmlformats.org/officeDocument/2006/relationships/image" Target="../media/image1963.png"/><Relationship Id="rId181" Type="http://schemas.openxmlformats.org/officeDocument/2006/relationships/customXml" Target="../ink/ink2036.xml"/><Relationship Id="rId180" Type="http://schemas.openxmlformats.org/officeDocument/2006/relationships/image" Target="../media/image1962.png"/><Relationship Id="rId18" Type="http://schemas.openxmlformats.org/officeDocument/2006/relationships/image" Target="../media/image1881.png"/><Relationship Id="rId179" Type="http://schemas.openxmlformats.org/officeDocument/2006/relationships/customXml" Target="../ink/ink2035.xml"/><Relationship Id="rId178" Type="http://schemas.openxmlformats.org/officeDocument/2006/relationships/image" Target="../media/image1961.png"/><Relationship Id="rId177" Type="http://schemas.openxmlformats.org/officeDocument/2006/relationships/customXml" Target="../ink/ink2034.xml"/><Relationship Id="rId176" Type="http://schemas.openxmlformats.org/officeDocument/2006/relationships/image" Target="../media/image1960.png"/><Relationship Id="rId175" Type="http://schemas.openxmlformats.org/officeDocument/2006/relationships/customXml" Target="../ink/ink2033.xml"/><Relationship Id="rId174" Type="http://schemas.openxmlformats.org/officeDocument/2006/relationships/image" Target="../media/image1959.png"/><Relationship Id="rId173" Type="http://schemas.openxmlformats.org/officeDocument/2006/relationships/customXml" Target="../ink/ink2032.xml"/><Relationship Id="rId172" Type="http://schemas.openxmlformats.org/officeDocument/2006/relationships/image" Target="../media/image1958.png"/><Relationship Id="rId171" Type="http://schemas.openxmlformats.org/officeDocument/2006/relationships/customXml" Target="../ink/ink2031.xml"/><Relationship Id="rId170" Type="http://schemas.openxmlformats.org/officeDocument/2006/relationships/image" Target="../media/image1957.png"/><Relationship Id="rId17" Type="http://schemas.openxmlformats.org/officeDocument/2006/relationships/customXml" Target="../ink/ink1954.xml"/><Relationship Id="rId169" Type="http://schemas.openxmlformats.org/officeDocument/2006/relationships/customXml" Target="../ink/ink2030.xml"/><Relationship Id="rId168" Type="http://schemas.openxmlformats.org/officeDocument/2006/relationships/image" Target="../media/image1956.png"/><Relationship Id="rId167" Type="http://schemas.openxmlformats.org/officeDocument/2006/relationships/customXml" Target="../ink/ink2029.xml"/><Relationship Id="rId166" Type="http://schemas.openxmlformats.org/officeDocument/2006/relationships/image" Target="../media/image1955.png"/><Relationship Id="rId165" Type="http://schemas.openxmlformats.org/officeDocument/2006/relationships/customXml" Target="../ink/ink2028.xml"/><Relationship Id="rId164" Type="http://schemas.openxmlformats.org/officeDocument/2006/relationships/image" Target="../media/image1954.png"/><Relationship Id="rId163" Type="http://schemas.openxmlformats.org/officeDocument/2006/relationships/customXml" Target="../ink/ink2027.xml"/><Relationship Id="rId162" Type="http://schemas.openxmlformats.org/officeDocument/2006/relationships/image" Target="../media/image1953.png"/><Relationship Id="rId161" Type="http://schemas.openxmlformats.org/officeDocument/2006/relationships/customXml" Target="../ink/ink2026.xml"/><Relationship Id="rId160" Type="http://schemas.openxmlformats.org/officeDocument/2006/relationships/image" Target="../media/image1952.png"/><Relationship Id="rId16" Type="http://schemas.openxmlformats.org/officeDocument/2006/relationships/image" Target="../media/image1880.png"/><Relationship Id="rId159" Type="http://schemas.openxmlformats.org/officeDocument/2006/relationships/customXml" Target="../ink/ink2025.xml"/><Relationship Id="rId158" Type="http://schemas.openxmlformats.org/officeDocument/2006/relationships/image" Target="../media/image1951.png"/><Relationship Id="rId157" Type="http://schemas.openxmlformats.org/officeDocument/2006/relationships/customXml" Target="../ink/ink2024.xml"/><Relationship Id="rId156" Type="http://schemas.openxmlformats.org/officeDocument/2006/relationships/image" Target="../media/image1950.png"/><Relationship Id="rId155" Type="http://schemas.openxmlformats.org/officeDocument/2006/relationships/customXml" Target="../ink/ink2023.xml"/><Relationship Id="rId154" Type="http://schemas.openxmlformats.org/officeDocument/2006/relationships/image" Target="../media/image1949.png"/><Relationship Id="rId153" Type="http://schemas.openxmlformats.org/officeDocument/2006/relationships/customXml" Target="../ink/ink2022.xml"/><Relationship Id="rId152" Type="http://schemas.openxmlformats.org/officeDocument/2006/relationships/image" Target="../media/image1948.png"/><Relationship Id="rId151" Type="http://schemas.openxmlformats.org/officeDocument/2006/relationships/customXml" Target="../ink/ink2021.xml"/><Relationship Id="rId150" Type="http://schemas.openxmlformats.org/officeDocument/2006/relationships/image" Target="../media/image1947.png"/><Relationship Id="rId15" Type="http://schemas.openxmlformats.org/officeDocument/2006/relationships/customXml" Target="../ink/ink1953.xml"/><Relationship Id="rId149" Type="http://schemas.openxmlformats.org/officeDocument/2006/relationships/customXml" Target="../ink/ink2020.xml"/><Relationship Id="rId148" Type="http://schemas.openxmlformats.org/officeDocument/2006/relationships/image" Target="../media/image1946.png"/><Relationship Id="rId147" Type="http://schemas.openxmlformats.org/officeDocument/2006/relationships/customXml" Target="../ink/ink2019.xml"/><Relationship Id="rId146" Type="http://schemas.openxmlformats.org/officeDocument/2006/relationships/image" Target="../media/image1945.png"/><Relationship Id="rId145" Type="http://schemas.openxmlformats.org/officeDocument/2006/relationships/customXml" Target="../ink/ink2018.xml"/><Relationship Id="rId144" Type="http://schemas.openxmlformats.org/officeDocument/2006/relationships/image" Target="../media/image1944.png"/><Relationship Id="rId143" Type="http://schemas.openxmlformats.org/officeDocument/2006/relationships/customXml" Target="../ink/ink2017.xml"/><Relationship Id="rId142" Type="http://schemas.openxmlformats.org/officeDocument/2006/relationships/image" Target="../media/image1943.png"/><Relationship Id="rId141" Type="http://schemas.openxmlformats.org/officeDocument/2006/relationships/customXml" Target="../ink/ink2016.xml"/><Relationship Id="rId140" Type="http://schemas.openxmlformats.org/officeDocument/2006/relationships/image" Target="../media/image1942.png"/><Relationship Id="rId14" Type="http://schemas.openxmlformats.org/officeDocument/2006/relationships/image" Target="../media/image1879.png"/><Relationship Id="rId139" Type="http://schemas.openxmlformats.org/officeDocument/2006/relationships/customXml" Target="../ink/ink2015.xml"/><Relationship Id="rId138" Type="http://schemas.openxmlformats.org/officeDocument/2006/relationships/image" Target="../media/image1941.png"/><Relationship Id="rId137" Type="http://schemas.openxmlformats.org/officeDocument/2006/relationships/customXml" Target="../ink/ink2014.xml"/><Relationship Id="rId136" Type="http://schemas.openxmlformats.org/officeDocument/2006/relationships/image" Target="../media/image1940.png"/><Relationship Id="rId135" Type="http://schemas.openxmlformats.org/officeDocument/2006/relationships/customXml" Target="../ink/ink2013.xml"/><Relationship Id="rId134" Type="http://schemas.openxmlformats.org/officeDocument/2006/relationships/image" Target="../media/image1939.png"/><Relationship Id="rId133" Type="http://schemas.openxmlformats.org/officeDocument/2006/relationships/customXml" Target="../ink/ink2012.xml"/><Relationship Id="rId132" Type="http://schemas.openxmlformats.org/officeDocument/2006/relationships/image" Target="../media/image1938.png"/><Relationship Id="rId131" Type="http://schemas.openxmlformats.org/officeDocument/2006/relationships/customXml" Target="../ink/ink2011.xml"/><Relationship Id="rId130" Type="http://schemas.openxmlformats.org/officeDocument/2006/relationships/image" Target="../media/image1937.png"/><Relationship Id="rId13" Type="http://schemas.openxmlformats.org/officeDocument/2006/relationships/customXml" Target="../ink/ink1952.xml"/><Relationship Id="rId129" Type="http://schemas.openxmlformats.org/officeDocument/2006/relationships/customXml" Target="../ink/ink2010.xml"/><Relationship Id="rId128" Type="http://schemas.openxmlformats.org/officeDocument/2006/relationships/image" Target="../media/image1936.png"/><Relationship Id="rId127" Type="http://schemas.openxmlformats.org/officeDocument/2006/relationships/customXml" Target="../ink/ink2009.xml"/><Relationship Id="rId126" Type="http://schemas.openxmlformats.org/officeDocument/2006/relationships/image" Target="../media/image1935.png"/><Relationship Id="rId125" Type="http://schemas.openxmlformats.org/officeDocument/2006/relationships/customXml" Target="../ink/ink2008.xml"/><Relationship Id="rId124" Type="http://schemas.openxmlformats.org/officeDocument/2006/relationships/image" Target="../media/image1934.png"/><Relationship Id="rId123" Type="http://schemas.openxmlformats.org/officeDocument/2006/relationships/customXml" Target="../ink/ink2007.xml"/><Relationship Id="rId122" Type="http://schemas.openxmlformats.org/officeDocument/2006/relationships/image" Target="../media/image1933.png"/><Relationship Id="rId121" Type="http://schemas.openxmlformats.org/officeDocument/2006/relationships/customXml" Target="../ink/ink2006.xml"/><Relationship Id="rId120" Type="http://schemas.openxmlformats.org/officeDocument/2006/relationships/image" Target="../media/image1932.png"/><Relationship Id="rId12" Type="http://schemas.openxmlformats.org/officeDocument/2006/relationships/image" Target="../media/image1878.png"/><Relationship Id="rId119" Type="http://schemas.openxmlformats.org/officeDocument/2006/relationships/customXml" Target="../ink/ink2005.xml"/><Relationship Id="rId118" Type="http://schemas.openxmlformats.org/officeDocument/2006/relationships/image" Target="../media/image1931.png"/><Relationship Id="rId117" Type="http://schemas.openxmlformats.org/officeDocument/2006/relationships/customXml" Target="../ink/ink2004.xml"/><Relationship Id="rId116" Type="http://schemas.openxmlformats.org/officeDocument/2006/relationships/image" Target="../media/image1930.png"/><Relationship Id="rId115" Type="http://schemas.openxmlformats.org/officeDocument/2006/relationships/customXml" Target="../ink/ink2003.xml"/><Relationship Id="rId114" Type="http://schemas.openxmlformats.org/officeDocument/2006/relationships/image" Target="../media/image1929.png"/><Relationship Id="rId113" Type="http://schemas.openxmlformats.org/officeDocument/2006/relationships/customXml" Target="../ink/ink2002.xml"/><Relationship Id="rId112" Type="http://schemas.openxmlformats.org/officeDocument/2006/relationships/image" Target="../media/image1928.png"/><Relationship Id="rId111" Type="http://schemas.openxmlformats.org/officeDocument/2006/relationships/customXml" Target="../ink/ink2001.xml"/><Relationship Id="rId110" Type="http://schemas.openxmlformats.org/officeDocument/2006/relationships/image" Target="../media/image1927.png"/><Relationship Id="rId11" Type="http://schemas.openxmlformats.org/officeDocument/2006/relationships/customXml" Target="../ink/ink1951.xml"/><Relationship Id="rId109" Type="http://schemas.openxmlformats.org/officeDocument/2006/relationships/customXml" Target="../ink/ink2000.xml"/><Relationship Id="rId108" Type="http://schemas.openxmlformats.org/officeDocument/2006/relationships/image" Target="../media/image1926.png"/><Relationship Id="rId107" Type="http://schemas.openxmlformats.org/officeDocument/2006/relationships/customXml" Target="../ink/ink1999.xml"/><Relationship Id="rId106" Type="http://schemas.openxmlformats.org/officeDocument/2006/relationships/image" Target="../media/image1925.png"/><Relationship Id="rId105" Type="http://schemas.openxmlformats.org/officeDocument/2006/relationships/customXml" Target="../ink/ink1998.xml"/><Relationship Id="rId104" Type="http://schemas.openxmlformats.org/officeDocument/2006/relationships/image" Target="../media/image1924.png"/><Relationship Id="rId103" Type="http://schemas.openxmlformats.org/officeDocument/2006/relationships/customXml" Target="../ink/ink1997.xml"/><Relationship Id="rId102" Type="http://schemas.openxmlformats.org/officeDocument/2006/relationships/image" Target="../media/image1923.png"/><Relationship Id="rId101" Type="http://schemas.openxmlformats.org/officeDocument/2006/relationships/customXml" Target="../ink/ink1996.xml"/><Relationship Id="rId100" Type="http://schemas.openxmlformats.org/officeDocument/2006/relationships/image" Target="../media/image1922.png"/><Relationship Id="rId10" Type="http://schemas.openxmlformats.org/officeDocument/2006/relationships/image" Target="../media/image1877.png"/><Relationship Id="rId1" Type="http://schemas.openxmlformats.org/officeDocument/2006/relationships/customXml" Target="../ink/ink1946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23.xml"/><Relationship Id="rId98" Type="http://schemas.openxmlformats.org/officeDocument/2006/relationships/image" Target="../media/image2047.png"/><Relationship Id="rId97" Type="http://schemas.openxmlformats.org/officeDocument/2006/relationships/customXml" Target="../ink/ink2122.xml"/><Relationship Id="rId96" Type="http://schemas.openxmlformats.org/officeDocument/2006/relationships/image" Target="../media/image2046.png"/><Relationship Id="rId95" Type="http://schemas.openxmlformats.org/officeDocument/2006/relationships/customXml" Target="../ink/ink2121.xml"/><Relationship Id="rId94" Type="http://schemas.openxmlformats.org/officeDocument/2006/relationships/image" Target="../media/image2045.png"/><Relationship Id="rId93" Type="http://schemas.openxmlformats.org/officeDocument/2006/relationships/customXml" Target="../ink/ink2120.xml"/><Relationship Id="rId92" Type="http://schemas.openxmlformats.org/officeDocument/2006/relationships/image" Target="../media/image2044.png"/><Relationship Id="rId91" Type="http://schemas.openxmlformats.org/officeDocument/2006/relationships/customXml" Target="../ink/ink2119.xml"/><Relationship Id="rId90" Type="http://schemas.openxmlformats.org/officeDocument/2006/relationships/image" Target="../media/image2043.png"/><Relationship Id="rId9" Type="http://schemas.openxmlformats.org/officeDocument/2006/relationships/customXml" Target="../ink/ink2078.xml"/><Relationship Id="rId89" Type="http://schemas.openxmlformats.org/officeDocument/2006/relationships/customXml" Target="../ink/ink2118.xml"/><Relationship Id="rId88" Type="http://schemas.openxmlformats.org/officeDocument/2006/relationships/image" Target="../media/image2042.png"/><Relationship Id="rId87" Type="http://schemas.openxmlformats.org/officeDocument/2006/relationships/customXml" Target="../ink/ink2117.xml"/><Relationship Id="rId86" Type="http://schemas.openxmlformats.org/officeDocument/2006/relationships/image" Target="../media/image2041.png"/><Relationship Id="rId85" Type="http://schemas.openxmlformats.org/officeDocument/2006/relationships/customXml" Target="../ink/ink2116.xml"/><Relationship Id="rId84" Type="http://schemas.openxmlformats.org/officeDocument/2006/relationships/image" Target="../media/image2040.png"/><Relationship Id="rId83" Type="http://schemas.openxmlformats.org/officeDocument/2006/relationships/customXml" Target="../ink/ink2115.xml"/><Relationship Id="rId82" Type="http://schemas.openxmlformats.org/officeDocument/2006/relationships/image" Target="../media/image2039.png"/><Relationship Id="rId81" Type="http://schemas.openxmlformats.org/officeDocument/2006/relationships/customXml" Target="../ink/ink2114.xml"/><Relationship Id="rId80" Type="http://schemas.openxmlformats.org/officeDocument/2006/relationships/image" Target="../media/image2038.png"/><Relationship Id="rId8" Type="http://schemas.openxmlformats.org/officeDocument/2006/relationships/image" Target="../media/image2003.png"/><Relationship Id="rId79" Type="http://schemas.openxmlformats.org/officeDocument/2006/relationships/customXml" Target="../ink/ink2113.xml"/><Relationship Id="rId78" Type="http://schemas.openxmlformats.org/officeDocument/2006/relationships/image" Target="../media/image2037.png"/><Relationship Id="rId77" Type="http://schemas.openxmlformats.org/officeDocument/2006/relationships/customXml" Target="../ink/ink2112.xml"/><Relationship Id="rId76" Type="http://schemas.openxmlformats.org/officeDocument/2006/relationships/image" Target="../media/image2036.png"/><Relationship Id="rId75" Type="http://schemas.openxmlformats.org/officeDocument/2006/relationships/customXml" Target="../ink/ink2111.xml"/><Relationship Id="rId74" Type="http://schemas.openxmlformats.org/officeDocument/2006/relationships/image" Target="../media/image2035.png"/><Relationship Id="rId73" Type="http://schemas.openxmlformats.org/officeDocument/2006/relationships/customXml" Target="../ink/ink2110.xml"/><Relationship Id="rId72" Type="http://schemas.openxmlformats.org/officeDocument/2006/relationships/image" Target="../media/image2034.png"/><Relationship Id="rId71" Type="http://schemas.openxmlformats.org/officeDocument/2006/relationships/customXml" Target="../ink/ink2109.xml"/><Relationship Id="rId70" Type="http://schemas.openxmlformats.org/officeDocument/2006/relationships/image" Target="../media/image2033.png"/><Relationship Id="rId7" Type="http://schemas.openxmlformats.org/officeDocument/2006/relationships/customXml" Target="../ink/ink2077.xml"/><Relationship Id="rId69" Type="http://schemas.openxmlformats.org/officeDocument/2006/relationships/customXml" Target="../ink/ink2108.xml"/><Relationship Id="rId68" Type="http://schemas.openxmlformats.org/officeDocument/2006/relationships/image" Target="../media/image2032.png"/><Relationship Id="rId67" Type="http://schemas.openxmlformats.org/officeDocument/2006/relationships/customXml" Target="../ink/ink2107.xml"/><Relationship Id="rId66" Type="http://schemas.openxmlformats.org/officeDocument/2006/relationships/image" Target="../media/image2031.png"/><Relationship Id="rId65" Type="http://schemas.openxmlformats.org/officeDocument/2006/relationships/customXml" Target="../ink/ink2106.xml"/><Relationship Id="rId64" Type="http://schemas.openxmlformats.org/officeDocument/2006/relationships/image" Target="../media/image2030.png"/><Relationship Id="rId63" Type="http://schemas.openxmlformats.org/officeDocument/2006/relationships/customXml" Target="../ink/ink2105.xml"/><Relationship Id="rId62" Type="http://schemas.openxmlformats.org/officeDocument/2006/relationships/image" Target="../media/image2029.png"/><Relationship Id="rId61" Type="http://schemas.openxmlformats.org/officeDocument/2006/relationships/customXml" Target="../ink/ink2104.xml"/><Relationship Id="rId60" Type="http://schemas.openxmlformats.org/officeDocument/2006/relationships/image" Target="../media/image2028.png"/><Relationship Id="rId6" Type="http://schemas.openxmlformats.org/officeDocument/2006/relationships/image" Target="../media/image2002.png"/><Relationship Id="rId59" Type="http://schemas.openxmlformats.org/officeDocument/2006/relationships/customXml" Target="../ink/ink2103.xml"/><Relationship Id="rId58" Type="http://schemas.openxmlformats.org/officeDocument/2006/relationships/image" Target="../media/image2027.png"/><Relationship Id="rId57" Type="http://schemas.openxmlformats.org/officeDocument/2006/relationships/customXml" Target="../ink/ink2102.xml"/><Relationship Id="rId56" Type="http://schemas.openxmlformats.org/officeDocument/2006/relationships/image" Target="../media/image18.png"/><Relationship Id="rId55" Type="http://schemas.openxmlformats.org/officeDocument/2006/relationships/customXml" Target="../ink/ink2101.xml"/><Relationship Id="rId54" Type="http://schemas.openxmlformats.org/officeDocument/2006/relationships/image" Target="../media/image2026.png"/><Relationship Id="rId53" Type="http://schemas.openxmlformats.org/officeDocument/2006/relationships/customXml" Target="../ink/ink2100.xml"/><Relationship Id="rId52" Type="http://schemas.openxmlformats.org/officeDocument/2006/relationships/image" Target="../media/image2025.png"/><Relationship Id="rId51" Type="http://schemas.openxmlformats.org/officeDocument/2006/relationships/customXml" Target="../ink/ink2099.xml"/><Relationship Id="rId50" Type="http://schemas.openxmlformats.org/officeDocument/2006/relationships/image" Target="../media/image2024.png"/><Relationship Id="rId5" Type="http://schemas.openxmlformats.org/officeDocument/2006/relationships/customXml" Target="../ink/ink2076.xml"/><Relationship Id="rId49" Type="http://schemas.openxmlformats.org/officeDocument/2006/relationships/customXml" Target="../ink/ink2098.xml"/><Relationship Id="rId48" Type="http://schemas.openxmlformats.org/officeDocument/2006/relationships/image" Target="../media/image2023.png"/><Relationship Id="rId47" Type="http://schemas.openxmlformats.org/officeDocument/2006/relationships/customXml" Target="../ink/ink2097.xml"/><Relationship Id="rId46" Type="http://schemas.openxmlformats.org/officeDocument/2006/relationships/image" Target="../media/image2022.png"/><Relationship Id="rId45" Type="http://schemas.openxmlformats.org/officeDocument/2006/relationships/customXml" Target="../ink/ink2096.xml"/><Relationship Id="rId44" Type="http://schemas.openxmlformats.org/officeDocument/2006/relationships/image" Target="../media/image2021.png"/><Relationship Id="rId43" Type="http://schemas.openxmlformats.org/officeDocument/2006/relationships/customXml" Target="../ink/ink2095.xml"/><Relationship Id="rId42" Type="http://schemas.openxmlformats.org/officeDocument/2006/relationships/image" Target="../media/image2020.png"/><Relationship Id="rId41" Type="http://schemas.openxmlformats.org/officeDocument/2006/relationships/customXml" Target="../ink/ink2094.xml"/><Relationship Id="rId40" Type="http://schemas.openxmlformats.org/officeDocument/2006/relationships/image" Target="../media/image2019.png"/><Relationship Id="rId4" Type="http://schemas.openxmlformats.org/officeDocument/2006/relationships/image" Target="../media/image2001.png"/><Relationship Id="rId39" Type="http://schemas.openxmlformats.org/officeDocument/2006/relationships/customXml" Target="../ink/ink2093.xml"/><Relationship Id="rId38" Type="http://schemas.openxmlformats.org/officeDocument/2006/relationships/image" Target="../media/image2018.png"/><Relationship Id="rId37" Type="http://schemas.openxmlformats.org/officeDocument/2006/relationships/customXml" Target="../ink/ink2092.xml"/><Relationship Id="rId36" Type="http://schemas.openxmlformats.org/officeDocument/2006/relationships/image" Target="../media/image2017.png"/><Relationship Id="rId35" Type="http://schemas.openxmlformats.org/officeDocument/2006/relationships/customXml" Target="../ink/ink2091.xml"/><Relationship Id="rId34" Type="http://schemas.openxmlformats.org/officeDocument/2006/relationships/image" Target="../media/image2016.png"/><Relationship Id="rId33" Type="http://schemas.openxmlformats.org/officeDocument/2006/relationships/customXml" Target="../ink/ink2090.xml"/><Relationship Id="rId32" Type="http://schemas.openxmlformats.org/officeDocument/2006/relationships/image" Target="../media/image2015.png"/><Relationship Id="rId31" Type="http://schemas.openxmlformats.org/officeDocument/2006/relationships/customXml" Target="../ink/ink2089.xml"/><Relationship Id="rId30" Type="http://schemas.openxmlformats.org/officeDocument/2006/relationships/image" Target="../media/image2014.png"/><Relationship Id="rId3" Type="http://schemas.openxmlformats.org/officeDocument/2006/relationships/customXml" Target="../ink/ink2075.xml"/><Relationship Id="rId29" Type="http://schemas.openxmlformats.org/officeDocument/2006/relationships/customXml" Target="../ink/ink2088.xml"/><Relationship Id="rId28" Type="http://schemas.openxmlformats.org/officeDocument/2006/relationships/image" Target="../media/image2013.png"/><Relationship Id="rId27" Type="http://schemas.openxmlformats.org/officeDocument/2006/relationships/customXml" Target="../ink/ink2087.xml"/><Relationship Id="rId26" Type="http://schemas.openxmlformats.org/officeDocument/2006/relationships/image" Target="../media/image2012.png"/><Relationship Id="rId251" Type="http://schemas.openxmlformats.org/officeDocument/2006/relationships/slideLayout" Target="../slideLayouts/slideLayout2.xml"/><Relationship Id="rId250" Type="http://schemas.openxmlformats.org/officeDocument/2006/relationships/tags" Target="../tags/tag94.xml"/><Relationship Id="rId25" Type="http://schemas.openxmlformats.org/officeDocument/2006/relationships/customXml" Target="../ink/ink2086.xml"/><Relationship Id="rId249" Type="http://schemas.openxmlformats.org/officeDocument/2006/relationships/image" Target="../media/image2122.png"/><Relationship Id="rId248" Type="http://schemas.openxmlformats.org/officeDocument/2006/relationships/customXml" Target="../ink/ink2198.xml"/><Relationship Id="rId247" Type="http://schemas.openxmlformats.org/officeDocument/2006/relationships/image" Target="../media/image2121.png"/><Relationship Id="rId246" Type="http://schemas.openxmlformats.org/officeDocument/2006/relationships/customXml" Target="../ink/ink2197.xml"/><Relationship Id="rId245" Type="http://schemas.openxmlformats.org/officeDocument/2006/relationships/image" Target="../media/image2120.png"/><Relationship Id="rId244" Type="http://schemas.openxmlformats.org/officeDocument/2006/relationships/customXml" Target="../ink/ink2196.xml"/><Relationship Id="rId243" Type="http://schemas.openxmlformats.org/officeDocument/2006/relationships/image" Target="../media/image2119.png"/><Relationship Id="rId242" Type="http://schemas.openxmlformats.org/officeDocument/2006/relationships/customXml" Target="../ink/ink2195.xml"/><Relationship Id="rId241" Type="http://schemas.openxmlformats.org/officeDocument/2006/relationships/image" Target="../media/image2118.png"/><Relationship Id="rId240" Type="http://schemas.openxmlformats.org/officeDocument/2006/relationships/customXml" Target="../ink/ink2194.xml"/><Relationship Id="rId24" Type="http://schemas.openxmlformats.org/officeDocument/2006/relationships/image" Target="../media/image2011.png"/><Relationship Id="rId239" Type="http://schemas.openxmlformats.org/officeDocument/2006/relationships/image" Target="../media/image2117.png"/><Relationship Id="rId238" Type="http://schemas.openxmlformats.org/officeDocument/2006/relationships/customXml" Target="../ink/ink2193.xml"/><Relationship Id="rId237" Type="http://schemas.openxmlformats.org/officeDocument/2006/relationships/image" Target="../media/image2116.png"/><Relationship Id="rId236" Type="http://schemas.openxmlformats.org/officeDocument/2006/relationships/customXml" Target="../ink/ink2192.xml"/><Relationship Id="rId235" Type="http://schemas.openxmlformats.org/officeDocument/2006/relationships/image" Target="../media/image2115.png"/><Relationship Id="rId234" Type="http://schemas.openxmlformats.org/officeDocument/2006/relationships/customXml" Target="../ink/ink2191.xml"/><Relationship Id="rId233" Type="http://schemas.openxmlformats.org/officeDocument/2006/relationships/image" Target="../media/image2114.png"/><Relationship Id="rId232" Type="http://schemas.openxmlformats.org/officeDocument/2006/relationships/customXml" Target="../ink/ink2190.xml"/><Relationship Id="rId231" Type="http://schemas.openxmlformats.org/officeDocument/2006/relationships/image" Target="../media/image2113.png"/><Relationship Id="rId230" Type="http://schemas.openxmlformats.org/officeDocument/2006/relationships/customXml" Target="../ink/ink2189.xml"/><Relationship Id="rId23" Type="http://schemas.openxmlformats.org/officeDocument/2006/relationships/customXml" Target="../ink/ink2085.xml"/><Relationship Id="rId229" Type="http://schemas.openxmlformats.org/officeDocument/2006/relationships/image" Target="../media/image2112.png"/><Relationship Id="rId228" Type="http://schemas.openxmlformats.org/officeDocument/2006/relationships/customXml" Target="../ink/ink2188.xml"/><Relationship Id="rId227" Type="http://schemas.openxmlformats.org/officeDocument/2006/relationships/image" Target="../media/image2111.png"/><Relationship Id="rId226" Type="http://schemas.openxmlformats.org/officeDocument/2006/relationships/customXml" Target="../ink/ink2187.xml"/><Relationship Id="rId225" Type="http://schemas.openxmlformats.org/officeDocument/2006/relationships/image" Target="../media/image2110.png"/><Relationship Id="rId224" Type="http://schemas.openxmlformats.org/officeDocument/2006/relationships/customXml" Target="../ink/ink2186.xml"/><Relationship Id="rId223" Type="http://schemas.openxmlformats.org/officeDocument/2006/relationships/image" Target="../media/image2109.png"/><Relationship Id="rId222" Type="http://schemas.openxmlformats.org/officeDocument/2006/relationships/customXml" Target="../ink/ink2185.xml"/><Relationship Id="rId221" Type="http://schemas.openxmlformats.org/officeDocument/2006/relationships/image" Target="../media/image2108.png"/><Relationship Id="rId220" Type="http://schemas.openxmlformats.org/officeDocument/2006/relationships/customXml" Target="../ink/ink2184.xml"/><Relationship Id="rId22" Type="http://schemas.openxmlformats.org/officeDocument/2006/relationships/image" Target="../media/image2010.png"/><Relationship Id="rId219" Type="http://schemas.openxmlformats.org/officeDocument/2006/relationships/image" Target="../media/image2107.png"/><Relationship Id="rId218" Type="http://schemas.openxmlformats.org/officeDocument/2006/relationships/customXml" Target="../ink/ink2183.xml"/><Relationship Id="rId217" Type="http://schemas.openxmlformats.org/officeDocument/2006/relationships/image" Target="../media/image2106.png"/><Relationship Id="rId216" Type="http://schemas.openxmlformats.org/officeDocument/2006/relationships/customXml" Target="../ink/ink2182.xml"/><Relationship Id="rId215" Type="http://schemas.openxmlformats.org/officeDocument/2006/relationships/image" Target="../media/image2105.png"/><Relationship Id="rId214" Type="http://schemas.openxmlformats.org/officeDocument/2006/relationships/customXml" Target="../ink/ink2181.xml"/><Relationship Id="rId213" Type="http://schemas.openxmlformats.org/officeDocument/2006/relationships/image" Target="../media/image2104.png"/><Relationship Id="rId212" Type="http://schemas.openxmlformats.org/officeDocument/2006/relationships/customXml" Target="../ink/ink2180.xml"/><Relationship Id="rId211" Type="http://schemas.openxmlformats.org/officeDocument/2006/relationships/image" Target="../media/image2103.png"/><Relationship Id="rId210" Type="http://schemas.openxmlformats.org/officeDocument/2006/relationships/customXml" Target="../ink/ink2179.xml"/><Relationship Id="rId21" Type="http://schemas.openxmlformats.org/officeDocument/2006/relationships/customXml" Target="../ink/ink2084.xml"/><Relationship Id="rId209" Type="http://schemas.openxmlformats.org/officeDocument/2006/relationships/image" Target="../media/image2102.png"/><Relationship Id="rId208" Type="http://schemas.openxmlformats.org/officeDocument/2006/relationships/customXml" Target="../ink/ink2178.xml"/><Relationship Id="rId207" Type="http://schemas.openxmlformats.org/officeDocument/2006/relationships/image" Target="../media/image2101.png"/><Relationship Id="rId206" Type="http://schemas.openxmlformats.org/officeDocument/2006/relationships/customXml" Target="../ink/ink2177.xml"/><Relationship Id="rId205" Type="http://schemas.openxmlformats.org/officeDocument/2006/relationships/image" Target="../media/image2100.png"/><Relationship Id="rId204" Type="http://schemas.openxmlformats.org/officeDocument/2006/relationships/customXml" Target="../ink/ink2176.xml"/><Relationship Id="rId203" Type="http://schemas.openxmlformats.org/officeDocument/2006/relationships/image" Target="../media/image2099.png"/><Relationship Id="rId202" Type="http://schemas.openxmlformats.org/officeDocument/2006/relationships/customXml" Target="../ink/ink2175.xml"/><Relationship Id="rId201" Type="http://schemas.openxmlformats.org/officeDocument/2006/relationships/image" Target="../media/image2098.png"/><Relationship Id="rId200" Type="http://schemas.openxmlformats.org/officeDocument/2006/relationships/customXml" Target="../ink/ink2174.xml"/><Relationship Id="rId20" Type="http://schemas.openxmlformats.org/officeDocument/2006/relationships/image" Target="../media/image2009.png"/><Relationship Id="rId2" Type="http://schemas.openxmlformats.org/officeDocument/2006/relationships/image" Target="../media/image2000.png"/><Relationship Id="rId199" Type="http://schemas.openxmlformats.org/officeDocument/2006/relationships/image" Target="../media/image2097.png"/><Relationship Id="rId198" Type="http://schemas.openxmlformats.org/officeDocument/2006/relationships/customXml" Target="../ink/ink2173.xml"/><Relationship Id="rId197" Type="http://schemas.openxmlformats.org/officeDocument/2006/relationships/image" Target="../media/image2096.png"/><Relationship Id="rId196" Type="http://schemas.openxmlformats.org/officeDocument/2006/relationships/customXml" Target="../ink/ink2172.xml"/><Relationship Id="rId195" Type="http://schemas.openxmlformats.org/officeDocument/2006/relationships/image" Target="../media/image2095.png"/><Relationship Id="rId194" Type="http://schemas.openxmlformats.org/officeDocument/2006/relationships/customXml" Target="../ink/ink2171.xml"/><Relationship Id="rId193" Type="http://schemas.openxmlformats.org/officeDocument/2006/relationships/image" Target="../media/image2094.png"/><Relationship Id="rId192" Type="http://schemas.openxmlformats.org/officeDocument/2006/relationships/customXml" Target="../ink/ink2170.xml"/><Relationship Id="rId191" Type="http://schemas.openxmlformats.org/officeDocument/2006/relationships/image" Target="../media/image2093.png"/><Relationship Id="rId190" Type="http://schemas.openxmlformats.org/officeDocument/2006/relationships/customXml" Target="../ink/ink2169.xml"/><Relationship Id="rId19" Type="http://schemas.openxmlformats.org/officeDocument/2006/relationships/customXml" Target="../ink/ink2083.xml"/><Relationship Id="rId189" Type="http://schemas.openxmlformats.org/officeDocument/2006/relationships/image" Target="../media/image2092.png"/><Relationship Id="rId188" Type="http://schemas.openxmlformats.org/officeDocument/2006/relationships/customXml" Target="../ink/ink2168.xml"/><Relationship Id="rId187" Type="http://schemas.openxmlformats.org/officeDocument/2006/relationships/image" Target="../media/image2091.png"/><Relationship Id="rId186" Type="http://schemas.openxmlformats.org/officeDocument/2006/relationships/customXml" Target="../ink/ink2167.xml"/><Relationship Id="rId185" Type="http://schemas.openxmlformats.org/officeDocument/2006/relationships/image" Target="../media/image2090.png"/><Relationship Id="rId184" Type="http://schemas.openxmlformats.org/officeDocument/2006/relationships/customXml" Target="../ink/ink2166.xml"/><Relationship Id="rId183" Type="http://schemas.openxmlformats.org/officeDocument/2006/relationships/image" Target="../media/image2089.png"/><Relationship Id="rId182" Type="http://schemas.openxmlformats.org/officeDocument/2006/relationships/customXml" Target="../ink/ink2165.xml"/><Relationship Id="rId181" Type="http://schemas.openxmlformats.org/officeDocument/2006/relationships/image" Target="../media/image2088.png"/><Relationship Id="rId180" Type="http://schemas.openxmlformats.org/officeDocument/2006/relationships/customXml" Target="../ink/ink2164.xml"/><Relationship Id="rId18" Type="http://schemas.openxmlformats.org/officeDocument/2006/relationships/image" Target="../media/image2008.png"/><Relationship Id="rId179" Type="http://schemas.openxmlformats.org/officeDocument/2006/relationships/image" Target="../media/image2087.png"/><Relationship Id="rId178" Type="http://schemas.openxmlformats.org/officeDocument/2006/relationships/customXml" Target="../ink/ink2163.xml"/><Relationship Id="rId177" Type="http://schemas.openxmlformats.org/officeDocument/2006/relationships/image" Target="../media/image2086.png"/><Relationship Id="rId176" Type="http://schemas.openxmlformats.org/officeDocument/2006/relationships/customXml" Target="../ink/ink2162.xml"/><Relationship Id="rId175" Type="http://schemas.openxmlformats.org/officeDocument/2006/relationships/image" Target="../media/image2085.png"/><Relationship Id="rId174" Type="http://schemas.openxmlformats.org/officeDocument/2006/relationships/customXml" Target="../ink/ink2161.xml"/><Relationship Id="rId173" Type="http://schemas.openxmlformats.org/officeDocument/2006/relationships/image" Target="../media/image2084.png"/><Relationship Id="rId172" Type="http://schemas.openxmlformats.org/officeDocument/2006/relationships/customXml" Target="../ink/ink2160.xml"/><Relationship Id="rId171" Type="http://schemas.openxmlformats.org/officeDocument/2006/relationships/image" Target="../media/image2083.png"/><Relationship Id="rId170" Type="http://schemas.openxmlformats.org/officeDocument/2006/relationships/customXml" Target="../ink/ink2159.xml"/><Relationship Id="rId17" Type="http://schemas.openxmlformats.org/officeDocument/2006/relationships/customXml" Target="../ink/ink2082.xml"/><Relationship Id="rId169" Type="http://schemas.openxmlformats.org/officeDocument/2006/relationships/image" Target="../media/image2082.png"/><Relationship Id="rId168" Type="http://schemas.openxmlformats.org/officeDocument/2006/relationships/customXml" Target="../ink/ink2158.xml"/><Relationship Id="rId167" Type="http://schemas.openxmlformats.org/officeDocument/2006/relationships/image" Target="../media/image2081.png"/><Relationship Id="rId166" Type="http://schemas.openxmlformats.org/officeDocument/2006/relationships/customXml" Target="../ink/ink2157.xml"/><Relationship Id="rId165" Type="http://schemas.openxmlformats.org/officeDocument/2006/relationships/image" Target="../media/image2080.png"/><Relationship Id="rId164" Type="http://schemas.openxmlformats.org/officeDocument/2006/relationships/customXml" Target="../ink/ink2156.xml"/><Relationship Id="rId163" Type="http://schemas.openxmlformats.org/officeDocument/2006/relationships/image" Target="../media/image2079.png"/><Relationship Id="rId162" Type="http://schemas.openxmlformats.org/officeDocument/2006/relationships/customXml" Target="../ink/ink2155.xml"/><Relationship Id="rId161" Type="http://schemas.openxmlformats.org/officeDocument/2006/relationships/image" Target="../media/image2078.png"/><Relationship Id="rId160" Type="http://schemas.openxmlformats.org/officeDocument/2006/relationships/customXml" Target="../ink/ink2154.xml"/><Relationship Id="rId16" Type="http://schemas.openxmlformats.org/officeDocument/2006/relationships/image" Target="../media/image2007.png"/><Relationship Id="rId159" Type="http://schemas.openxmlformats.org/officeDocument/2006/relationships/image" Target="../media/image2077.png"/><Relationship Id="rId158" Type="http://schemas.openxmlformats.org/officeDocument/2006/relationships/customXml" Target="../ink/ink2153.xml"/><Relationship Id="rId157" Type="http://schemas.openxmlformats.org/officeDocument/2006/relationships/image" Target="../media/image2076.png"/><Relationship Id="rId156" Type="http://schemas.openxmlformats.org/officeDocument/2006/relationships/customXml" Target="../ink/ink2152.xml"/><Relationship Id="rId155" Type="http://schemas.openxmlformats.org/officeDocument/2006/relationships/image" Target="../media/image2075.png"/><Relationship Id="rId154" Type="http://schemas.openxmlformats.org/officeDocument/2006/relationships/customXml" Target="../ink/ink2151.xml"/><Relationship Id="rId153" Type="http://schemas.openxmlformats.org/officeDocument/2006/relationships/image" Target="../media/image2074.png"/><Relationship Id="rId152" Type="http://schemas.openxmlformats.org/officeDocument/2006/relationships/customXml" Target="../ink/ink2150.xml"/><Relationship Id="rId151" Type="http://schemas.openxmlformats.org/officeDocument/2006/relationships/image" Target="../media/image2073.png"/><Relationship Id="rId150" Type="http://schemas.openxmlformats.org/officeDocument/2006/relationships/customXml" Target="../ink/ink2149.xml"/><Relationship Id="rId15" Type="http://schemas.openxmlformats.org/officeDocument/2006/relationships/customXml" Target="../ink/ink2081.xml"/><Relationship Id="rId149" Type="http://schemas.openxmlformats.org/officeDocument/2006/relationships/image" Target="../media/image2072.png"/><Relationship Id="rId148" Type="http://schemas.openxmlformats.org/officeDocument/2006/relationships/customXml" Target="../ink/ink2148.xml"/><Relationship Id="rId147" Type="http://schemas.openxmlformats.org/officeDocument/2006/relationships/image" Target="../media/image2071.png"/><Relationship Id="rId146" Type="http://schemas.openxmlformats.org/officeDocument/2006/relationships/customXml" Target="../ink/ink2147.xml"/><Relationship Id="rId145" Type="http://schemas.openxmlformats.org/officeDocument/2006/relationships/image" Target="../media/image2070.png"/><Relationship Id="rId144" Type="http://schemas.openxmlformats.org/officeDocument/2006/relationships/customXml" Target="../ink/ink2146.xml"/><Relationship Id="rId143" Type="http://schemas.openxmlformats.org/officeDocument/2006/relationships/image" Target="../media/image2069.png"/><Relationship Id="rId142" Type="http://schemas.openxmlformats.org/officeDocument/2006/relationships/customXml" Target="../ink/ink2145.xml"/><Relationship Id="rId141" Type="http://schemas.openxmlformats.org/officeDocument/2006/relationships/image" Target="../media/image2068.png"/><Relationship Id="rId140" Type="http://schemas.openxmlformats.org/officeDocument/2006/relationships/customXml" Target="../ink/ink2144.xml"/><Relationship Id="rId14" Type="http://schemas.openxmlformats.org/officeDocument/2006/relationships/image" Target="../media/image2006.png"/><Relationship Id="rId139" Type="http://schemas.openxmlformats.org/officeDocument/2006/relationships/image" Target="../media/image2067.png"/><Relationship Id="rId138" Type="http://schemas.openxmlformats.org/officeDocument/2006/relationships/customXml" Target="../ink/ink2143.xml"/><Relationship Id="rId137" Type="http://schemas.openxmlformats.org/officeDocument/2006/relationships/image" Target="../media/image2066.png"/><Relationship Id="rId136" Type="http://schemas.openxmlformats.org/officeDocument/2006/relationships/customXml" Target="../ink/ink2142.xml"/><Relationship Id="rId135" Type="http://schemas.openxmlformats.org/officeDocument/2006/relationships/customXml" Target="../ink/ink2141.xml"/><Relationship Id="rId134" Type="http://schemas.openxmlformats.org/officeDocument/2006/relationships/image" Target="../media/image2065.png"/><Relationship Id="rId133" Type="http://schemas.openxmlformats.org/officeDocument/2006/relationships/customXml" Target="../ink/ink2140.xml"/><Relationship Id="rId132" Type="http://schemas.openxmlformats.org/officeDocument/2006/relationships/image" Target="../media/image2064.png"/><Relationship Id="rId131" Type="http://schemas.openxmlformats.org/officeDocument/2006/relationships/customXml" Target="../ink/ink2139.xml"/><Relationship Id="rId130" Type="http://schemas.openxmlformats.org/officeDocument/2006/relationships/image" Target="../media/image2063.png"/><Relationship Id="rId13" Type="http://schemas.openxmlformats.org/officeDocument/2006/relationships/customXml" Target="../ink/ink2080.xml"/><Relationship Id="rId129" Type="http://schemas.openxmlformats.org/officeDocument/2006/relationships/customXml" Target="../ink/ink2138.xml"/><Relationship Id="rId128" Type="http://schemas.openxmlformats.org/officeDocument/2006/relationships/image" Target="../media/image2062.png"/><Relationship Id="rId127" Type="http://schemas.openxmlformats.org/officeDocument/2006/relationships/customXml" Target="../ink/ink2137.xml"/><Relationship Id="rId126" Type="http://schemas.openxmlformats.org/officeDocument/2006/relationships/image" Target="../media/image2061.png"/><Relationship Id="rId125" Type="http://schemas.openxmlformats.org/officeDocument/2006/relationships/customXml" Target="../ink/ink2136.xml"/><Relationship Id="rId124" Type="http://schemas.openxmlformats.org/officeDocument/2006/relationships/image" Target="../media/image2060.png"/><Relationship Id="rId123" Type="http://schemas.openxmlformats.org/officeDocument/2006/relationships/customXml" Target="../ink/ink2135.xml"/><Relationship Id="rId122" Type="http://schemas.openxmlformats.org/officeDocument/2006/relationships/image" Target="../media/image2059.png"/><Relationship Id="rId121" Type="http://schemas.openxmlformats.org/officeDocument/2006/relationships/customXml" Target="../ink/ink2134.xml"/><Relationship Id="rId120" Type="http://schemas.openxmlformats.org/officeDocument/2006/relationships/image" Target="../media/image2058.png"/><Relationship Id="rId12" Type="http://schemas.openxmlformats.org/officeDocument/2006/relationships/image" Target="../media/image2005.png"/><Relationship Id="rId119" Type="http://schemas.openxmlformats.org/officeDocument/2006/relationships/customXml" Target="../ink/ink2133.xml"/><Relationship Id="rId118" Type="http://schemas.openxmlformats.org/officeDocument/2006/relationships/image" Target="../media/image2057.png"/><Relationship Id="rId117" Type="http://schemas.openxmlformats.org/officeDocument/2006/relationships/customXml" Target="../ink/ink2132.xml"/><Relationship Id="rId116" Type="http://schemas.openxmlformats.org/officeDocument/2006/relationships/image" Target="../media/image2056.png"/><Relationship Id="rId115" Type="http://schemas.openxmlformats.org/officeDocument/2006/relationships/customXml" Target="../ink/ink2131.xml"/><Relationship Id="rId114" Type="http://schemas.openxmlformats.org/officeDocument/2006/relationships/image" Target="../media/image2055.png"/><Relationship Id="rId113" Type="http://schemas.openxmlformats.org/officeDocument/2006/relationships/customXml" Target="../ink/ink2130.xml"/><Relationship Id="rId112" Type="http://schemas.openxmlformats.org/officeDocument/2006/relationships/image" Target="../media/image2054.png"/><Relationship Id="rId111" Type="http://schemas.openxmlformats.org/officeDocument/2006/relationships/customXml" Target="../ink/ink2129.xml"/><Relationship Id="rId110" Type="http://schemas.openxmlformats.org/officeDocument/2006/relationships/image" Target="../media/image2053.png"/><Relationship Id="rId11" Type="http://schemas.openxmlformats.org/officeDocument/2006/relationships/customXml" Target="../ink/ink2079.xml"/><Relationship Id="rId109" Type="http://schemas.openxmlformats.org/officeDocument/2006/relationships/customXml" Target="../ink/ink2128.xml"/><Relationship Id="rId108" Type="http://schemas.openxmlformats.org/officeDocument/2006/relationships/image" Target="../media/image2052.png"/><Relationship Id="rId107" Type="http://schemas.openxmlformats.org/officeDocument/2006/relationships/customXml" Target="../ink/ink2127.xml"/><Relationship Id="rId106" Type="http://schemas.openxmlformats.org/officeDocument/2006/relationships/image" Target="../media/image2051.png"/><Relationship Id="rId105" Type="http://schemas.openxmlformats.org/officeDocument/2006/relationships/customXml" Target="../ink/ink2126.xml"/><Relationship Id="rId104" Type="http://schemas.openxmlformats.org/officeDocument/2006/relationships/image" Target="../media/image2050.png"/><Relationship Id="rId103" Type="http://schemas.openxmlformats.org/officeDocument/2006/relationships/customXml" Target="../ink/ink2125.xml"/><Relationship Id="rId102" Type="http://schemas.openxmlformats.org/officeDocument/2006/relationships/image" Target="../media/image2049.png"/><Relationship Id="rId101" Type="http://schemas.openxmlformats.org/officeDocument/2006/relationships/customXml" Target="../ink/ink2124.xml"/><Relationship Id="rId100" Type="http://schemas.openxmlformats.org/officeDocument/2006/relationships/image" Target="../media/image2048.png"/><Relationship Id="rId10" Type="http://schemas.openxmlformats.org/officeDocument/2006/relationships/image" Target="../media/image2004.png"/><Relationship Id="rId1" Type="http://schemas.openxmlformats.org/officeDocument/2006/relationships/customXml" Target="../ink/ink20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8.xml"/><Relationship Id="rId98" Type="http://schemas.openxmlformats.org/officeDocument/2006/relationships/image" Target="../media/image2171.png"/><Relationship Id="rId97" Type="http://schemas.openxmlformats.org/officeDocument/2006/relationships/customXml" Target="../ink/ink2247.xml"/><Relationship Id="rId96" Type="http://schemas.openxmlformats.org/officeDocument/2006/relationships/image" Target="../media/image2170.png"/><Relationship Id="rId95" Type="http://schemas.openxmlformats.org/officeDocument/2006/relationships/customXml" Target="../ink/ink2246.xml"/><Relationship Id="rId94" Type="http://schemas.openxmlformats.org/officeDocument/2006/relationships/image" Target="../media/image2169.png"/><Relationship Id="rId93" Type="http://schemas.openxmlformats.org/officeDocument/2006/relationships/customXml" Target="../ink/ink2245.xml"/><Relationship Id="rId92" Type="http://schemas.openxmlformats.org/officeDocument/2006/relationships/image" Target="../media/image2168.png"/><Relationship Id="rId91" Type="http://schemas.openxmlformats.org/officeDocument/2006/relationships/customXml" Target="../ink/ink2244.xml"/><Relationship Id="rId90" Type="http://schemas.openxmlformats.org/officeDocument/2006/relationships/image" Target="../media/image2167.png"/><Relationship Id="rId9" Type="http://schemas.openxmlformats.org/officeDocument/2006/relationships/customXml" Target="../ink/ink2203.xml"/><Relationship Id="rId89" Type="http://schemas.openxmlformats.org/officeDocument/2006/relationships/customXml" Target="../ink/ink2243.xml"/><Relationship Id="rId88" Type="http://schemas.openxmlformats.org/officeDocument/2006/relationships/image" Target="../media/image2166.png"/><Relationship Id="rId87" Type="http://schemas.openxmlformats.org/officeDocument/2006/relationships/customXml" Target="../ink/ink2242.xml"/><Relationship Id="rId86" Type="http://schemas.openxmlformats.org/officeDocument/2006/relationships/image" Target="../media/image2165.png"/><Relationship Id="rId85" Type="http://schemas.openxmlformats.org/officeDocument/2006/relationships/customXml" Target="../ink/ink2241.xml"/><Relationship Id="rId84" Type="http://schemas.openxmlformats.org/officeDocument/2006/relationships/image" Target="../media/image2164.png"/><Relationship Id="rId83" Type="http://schemas.openxmlformats.org/officeDocument/2006/relationships/customXml" Target="../ink/ink2240.xml"/><Relationship Id="rId82" Type="http://schemas.openxmlformats.org/officeDocument/2006/relationships/image" Target="../media/image2163.png"/><Relationship Id="rId81" Type="http://schemas.openxmlformats.org/officeDocument/2006/relationships/customXml" Target="../ink/ink2239.xml"/><Relationship Id="rId80" Type="http://schemas.openxmlformats.org/officeDocument/2006/relationships/image" Target="../media/image2162.png"/><Relationship Id="rId8" Type="http://schemas.openxmlformats.org/officeDocument/2006/relationships/image" Target="../media/image2126.png"/><Relationship Id="rId79" Type="http://schemas.openxmlformats.org/officeDocument/2006/relationships/customXml" Target="../ink/ink2238.xml"/><Relationship Id="rId78" Type="http://schemas.openxmlformats.org/officeDocument/2006/relationships/image" Target="../media/image2161.png"/><Relationship Id="rId77" Type="http://schemas.openxmlformats.org/officeDocument/2006/relationships/customXml" Target="../ink/ink2237.xml"/><Relationship Id="rId76" Type="http://schemas.openxmlformats.org/officeDocument/2006/relationships/image" Target="../media/image2160.png"/><Relationship Id="rId75" Type="http://schemas.openxmlformats.org/officeDocument/2006/relationships/customXml" Target="../ink/ink2236.xml"/><Relationship Id="rId74" Type="http://schemas.openxmlformats.org/officeDocument/2006/relationships/image" Target="../media/image2159.png"/><Relationship Id="rId73" Type="http://schemas.openxmlformats.org/officeDocument/2006/relationships/customXml" Target="../ink/ink2235.xml"/><Relationship Id="rId72" Type="http://schemas.openxmlformats.org/officeDocument/2006/relationships/image" Target="../media/image2158.png"/><Relationship Id="rId71" Type="http://schemas.openxmlformats.org/officeDocument/2006/relationships/customXml" Target="../ink/ink2234.xml"/><Relationship Id="rId70" Type="http://schemas.openxmlformats.org/officeDocument/2006/relationships/image" Target="../media/image2157.png"/><Relationship Id="rId7" Type="http://schemas.openxmlformats.org/officeDocument/2006/relationships/customXml" Target="../ink/ink2202.xml"/><Relationship Id="rId69" Type="http://schemas.openxmlformats.org/officeDocument/2006/relationships/customXml" Target="../ink/ink2233.xml"/><Relationship Id="rId68" Type="http://schemas.openxmlformats.org/officeDocument/2006/relationships/image" Target="../media/image2156.png"/><Relationship Id="rId67" Type="http://schemas.openxmlformats.org/officeDocument/2006/relationships/customXml" Target="../ink/ink2232.xml"/><Relationship Id="rId66" Type="http://schemas.openxmlformats.org/officeDocument/2006/relationships/image" Target="../media/image2155.png"/><Relationship Id="rId65" Type="http://schemas.openxmlformats.org/officeDocument/2006/relationships/customXml" Target="../ink/ink2231.xml"/><Relationship Id="rId64" Type="http://schemas.openxmlformats.org/officeDocument/2006/relationships/image" Target="../media/image2154.png"/><Relationship Id="rId63" Type="http://schemas.openxmlformats.org/officeDocument/2006/relationships/customXml" Target="../ink/ink2230.xml"/><Relationship Id="rId62" Type="http://schemas.openxmlformats.org/officeDocument/2006/relationships/image" Target="../media/image2153.png"/><Relationship Id="rId61" Type="http://schemas.openxmlformats.org/officeDocument/2006/relationships/customXml" Target="../ink/ink2229.xml"/><Relationship Id="rId60" Type="http://schemas.openxmlformats.org/officeDocument/2006/relationships/image" Target="../media/image2152.png"/><Relationship Id="rId6" Type="http://schemas.openxmlformats.org/officeDocument/2006/relationships/image" Target="../media/image2125.png"/><Relationship Id="rId59" Type="http://schemas.openxmlformats.org/officeDocument/2006/relationships/customXml" Target="../ink/ink2228.xml"/><Relationship Id="rId58" Type="http://schemas.openxmlformats.org/officeDocument/2006/relationships/image" Target="../media/image2151.png"/><Relationship Id="rId57" Type="http://schemas.openxmlformats.org/officeDocument/2006/relationships/customXml" Target="../ink/ink2227.xml"/><Relationship Id="rId56" Type="http://schemas.openxmlformats.org/officeDocument/2006/relationships/image" Target="../media/image2150.png"/><Relationship Id="rId55" Type="http://schemas.openxmlformats.org/officeDocument/2006/relationships/customXml" Target="../ink/ink2226.xml"/><Relationship Id="rId54" Type="http://schemas.openxmlformats.org/officeDocument/2006/relationships/image" Target="../media/image2149.png"/><Relationship Id="rId53" Type="http://schemas.openxmlformats.org/officeDocument/2006/relationships/customXml" Target="../ink/ink2225.xml"/><Relationship Id="rId52" Type="http://schemas.openxmlformats.org/officeDocument/2006/relationships/image" Target="../media/image2148.png"/><Relationship Id="rId51" Type="http://schemas.openxmlformats.org/officeDocument/2006/relationships/customXml" Target="../ink/ink2224.xml"/><Relationship Id="rId50" Type="http://schemas.openxmlformats.org/officeDocument/2006/relationships/image" Target="../media/image2147.png"/><Relationship Id="rId5" Type="http://schemas.openxmlformats.org/officeDocument/2006/relationships/customXml" Target="../ink/ink2201.xml"/><Relationship Id="rId49" Type="http://schemas.openxmlformats.org/officeDocument/2006/relationships/customXml" Target="../ink/ink2223.xml"/><Relationship Id="rId48" Type="http://schemas.openxmlformats.org/officeDocument/2006/relationships/image" Target="../media/image2146.png"/><Relationship Id="rId47" Type="http://schemas.openxmlformats.org/officeDocument/2006/relationships/customXml" Target="../ink/ink2222.xml"/><Relationship Id="rId46" Type="http://schemas.openxmlformats.org/officeDocument/2006/relationships/image" Target="../media/image2145.png"/><Relationship Id="rId45" Type="http://schemas.openxmlformats.org/officeDocument/2006/relationships/customXml" Target="../ink/ink2221.xml"/><Relationship Id="rId44" Type="http://schemas.openxmlformats.org/officeDocument/2006/relationships/image" Target="../media/image2144.png"/><Relationship Id="rId43" Type="http://schemas.openxmlformats.org/officeDocument/2006/relationships/customXml" Target="../ink/ink2220.xml"/><Relationship Id="rId42" Type="http://schemas.openxmlformats.org/officeDocument/2006/relationships/image" Target="../media/image2143.png"/><Relationship Id="rId41" Type="http://schemas.openxmlformats.org/officeDocument/2006/relationships/customXml" Target="../ink/ink2219.xml"/><Relationship Id="rId40" Type="http://schemas.openxmlformats.org/officeDocument/2006/relationships/image" Target="../media/image2142.png"/><Relationship Id="rId4" Type="http://schemas.openxmlformats.org/officeDocument/2006/relationships/image" Target="../media/image2124.png"/><Relationship Id="rId39" Type="http://schemas.openxmlformats.org/officeDocument/2006/relationships/customXml" Target="../ink/ink2218.xml"/><Relationship Id="rId38" Type="http://schemas.openxmlformats.org/officeDocument/2006/relationships/image" Target="../media/image2141.png"/><Relationship Id="rId37" Type="http://schemas.openxmlformats.org/officeDocument/2006/relationships/customXml" Target="../ink/ink2217.xml"/><Relationship Id="rId36" Type="http://schemas.openxmlformats.org/officeDocument/2006/relationships/image" Target="../media/image2140.png"/><Relationship Id="rId35" Type="http://schemas.openxmlformats.org/officeDocument/2006/relationships/customXml" Target="../ink/ink2216.xml"/><Relationship Id="rId34" Type="http://schemas.openxmlformats.org/officeDocument/2006/relationships/image" Target="../media/image2139.png"/><Relationship Id="rId33" Type="http://schemas.openxmlformats.org/officeDocument/2006/relationships/customXml" Target="../ink/ink2215.xml"/><Relationship Id="rId32" Type="http://schemas.openxmlformats.org/officeDocument/2006/relationships/image" Target="../media/image2138.png"/><Relationship Id="rId31" Type="http://schemas.openxmlformats.org/officeDocument/2006/relationships/customXml" Target="../ink/ink2214.xml"/><Relationship Id="rId30" Type="http://schemas.openxmlformats.org/officeDocument/2006/relationships/image" Target="../media/image2137.png"/><Relationship Id="rId3" Type="http://schemas.openxmlformats.org/officeDocument/2006/relationships/customXml" Target="../ink/ink2200.xml"/><Relationship Id="rId29" Type="http://schemas.openxmlformats.org/officeDocument/2006/relationships/customXml" Target="../ink/ink2213.xml"/><Relationship Id="rId28" Type="http://schemas.openxmlformats.org/officeDocument/2006/relationships/image" Target="../media/image2136.png"/><Relationship Id="rId27" Type="http://schemas.openxmlformats.org/officeDocument/2006/relationships/customXml" Target="../ink/ink2212.xml"/><Relationship Id="rId26" Type="http://schemas.openxmlformats.org/officeDocument/2006/relationships/image" Target="../media/image2135.png"/><Relationship Id="rId254" Type="http://schemas.openxmlformats.org/officeDocument/2006/relationships/slideLayout" Target="../slideLayouts/slideLayout2.xml"/><Relationship Id="rId253" Type="http://schemas.openxmlformats.org/officeDocument/2006/relationships/tags" Target="../tags/tag96.xml"/><Relationship Id="rId252" Type="http://schemas.openxmlformats.org/officeDocument/2006/relationships/image" Target="../media/image2246.png"/><Relationship Id="rId251" Type="http://schemas.openxmlformats.org/officeDocument/2006/relationships/customXml" Target="../ink/ink2325.xml"/><Relationship Id="rId250" Type="http://schemas.openxmlformats.org/officeDocument/2006/relationships/image" Target="../media/image2245.png"/><Relationship Id="rId25" Type="http://schemas.openxmlformats.org/officeDocument/2006/relationships/customXml" Target="../ink/ink2211.xml"/><Relationship Id="rId249" Type="http://schemas.openxmlformats.org/officeDocument/2006/relationships/customXml" Target="../ink/ink2324.xml"/><Relationship Id="rId248" Type="http://schemas.openxmlformats.org/officeDocument/2006/relationships/image" Target="../media/image2244.png"/><Relationship Id="rId247" Type="http://schemas.openxmlformats.org/officeDocument/2006/relationships/customXml" Target="../ink/ink2323.xml"/><Relationship Id="rId246" Type="http://schemas.openxmlformats.org/officeDocument/2006/relationships/image" Target="../media/image2243.png"/><Relationship Id="rId245" Type="http://schemas.openxmlformats.org/officeDocument/2006/relationships/customXml" Target="../ink/ink2322.xml"/><Relationship Id="rId244" Type="http://schemas.openxmlformats.org/officeDocument/2006/relationships/image" Target="../media/image2242.png"/><Relationship Id="rId243" Type="http://schemas.openxmlformats.org/officeDocument/2006/relationships/customXml" Target="../ink/ink2321.xml"/><Relationship Id="rId242" Type="http://schemas.openxmlformats.org/officeDocument/2006/relationships/image" Target="../media/image2241.png"/><Relationship Id="rId241" Type="http://schemas.openxmlformats.org/officeDocument/2006/relationships/customXml" Target="../ink/ink2320.xml"/><Relationship Id="rId240" Type="http://schemas.openxmlformats.org/officeDocument/2006/relationships/image" Target="../media/image2240.png"/><Relationship Id="rId24" Type="http://schemas.openxmlformats.org/officeDocument/2006/relationships/image" Target="../media/image2134.png"/><Relationship Id="rId239" Type="http://schemas.openxmlformats.org/officeDocument/2006/relationships/customXml" Target="../ink/ink2319.xml"/><Relationship Id="rId238" Type="http://schemas.openxmlformats.org/officeDocument/2006/relationships/image" Target="../media/image2239.png"/><Relationship Id="rId237" Type="http://schemas.openxmlformats.org/officeDocument/2006/relationships/customXml" Target="../ink/ink2318.xml"/><Relationship Id="rId236" Type="http://schemas.openxmlformats.org/officeDocument/2006/relationships/image" Target="../media/image2238.png"/><Relationship Id="rId235" Type="http://schemas.openxmlformats.org/officeDocument/2006/relationships/customXml" Target="../ink/ink2317.xml"/><Relationship Id="rId234" Type="http://schemas.openxmlformats.org/officeDocument/2006/relationships/image" Target="../media/image2237.png"/><Relationship Id="rId233" Type="http://schemas.openxmlformats.org/officeDocument/2006/relationships/customXml" Target="../ink/ink2316.xml"/><Relationship Id="rId232" Type="http://schemas.openxmlformats.org/officeDocument/2006/relationships/image" Target="../media/image2236.png"/><Relationship Id="rId231" Type="http://schemas.openxmlformats.org/officeDocument/2006/relationships/customXml" Target="../ink/ink2315.xml"/><Relationship Id="rId230" Type="http://schemas.openxmlformats.org/officeDocument/2006/relationships/image" Target="../media/image2235.png"/><Relationship Id="rId23" Type="http://schemas.openxmlformats.org/officeDocument/2006/relationships/customXml" Target="../ink/ink2210.xml"/><Relationship Id="rId229" Type="http://schemas.openxmlformats.org/officeDocument/2006/relationships/customXml" Target="../ink/ink2314.xml"/><Relationship Id="rId228" Type="http://schemas.openxmlformats.org/officeDocument/2006/relationships/image" Target="../media/image2234.png"/><Relationship Id="rId227" Type="http://schemas.openxmlformats.org/officeDocument/2006/relationships/customXml" Target="../ink/ink2313.xml"/><Relationship Id="rId226" Type="http://schemas.openxmlformats.org/officeDocument/2006/relationships/image" Target="../media/image2233.png"/><Relationship Id="rId225" Type="http://schemas.openxmlformats.org/officeDocument/2006/relationships/customXml" Target="../ink/ink2312.xml"/><Relationship Id="rId224" Type="http://schemas.openxmlformats.org/officeDocument/2006/relationships/image" Target="../media/image2232.png"/><Relationship Id="rId223" Type="http://schemas.openxmlformats.org/officeDocument/2006/relationships/customXml" Target="../ink/ink2311.xml"/><Relationship Id="rId222" Type="http://schemas.openxmlformats.org/officeDocument/2006/relationships/image" Target="../media/image2231.png"/><Relationship Id="rId221" Type="http://schemas.openxmlformats.org/officeDocument/2006/relationships/customXml" Target="../ink/ink2310.xml"/><Relationship Id="rId220" Type="http://schemas.openxmlformats.org/officeDocument/2006/relationships/image" Target="../media/image2230.png"/><Relationship Id="rId22" Type="http://schemas.openxmlformats.org/officeDocument/2006/relationships/image" Target="../media/image2133.png"/><Relationship Id="rId219" Type="http://schemas.openxmlformats.org/officeDocument/2006/relationships/customXml" Target="../ink/ink2309.xml"/><Relationship Id="rId218" Type="http://schemas.openxmlformats.org/officeDocument/2006/relationships/image" Target="../media/image2229.png"/><Relationship Id="rId217" Type="http://schemas.openxmlformats.org/officeDocument/2006/relationships/customXml" Target="../ink/ink2308.xml"/><Relationship Id="rId216" Type="http://schemas.openxmlformats.org/officeDocument/2006/relationships/image" Target="../media/image2228.png"/><Relationship Id="rId215" Type="http://schemas.openxmlformats.org/officeDocument/2006/relationships/customXml" Target="../ink/ink2307.xml"/><Relationship Id="rId214" Type="http://schemas.openxmlformats.org/officeDocument/2006/relationships/image" Target="../media/image2227.png"/><Relationship Id="rId213" Type="http://schemas.openxmlformats.org/officeDocument/2006/relationships/customXml" Target="../ink/ink2306.xml"/><Relationship Id="rId212" Type="http://schemas.openxmlformats.org/officeDocument/2006/relationships/image" Target="../media/image2226.png"/><Relationship Id="rId211" Type="http://schemas.openxmlformats.org/officeDocument/2006/relationships/customXml" Target="../ink/ink2305.xml"/><Relationship Id="rId210" Type="http://schemas.openxmlformats.org/officeDocument/2006/relationships/image" Target="../media/image2225.png"/><Relationship Id="rId21" Type="http://schemas.openxmlformats.org/officeDocument/2006/relationships/customXml" Target="../ink/ink2209.xml"/><Relationship Id="rId209" Type="http://schemas.openxmlformats.org/officeDocument/2006/relationships/customXml" Target="../ink/ink2304.xml"/><Relationship Id="rId208" Type="http://schemas.openxmlformats.org/officeDocument/2006/relationships/image" Target="../media/image2224.png"/><Relationship Id="rId207" Type="http://schemas.openxmlformats.org/officeDocument/2006/relationships/customXml" Target="../ink/ink2303.xml"/><Relationship Id="rId206" Type="http://schemas.openxmlformats.org/officeDocument/2006/relationships/image" Target="../media/image2223.png"/><Relationship Id="rId205" Type="http://schemas.openxmlformats.org/officeDocument/2006/relationships/customXml" Target="../ink/ink2302.xml"/><Relationship Id="rId204" Type="http://schemas.openxmlformats.org/officeDocument/2006/relationships/image" Target="../media/image2222.png"/><Relationship Id="rId203" Type="http://schemas.openxmlformats.org/officeDocument/2006/relationships/customXml" Target="../ink/ink2301.xml"/><Relationship Id="rId202" Type="http://schemas.openxmlformats.org/officeDocument/2006/relationships/image" Target="../media/image2221.png"/><Relationship Id="rId201" Type="http://schemas.openxmlformats.org/officeDocument/2006/relationships/customXml" Target="../ink/ink2300.xml"/><Relationship Id="rId200" Type="http://schemas.openxmlformats.org/officeDocument/2006/relationships/image" Target="../media/image2220.png"/><Relationship Id="rId20" Type="http://schemas.openxmlformats.org/officeDocument/2006/relationships/image" Target="../media/image2132.png"/><Relationship Id="rId2" Type="http://schemas.openxmlformats.org/officeDocument/2006/relationships/image" Target="../media/image2123.png"/><Relationship Id="rId199" Type="http://schemas.openxmlformats.org/officeDocument/2006/relationships/customXml" Target="../ink/ink2299.xml"/><Relationship Id="rId198" Type="http://schemas.openxmlformats.org/officeDocument/2006/relationships/image" Target="../media/image2219.png"/><Relationship Id="rId197" Type="http://schemas.openxmlformats.org/officeDocument/2006/relationships/customXml" Target="../ink/ink2298.xml"/><Relationship Id="rId196" Type="http://schemas.openxmlformats.org/officeDocument/2006/relationships/image" Target="../media/image2218.png"/><Relationship Id="rId195" Type="http://schemas.openxmlformats.org/officeDocument/2006/relationships/customXml" Target="../ink/ink2297.xml"/><Relationship Id="rId194" Type="http://schemas.openxmlformats.org/officeDocument/2006/relationships/customXml" Target="../ink/ink2296.xml"/><Relationship Id="rId193" Type="http://schemas.openxmlformats.org/officeDocument/2006/relationships/image" Target="../media/image2217.png"/><Relationship Id="rId192" Type="http://schemas.openxmlformats.org/officeDocument/2006/relationships/customXml" Target="../ink/ink2295.xml"/><Relationship Id="rId191" Type="http://schemas.openxmlformats.org/officeDocument/2006/relationships/image" Target="../media/image2216.png"/><Relationship Id="rId190" Type="http://schemas.openxmlformats.org/officeDocument/2006/relationships/customXml" Target="../ink/ink2294.xml"/><Relationship Id="rId19" Type="http://schemas.openxmlformats.org/officeDocument/2006/relationships/customXml" Target="../ink/ink2208.xml"/><Relationship Id="rId189" Type="http://schemas.openxmlformats.org/officeDocument/2006/relationships/image" Target="../media/image2215.png"/><Relationship Id="rId188" Type="http://schemas.openxmlformats.org/officeDocument/2006/relationships/customXml" Target="../ink/ink2293.xml"/><Relationship Id="rId187" Type="http://schemas.openxmlformats.org/officeDocument/2006/relationships/image" Target="../media/image2214.png"/><Relationship Id="rId186" Type="http://schemas.openxmlformats.org/officeDocument/2006/relationships/customXml" Target="../ink/ink2292.xml"/><Relationship Id="rId185" Type="http://schemas.openxmlformats.org/officeDocument/2006/relationships/image" Target="../media/image2213.png"/><Relationship Id="rId184" Type="http://schemas.openxmlformats.org/officeDocument/2006/relationships/customXml" Target="../ink/ink2291.xml"/><Relationship Id="rId183" Type="http://schemas.openxmlformats.org/officeDocument/2006/relationships/image" Target="../media/image2212.png"/><Relationship Id="rId182" Type="http://schemas.openxmlformats.org/officeDocument/2006/relationships/customXml" Target="../ink/ink2290.xml"/><Relationship Id="rId181" Type="http://schemas.openxmlformats.org/officeDocument/2006/relationships/image" Target="../media/image2211.png"/><Relationship Id="rId180" Type="http://schemas.openxmlformats.org/officeDocument/2006/relationships/customXml" Target="../ink/ink2289.xml"/><Relationship Id="rId18" Type="http://schemas.openxmlformats.org/officeDocument/2006/relationships/image" Target="../media/image2131.png"/><Relationship Id="rId179" Type="http://schemas.openxmlformats.org/officeDocument/2006/relationships/image" Target="../media/image2210.png"/><Relationship Id="rId178" Type="http://schemas.openxmlformats.org/officeDocument/2006/relationships/customXml" Target="../ink/ink2288.xml"/><Relationship Id="rId177" Type="http://schemas.openxmlformats.org/officeDocument/2006/relationships/image" Target="../media/image2209.png"/><Relationship Id="rId176" Type="http://schemas.openxmlformats.org/officeDocument/2006/relationships/customXml" Target="../ink/ink2287.xml"/><Relationship Id="rId175" Type="http://schemas.openxmlformats.org/officeDocument/2006/relationships/image" Target="../media/image2208.png"/><Relationship Id="rId174" Type="http://schemas.openxmlformats.org/officeDocument/2006/relationships/customXml" Target="../ink/ink2286.xml"/><Relationship Id="rId173" Type="http://schemas.openxmlformats.org/officeDocument/2006/relationships/image" Target="../media/image2207.png"/><Relationship Id="rId172" Type="http://schemas.openxmlformats.org/officeDocument/2006/relationships/customXml" Target="../ink/ink2285.xml"/><Relationship Id="rId171" Type="http://schemas.openxmlformats.org/officeDocument/2006/relationships/image" Target="../media/image2206.png"/><Relationship Id="rId170" Type="http://schemas.openxmlformats.org/officeDocument/2006/relationships/customXml" Target="../ink/ink2284.xml"/><Relationship Id="rId17" Type="http://schemas.openxmlformats.org/officeDocument/2006/relationships/customXml" Target="../ink/ink2207.xml"/><Relationship Id="rId169" Type="http://schemas.openxmlformats.org/officeDocument/2006/relationships/image" Target="../media/image2205.png"/><Relationship Id="rId168" Type="http://schemas.openxmlformats.org/officeDocument/2006/relationships/customXml" Target="../ink/ink2283.xml"/><Relationship Id="rId167" Type="http://schemas.openxmlformats.org/officeDocument/2006/relationships/image" Target="../media/image2204.png"/><Relationship Id="rId166" Type="http://schemas.openxmlformats.org/officeDocument/2006/relationships/customXml" Target="../ink/ink2282.xml"/><Relationship Id="rId165" Type="http://schemas.openxmlformats.org/officeDocument/2006/relationships/image" Target="../media/image2203.png"/><Relationship Id="rId164" Type="http://schemas.openxmlformats.org/officeDocument/2006/relationships/customXml" Target="../ink/ink2281.xml"/><Relationship Id="rId163" Type="http://schemas.openxmlformats.org/officeDocument/2006/relationships/image" Target="../media/image2202.png"/><Relationship Id="rId162" Type="http://schemas.openxmlformats.org/officeDocument/2006/relationships/customXml" Target="../ink/ink2280.xml"/><Relationship Id="rId161" Type="http://schemas.openxmlformats.org/officeDocument/2006/relationships/image" Target="../media/image2201.png"/><Relationship Id="rId160" Type="http://schemas.openxmlformats.org/officeDocument/2006/relationships/customXml" Target="../ink/ink2279.xml"/><Relationship Id="rId16" Type="http://schemas.openxmlformats.org/officeDocument/2006/relationships/image" Target="../media/image2130.png"/><Relationship Id="rId159" Type="http://schemas.openxmlformats.org/officeDocument/2006/relationships/image" Target="../media/image2200.png"/><Relationship Id="rId158" Type="http://schemas.openxmlformats.org/officeDocument/2006/relationships/customXml" Target="../ink/ink2278.xml"/><Relationship Id="rId157" Type="http://schemas.openxmlformats.org/officeDocument/2006/relationships/image" Target="../media/image2199.png"/><Relationship Id="rId156" Type="http://schemas.openxmlformats.org/officeDocument/2006/relationships/customXml" Target="../ink/ink2277.xml"/><Relationship Id="rId155" Type="http://schemas.openxmlformats.org/officeDocument/2006/relationships/image" Target="../media/image2198.png"/><Relationship Id="rId154" Type="http://schemas.openxmlformats.org/officeDocument/2006/relationships/customXml" Target="../ink/ink2276.xml"/><Relationship Id="rId153" Type="http://schemas.openxmlformats.org/officeDocument/2006/relationships/image" Target="../media/image2197.png"/><Relationship Id="rId152" Type="http://schemas.openxmlformats.org/officeDocument/2006/relationships/customXml" Target="../ink/ink2275.xml"/><Relationship Id="rId151" Type="http://schemas.openxmlformats.org/officeDocument/2006/relationships/image" Target="../media/image2196.png"/><Relationship Id="rId150" Type="http://schemas.openxmlformats.org/officeDocument/2006/relationships/customXml" Target="../ink/ink2274.xml"/><Relationship Id="rId15" Type="http://schemas.openxmlformats.org/officeDocument/2006/relationships/customXml" Target="../ink/ink2206.xml"/><Relationship Id="rId149" Type="http://schemas.openxmlformats.org/officeDocument/2006/relationships/image" Target="../media/image2195.png"/><Relationship Id="rId148" Type="http://schemas.openxmlformats.org/officeDocument/2006/relationships/customXml" Target="../ink/ink2273.xml"/><Relationship Id="rId147" Type="http://schemas.openxmlformats.org/officeDocument/2006/relationships/image" Target="../media/image2194.png"/><Relationship Id="rId146" Type="http://schemas.openxmlformats.org/officeDocument/2006/relationships/customXml" Target="../ink/ink2272.xml"/><Relationship Id="rId145" Type="http://schemas.openxmlformats.org/officeDocument/2006/relationships/image" Target="../media/image2193.png"/><Relationship Id="rId144" Type="http://schemas.openxmlformats.org/officeDocument/2006/relationships/customXml" Target="../ink/ink2271.xml"/><Relationship Id="rId143" Type="http://schemas.openxmlformats.org/officeDocument/2006/relationships/image" Target="../media/image2192.png"/><Relationship Id="rId142" Type="http://schemas.openxmlformats.org/officeDocument/2006/relationships/customXml" Target="../ink/ink2270.xml"/><Relationship Id="rId141" Type="http://schemas.openxmlformats.org/officeDocument/2006/relationships/image" Target="../media/image2191.png"/><Relationship Id="rId140" Type="http://schemas.openxmlformats.org/officeDocument/2006/relationships/customXml" Target="../ink/ink2269.xml"/><Relationship Id="rId14" Type="http://schemas.openxmlformats.org/officeDocument/2006/relationships/image" Target="../media/image2129.png"/><Relationship Id="rId139" Type="http://schemas.openxmlformats.org/officeDocument/2006/relationships/image" Target="../media/image2190.png"/><Relationship Id="rId138" Type="http://schemas.openxmlformats.org/officeDocument/2006/relationships/customXml" Target="../ink/ink2268.xml"/><Relationship Id="rId137" Type="http://schemas.openxmlformats.org/officeDocument/2006/relationships/image" Target="../media/image2189.png"/><Relationship Id="rId136" Type="http://schemas.openxmlformats.org/officeDocument/2006/relationships/customXml" Target="../ink/ink2267.xml"/><Relationship Id="rId135" Type="http://schemas.openxmlformats.org/officeDocument/2006/relationships/image" Target="../media/image2188.png"/><Relationship Id="rId134" Type="http://schemas.openxmlformats.org/officeDocument/2006/relationships/customXml" Target="../ink/ink2266.xml"/><Relationship Id="rId133" Type="http://schemas.openxmlformats.org/officeDocument/2006/relationships/image" Target="../media/image2187.png"/><Relationship Id="rId132" Type="http://schemas.openxmlformats.org/officeDocument/2006/relationships/customXml" Target="../ink/ink2265.xml"/><Relationship Id="rId131" Type="http://schemas.openxmlformats.org/officeDocument/2006/relationships/image" Target="../media/image2186.png"/><Relationship Id="rId130" Type="http://schemas.openxmlformats.org/officeDocument/2006/relationships/customXml" Target="../ink/ink2264.xml"/><Relationship Id="rId13" Type="http://schemas.openxmlformats.org/officeDocument/2006/relationships/customXml" Target="../ink/ink2205.xml"/><Relationship Id="rId129" Type="http://schemas.openxmlformats.org/officeDocument/2006/relationships/image" Target="../media/image2185.png"/><Relationship Id="rId128" Type="http://schemas.openxmlformats.org/officeDocument/2006/relationships/customXml" Target="../ink/ink2263.xml"/><Relationship Id="rId127" Type="http://schemas.openxmlformats.org/officeDocument/2006/relationships/customXml" Target="../ink/ink2262.xml"/><Relationship Id="rId126" Type="http://schemas.openxmlformats.org/officeDocument/2006/relationships/image" Target="../media/image2184.png"/><Relationship Id="rId125" Type="http://schemas.openxmlformats.org/officeDocument/2006/relationships/customXml" Target="../ink/ink2261.xml"/><Relationship Id="rId124" Type="http://schemas.openxmlformats.org/officeDocument/2006/relationships/image" Target="../media/image2183.png"/><Relationship Id="rId123" Type="http://schemas.openxmlformats.org/officeDocument/2006/relationships/customXml" Target="../ink/ink2260.xml"/><Relationship Id="rId122" Type="http://schemas.openxmlformats.org/officeDocument/2006/relationships/image" Target="../media/image2182.png"/><Relationship Id="rId121" Type="http://schemas.openxmlformats.org/officeDocument/2006/relationships/customXml" Target="../ink/ink2259.xml"/><Relationship Id="rId120" Type="http://schemas.openxmlformats.org/officeDocument/2006/relationships/image" Target="../media/image2181.png"/><Relationship Id="rId12" Type="http://schemas.openxmlformats.org/officeDocument/2006/relationships/image" Target="../media/image2128.png"/><Relationship Id="rId119" Type="http://schemas.openxmlformats.org/officeDocument/2006/relationships/customXml" Target="../ink/ink2258.xml"/><Relationship Id="rId118" Type="http://schemas.openxmlformats.org/officeDocument/2006/relationships/image" Target="../media/image2180.png"/><Relationship Id="rId117" Type="http://schemas.openxmlformats.org/officeDocument/2006/relationships/customXml" Target="../ink/ink2257.xml"/><Relationship Id="rId116" Type="http://schemas.openxmlformats.org/officeDocument/2006/relationships/image" Target="../media/image2179.png"/><Relationship Id="rId115" Type="http://schemas.openxmlformats.org/officeDocument/2006/relationships/customXml" Target="../ink/ink2256.xml"/><Relationship Id="rId114" Type="http://schemas.openxmlformats.org/officeDocument/2006/relationships/image" Target="../media/image2178.png"/><Relationship Id="rId113" Type="http://schemas.openxmlformats.org/officeDocument/2006/relationships/customXml" Target="../ink/ink2255.xml"/><Relationship Id="rId112" Type="http://schemas.openxmlformats.org/officeDocument/2006/relationships/image" Target="../media/image2177.png"/><Relationship Id="rId111" Type="http://schemas.openxmlformats.org/officeDocument/2006/relationships/customXml" Target="../ink/ink2254.xml"/><Relationship Id="rId110" Type="http://schemas.openxmlformats.org/officeDocument/2006/relationships/image" Target="../media/image2176.png"/><Relationship Id="rId11" Type="http://schemas.openxmlformats.org/officeDocument/2006/relationships/customXml" Target="../ink/ink2204.xml"/><Relationship Id="rId109" Type="http://schemas.openxmlformats.org/officeDocument/2006/relationships/customXml" Target="../ink/ink2253.xml"/><Relationship Id="rId108" Type="http://schemas.openxmlformats.org/officeDocument/2006/relationships/image" Target="../media/image18.png"/><Relationship Id="rId107" Type="http://schemas.openxmlformats.org/officeDocument/2006/relationships/customXml" Target="../ink/ink2252.xml"/><Relationship Id="rId106" Type="http://schemas.openxmlformats.org/officeDocument/2006/relationships/image" Target="../media/image2175.png"/><Relationship Id="rId105" Type="http://schemas.openxmlformats.org/officeDocument/2006/relationships/customXml" Target="../ink/ink2251.xml"/><Relationship Id="rId104" Type="http://schemas.openxmlformats.org/officeDocument/2006/relationships/image" Target="../media/image2174.png"/><Relationship Id="rId103" Type="http://schemas.openxmlformats.org/officeDocument/2006/relationships/customXml" Target="../ink/ink2250.xml"/><Relationship Id="rId102" Type="http://schemas.openxmlformats.org/officeDocument/2006/relationships/image" Target="../media/image2173.png"/><Relationship Id="rId101" Type="http://schemas.openxmlformats.org/officeDocument/2006/relationships/customXml" Target="../ink/ink2249.xml"/><Relationship Id="rId100" Type="http://schemas.openxmlformats.org/officeDocument/2006/relationships/image" Target="../media/image2172.png"/><Relationship Id="rId10" Type="http://schemas.openxmlformats.org/officeDocument/2006/relationships/image" Target="../media/image2127.png"/><Relationship Id="rId1" Type="http://schemas.openxmlformats.org/officeDocument/2006/relationships/customXml" Target="../ink/ink2199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75.xml"/><Relationship Id="rId98" Type="http://schemas.openxmlformats.org/officeDocument/2006/relationships/image" Target="../media/image2295.png"/><Relationship Id="rId97" Type="http://schemas.openxmlformats.org/officeDocument/2006/relationships/customXml" Target="../ink/ink2374.xml"/><Relationship Id="rId96" Type="http://schemas.openxmlformats.org/officeDocument/2006/relationships/image" Target="../media/image2294.png"/><Relationship Id="rId95" Type="http://schemas.openxmlformats.org/officeDocument/2006/relationships/customXml" Target="../ink/ink2373.xml"/><Relationship Id="rId94" Type="http://schemas.openxmlformats.org/officeDocument/2006/relationships/image" Target="../media/image2293.png"/><Relationship Id="rId93" Type="http://schemas.openxmlformats.org/officeDocument/2006/relationships/customXml" Target="../ink/ink2372.xml"/><Relationship Id="rId92" Type="http://schemas.openxmlformats.org/officeDocument/2006/relationships/image" Target="../media/image2292.png"/><Relationship Id="rId91" Type="http://schemas.openxmlformats.org/officeDocument/2006/relationships/customXml" Target="../ink/ink2371.xml"/><Relationship Id="rId90" Type="http://schemas.openxmlformats.org/officeDocument/2006/relationships/image" Target="../media/image2291.png"/><Relationship Id="rId9" Type="http://schemas.openxmlformats.org/officeDocument/2006/relationships/customXml" Target="../ink/ink2330.xml"/><Relationship Id="rId89" Type="http://schemas.openxmlformats.org/officeDocument/2006/relationships/customXml" Target="../ink/ink2370.xml"/><Relationship Id="rId88" Type="http://schemas.openxmlformats.org/officeDocument/2006/relationships/image" Target="../media/image2290.png"/><Relationship Id="rId87" Type="http://schemas.openxmlformats.org/officeDocument/2006/relationships/customXml" Target="../ink/ink2369.xml"/><Relationship Id="rId86" Type="http://schemas.openxmlformats.org/officeDocument/2006/relationships/image" Target="../media/image2289.png"/><Relationship Id="rId85" Type="http://schemas.openxmlformats.org/officeDocument/2006/relationships/customXml" Target="../ink/ink2368.xml"/><Relationship Id="rId84" Type="http://schemas.openxmlformats.org/officeDocument/2006/relationships/image" Target="../media/image2288.png"/><Relationship Id="rId83" Type="http://schemas.openxmlformats.org/officeDocument/2006/relationships/customXml" Target="../ink/ink2367.xml"/><Relationship Id="rId82" Type="http://schemas.openxmlformats.org/officeDocument/2006/relationships/image" Target="../media/image2287.png"/><Relationship Id="rId81" Type="http://schemas.openxmlformats.org/officeDocument/2006/relationships/customXml" Target="../ink/ink2366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365.xml"/><Relationship Id="rId78" Type="http://schemas.openxmlformats.org/officeDocument/2006/relationships/image" Target="../media/image2285.png"/><Relationship Id="rId77" Type="http://schemas.openxmlformats.org/officeDocument/2006/relationships/customXml" Target="../ink/ink2364.xml"/><Relationship Id="rId76" Type="http://schemas.openxmlformats.org/officeDocument/2006/relationships/image" Target="../media/image2284.png"/><Relationship Id="rId75" Type="http://schemas.openxmlformats.org/officeDocument/2006/relationships/customXml" Target="../ink/ink2363.xml"/><Relationship Id="rId74" Type="http://schemas.openxmlformats.org/officeDocument/2006/relationships/image" Target="../media/image2283.png"/><Relationship Id="rId73" Type="http://schemas.openxmlformats.org/officeDocument/2006/relationships/customXml" Target="../ink/ink2362.xml"/><Relationship Id="rId72" Type="http://schemas.openxmlformats.org/officeDocument/2006/relationships/image" Target="../media/image2282.png"/><Relationship Id="rId71" Type="http://schemas.openxmlformats.org/officeDocument/2006/relationships/customXml" Target="../ink/ink2361.xml"/><Relationship Id="rId70" Type="http://schemas.openxmlformats.org/officeDocument/2006/relationships/image" Target="../media/image2281.png"/><Relationship Id="rId7" Type="http://schemas.openxmlformats.org/officeDocument/2006/relationships/customXml" Target="../ink/ink2329.xml"/><Relationship Id="rId69" Type="http://schemas.openxmlformats.org/officeDocument/2006/relationships/customXml" Target="../ink/ink2360.xml"/><Relationship Id="rId68" Type="http://schemas.openxmlformats.org/officeDocument/2006/relationships/image" Target="../media/image2280.png"/><Relationship Id="rId67" Type="http://schemas.openxmlformats.org/officeDocument/2006/relationships/customXml" Target="../ink/ink2359.xml"/><Relationship Id="rId66" Type="http://schemas.openxmlformats.org/officeDocument/2006/relationships/image" Target="../media/image2279.png"/><Relationship Id="rId65" Type="http://schemas.openxmlformats.org/officeDocument/2006/relationships/customXml" Target="../ink/ink2358.xml"/><Relationship Id="rId64" Type="http://schemas.openxmlformats.org/officeDocument/2006/relationships/image" Target="../media/image2278.png"/><Relationship Id="rId63" Type="http://schemas.openxmlformats.org/officeDocument/2006/relationships/customXml" Target="../ink/ink2357.xml"/><Relationship Id="rId62" Type="http://schemas.openxmlformats.org/officeDocument/2006/relationships/image" Target="../media/image2277.png"/><Relationship Id="rId61" Type="http://schemas.openxmlformats.org/officeDocument/2006/relationships/customXml" Target="../ink/ink2356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2355.xml"/><Relationship Id="rId58" Type="http://schemas.openxmlformats.org/officeDocument/2006/relationships/image" Target="../media/image2275.png"/><Relationship Id="rId57" Type="http://schemas.openxmlformats.org/officeDocument/2006/relationships/customXml" Target="../ink/ink2354.xml"/><Relationship Id="rId56" Type="http://schemas.openxmlformats.org/officeDocument/2006/relationships/image" Target="../media/image2274.png"/><Relationship Id="rId55" Type="http://schemas.openxmlformats.org/officeDocument/2006/relationships/customXml" Target="../ink/ink2353.xml"/><Relationship Id="rId54" Type="http://schemas.openxmlformats.org/officeDocument/2006/relationships/image" Target="../media/image2273.png"/><Relationship Id="rId53" Type="http://schemas.openxmlformats.org/officeDocument/2006/relationships/customXml" Target="../ink/ink2352.xml"/><Relationship Id="rId52" Type="http://schemas.openxmlformats.org/officeDocument/2006/relationships/image" Target="../media/image2272.png"/><Relationship Id="rId51" Type="http://schemas.openxmlformats.org/officeDocument/2006/relationships/customXml" Target="../ink/ink2351.xml"/><Relationship Id="rId50" Type="http://schemas.openxmlformats.org/officeDocument/2006/relationships/image" Target="../media/image2271.png"/><Relationship Id="rId5" Type="http://schemas.openxmlformats.org/officeDocument/2006/relationships/customXml" Target="../ink/ink2328.xml"/><Relationship Id="rId49" Type="http://schemas.openxmlformats.org/officeDocument/2006/relationships/customXml" Target="../ink/ink2350.xml"/><Relationship Id="rId48" Type="http://schemas.openxmlformats.org/officeDocument/2006/relationships/image" Target="../media/image2270.png"/><Relationship Id="rId47" Type="http://schemas.openxmlformats.org/officeDocument/2006/relationships/customXml" Target="../ink/ink2349.xml"/><Relationship Id="rId46" Type="http://schemas.openxmlformats.org/officeDocument/2006/relationships/image" Target="../media/image2269.png"/><Relationship Id="rId45" Type="http://schemas.openxmlformats.org/officeDocument/2006/relationships/customXml" Target="../ink/ink2348.xml"/><Relationship Id="rId44" Type="http://schemas.openxmlformats.org/officeDocument/2006/relationships/image" Target="../media/image2268.png"/><Relationship Id="rId43" Type="http://schemas.openxmlformats.org/officeDocument/2006/relationships/customXml" Target="../ink/ink2347.xml"/><Relationship Id="rId42" Type="http://schemas.openxmlformats.org/officeDocument/2006/relationships/image" Target="../media/image2267.png"/><Relationship Id="rId41" Type="http://schemas.openxmlformats.org/officeDocument/2006/relationships/customXml" Target="../ink/ink2346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2345.xml"/><Relationship Id="rId38" Type="http://schemas.openxmlformats.org/officeDocument/2006/relationships/image" Target="../media/image2265.png"/><Relationship Id="rId37" Type="http://schemas.openxmlformats.org/officeDocument/2006/relationships/customXml" Target="../ink/ink2344.xml"/><Relationship Id="rId36" Type="http://schemas.openxmlformats.org/officeDocument/2006/relationships/image" Target="../media/image2264.png"/><Relationship Id="rId35" Type="http://schemas.openxmlformats.org/officeDocument/2006/relationships/customXml" Target="../ink/ink2343.xml"/><Relationship Id="rId34" Type="http://schemas.openxmlformats.org/officeDocument/2006/relationships/image" Target="../media/image2263.png"/><Relationship Id="rId33" Type="http://schemas.openxmlformats.org/officeDocument/2006/relationships/customXml" Target="../ink/ink2342.xml"/><Relationship Id="rId32" Type="http://schemas.openxmlformats.org/officeDocument/2006/relationships/image" Target="../media/image2262.png"/><Relationship Id="rId31" Type="http://schemas.openxmlformats.org/officeDocument/2006/relationships/customXml" Target="../ink/ink2341.xml"/><Relationship Id="rId30" Type="http://schemas.openxmlformats.org/officeDocument/2006/relationships/image" Target="../media/image2261.png"/><Relationship Id="rId3" Type="http://schemas.openxmlformats.org/officeDocument/2006/relationships/customXml" Target="../ink/ink2327.xml"/><Relationship Id="rId29" Type="http://schemas.openxmlformats.org/officeDocument/2006/relationships/customXml" Target="../ink/ink2340.xml"/><Relationship Id="rId28" Type="http://schemas.openxmlformats.org/officeDocument/2006/relationships/image" Target="../media/image2260.png"/><Relationship Id="rId27" Type="http://schemas.openxmlformats.org/officeDocument/2006/relationships/customXml" Target="../ink/ink2339.xml"/><Relationship Id="rId26" Type="http://schemas.openxmlformats.org/officeDocument/2006/relationships/image" Target="../media/image2259.png"/><Relationship Id="rId25" Type="http://schemas.openxmlformats.org/officeDocument/2006/relationships/customXml" Target="../ink/ink2338.xml"/><Relationship Id="rId24" Type="http://schemas.openxmlformats.org/officeDocument/2006/relationships/image" Target="../media/image2258.png"/><Relationship Id="rId23" Type="http://schemas.openxmlformats.org/officeDocument/2006/relationships/customXml" Target="../ink/ink2337.xml"/><Relationship Id="rId22" Type="http://schemas.openxmlformats.org/officeDocument/2006/relationships/image" Target="../media/image2257.png"/><Relationship Id="rId212" Type="http://schemas.openxmlformats.org/officeDocument/2006/relationships/slideLayout" Target="../slideLayouts/slideLayout2.xml"/><Relationship Id="rId211" Type="http://schemas.openxmlformats.org/officeDocument/2006/relationships/tags" Target="../tags/tag97.xml"/><Relationship Id="rId210" Type="http://schemas.openxmlformats.org/officeDocument/2006/relationships/image" Target="../media/image2351.png"/><Relationship Id="rId21" Type="http://schemas.openxmlformats.org/officeDocument/2006/relationships/customXml" Target="../ink/ink2336.xml"/><Relationship Id="rId209" Type="http://schemas.openxmlformats.org/officeDocument/2006/relationships/customXml" Target="../ink/ink2430.xml"/><Relationship Id="rId208" Type="http://schemas.openxmlformats.org/officeDocument/2006/relationships/image" Target="../media/image2350.png"/><Relationship Id="rId207" Type="http://schemas.openxmlformats.org/officeDocument/2006/relationships/customXml" Target="../ink/ink2429.xml"/><Relationship Id="rId206" Type="http://schemas.openxmlformats.org/officeDocument/2006/relationships/image" Target="../media/image2349.png"/><Relationship Id="rId205" Type="http://schemas.openxmlformats.org/officeDocument/2006/relationships/customXml" Target="../ink/ink2428.xml"/><Relationship Id="rId204" Type="http://schemas.openxmlformats.org/officeDocument/2006/relationships/image" Target="../media/image2348.png"/><Relationship Id="rId203" Type="http://schemas.openxmlformats.org/officeDocument/2006/relationships/customXml" Target="../ink/ink2427.xml"/><Relationship Id="rId202" Type="http://schemas.openxmlformats.org/officeDocument/2006/relationships/image" Target="../media/image2347.png"/><Relationship Id="rId201" Type="http://schemas.openxmlformats.org/officeDocument/2006/relationships/customXml" Target="../ink/ink2426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425.xml"/><Relationship Id="rId198" Type="http://schemas.openxmlformats.org/officeDocument/2006/relationships/image" Target="../media/image2345.png"/><Relationship Id="rId197" Type="http://schemas.openxmlformats.org/officeDocument/2006/relationships/customXml" Target="../ink/ink2424.xml"/><Relationship Id="rId196" Type="http://schemas.openxmlformats.org/officeDocument/2006/relationships/image" Target="../media/image2344.png"/><Relationship Id="rId195" Type="http://schemas.openxmlformats.org/officeDocument/2006/relationships/customXml" Target="../ink/ink2423.xml"/><Relationship Id="rId194" Type="http://schemas.openxmlformats.org/officeDocument/2006/relationships/image" Target="../media/image2343.png"/><Relationship Id="rId193" Type="http://schemas.openxmlformats.org/officeDocument/2006/relationships/customXml" Target="../ink/ink2422.xml"/><Relationship Id="rId192" Type="http://schemas.openxmlformats.org/officeDocument/2006/relationships/image" Target="../media/image2342.png"/><Relationship Id="rId191" Type="http://schemas.openxmlformats.org/officeDocument/2006/relationships/customXml" Target="../ink/ink2421.xml"/><Relationship Id="rId190" Type="http://schemas.openxmlformats.org/officeDocument/2006/relationships/image" Target="../media/image2341.png"/><Relationship Id="rId19" Type="http://schemas.openxmlformats.org/officeDocument/2006/relationships/customXml" Target="../ink/ink2335.xml"/><Relationship Id="rId189" Type="http://schemas.openxmlformats.org/officeDocument/2006/relationships/customXml" Target="../ink/ink2420.xml"/><Relationship Id="rId188" Type="http://schemas.openxmlformats.org/officeDocument/2006/relationships/image" Target="../media/image2340.png"/><Relationship Id="rId187" Type="http://schemas.openxmlformats.org/officeDocument/2006/relationships/customXml" Target="../ink/ink2419.xml"/><Relationship Id="rId186" Type="http://schemas.openxmlformats.org/officeDocument/2006/relationships/image" Target="../media/image2339.png"/><Relationship Id="rId185" Type="http://schemas.openxmlformats.org/officeDocument/2006/relationships/customXml" Target="../ink/ink2418.xml"/><Relationship Id="rId184" Type="http://schemas.openxmlformats.org/officeDocument/2006/relationships/image" Target="../media/image2338.png"/><Relationship Id="rId183" Type="http://schemas.openxmlformats.org/officeDocument/2006/relationships/customXml" Target="../ink/ink2417.xml"/><Relationship Id="rId182" Type="http://schemas.openxmlformats.org/officeDocument/2006/relationships/image" Target="../media/image2337.png"/><Relationship Id="rId181" Type="http://schemas.openxmlformats.org/officeDocument/2006/relationships/customXml" Target="../ink/ink2416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415.xml"/><Relationship Id="rId178" Type="http://schemas.openxmlformats.org/officeDocument/2006/relationships/image" Target="../media/image2335.png"/><Relationship Id="rId177" Type="http://schemas.openxmlformats.org/officeDocument/2006/relationships/customXml" Target="../ink/ink2414.xml"/><Relationship Id="rId176" Type="http://schemas.openxmlformats.org/officeDocument/2006/relationships/image" Target="../media/image2334.png"/><Relationship Id="rId175" Type="http://schemas.openxmlformats.org/officeDocument/2006/relationships/customXml" Target="../ink/ink2413.xml"/><Relationship Id="rId174" Type="http://schemas.openxmlformats.org/officeDocument/2006/relationships/image" Target="../media/image2333.png"/><Relationship Id="rId173" Type="http://schemas.openxmlformats.org/officeDocument/2006/relationships/customXml" Target="../ink/ink2412.xml"/><Relationship Id="rId172" Type="http://schemas.openxmlformats.org/officeDocument/2006/relationships/image" Target="../media/image2332.png"/><Relationship Id="rId171" Type="http://schemas.openxmlformats.org/officeDocument/2006/relationships/customXml" Target="../ink/ink2411.xml"/><Relationship Id="rId170" Type="http://schemas.openxmlformats.org/officeDocument/2006/relationships/image" Target="../media/image2331.png"/><Relationship Id="rId17" Type="http://schemas.openxmlformats.org/officeDocument/2006/relationships/customXml" Target="../ink/ink2334.xml"/><Relationship Id="rId169" Type="http://schemas.openxmlformats.org/officeDocument/2006/relationships/customXml" Target="../ink/ink2410.xml"/><Relationship Id="rId168" Type="http://schemas.openxmlformats.org/officeDocument/2006/relationships/image" Target="../media/image2330.png"/><Relationship Id="rId167" Type="http://schemas.openxmlformats.org/officeDocument/2006/relationships/customXml" Target="../ink/ink2409.xml"/><Relationship Id="rId166" Type="http://schemas.openxmlformats.org/officeDocument/2006/relationships/image" Target="../media/image2329.png"/><Relationship Id="rId165" Type="http://schemas.openxmlformats.org/officeDocument/2006/relationships/customXml" Target="../ink/ink2408.xml"/><Relationship Id="rId164" Type="http://schemas.openxmlformats.org/officeDocument/2006/relationships/image" Target="../media/image2328.png"/><Relationship Id="rId163" Type="http://schemas.openxmlformats.org/officeDocument/2006/relationships/customXml" Target="../ink/ink2407.xml"/><Relationship Id="rId162" Type="http://schemas.openxmlformats.org/officeDocument/2006/relationships/image" Target="../media/image2327.png"/><Relationship Id="rId161" Type="http://schemas.openxmlformats.org/officeDocument/2006/relationships/customXml" Target="../ink/ink2406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405.xml"/><Relationship Id="rId158" Type="http://schemas.openxmlformats.org/officeDocument/2006/relationships/image" Target="../media/image2325.png"/><Relationship Id="rId157" Type="http://schemas.openxmlformats.org/officeDocument/2006/relationships/customXml" Target="../ink/ink2404.xml"/><Relationship Id="rId156" Type="http://schemas.openxmlformats.org/officeDocument/2006/relationships/image" Target="../media/image2324.png"/><Relationship Id="rId155" Type="http://schemas.openxmlformats.org/officeDocument/2006/relationships/customXml" Target="../ink/ink2403.xml"/><Relationship Id="rId154" Type="http://schemas.openxmlformats.org/officeDocument/2006/relationships/image" Target="../media/image2323.png"/><Relationship Id="rId153" Type="http://schemas.openxmlformats.org/officeDocument/2006/relationships/customXml" Target="../ink/ink2402.xml"/><Relationship Id="rId152" Type="http://schemas.openxmlformats.org/officeDocument/2006/relationships/image" Target="../media/image2322.png"/><Relationship Id="rId151" Type="http://schemas.openxmlformats.org/officeDocument/2006/relationships/customXml" Target="../ink/ink2401.xml"/><Relationship Id="rId150" Type="http://schemas.openxmlformats.org/officeDocument/2006/relationships/image" Target="../media/image2321.png"/><Relationship Id="rId15" Type="http://schemas.openxmlformats.org/officeDocument/2006/relationships/customXml" Target="../ink/ink2333.xml"/><Relationship Id="rId149" Type="http://schemas.openxmlformats.org/officeDocument/2006/relationships/customXml" Target="../ink/ink2400.xml"/><Relationship Id="rId148" Type="http://schemas.openxmlformats.org/officeDocument/2006/relationships/image" Target="../media/image2320.png"/><Relationship Id="rId147" Type="http://schemas.openxmlformats.org/officeDocument/2006/relationships/customXml" Target="../ink/ink2399.xml"/><Relationship Id="rId146" Type="http://schemas.openxmlformats.org/officeDocument/2006/relationships/image" Target="../media/image2319.png"/><Relationship Id="rId145" Type="http://schemas.openxmlformats.org/officeDocument/2006/relationships/customXml" Target="../ink/ink2398.xml"/><Relationship Id="rId144" Type="http://schemas.openxmlformats.org/officeDocument/2006/relationships/image" Target="../media/image2318.png"/><Relationship Id="rId143" Type="http://schemas.openxmlformats.org/officeDocument/2006/relationships/customXml" Target="../ink/ink2397.xml"/><Relationship Id="rId142" Type="http://schemas.openxmlformats.org/officeDocument/2006/relationships/image" Target="../media/image2317.png"/><Relationship Id="rId141" Type="http://schemas.openxmlformats.org/officeDocument/2006/relationships/customXml" Target="../ink/ink2396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395.xml"/><Relationship Id="rId138" Type="http://schemas.openxmlformats.org/officeDocument/2006/relationships/image" Target="../media/image2315.png"/><Relationship Id="rId137" Type="http://schemas.openxmlformats.org/officeDocument/2006/relationships/customXml" Target="../ink/ink2394.xml"/><Relationship Id="rId136" Type="http://schemas.openxmlformats.org/officeDocument/2006/relationships/image" Target="../media/image2314.png"/><Relationship Id="rId135" Type="http://schemas.openxmlformats.org/officeDocument/2006/relationships/customXml" Target="../ink/ink2393.xml"/><Relationship Id="rId134" Type="http://schemas.openxmlformats.org/officeDocument/2006/relationships/image" Target="../media/image2313.png"/><Relationship Id="rId133" Type="http://schemas.openxmlformats.org/officeDocument/2006/relationships/customXml" Target="../ink/ink2392.xml"/><Relationship Id="rId132" Type="http://schemas.openxmlformats.org/officeDocument/2006/relationships/image" Target="../media/image2312.png"/><Relationship Id="rId131" Type="http://schemas.openxmlformats.org/officeDocument/2006/relationships/customXml" Target="../ink/ink2391.xml"/><Relationship Id="rId130" Type="http://schemas.openxmlformats.org/officeDocument/2006/relationships/image" Target="../media/image2311.png"/><Relationship Id="rId13" Type="http://schemas.openxmlformats.org/officeDocument/2006/relationships/customXml" Target="../ink/ink2332.xml"/><Relationship Id="rId129" Type="http://schemas.openxmlformats.org/officeDocument/2006/relationships/customXml" Target="../ink/ink2390.xml"/><Relationship Id="rId128" Type="http://schemas.openxmlformats.org/officeDocument/2006/relationships/image" Target="../media/image2310.png"/><Relationship Id="rId127" Type="http://schemas.openxmlformats.org/officeDocument/2006/relationships/customXml" Target="../ink/ink2389.xml"/><Relationship Id="rId126" Type="http://schemas.openxmlformats.org/officeDocument/2006/relationships/image" Target="../media/image2309.png"/><Relationship Id="rId125" Type="http://schemas.openxmlformats.org/officeDocument/2006/relationships/customXml" Target="../ink/ink2388.xml"/><Relationship Id="rId124" Type="http://schemas.openxmlformats.org/officeDocument/2006/relationships/image" Target="../media/image2308.png"/><Relationship Id="rId123" Type="http://schemas.openxmlformats.org/officeDocument/2006/relationships/customXml" Target="../ink/ink2387.xml"/><Relationship Id="rId122" Type="http://schemas.openxmlformats.org/officeDocument/2006/relationships/image" Target="../media/image2307.png"/><Relationship Id="rId121" Type="http://schemas.openxmlformats.org/officeDocument/2006/relationships/customXml" Target="../ink/ink2386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385.xml"/><Relationship Id="rId118" Type="http://schemas.openxmlformats.org/officeDocument/2006/relationships/image" Target="../media/image2305.png"/><Relationship Id="rId117" Type="http://schemas.openxmlformats.org/officeDocument/2006/relationships/customXml" Target="../ink/ink2384.xml"/><Relationship Id="rId116" Type="http://schemas.openxmlformats.org/officeDocument/2006/relationships/image" Target="../media/image2304.png"/><Relationship Id="rId115" Type="http://schemas.openxmlformats.org/officeDocument/2006/relationships/customXml" Target="../ink/ink2383.xml"/><Relationship Id="rId114" Type="http://schemas.openxmlformats.org/officeDocument/2006/relationships/image" Target="../media/image2303.png"/><Relationship Id="rId113" Type="http://schemas.openxmlformats.org/officeDocument/2006/relationships/customXml" Target="../ink/ink2382.xml"/><Relationship Id="rId112" Type="http://schemas.openxmlformats.org/officeDocument/2006/relationships/image" Target="../media/image2302.png"/><Relationship Id="rId111" Type="http://schemas.openxmlformats.org/officeDocument/2006/relationships/customXml" Target="../ink/ink2381.xml"/><Relationship Id="rId110" Type="http://schemas.openxmlformats.org/officeDocument/2006/relationships/image" Target="../media/image2301.png"/><Relationship Id="rId11" Type="http://schemas.openxmlformats.org/officeDocument/2006/relationships/customXml" Target="../ink/ink2331.xml"/><Relationship Id="rId109" Type="http://schemas.openxmlformats.org/officeDocument/2006/relationships/customXml" Target="../ink/ink2380.xml"/><Relationship Id="rId108" Type="http://schemas.openxmlformats.org/officeDocument/2006/relationships/image" Target="../media/image2300.png"/><Relationship Id="rId107" Type="http://schemas.openxmlformats.org/officeDocument/2006/relationships/customXml" Target="../ink/ink2379.xml"/><Relationship Id="rId106" Type="http://schemas.openxmlformats.org/officeDocument/2006/relationships/image" Target="../media/image2299.png"/><Relationship Id="rId105" Type="http://schemas.openxmlformats.org/officeDocument/2006/relationships/customXml" Target="../ink/ink2378.xml"/><Relationship Id="rId104" Type="http://schemas.openxmlformats.org/officeDocument/2006/relationships/image" Target="../media/image2298.png"/><Relationship Id="rId103" Type="http://schemas.openxmlformats.org/officeDocument/2006/relationships/customXml" Target="../ink/ink2377.xml"/><Relationship Id="rId102" Type="http://schemas.openxmlformats.org/officeDocument/2006/relationships/image" Target="../media/image2297.png"/><Relationship Id="rId101" Type="http://schemas.openxmlformats.org/officeDocument/2006/relationships/customXml" Target="../ink/ink2376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326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0.xml"/><Relationship Id="rId98" Type="http://schemas.openxmlformats.org/officeDocument/2006/relationships/image" Target="../media/image2295.png"/><Relationship Id="rId97" Type="http://schemas.openxmlformats.org/officeDocument/2006/relationships/customXml" Target="../ink/ink2479.xml"/><Relationship Id="rId96" Type="http://schemas.openxmlformats.org/officeDocument/2006/relationships/image" Target="../media/image2294.png"/><Relationship Id="rId95" Type="http://schemas.openxmlformats.org/officeDocument/2006/relationships/customXml" Target="../ink/ink2478.xml"/><Relationship Id="rId94" Type="http://schemas.openxmlformats.org/officeDocument/2006/relationships/image" Target="../media/image2293.png"/><Relationship Id="rId93" Type="http://schemas.openxmlformats.org/officeDocument/2006/relationships/customXml" Target="../ink/ink2477.xml"/><Relationship Id="rId92" Type="http://schemas.openxmlformats.org/officeDocument/2006/relationships/image" Target="../media/image2292.png"/><Relationship Id="rId91" Type="http://schemas.openxmlformats.org/officeDocument/2006/relationships/customXml" Target="../ink/ink2476.xml"/><Relationship Id="rId90" Type="http://schemas.openxmlformats.org/officeDocument/2006/relationships/image" Target="../media/image2291.png"/><Relationship Id="rId9" Type="http://schemas.openxmlformats.org/officeDocument/2006/relationships/customXml" Target="../ink/ink2435.xml"/><Relationship Id="rId89" Type="http://schemas.openxmlformats.org/officeDocument/2006/relationships/customXml" Target="../ink/ink2475.xml"/><Relationship Id="rId88" Type="http://schemas.openxmlformats.org/officeDocument/2006/relationships/image" Target="../media/image2290.png"/><Relationship Id="rId87" Type="http://schemas.openxmlformats.org/officeDocument/2006/relationships/customXml" Target="../ink/ink2474.xml"/><Relationship Id="rId86" Type="http://schemas.openxmlformats.org/officeDocument/2006/relationships/image" Target="../media/image2289.png"/><Relationship Id="rId85" Type="http://schemas.openxmlformats.org/officeDocument/2006/relationships/customXml" Target="../ink/ink2473.xml"/><Relationship Id="rId84" Type="http://schemas.openxmlformats.org/officeDocument/2006/relationships/image" Target="../media/image2288.png"/><Relationship Id="rId83" Type="http://schemas.openxmlformats.org/officeDocument/2006/relationships/customXml" Target="../ink/ink2472.xml"/><Relationship Id="rId82" Type="http://schemas.openxmlformats.org/officeDocument/2006/relationships/image" Target="../media/image2287.png"/><Relationship Id="rId81" Type="http://schemas.openxmlformats.org/officeDocument/2006/relationships/customXml" Target="../ink/ink2471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470.xml"/><Relationship Id="rId78" Type="http://schemas.openxmlformats.org/officeDocument/2006/relationships/image" Target="../media/image2285.png"/><Relationship Id="rId77" Type="http://schemas.openxmlformats.org/officeDocument/2006/relationships/customXml" Target="../ink/ink2469.xml"/><Relationship Id="rId76" Type="http://schemas.openxmlformats.org/officeDocument/2006/relationships/image" Target="../media/image2284.png"/><Relationship Id="rId75" Type="http://schemas.openxmlformats.org/officeDocument/2006/relationships/customXml" Target="../ink/ink2468.xml"/><Relationship Id="rId74" Type="http://schemas.openxmlformats.org/officeDocument/2006/relationships/image" Target="../media/image2283.png"/><Relationship Id="rId73" Type="http://schemas.openxmlformats.org/officeDocument/2006/relationships/customXml" Target="../ink/ink2467.xml"/><Relationship Id="rId72" Type="http://schemas.openxmlformats.org/officeDocument/2006/relationships/image" Target="../media/image2282.png"/><Relationship Id="rId71" Type="http://schemas.openxmlformats.org/officeDocument/2006/relationships/customXml" Target="../ink/ink2466.xml"/><Relationship Id="rId70" Type="http://schemas.openxmlformats.org/officeDocument/2006/relationships/image" Target="../media/image2281.png"/><Relationship Id="rId7" Type="http://schemas.openxmlformats.org/officeDocument/2006/relationships/customXml" Target="../ink/ink2434.xml"/><Relationship Id="rId69" Type="http://schemas.openxmlformats.org/officeDocument/2006/relationships/customXml" Target="../ink/ink2465.xml"/><Relationship Id="rId68" Type="http://schemas.openxmlformats.org/officeDocument/2006/relationships/image" Target="../media/image2280.png"/><Relationship Id="rId67" Type="http://schemas.openxmlformats.org/officeDocument/2006/relationships/customXml" Target="../ink/ink2464.xml"/><Relationship Id="rId66" Type="http://schemas.openxmlformats.org/officeDocument/2006/relationships/image" Target="../media/image2279.png"/><Relationship Id="rId65" Type="http://schemas.openxmlformats.org/officeDocument/2006/relationships/customXml" Target="../ink/ink2463.xml"/><Relationship Id="rId64" Type="http://schemas.openxmlformats.org/officeDocument/2006/relationships/image" Target="../media/image2278.png"/><Relationship Id="rId63" Type="http://schemas.openxmlformats.org/officeDocument/2006/relationships/customXml" Target="../ink/ink2462.xml"/><Relationship Id="rId62" Type="http://schemas.openxmlformats.org/officeDocument/2006/relationships/image" Target="../media/image2277.png"/><Relationship Id="rId61" Type="http://schemas.openxmlformats.org/officeDocument/2006/relationships/customXml" Target="../ink/ink2461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2460.xml"/><Relationship Id="rId58" Type="http://schemas.openxmlformats.org/officeDocument/2006/relationships/image" Target="../media/image2275.png"/><Relationship Id="rId57" Type="http://schemas.openxmlformats.org/officeDocument/2006/relationships/customXml" Target="../ink/ink2459.xml"/><Relationship Id="rId56" Type="http://schemas.openxmlformats.org/officeDocument/2006/relationships/image" Target="../media/image2274.png"/><Relationship Id="rId55" Type="http://schemas.openxmlformats.org/officeDocument/2006/relationships/customXml" Target="../ink/ink2458.xml"/><Relationship Id="rId54" Type="http://schemas.openxmlformats.org/officeDocument/2006/relationships/image" Target="../media/image2273.png"/><Relationship Id="rId53" Type="http://schemas.openxmlformats.org/officeDocument/2006/relationships/customXml" Target="../ink/ink2457.xml"/><Relationship Id="rId52" Type="http://schemas.openxmlformats.org/officeDocument/2006/relationships/image" Target="../media/image2272.png"/><Relationship Id="rId51" Type="http://schemas.openxmlformats.org/officeDocument/2006/relationships/customXml" Target="../ink/ink2456.xml"/><Relationship Id="rId50" Type="http://schemas.openxmlformats.org/officeDocument/2006/relationships/image" Target="../media/image2271.png"/><Relationship Id="rId5" Type="http://schemas.openxmlformats.org/officeDocument/2006/relationships/customXml" Target="../ink/ink2433.xml"/><Relationship Id="rId49" Type="http://schemas.openxmlformats.org/officeDocument/2006/relationships/customXml" Target="../ink/ink2455.xml"/><Relationship Id="rId48" Type="http://schemas.openxmlformats.org/officeDocument/2006/relationships/image" Target="../media/image2270.png"/><Relationship Id="rId47" Type="http://schemas.openxmlformats.org/officeDocument/2006/relationships/customXml" Target="../ink/ink2454.xml"/><Relationship Id="rId46" Type="http://schemas.openxmlformats.org/officeDocument/2006/relationships/image" Target="../media/image2269.png"/><Relationship Id="rId45" Type="http://schemas.openxmlformats.org/officeDocument/2006/relationships/customXml" Target="../ink/ink2453.xml"/><Relationship Id="rId44" Type="http://schemas.openxmlformats.org/officeDocument/2006/relationships/image" Target="../media/image2268.png"/><Relationship Id="rId43" Type="http://schemas.openxmlformats.org/officeDocument/2006/relationships/customXml" Target="../ink/ink2452.xml"/><Relationship Id="rId42" Type="http://schemas.openxmlformats.org/officeDocument/2006/relationships/image" Target="../media/image2267.png"/><Relationship Id="rId41" Type="http://schemas.openxmlformats.org/officeDocument/2006/relationships/customXml" Target="../ink/ink2451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2450.xml"/><Relationship Id="rId38" Type="http://schemas.openxmlformats.org/officeDocument/2006/relationships/image" Target="../media/image2265.png"/><Relationship Id="rId37" Type="http://schemas.openxmlformats.org/officeDocument/2006/relationships/customXml" Target="../ink/ink2449.xml"/><Relationship Id="rId36" Type="http://schemas.openxmlformats.org/officeDocument/2006/relationships/image" Target="../media/image2264.png"/><Relationship Id="rId35" Type="http://schemas.openxmlformats.org/officeDocument/2006/relationships/customXml" Target="../ink/ink2448.xml"/><Relationship Id="rId34" Type="http://schemas.openxmlformats.org/officeDocument/2006/relationships/image" Target="../media/image2263.png"/><Relationship Id="rId33" Type="http://schemas.openxmlformats.org/officeDocument/2006/relationships/customXml" Target="../ink/ink2447.xml"/><Relationship Id="rId32" Type="http://schemas.openxmlformats.org/officeDocument/2006/relationships/image" Target="../media/image2262.png"/><Relationship Id="rId31" Type="http://schemas.openxmlformats.org/officeDocument/2006/relationships/customXml" Target="../ink/ink2446.xml"/><Relationship Id="rId30" Type="http://schemas.openxmlformats.org/officeDocument/2006/relationships/image" Target="../media/image2261.png"/><Relationship Id="rId3" Type="http://schemas.openxmlformats.org/officeDocument/2006/relationships/customXml" Target="../ink/ink2432.xml"/><Relationship Id="rId29" Type="http://schemas.openxmlformats.org/officeDocument/2006/relationships/customXml" Target="../ink/ink2445.xml"/><Relationship Id="rId288" Type="http://schemas.openxmlformats.org/officeDocument/2006/relationships/slideLayout" Target="../slideLayouts/slideLayout2.xml"/><Relationship Id="rId287" Type="http://schemas.openxmlformats.org/officeDocument/2006/relationships/tags" Target="../tags/tag98.xml"/><Relationship Id="rId286" Type="http://schemas.openxmlformats.org/officeDocument/2006/relationships/image" Target="../media/image2389.png"/><Relationship Id="rId285" Type="http://schemas.openxmlformats.org/officeDocument/2006/relationships/customXml" Target="../ink/ink2573.xml"/><Relationship Id="rId284" Type="http://schemas.openxmlformats.org/officeDocument/2006/relationships/image" Target="../media/image2388.png"/><Relationship Id="rId283" Type="http://schemas.openxmlformats.org/officeDocument/2006/relationships/customXml" Target="../ink/ink2572.xml"/><Relationship Id="rId282" Type="http://schemas.openxmlformats.org/officeDocument/2006/relationships/image" Target="../media/image2387.png"/><Relationship Id="rId281" Type="http://schemas.openxmlformats.org/officeDocument/2006/relationships/customXml" Target="../ink/ink2571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2570.xml"/><Relationship Id="rId278" Type="http://schemas.openxmlformats.org/officeDocument/2006/relationships/image" Target="../media/image2385.png"/><Relationship Id="rId277" Type="http://schemas.openxmlformats.org/officeDocument/2006/relationships/customXml" Target="../ink/ink2569.xml"/><Relationship Id="rId276" Type="http://schemas.openxmlformats.org/officeDocument/2006/relationships/image" Target="../media/image2384.png"/><Relationship Id="rId275" Type="http://schemas.openxmlformats.org/officeDocument/2006/relationships/customXml" Target="../ink/ink2568.xml"/><Relationship Id="rId274" Type="http://schemas.openxmlformats.org/officeDocument/2006/relationships/image" Target="../media/image2383.png"/><Relationship Id="rId273" Type="http://schemas.openxmlformats.org/officeDocument/2006/relationships/customXml" Target="../ink/ink2567.xml"/><Relationship Id="rId272" Type="http://schemas.openxmlformats.org/officeDocument/2006/relationships/image" Target="../media/image2382.png"/><Relationship Id="rId271" Type="http://schemas.openxmlformats.org/officeDocument/2006/relationships/customXml" Target="../ink/ink2566.xml"/><Relationship Id="rId270" Type="http://schemas.openxmlformats.org/officeDocument/2006/relationships/image" Target="../media/image2381.png"/><Relationship Id="rId27" Type="http://schemas.openxmlformats.org/officeDocument/2006/relationships/customXml" Target="../ink/ink2444.xml"/><Relationship Id="rId269" Type="http://schemas.openxmlformats.org/officeDocument/2006/relationships/customXml" Target="../ink/ink2565.xml"/><Relationship Id="rId268" Type="http://schemas.openxmlformats.org/officeDocument/2006/relationships/image" Target="../media/image2380.png"/><Relationship Id="rId267" Type="http://schemas.openxmlformats.org/officeDocument/2006/relationships/customXml" Target="../ink/ink2564.xml"/><Relationship Id="rId266" Type="http://schemas.openxmlformats.org/officeDocument/2006/relationships/image" Target="../media/image2379.png"/><Relationship Id="rId265" Type="http://schemas.openxmlformats.org/officeDocument/2006/relationships/customXml" Target="../ink/ink2563.xml"/><Relationship Id="rId264" Type="http://schemas.openxmlformats.org/officeDocument/2006/relationships/image" Target="../media/image2378.png"/><Relationship Id="rId263" Type="http://schemas.openxmlformats.org/officeDocument/2006/relationships/customXml" Target="../ink/ink2562.xml"/><Relationship Id="rId262" Type="http://schemas.openxmlformats.org/officeDocument/2006/relationships/image" Target="../media/image2377.png"/><Relationship Id="rId261" Type="http://schemas.openxmlformats.org/officeDocument/2006/relationships/customXml" Target="../ink/ink2561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2560.xml"/><Relationship Id="rId258" Type="http://schemas.openxmlformats.org/officeDocument/2006/relationships/image" Target="../media/image2375.png"/><Relationship Id="rId257" Type="http://schemas.openxmlformats.org/officeDocument/2006/relationships/customXml" Target="../ink/ink2559.xml"/><Relationship Id="rId256" Type="http://schemas.openxmlformats.org/officeDocument/2006/relationships/image" Target="../media/image2374.png"/><Relationship Id="rId255" Type="http://schemas.openxmlformats.org/officeDocument/2006/relationships/customXml" Target="../ink/ink2558.xml"/><Relationship Id="rId254" Type="http://schemas.openxmlformats.org/officeDocument/2006/relationships/image" Target="../media/image2373.png"/><Relationship Id="rId253" Type="http://schemas.openxmlformats.org/officeDocument/2006/relationships/customXml" Target="../ink/ink2557.xml"/><Relationship Id="rId252" Type="http://schemas.openxmlformats.org/officeDocument/2006/relationships/image" Target="../media/image2372.png"/><Relationship Id="rId251" Type="http://schemas.openxmlformats.org/officeDocument/2006/relationships/customXml" Target="../ink/ink2556.xml"/><Relationship Id="rId250" Type="http://schemas.openxmlformats.org/officeDocument/2006/relationships/image" Target="../media/image2371.png"/><Relationship Id="rId25" Type="http://schemas.openxmlformats.org/officeDocument/2006/relationships/customXml" Target="../ink/ink2443.xml"/><Relationship Id="rId249" Type="http://schemas.openxmlformats.org/officeDocument/2006/relationships/customXml" Target="../ink/ink2555.xml"/><Relationship Id="rId248" Type="http://schemas.openxmlformats.org/officeDocument/2006/relationships/image" Target="../media/image2370.png"/><Relationship Id="rId247" Type="http://schemas.openxmlformats.org/officeDocument/2006/relationships/customXml" Target="../ink/ink2554.xml"/><Relationship Id="rId246" Type="http://schemas.openxmlformats.org/officeDocument/2006/relationships/image" Target="../media/image2369.png"/><Relationship Id="rId245" Type="http://schemas.openxmlformats.org/officeDocument/2006/relationships/customXml" Target="../ink/ink2553.xml"/><Relationship Id="rId244" Type="http://schemas.openxmlformats.org/officeDocument/2006/relationships/image" Target="../media/image2368.png"/><Relationship Id="rId243" Type="http://schemas.openxmlformats.org/officeDocument/2006/relationships/customXml" Target="../ink/ink2552.xml"/><Relationship Id="rId242" Type="http://schemas.openxmlformats.org/officeDocument/2006/relationships/image" Target="../media/image2367.png"/><Relationship Id="rId241" Type="http://schemas.openxmlformats.org/officeDocument/2006/relationships/customXml" Target="../ink/ink2551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2550.xml"/><Relationship Id="rId238" Type="http://schemas.openxmlformats.org/officeDocument/2006/relationships/image" Target="../media/image2365.png"/><Relationship Id="rId237" Type="http://schemas.openxmlformats.org/officeDocument/2006/relationships/customXml" Target="../ink/ink2549.xml"/><Relationship Id="rId236" Type="http://schemas.openxmlformats.org/officeDocument/2006/relationships/image" Target="../media/image2364.png"/><Relationship Id="rId235" Type="http://schemas.openxmlformats.org/officeDocument/2006/relationships/customXml" Target="../ink/ink2548.xml"/><Relationship Id="rId234" Type="http://schemas.openxmlformats.org/officeDocument/2006/relationships/image" Target="../media/image2363.png"/><Relationship Id="rId233" Type="http://schemas.openxmlformats.org/officeDocument/2006/relationships/customXml" Target="../ink/ink2547.xml"/><Relationship Id="rId232" Type="http://schemas.openxmlformats.org/officeDocument/2006/relationships/image" Target="../media/image2362.png"/><Relationship Id="rId231" Type="http://schemas.openxmlformats.org/officeDocument/2006/relationships/customXml" Target="../ink/ink2546.xml"/><Relationship Id="rId230" Type="http://schemas.openxmlformats.org/officeDocument/2006/relationships/image" Target="../media/image2361.png"/><Relationship Id="rId23" Type="http://schemas.openxmlformats.org/officeDocument/2006/relationships/customXml" Target="../ink/ink2442.xml"/><Relationship Id="rId229" Type="http://schemas.openxmlformats.org/officeDocument/2006/relationships/customXml" Target="../ink/ink2545.xml"/><Relationship Id="rId228" Type="http://schemas.openxmlformats.org/officeDocument/2006/relationships/image" Target="../media/image2360.png"/><Relationship Id="rId227" Type="http://schemas.openxmlformats.org/officeDocument/2006/relationships/customXml" Target="../ink/ink2544.xml"/><Relationship Id="rId226" Type="http://schemas.openxmlformats.org/officeDocument/2006/relationships/image" Target="../media/image2359.png"/><Relationship Id="rId225" Type="http://schemas.openxmlformats.org/officeDocument/2006/relationships/customXml" Target="../ink/ink2543.xml"/><Relationship Id="rId224" Type="http://schemas.openxmlformats.org/officeDocument/2006/relationships/image" Target="../media/image2358.png"/><Relationship Id="rId223" Type="http://schemas.openxmlformats.org/officeDocument/2006/relationships/customXml" Target="../ink/ink2542.xml"/><Relationship Id="rId222" Type="http://schemas.openxmlformats.org/officeDocument/2006/relationships/image" Target="../media/image2357.png"/><Relationship Id="rId221" Type="http://schemas.openxmlformats.org/officeDocument/2006/relationships/customXml" Target="../ink/ink2541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2540.xml"/><Relationship Id="rId218" Type="http://schemas.openxmlformats.org/officeDocument/2006/relationships/image" Target="../media/image2355.png"/><Relationship Id="rId217" Type="http://schemas.openxmlformats.org/officeDocument/2006/relationships/customXml" Target="../ink/ink2539.xml"/><Relationship Id="rId216" Type="http://schemas.openxmlformats.org/officeDocument/2006/relationships/image" Target="../media/image2354.png"/><Relationship Id="rId215" Type="http://schemas.openxmlformats.org/officeDocument/2006/relationships/customXml" Target="../ink/ink2538.xml"/><Relationship Id="rId214" Type="http://schemas.openxmlformats.org/officeDocument/2006/relationships/image" Target="../media/image2353.png"/><Relationship Id="rId213" Type="http://schemas.openxmlformats.org/officeDocument/2006/relationships/customXml" Target="../ink/ink2537.xml"/><Relationship Id="rId212" Type="http://schemas.openxmlformats.org/officeDocument/2006/relationships/image" Target="../media/image2352.png"/><Relationship Id="rId211" Type="http://schemas.openxmlformats.org/officeDocument/2006/relationships/customXml" Target="../ink/ink2536.xml"/><Relationship Id="rId210" Type="http://schemas.openxmlformats.org/officeDocument/2006/relationships/image" Target="../media/image2351.png"/><Relationship Id="rId21" Type="http://schemas.openxmlformats.org/officeDocument/2006/relationships/customXml" Target="../ink/ink2441.xml"/><Relationship Id="rId209" Type="http://schemas.openxmlformats.org/officeDocument/2006/relationships/customXml" Target="../ink/ink2535.xml"/><Relationship Id="rId208" Type="http://schemas.openxmlformats.org/officeDocument/2006/relationships/image" Target="../media/image2350.png"/><Relationship Id="rId207" Type="http://schemas.openxmlformats.org/officeDocument/2006/relationships/customXml" Target="../ink/ink2534.xml"/><Relationship Id="rId206" Type="http://schemas.openxmlformats.org/officeDocument/2006/relationships/image" Target="../media/image2349.png"/><Relationship Id="rId205" Type="http://schemas.openxmlformats.org/officeDocument/2006/relationships/customXml" Target="../ink/ink2533.xml"/><Relationship Id="rId204" Type="http://schemas.openxmlformats.org/officeDocument/2006/relationships/image" Target="../media/image2348.png"/><Relationship Id="rId203" Type="http://schemas.openxmlformats.org/officeDocument/2006/relationships/customXml" Target="../ink/ink2532.xml"/><Relationship Id="rId202" Type="http://schemas.openxmlformats.org/officeDocument/2006/relationships/image" Target="../media/image2347.png"/><Relationship Id="rId201" Type="http://schemas.openxmlformats.org/officeDocument/2006/relationships/customXml" Target="../ink/ink2531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530.xml"/><Relationship Id="rId198" Type="http://schemas.openxmlformats.org/officeDocument/2006/relationships/image" Target="../media/image2345.png"/><Relationship Id="rId197" Type="http://schemas.openxmlformats.org/officeDocument/2006/relationships/customXml" Target="../ink/ink2529.xml"/><Relationship Id="rId196" Type="http://schemas.openxmlformats.org/officeDocument/2006/relationships/image" Target="../media/image2344.png"/><Relationship Id="rId195" Type="http://schemas.openxmlformats.org/officeDocument/2006/relationships/customXml" Target="../ink/ink2528.xml"/><Relationship Id="rId194" Type="http://schemas.openxmlformats.org/officeDocument/2006/relationships/image" Target="../media/image2343.png"/><Relationship Id="rId193" Type="http://schemas.openxmlformats.org/officeDocument/2006/relationships/customXml" Target="../ink/ink2527.xml"/><Relationship Id="rId192" Type="http://schemas.openxmlformats.org/officeDocument/2006/relationships/image" Target="../media/image2342.png"/><Relationship Id="rId191" Type="http://schemas.openxmlformats.org/officeDocument/2006/relationships/customXml" Target="../ink/ink2526.xml"/><Relationship Id="rId190" Type="http://schemas.openxmlformats.org/officeDocument/2006/relationships/image" Target="../media/image2341.png"/><Relationship Id="rId19" Type="http://schemas.openxmlformats.org/officeDocument/2006/relationships/customXml" Target="../ink/ink2440.xml"/><Relationship Id="rId189" Type="http://schemas.openxmlformats.org/officeDocument/2006/relationships/customXml" Target="../ink/ink2525.xml"/><Relationship Id="rId188" Type="http://schemas.openxmlformats.org/officeDocument/2006/relationships/image" Target="../media/image2340.png"/><Relationship Id="rId187" Type="http://schemas.openxmlformats.org/officeDocument/2006/relationships/customXml" Target="../ink/ink2524.xml"/><Relationship Id="rId186" Type="http://schemas.openxmlformats.org/officeDocument/2006/relationships/image" Target="../media/image2339.png"/><Relationship Id="rId185" Type="http://schemas.openxmlformats.org/officeDocument/2006/relationships/customXml" Target="../ink/ink2523.xml"/><Relationship Id="rId184" Type="http://schemas.openxmlformats.org/officeDocument/2006/relationships/image" Target="../media/image2338.png"/><Relationship Id="rId183" Type="http://schemas.openxmlformats.org/officeDocument/2006/relationships/customXml" Target="../ink/ink2522.xml"/><Relationship Id="rId182" Type="http://schemas.openxmlformats.org/officeDocument/2006/relationships/image" Target="../media/image2337.png"/><Relationship Id="rId181" Type="http://schemas.openxmlformats.org/officeDocument/2006/relationships/customXml" Target="../ink/ink2521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520.xml"/><Relationship Id="rId178" Type="http://schemas.openxmlformats.org/officeDocument/2006/relationships/image" Target="../media/image2335.png"/><Relationship Id="rId177" Type="http://schemas.openxmlformats.org/officeDocument/2006/relationships/customXml" Target="../ink/ink2519.xml"/><Relationship Id="rId176" Type="http://schemas.openxmlformats.org/officeDocument/2006/relationships/image" Target="../media/image2334.png"/><Relationship Id="rId175" Type="http://schemas.openxmlformats.org/officeDocument/2006/relationships/customXml" Target="../ink/ink2518.xml"/><Relationship Id="rId174" Type="http://schemas.openxmlformats.org/officeDocument/2006/relationships/image" Target="../media/image2333.png"/><Relationship Id="rId173" Type="http://schemas.openxmlformats.org/officeDocument/2006/relationships/customXml" Target="../ink/ink2517.xml"/><Relationship Id="rId172" Type="http://schemas.openxmlformats.org/officeDocument/2006/relationships/image" Target="../media/image2332.png"/><Relationship Id="rId171" Type="http://schemas.openxmlformats.org/officeDocument/2006/relationships/customXml" Target="../ink/ink2516.xml"/><Relationship Id="rId170" Type="http://schemas.openxmlformats.org/officeDocument/2006/relationships/image" Target="../media/image2331.png"/><Relationship Id="rId17" Type="http://schemas.openxmlformats.org/officeDocument/2006/relationships/customXml" Target="../ink/ink2439.xml"/><Relationship Id="rId169" Type="http://schemas.openxmlformats.org/officeDocument/2006/relationships/customXml" Target="../ink/ink2515.xml"/><Relationship Id="rId168" Type="http://schemas.openxmlformats.org/officeDocument/2006/relationships/image" Target="../media/image2330.png"/><Relationship Id="rId167" Type="http://schemas.openxmlformats.org/officeDocument/2006/relationships/customXml" Target="../ink/ink2514.xml"/><Relationship Id="rId166" Type="http://schemas.openxmlformats.org/officeDocument/2006/relationships/image" Target="../media/image2329.png"/><Relationship Id="rId165" Type="http://schemas.openxmlformats.org/officeDocument/2006/relationships/customXml" Target="../ink/ink2513.xml"/><Relationship Id="rId164" Type="http://schemas.openxmlformats.org/officeDocument/2006/relationships/image" Target="../media/image2328.png"/><Relationship Id="rId163" Type="http://schemas.openxmlformats.org/officeDocument/2006/relationships/customXml" Target="../ink/ink2512.xml"/><Relationship Id="rId162" Type="http://schemas.openxmlformats.org/officeDocument/2006/relationships/image" Target="../media/image2327.png"/><Relationship Id="rId161" Type="http://schemas.openxmlformats.org/officeDocument/2006/relationships/customXml" Target="../ink/ink2511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510.xml"/><Relationship Id="rId158" Type="http://schemas.openxmlformats.org/officeDocument/2006/relationships/image" Target="../media/image2325.png"/><Relationship Id="rId157" Type="http://schemas.openxmlformats.org/officeDocument/2006/relationships/customXml" Target="../ink/ink2509.xml"/><Relationship Id="rId156" Type="http://schemas.openxmlformats.org/officeDocument/2006/relationships/image" Target="../media/image2324.png"/><Relationship Id="rId155" Type="http://schemas.openxmlformats.org/officeDocument/2006/relationships/customXml" Target="../ink/ink2508.xml"/><Relationship Id="rId154" Type="http://schemas.openxmlformats.org/officeDocument/2006/relationships/image" Target="../media/image2323.png"/><Relationship Id="rId153" Type="http://schemas.openxmlformats.org/officeDocument/2006/relationships/customXml" Target="../ink/ink2507.xml"/><Relationship Id="rId152" Type="http://schemas.openxmlformats.org/officeDocument/2006/relationships/image" Target="../media/image2322.png"/><Relationship Id="rId151" Type="http://schemas.openxmlformats.org/officeDocument/2006/relationships/customXml" Target="../ink/ink2506.xml"/><Relationship Id="rId150" Type="http://schemas.openxmlformats.org/officeDocument/2006/relationships/image" Target="../media/image2321.png"/><Relationship Id="rId15" Type="http://schemas.openxmlformats.org/officeDocument/2006/relationships/customXml" Target="../ink/ink2438.xml"/><Relationship Id="rId149" Type="http://schemas.openxmlformats.org/officeDocument/2006/relationships/customXml" Target="../ink/ink2505.xml"/><Relationship Id="rId148" Type="http://schemas.openxmlformats.org/officeDocument/2006/relationships/image" Target="../media/image2320.png"/><Relationship Id="rId147" Type="http://schemas.openxmlformats.org/officeDocument/2006/relationships/customXml" Target="../ink/ink2504.xml"/><Relationship Id="rId146" Type="http://schemas.openxmlformats.org/officeDocument/2006/relationships/image" Target="../media/image2319.png"/><Relationship Id="rId145" Type="http://schemas.openxmlformats.org/officeDocument/2006/relationships/customXml" Target="../ink/ink2503.xml"/><Relationship Id="rId144" Type="http://schemas.openxmlformats.org/officeDocument/2006/relationships/image" Target="../media/image2318.png"/><Relationship Id="rId143" Type="http://schemas.openxmlformats.org/officeDocument/2006/relationships/customXml" Target="../ink/ink2502.xml"/><Relationship Id="rId142" Type="http://schemas.openxmlformats.org/officeDocument/2006/relationships/image" Target="../media/image2317.png"/><Relationship Id="rId141" Type="http://schemas.openxmlformats.org/officeDocument/2006/relationships/customXml" Target="../ink/ink2501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500.xml"/><Relationship Id="rId138" Type="http://schemas.openxmlformats.org/officeDocument/2006/relationships/image" Target="../media/image2315.png"/><Relationship Id="rId137" Type="http://schemas.openxmlformats.org/officeDocument/2006/relationships/customXml" Target="../ink/ink2499.xml"/><Relationship Id="rId136" Type="http://schemas.openxmlformats.org/officeDocument/2006/relationships/image" Target="../media/image2314.png"/><Relationship Id="rId135" Type="http://schemas.openxmlformats.org/officeDocument/2006/relationships/customXml" Target="../ink/ink2498.xml"/><Relationship Id="rId134" Type="http://schemas.openxmlformats.org/officeDocument/2006/relationships/image" Target="../media/image2313.png"/><Relationship Id="rId133" Type="http://schemas.openxmlformats.org/officeDocument/2006/relationships/customXml" Target="../ink/ink2497.xml"/><Relationship Id="rId132" Type="http://schemas.openxmlformats.org/officeDocument/2006/relationships/image" Target="../media/image2312.png"/><Relationship Id="rId131" Type="http://schemas.openxmlformats.org/officeDocument/2006/relationships/customXml" Target="../ink/ink2496.xml"/><Relationship Id="rId130" Type="http://schemas.openxmlformats.org/officeDocument/2006/relationships/image" Target="../media/image2311.png"/><Relationship Id="rId13" Type="http://schemas.openxmlformats.org/officeDocument/2006/relationships/customXml" Target="../ink/ink2437.xml"/><Relationship Id="rId129" Type="http://schemas.openxmlformats.org/officeDocument/2006/relationships/customXml" Target="../ink/ink2495.xml"/><Relationship Id="rId128" Type="http://schemas.openxmlformats.org/officeDocument/2006/relationships/image" Target="../media/image2310.png"/><Relationship Id="rId127" Type="http://schemas.openxmlformats.org/officeDocument/2006/relationships/customXml" Target="../ink/ink2494.xml"/><Relationship Id="rId126" Type="http://schemas.openxmlformats.org/officeDocument/2006/relationships/image" Target="../media/image2309.png"/><Relationship Id="rId125" Type="http://schemas.openxmlformats.org/officeDocument/2006/relationships/customXml" Target="../ink/ink2493.xml"/><Relationship Id="rId124" Type="http://schemas.openxmlformats.org/officeDocument/2006/relationships/image" Target="../media/image2308.png"/><Relationship Id="rId123" Type="http://schemas.openxmlformats.org/officeDocument/2006/relationships/customXml" Target="../ink/ink2492.xml"/><Relationship Id="rId122" Type="http://schemas.openxmlformats.org/officeDocument/2006/relationships/image" Target="../media/image2307.png"/><Relationship Id="rId121" Type="http://schemas.openxmlformats.org/officeDocument/2006/relationships/customXml" Target="../ink/ink2491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490.xml"/><Relationship Id="rId118" Type="http://schemas.openxmlformats.org/officeDocument/2006/relationships/image" Target="../media/image2305.png"/><Relationship Id="rId117" Type="http://schemas.openxmlformats.org/officeDocument/2006/relationships/customXml" Target="../ink/ink2489.xml"/><Relationship Id="rId116" Type="http://schemas.openxmlformats.org/officeDocument/2006/relationships/image" Target="../media/image2304.png"/><Relationship Id="rId115" Type="http://schemas.openxmlformats.org/officeDocument/2006/relationships/customXml" Target="../ink/ink2488.xml"/><Relationship Id="rId114" Type="http://schemas.openxmlformats.org/officeDocument/2006/relationships/image" Target="../media/image2303.png"/><Relationship Id="rId113" Type="http://schemas.openxmlformats.org/officeDocument/2006/relationships/customXml" Target="../ink/ink2487.xml"/><Relationship Id="rId112" Type="http://schemas.openxmlformats.org/officeDocument/2006/relationships/image" Target="../media/image2302.png"/><Relationship Id="rId111" Type="http://schemas.openxmlformats.org/officeDocument/2006/relationships/customXml" Target="../ink/ink2486.xml"/><Relationship Id="rId110" Type="http://schemas.openxmlformats.org/officeDocument/2006/relationships/image" Target="../media/image2301.png"/><Relationship Id="rId11" Type="http://schemas.openxmlformats.org/officeDocument/2006/relationships/customXml" Target="../ink/ink2436.xml"/><Relationship Id="rId109" Type="http://schemas.openxmlformats.org/officeDocument/2006/relationships/customXml" Target="../ink/ink2485.xml"/><Relationship Id="rId108" Type="http://schemas.openxmlformats.org/officeDocument/2006/relationships/image" Target="../media/image2300.png"/><Relationship Id="rId107" Type="http://schemas.openxmlformats.org/officeDocument/2006/relationships/customXml" Target="../ink/ink2484.xml"/><Relationship Id="rId106" Type="http://schemas.openxmlformats.org/officeDocument/2006/relationships/image" Target="../media/image2299.png"/><Relationship Id="rId105" Type="http://schemas.openxmlformats.org/officeDocument/2006/relationships/customXml" Target="../ink/ink2483.xml"/><Relationship Id="rId104" Type="http://schemas.openxmlformats.org/officeDocument/2006/relationships/image" Target="../media/image2298.png"/><Relationship Id="rId103" Type="http://schemas.openxmlformats.org/officeDocument/2006/relationships/customXml" Target="../ink/ink2482.xml"/><Relationship Id="rId102" Type="http://schemas.openxmlformats.org/officeDocument/2006/relationships/image" Target="../media/image2297.png"/><Relationship Id="rId101" Type="http://schemas.openxmlformats.org/officeDocument/2006/relationships/customXml" Target="../ink/ink2481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431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23.xml"/><Relationship Id="rId98" Type="http://schemas.openxmlformats.org/officeDocument/2006/relationships/image" Target="../media/image2295.png"/><Relationship Id="rId97" Type="http://schemas.openxmlformats.org/officeDocument/2006/relationships/customXml" Target="../ink/ink2622.xml"/><Relationship Id="rId96" Type="http://schemas.openxmlformats.org/officeDocument/2006/relationships/image" Target="../media/image2294.png"/><Relationship Id="rId95" Type="http://schemas.openxmlformats.org/officeDocument/2006/relationships/customXml" Target="../ink/ink2621.xml"/><Relationship Id="rId94" Type="http://schemas.openxmlformats.org/officeDocument/2006/relationships/image" Target="../media/image2293.png"/><Relationship Id="rId93" Type="http://schemas.openxmlformats.org/officeDocument/2006/relationships/customXml" Target="../ink/ink2620.xml"/><Relationship Id="rId92" Type="http://schemas.openxmlformats.org/officeDocument/2006/relationships/image" Target="../media/image2292.png"/><Relationship Id="rId91" Type="http://schemas.openxmlformats.org/officeDocument/2006/relationships/customXml" Target="../ink/ink2619.xml"/><Relationship Id="rId90" Type="http://schemas.openxmlformats.org/officeDocument/2006/relationships/image" Target="../media/image2291.png"/><Relationship Id="rId9" Type="http://schemas.openxmlformats.org/officeDocument/2006/relationships/customXml" Target="../ink/ink2578.xml"/><Relationship Id="rId89" Type="http://schemas.openxmlformats.org/officeDocument/2006/relationships/customXml" Target="../ink/ink2618.xml"/><Relationship Id="rId88" Type="http://schemas.openxmlformats.org/officeDocument/2006/relationships/image" Target="../media/image2290.png"/><Relationship Id="rId87" Type="http://schemas.openxmlformats.org/officeDocument/2006/relationships/customXml" Target="../ink/ink2617.xml"/><Relationship Id="rId86" Type="http://schemas.openxmlformats.org/officeDocument/2006/relationships/image" Target="../media/image2289.png"/><Relationship Id="rId85" Type="http://schemas.openxmlformats.org/officeDocument/2006/relationships/customXml" Target="../ink/ink2616.xml"/><Relationship Id="rId84" Type="http://schemas.openxmlformats.org/officeDocument/2006/relationships/image" Target="../media/image2288.png"/><Relationship Id="rId83" Type="http://schemas.openxmlformats.org/officeDocument/2006/relationships/customXml" Target="../ink/ink2615.xml"/><Relationship Id="rId82" Type="http://schemas.openxmlformats.org/officeDocument/2006/relationships/image" Target="../media/image2287.png"/><Relationship Id="rId81" Type="http://schemas.openxmlformats.org/officeDocument/2006/relationships/customXml" Target="../ink/ink2614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2613.xml"/><Relationship Id="rId78" Type="http://schemas.openxmlformats.org/officeDocument/2006/relationships/image" Target="../media/image2285.png"/><Relationship Id="rId77" Type="http://schemas.openxmlformats.org/officeDocument/2006/relationships/customXml" Target="../ink/ink2612.xml"/><Relationship Id="rId76" Type="http://schemas.openxmlformats.org/officeDocument/2006/relationships/image" Target="../media/image2284.png"/><Relationship Id="rId75" Type="http://schemas.openxmlformats.org/officeDocument/2006/relationships/customXml" Target="../ink/ink2611.xml"/><Relationship Id="rId74" Type="http://schemas.openxmlformats.org/officeDocument/2006/relationships/image" Target="../media/image2283.png"/><Relationship Id="rId73" Type="http://schemas.openxmlformats.org/officeDocument/2006/relationships/customXml" Target="../ink/ink2610.xml"/><Relationship Id="rId72" Type="http://schemas.openxmlformats.org/officeDocument/2006/relationships/image" Target="../media/image2282.png"/><Relationship Id="rId71" Type="http://schemas.openxmlformats.org/officeDocument/2006/relationships/customXml" Target="../ink/ink2609.xml"/><Relationship Id="rId70" Type="http://schemas.openxmlformats.org/officeDocument/2006/relationships/image" Target="../media/image2281.png"/><Relationship Id="rId7" Type="http://schemas.openxmlformats.org/officeDocument/2006/relationships/customXml" Target="../ink/ink2577.xml"/><Relationship Id="rId69" Type="http://schemas.openxmlformats.org/officeDocument/2006/relationships/customXml" Target="../ink/ink2608.xml"/><Relationship Id="rId68" Type="http://schemas.openxmlformats.org/officeDocument/2006/relationships/image" Target="../media/image2280.png"/><Relationship Id="rId67" Type="http://schemas.openxmlformats.org/officeDocument/2006/relationships/customXml" Target="../ink/ink2607.xml"/><Relationship Id="rId66" Type="http://schemas.openxmlformats.org/officeDocument/2006/relationships/image" Target="../media/image2279.png"/><Relationship Id="rId65" Type="http://schemas.openxmlformats.org/officeDocument/2006/relationships/customXml" Target="../ink/ink2606.xml"/><Relationship Id="rId647" Type="http://schemas.openxmlformats.org/officeDocument/2006/relationships/slideLayout" Target="../slideLayouts/slideLayout2.xml"/><Relationship Id="rId646" Type="http://schemas.openxmlformats.org/officeDocument/2006/relationships/tags" Target="../tags/tag99.xml"/><Relationship Id="rId645" Type="http://schemas.openxmlformats.org/officeDocument/2006/relationships/image" Target="../media/image2566.png"/><Relationship Id="rId644" Type="http://schemas.openxmlformats.org/officeDocument/2006/relationships/customXml" Target="../ink/ink2897.xml"/><Relationship Id="rId643" Type="http://schemas.openxmlformats.org/officeDocument/2006/relationships/customXml" Target="../ink/ink2896.xml"/><Relationship Id="rId642" Type="http://schemas.openxmlformats.org/officeDocument/2006/relationships/image" Target="../media/image2565.png"/><Relationship Id="rId641" Type="http://schemas.openxmlformats.org/officeDocument/2006/relationships/customXml" Target="../ink/ink2895.xml"/><Relationship Id="rId640" Type="http://schemas.openxmlformats.org/officeDocument/2006/relationships/image" Target="../media/image2564.png"/><Relationship Id="rId64" Type="http://schemas.openxmlformats.org/officeDocument/2006/relationships/image" Target="../media/image2278.png"/><Relationship Id="rId639" Type="http://schemas.openxmlformats.org/officeDocument/2006/relationships/customXml" Target="../ink/ink2894.xml"/><Relationship Id="rId638" Type="http://schemas.openxmlformats.org/officeDocument/2006/relationships/image" Target="../media/image2563.png"/><Relationship Id="rId637" Type="http://schemas.openxmlformats.org/officeDocument/2006/relationships/customXml" Target="../ink/ink2893.xml"/><Relationship Id="rId636" Type="http://schemas.openxmlformats.org/officeDocument/2006/relationships/image" Target="../media/image2562.png"/><Relationship Id="rId635" Type="http://schemas.openxmlformats.org/officeDocument/2006/relationships/customXml" Target="../ink/ink2892.xml"/><Relationship Id="rId634" Type="http://schemas.openxmlformats.org/officeDocument/2006/relationships/image" Target="../media/image2561.png"/><Relationship Id="rId633" Type="http://schemas.openxmlformats.org/officeDocument/2006/relationships/customXml" Target="../ink/ink2891.xml"/><Relationship Id="rId632" Type="http://schemas.openxmlformats.org/officeDocument/2006/relationships/image" Target="../media/image2560.png"/><Relationship Id="rId631" Type="http://schemas.openxmlformats.org/officeDocument/2006/relationships/customXml" Target="../ink/ink2890.xml"/><Relationship Id="rId630" Type="http://schemas.openxmlformats.org/officeDocument/2006/relationships/image" Target="../media/image2559.png"/><Relationship Id="rId63" Type="http://schemas.openxmlformats.org/officeDocument/2006/relationships/customXml" Target="../ink/ink2605.xml"/><Relationship Id="rId629" Type="http://schemas.openxmlformats.org/officeDocument/2006/relationships/customXml" Target="../ink/ink2889.xml"/><Relationship Id="rId628" Type="http://schemas.openxmlformats.org/officeDocument/2006/relationships/image" Target="../media/image2558.png"/><Relationship Id="rId627" Type="http://schemas.openxmlformats.org/officeDocument/2006/relationships/customXml" Target="../ink/ink2888.xml"/><Relationship Id="rId626" Type="http://schemas.openxmlformats.org/officeDocument/2006/relationships/image" Target="../media/image2557.png"/><Relationship Id="rId625" Type="http://schemas.openxmlformats.org/officeDocument/2006/relationships/customXml" Target="../ink/ink2887.xml"/><Relationship Id="rId624" Type="http://schemas.openxmlformats.org/officeDocument/2006/relationships/image" Target="../media/image2556.png"/><Relationship Id="rId623" Type="http://schemas.openxmlformats.org/officeDocument/2006/relationships/customXml" Target="../ink/ink2886.xml"/><Relationship Id="rId622" Type="http://schemas.openxmlformats.org/officeDocument/2006/relationships/image" Target="../media/image2555.png"/><Relationship Id="rId621" Type="http://schemas.openxmlformats.org/officeDocument/2006/relationships/customXml" Target="../ink/ink2885.xml"/><Relationship Id="rId620" Type="http://schemas.openxmlformats.org/officeDocument/2006/relationships/image" Target="../media/image2554.png"/><Relationship Id="rId62" Type="http://schemas.openxmlformats.org/officeDocument/2006/relationships/image" Target="../media/image2277.png"/><Relationship Id="rId619" Type="http://schemas.openxmlformats.org/officeDocument/2006/relationships/customXml" Target="../ink/ink2884.xml"/><Relationship Id="rId618" Type="http://schemas.openxmlformats.org/officeDocument/2006/relationships/image" Target="../media/image2553.png"/><Relationship Id="rId617" Type="http://schemas.openxmlformats.org/officeDocument/2006/relationships/customXml" Target="../ink/ink2883.xml"/><Relationship Id="rId616" Type="http://schemas.openxmlformats.org/officeDocument/2006/relationships/image" Target="../media/image2552.png"/><Relationship Id="rId615" Type="http://schemas.openxmlformats.org/officeDocument/2006/relationships/customXml" Target="../ink/ink2882.xml"/><Relationship Id="rId614" Type="http://schemas.openxmlformats.org/officeDocument/2006/relationships/image" Target="../media/image2551.png"/><Relationship Id="rId613" Type="http://schemas.openxmlformats.org/officeDocument/2006/relationships/customXml" Target="../ink/ink2881.xml"/><Relationship Id="rId612" Type="http://schemas.openxmlformats.org/officeDocument/2006/relationships/image" Target="../media/image2550.png"/><Relationship Id="rId611" Type="http://schemas.openxmlformats.org/officeDocument/2006/relationships/customXml" Target="../ink/ink2880.xml"/><Relationship Id="rId610" Type="http://schemas.openxmlformats.org/officeDocument/2006/relationships/image" Target="../media/image2549.png"/><Relationship Id="rId61" Type="http://schemas.openxmlformats.org/officeDocument/2006/relationships/customXml" Target="../ink/ink2604.xml"/><Relationship Id="rId609" Type="http://schemas.openxmlformats.org/officeDocument/2006/relationships/customXml" Target="../ink/ink2879.xml"/><Relationship Id="rId608" Type="http://schemas.openxmlformats.org/officeDocument/2006/relationships/image" Target="../media/image2548.png"/><Relationship Id="rId607" Type="http://schemas.openxmlformats.org/officeDocument/2006/relationships/customXml" Target="../ink/ink2878.xml"/><Relationship Id="rId606" Type="http://schemas.openxmlformats.org/officeDocument/2006/relationships/image" Target="../media/image2547.png"/><Relationship Id="rId605" Type="http://schemas.openxmlformats.org/officeDocument/2006/relationships/customXml" Target="../ink/ink2877.xml"/><Relationship Id="rId604" Type="http://schemas.openxmlformats.org/officeDocument/2006/relationships/image" Target="../media/image2546.png"/><Relationship Id="rId603" Type="http://schemas.openxmlformats.org/officeDocument/2006/relationships/customXml" Target="../ink/ink2876.xml"/><Relationship Id="rId602" Type="http://schemas.openxmlformats.org/officeDocument/2006/relationships/image" Target="../media/image2545.png"/><Relationship Id="rId601" Type="http://schemas.openxmlformats.org/officeDocument/2006/relationships/customXml" Target="../ink/ink2875.xml"/><Relationship Id="rId600" Type="http://schemas.openxmlformats.org/officeDocument/2006/relationships/image" Target="../media/image2544.png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9" Type="http://schemas.openxmlformats.org/officeDocument/2006/relationships/customXml" Target="../ink/ink2874.xml"/><Relationship Id="rId598" Type="http://schemas.openxmlformats.org/officeDocument/2006/relationships/image" Target="../media/image2543.png"/><Relationship Id="rId597" Type="http://schemas.openxmlformats.org/officeDocument/2006/relationships/customXml" Target="../ink/ink2873.xml"/><Relationship Id="rId596" Type="http://schemas.openxmlformats.org/officeDocument/2006/relationships/image" Target="../media/image2542.png"/><Relationship Id="rId595" Type="http://schemas.openxmlformats.org/officeDocument/2006/relationships/customXml" Target="../ink/ink2872.xml"/><Relationship Id="rId594" Type="http://schemas.openxmlformats.org/officeDocument/2006/relationships/image" Target="../media/image2541.png"/><Relationship Id="rId593" Type="http://schemas.openxmlformats.org/officeDocument/2006/relationships/customXml" Target="../ink/ink2871.xml"/><Relationship Id="rId592" Type="http://schemas.openxmlformats.org/officeDocument/2006/relationships/image" Target="../media/image2540.png"/><Relationship Id="rId591" Type="http://schemas.openxmlformats.org/officeDocument/2006/relationships/customXml" Target="../ink/ink2870.xml"/><Relationship Id="rId590" Type="http://schemas.openxmlformats.org/officeDocument/2006/relationships/image" Target="../media/image2539.png"/><Relationship Id="rId59" Type="http://schemas.openxmlformats.org/officeDocument/2006/relationships/customXml" Target="../ink/ink2603.xml"/><Relationship Id="rId589" Type="http://schemas.openxmlformats.org/officeDocument/2006/relationships/customXml" Target="../ink/ink2869.xml"/><Relationship Id="rId588" Type="http://schemas.openxmlformats.org/officeDocument/2006/relationships/image" Target="../media/image2538.png"/><Relationship Id="rId587" Type="http://schemas.openxmlformats.org/officeDocument/2006/relationships/customXml" Target="../ink/ink2868.xml"/><Relationship Id="rId586" Type="http://schemas.openxmlformats.org/officeDocument/2006/relationships/image" Target="../media/image2537.png"/><Relationship Id="rId585" Type="http://schemas.openxmlformats.org/officeDocument/2006/relationships/customXml" Target="../ink/ink2867.xml"/><Relationship Id="rId584" Type="http://schemas.openxmlformats.org/officeDocument/2006/relationships/image" Target="../media/image2536.png"/><Relationship Id="rId583" Type="http://schemas.openxmlformats.org/officeDocument/2006/relationships/customXml" Target="../ink/ink2866.xml"/><Relationship Id="rId582" Type="http://schemas.openxmlformats.org/officeDocument/2006/relationships/image" Target="../media/image2535.png"/><Relationship Id="rId581" Type="http://schemas.openxmlformats.org/officeDocument/2006/relationships/customXml" Target="../ink/ink2865.xml"/><Relationship Id="rId580" Type="http://schemas.openxmlformats.org/officeDocument/2006/relationships/image" Target="../media/image2534.png"/><Relationship Id="rId58" Type="http://schemas.openxmlformats.org/officeDocument/2006/relationships/image" Target="../media/image2275.png"/><Relationship Id="rId579" Type="http://schemas.openxmlformats.org/officeDocument/2006/relationships/customXml" Target="../ink/ink2864.xml"/><Relationship Id="rId578" Type="http://schemas.openxmlformats.org/officeDocument/2006/relationships/image" Target="../media/image2533.png"/><Relationship Id="rId577" Type="http://schemas.openxmlformats.org/officeDocument/2006/relationships/customXml" Target="../ink/ink2863.xml"/><Relationship Id="rId576" Type="http://schemas.openxmlformats.org/officeDocument/2006/relationships/image" Target="../media/image2532.png"/><Relationship Id="rId575" Type="http://schemas.openxmlformats.org/officeDocument/2006/relationships/customXml" Target="../ink/ink2862.xml"/><Relationship Id="rId574" Type="http://schemas.openxmlformats.org/officeDocument/2006/relationships/image" Target="../media/image2531.png"/><Relationship Id="rId573" Type="http://schemas.openxmlformats.org/officeDocument/2006/relationships/customXml" Target="../ink/ink2861.xml"/><Relationship Id="rId572" Type="http://schemas.openxmlformats.org/officeDocument/2006/relationships/image" Target="../media/image2530.png"/><Relationship Id="rId571" Type="http://schemas.openxmlformats.org/officeDocument/2006/relationships/customXml" Target="../ink/ink2860.xml"/><Relationship Id="rId570" Type="http://schemas.openxmlformats.org/officeDocument/2006/relationships/image" Target="../media/image2529.png"/><Relationship Id="rId57" Type="http://schemas.openxmlformats.org/officeDocument/2006/relationships/customXml" Target="../ink/ink2602.xml"/><Relationship Id="rId569" Type="http://schemas.openxmlformats.org/officeDocument/2006/relationships/customXml" Target="../ink/ink2859.xml"/><Relationship Id="rId568" Type="http://schemas.openxmlformats.org/officeDocument/2006/relationships/image" Target="../media/image2528.png"/><Relationship Id="rId567" Type="http://schemas.openxmlformats.org/officeDocument/2006/relationships/customXml" Target="../ink/ink2858.xml"/><Relationship Id="rId566" Type="http://schemas.openxmlformats.org/officeDocument/2006/relationships/image" Target="../media/image2527.png"/><Relationship Id="rId565" Type="http://schemas.openxmlformats.org/officeDocument/2006/relationships/customXml" Target="../ink/ink2857.xml"/><Relationship Id="rId564" Type="http://schemas.openxmlformats.org/officeDocument/2006/relationships/image" Target="../media/image2526.png"/><Relationship Id="rId563" Type="http://schemas.openxmlformats.org/officeDocument/2006/relationships/customXml" Target="../ink/ink2856.xml"/><Relationship Id="rId562" Type="http://schemas.openxmlformats.org/officeDocument/2006/relationships/image" Target="../media/image2525.png"/><Relationship Id="rId561" Type="http://schemas.openxmlformats.org/officeDocument/2006/relationships/customXml" Target="../ink/ink2855.xml"/><Relationship Id="rId560" Type="http://schemas.openxmlformats.org/officeDocument/2006/relationships/image" Target="../media/image2524.png"/><Relationship Id="rId56" Type="http://schemas.openxmlformats.org/officeDocument/2006/relationships/image" Target="../media/image2274.png"/><Relationship Id="rId559" Type="http://schemas.openxmlformats.org/officeDocument/2006/relationships/customXml" Target="../ink/ink2854.xml"/><Relationship Id="rId558" Type="http://schemas.openxmlformats.org/officeDocument/2006/relationships/image" Target="../media/image2523.png"/><Relationship Id="rId557" Type="http://schemas.openxmlformats.org/officeDocument/2006/relationships/customXml" Target="../ink/ink2853.xml"/><Relationship Id="rId556" Type="http://schemas.openxmlformats.org/officeDocument/2006/relationships/image" Target="../media/image2522.png"/><Relationship Id="rId555" Type="http://schemas.openxmlformats.org/officeDocument/2006/relationships/customXml" Target="../ink/ink2852.xml"/><Relationship Id="rId554" Type="http://schemas.openxmlformats.org/officeDocument/2006/relationships/image" Target="../media/image2521.png"/><Relationship Id="rId553" Type="http://schemas.openxmlformats.org/officeDocument/2006/relationships/customXml" Target="../ink/ink2851.xml"/><Relationship Id="rId552" Type="http://schemas.openxmlformats.org/officeDocument/2006/relationships/image" Target="../media/image2520.png"/><Relationship Id="rId551" Type="http://schemas.openxmlformats.org/officeDocument/2006/relationships/customXml" Target="../ink/ink2850.xml"/><Relationship Id="rId550" Type="http://schemas.openxmlformats.org/officeDocument/2006/relationships/image" Target="../media/image2519.png"/><Relationship Id="rId55" Type="http://schemas.openxmlformats.org/officeDocument/2006/relationships/customXml" Target="../ink/ink2601.xml"/><Relationship Id="rId549" Type="http://schemas.openxmlformats.org/officeDocument/2006/relationships/customXml" Target="../ink/ink2849.xml"/><Relationship Id="rId548" Type="http://schemas.openxmlformats.org/officeDocument/2006/relationships/image" Target="../media/image2518.png"/><Relationship Id="rId547" Type="http://schemas.openxmlformats.org/officeDocument/2006/relationships/customXml" Target="../ink/ink2848.xml"/><Relationship Id="rId546" Type="http://schemas.openxmlformats.org/officeDocument/2006/relationships/image" Target="../media/image2517.png"/><Relationship Id="rId545" Type="http://schemas.openxmlformats.org/officeDocument/2006/relationships/customXml" Target="../ink/ink2847.xml"/><Relationship Id="rId544" Type="http://schemas.openxmlformats.org/officeDocument/2006/relationships/image" Target="../media/image2516.png"/><Relationship Id="rId543" Type="http://schemas.openxmlformats.org/officeDocument/2006/relationships/customXml" Target="../ink/ink2846.xml"/><Relationship Id="rId542" Type="http://schemas.openxmlformats.org/officeDocument/2006/relationships/image" Target="../media/image2515.png"/><Relationship Id="rId541" Type="http://schemas.openxmlformats.org/officeDocument/2006/relationships/customXml" Target="../ink/ink2845.xml"/><Relationship Id="rId540" Type="http://schemas.openxmlformats.org/officeDocument/2006/relationships/image" Target="../media/image2514.png"/><Relationship Id="rId54" Type="http://schemas.openxmlformats.org/officeDocument/2006/relationships/image" Target="../media/image2273.png"/><Relationship Id="rId539" Type="http://schemas.openxmlformats.org/officeDocument/2006/relationships/customXml" Target="../ink/ink2844.xml"/><Relationship Id="rId538" Type="http://schemas.openxmlformats.org/officeDocument/2006/relationships/image" Target="../media/image2513.png"/><Relationship Id="rId537" Type="http://schemas.openxmlformats.org/officeDocument/2006/relationships/customXml" Target="../ink/ink2843.xml"/><Relationship Id="rId536" Type="http://schemas.openxmlformats.org/officeDocument/2006/relationships/image" Target="../media/image2512.png"/><Relationship Id="rId535" Type="http://schemas.openxmlformats.org/officeDocument/2006/relationships/customXml" Target="../ink/ink2842.xml"/><Relationship Id="rId534" Type="http://schemas.openxmlformats.org/officeDocument/2006/relationships/image" Target="../media/image2511.png"/><Relationship Id="rId533" Type="http://schemas.openxmlformats.org/officeDocument/2006/relationships/customXml" Target="../ink/ink2841.xml"/><Relationship Id="rId532" Type="http://schemas.openxmlformats.org/officeDocument/2006/relationships/image" Target="../media/image2510.png"/><Relationship Id="rId531" Type="http://schemas.openxmlformats.org/officeDocument/2006/relationships/customXml" Target="../ink/ink2840.xml"/><Relationship Id="rId530" Type="http://schemas.openxmlformats.org/officeDocument/2006/relationships/image" Target="../media/image2509.png"/><Relationship Id="rId53" Type="http://schemas.openxmlformats.org/officeDocument/2006/relationships/customXml" Target="../ink/ink2600.xml"/><Relationship Id="rId529" Type="http://schemas.openxmlformats.org/officeDocument/2006/relationships/customXml" Target="../ink/ink2839.xml"/><Relationship Id="rId528" Type="http://schemas.openxmlformats.org/officeDocument/2006/relationships/image" Target="../media/image2508.png"/><Relationship Id="rId527" Type="http://schemas.openxmlformats.org/officeDocument/2006/relationships/customXml" Target="../ink/ink2838.xml"/><Relationship Id="rId526" Type="http://schemas.openxmlformats.org/officeDocument/2006/relationships/image" Target="../media/image2507.png"/><Relationship Id="rId525" Type="http://schemas.openxmlformats.org/officeDocument/2006/relationships/customXml" Target="../ink/ink2837.xml"/><Relationship Id="rId524" Type="http://schemas.openxmlformats.org/officeDocument/2006/relationships/image" Target="../media/image2506.png"/><Relationship Id="rId523" Type="http://schemas.openxmlformats.org/officeDocument/2006/relationships/customXml" Target="../ink/ink2836.xml"/><Relationship Id="rId522" Type="http://schemas.openxmlformats.org/officeDocument/2006/relationships/image" Target="../media/image2505.png"/><Relationship Id="rId521" Type="http://schemas.openxmlformats.org/officeDocument/2006/relationships/customXml" Target="../ink/ink2835.xml"/><Relationship Id="rId520" Type="http://schemas.openxmlformats.org/officeDocument/2006/relationships/image" Target="../media/image2504.png"/><Relationship Id="rId52" Type="http://schemas.openxmlformats.org/officeDocument/2006/relationships/image" Target="../media/image2272.png"/><Relationship Id="rId519" Type="http://schemas.openxmlformats.org/officeDocument/2006/relationships/customXml" Target="../ink/ink2834.xml"/><Relationship Id="rId518" Type="http://schemas.openxmlformats.org/officeDocument/2006/relationships/image" Target="../media/image2503.png"/><Relationship Id="rId517" Type="http://schemas.openxmlformats.org/officeDocument/2006/relationships/customXml" Target="../ink/ink2833.xml"/><Relationship Id="rId516" Type="http://schemas.openxmlformats.org/officeDocument/2006/relationships/customXml" Target="../ink/ink2832.xml"/><Relationship Id="rId515" Type="http://schemas.openxmlformats.org/officeDocument/2006/relationships/image" Target="../media/image2502.png"/><Relationship Id="rId514" Type="http://schemas.openxmlformats.org/officeDocument/2006/relationships/customXml" Target="../ink/ink2831.xml"/><Relationship Id="rId513" Type="http://schemas.openxmlformats.org/officeDocument/2006/relationships/image" Target="../media/image2501.png"/><Relationship Id="rId512" Type="http://schemas.openxmlformats.org/officeDocument/2006/relationships/customXml" Target="../ink/ink2830.xml"/><Relationship Id="rId511" Type="http://schemas.openxmlformats.org/officeDocument/2006/relationships/image" Target="../media/image2500.png"/><Relationship Id="rId510" Type="http://schemas.openxmlformats.org/officeDocument/2006/relationships/customXml" Target="../ink/ink2829.xml"/><Relationship Id="rId51" Type="http://schemas.openxmlformats.org/officeDocument/2006/relationships/customXml" Target="../ink/ink2599.xml"/><Relationship Id="rId509" Type="http://schemas.openxmlformats.org/officeDocument/2006/relationships/image" Target="../media/image2499.png"/><Relationship Id="rId508" Type="http://schemas.openxmlformats.org/officeDocument/2006/relationships/customXml" Target="../ink/ink2828.xml"/><Relationship Id="rId507" Type="http://schemas.openxmlformats.org/officeDocument/2006/relationships/image" Target="../media/image2498.png"/><Relationship Id="rId506" Type="http://schemas.openxmlformats.org/officeDocument/2006/relationships/customXml" Target="../ink/ink2827.xml"/><Relationship Id="rId505" Type="http://schemas.openxmlformats.org/officeDocument/2006/relationships/image" Target="../media/image2497.png"/><Relationship Id="rId504" Type="http://schemas.openxmlformats.org/officeDocument/2006/relationships/customXml" Target="../ink/ink2826.xml"/><Relationship Id="rId503" Type="http://schemas.openxmlformats.org/officeDocument/2006/relationships/image" Target="../media/image2496.png"/><Relationship Id="rId502" Type="http://schemas.openxmlformats.org/officeDocument/2006/relationships/customXml" Target="../ink/ink2825.xml"/><Relationship Id="rId501" Type="http://schemas.openxmlformats.org/officeDocument/2006/relationships/image" Target="../media/image2495.png"/><Relationship Id="rId500" Type="http://schemas.openxmlformats.org/officeDocument/2006/relationships/customXml" Target="../ink/ink2824.xml"/><Relationship Id="rId50" Type="http://schemas.openxmlformats.org/officeDocument/2006/relationships/image" Target="../media/image2271.png"/><Relationship Id="rId5" Type="http://schemas.openxmlformats.org/officeDocument/2006/relationships/customXml" Target="../ink/ink2576.xml"/><Relationship Id="rId499" Type="http://schemas.openxmlformats.org/officeDocument/2006/relationships/image" Target="../media/image2494.png"/><Relationship Id="rId498" Type="http://schemas.openxmlformats.org/officeDocument/2006/relationships/customXml" Target="../ink/ink2823.xml"/><Relationship Id="rId497" Type="http://schemas.openxmlformats.org/officeDocument/2006/relationships/image" Target="../media/image2493.png"/><Relationship Id="rId496" Type="http://schemas.openxmlformats.org/officeDocument/2006/relationships/customXml" Target="../ink/ink2822.xml"/><Relationship Id="rId495" Type="http://schemas.openxmlformats.org/officeDocument/2006/relationships/image" Target="../media/image2492.png"/><Relationship Id="rId494" Type="http://schemas.openxmlformats.org/officeDocument/2006/relationships/customXml" Target="../ink/ink2821.xml"/><Relationship Id="rId493" Type="http://schemas.openxmlformats.org/officeDocument/2006/relationships/image" Target="../media/image2491.png"/><Relationship Id="rId492" Type="http://schemas.openxmlformats.org/officeDocument/2006/relationships/customXml" Target="../ink/ink2820.xml"/><Relationship Id="rId491" Type="http://schemas.openxmlformats.org/officeDocument/2006/relationships/image" Target="../media/image2490.png"/><Relationship Id="rId490" Type="http://schemas.openxmlformats.org/officeDocument/2006/relationships/customXml" Target="../ink/ink2819.xml"/><Relationship Id="rId49" Type="http://schemas.openxmlformats.org/officeDocument/2006/relationships/customXml" Target="../ink/ink2598.xml"/><Relationship Id="rId489" Type="http://schemas.openxmlformats.org/officeDocument/2006/relationships/image" Target="../media/image2489.png"/><Relationship Id="rId488" Type="http://schemas.openxmlformats.org/officeDocument/2006/relationships/customXml" Target="../ink/ink2818.xml"/><Relationship Id="rId487" Type="http://schemas.openxmlformats.org/officeDocument/2006/relationships/image" Target="../media/image2488.png"/><Relationship Id="rId486" Type="http://schemas.openxmlformats.org/officeDocument/2006/relationships/customXml" Target="../ink/ink2817.xml"/><Relationship Id="rId485" Type="http://schemas.openxmlformats.org/officeDocument/2006/relationships/image" Target="../media/image2487.png"/><Relationship Id="rId484" Type="http://schemas.openxmlformats.org/officeDocument/2006/relationships/customXml" Target="../ink/ink2816.xml"/><Relationship Id="rId483" Type="http://schemas.openxmlformats.org/officeDocument/2006/relationships/customXml" Target="../ink/ink2815.xml"/><Relationship Id="rId482" Type="http://schemas.openxmlformats.org/officeDocument/2006/relationships/image" Target="../media/image2486.png"/><Relationship Id="rId481" Type="http://schemas.openxmlformats.org/officeDocument/2006/relationships/customXml" Target="../ink/ink2814.xml"/><Relationship Id="rId480" Type="http://schemas.openxmlformats.org/officeDocument/2006/relationships/image" Target="../media/image2485.png"/><Relationship Id="rId48" Type="http://schemas.openxmlformats.org/officeDocument/2006/relationships/image" Target="../media/image2270.png"/><Relationship Id="rId479" Type="http://schemas.openxmlformats.org/officeDocument/2006/relationships/customXml" Target="../ink/ink2813.xml"/><Relationship Id="rId478" Type="http://schemas.openxmlformats.org/officeDocument/2006/relationships/image" Target="../media/image2484.png"/><Relationship Id="rId477" Type="http://schemas.openxmlformats.org/officeDocument/2006/relationships/customXml" Target="../ink/ink2812.xml"/><Relationship Id="rId476" Type="http://schemas.openxmlformats.org/officeDocument/2006/relationships/image" Target="../media/image2483.png"/><Relationship Id="rId475" Type="http://schemas.openxmlformats.org/officeDocument/2006/relationships/customXml" Target="../ink/ink2811.xml"/><Relationship Id="rId474" Type="http://schemas.openxmlformats.org/officeDocument/2006/relationships/image" Target="../media/image2482.png"/><Relationship Id="rId473" Type="http://schemas.openxmlformats.org/officeDocument/2006/relationships/customXml" Target="../ink/ink2810.xml"/><Relationship Id="rId472" Type="http://schemas.openxmlformats.org/officeDocument/2006/relationships/image" Target="../media/image2481.png"/><Relationship Id="rId471" Type="http://schemas.openxmlformats.org/officeDocument/2006/relationships/customXml" Target="../ink/ink2809.xml"/><Relationship Id="rId470" Type="http://schemas.openxmlformats.org/officeDocument/2006/relationships/image" Target="../media/image2480.png"/><Relationship Id="rId47" Type="http://schemas.openxmlformats.org/officeDocument/2006/relationships/customXml" Target="../ink/ink2597.xml"/><Relationship Id="rId469" Type="http://schemas.openxmlformats.org/officeDocument/2006/relationships/customXml" Target="../ink/ink2808.xml"/><Relationship Id="rId468" Type="http://schemas.openxmlformats.org/officeDocument/2006/relationships/image" Target="../media/image2479.png"/><Relationship Id="rId467" Type="http://schemas.openxmlformats.org/officeDocument/2006/relationships/customXml" Target="../ink/ink2807.xml"/><Relationship Id="rId466" Type="http://schemas.openxmlformats.org/officeDocument/2006/relationships/image" Target="../media/image2478.png"/><Relationship Id="rId465" Type="http://schemas.openxmlformats.org/officeDocument/2006/relationships/customXml" Target="../ink/ink2806.xml"/><Relationship Id="rId464" Type="http://schemas.openxmlformats.org/officeDocument/2006/relationships/image" Target="../media/image2477.png"/><Relationship Id="rId463" Type="http://schemas.openxmlformats.org/officeDocument/2006/relationships/customXml" Target="../ink/ink2805.xml"/><Relationship Id="rId462" Type="http://schemas.openxmlformats.org/officeDocument/2006/relationships/image" Target="../media/image2476.png"/><Relationship Id="rId461" Type="http://schemas.openxmlformats.org/officeDocument/2006/relationships/customXml" Target="../ink/ink2804.xml"/><Relationship Id="rId460" Type="http://schemas.openxmlformats.org/officeDocument/2006/relationships/image" Target="../media/image2475.png"/><Relationship Id="rId46" Type="http://schemas.openxmlformats.org/officeDocument/2006/relationships/image" Target="../media/image2269.png"/><Relationship Id="rId459" Type="http://schemas.openxmlformats.org/officeDocument/2006/relationships/customXml" Target="../ink/ink2803.xml"/><Relationship Id="rId458" Type="http://schemas.openxmlformats.org/officeDocument/2006/relationships/image" Target="../media/image2474.png"/><Relationship Id="rId457" Type="http://schemas.openxmlformats.org/officeDocument/2006/relationships/customXml" Target="../ink/ink2802.xml"/><Relationship Id="rId456" Type="http://schemas.openxmlformats.org/officeDocument/2006/relationships/image" Target="../media/image2473.png"/><Relationship Id="rId455" Type="http://schemas.openxmlformats.org/officeDocument/2006/relationships/customXml" Target="../ink/ink2801.xml"/><Relationship Id="rId454" Type="http://schemas.openxmlformats.org/officeDocument/2006/relationships/image" Target="../media/image2472.png"/><Relationship Id="rId453" Type="http://schemas.openxmlformats.org/officeDocument/2006/relationships/customXml" Target="../ink/ink2800.xml"/><Relationship Id="rId452" Type="http://schemas.openxmlformats.org/officeDocument/2006/relationships/image" Target="../media/image2471.png"/><Relationship Id="rId451" Type="http://schemas.openxmlformats.org/officeDocument/2006/relationships/customXml" Target="../ink/ink2799.xml"/><Relationship Id="rId450" Type="http://schemas.openxmlformats.org/officeDocument/2006/relationships/image" Target="../media/image2470.png"/><Relationship Id="rId45" Type="http://schemas.openxmlformats.org/officeDocument/2006/relationships/customXml" Target="../ink/ink2596.xml"/><Relationship Id="rId449" Type="http://schemas.openxmlformats.org/officeDocument/2006/relationships/customXml" Target="../ink/ink2798.xml"/><Relationship Id="rId448" Type="http://schemas.openxmlformats.org/officeDocument/2006/relationships/image" Target="../media/image2469.png"/><Relationship Id="rId447" Type="http://schemas.openxmlformats.org/officeDocument/2006/relationships/customXml" Target="../ink/ink2797.xml"/><Relationship Id="rId446" Type="http://schemas.openxmlformats.org/officeDocument/2006/relationships/image" Target="../media/image2468.png"/><Relationship Id="rId445" Type="http://schemas.openxmlformats.org/officeDocument/2006/relationships/customXml" Target="../ink/ink2796.xml"/><Relationship Id="rId444" Type="http://schemas.openxmlformats.org/officeDocument/2006/relationships/image" Target="../media/image2467.png"/><Relationship Id="rId443" Type="http://schemas.openxmlformats.org/officeDocument/2006/relationships/customXml" Target="../ink/ink2795.xml"/><Relationship Id="rId442" Type="http://schemas.openxmlformats.org/officeDocument/2006/relationships/image" Target="../media/image2466.png"/><Relationship Id="rId441" Type="http://schemas.openxmlformats.org/officeDocument/2006/relationships/customXml" Target="../ink/ink2794.xml"/><Relationship Id="rId440" Type="http://schemas.openxmlformats.org/officeDocument/2006/relationships/image" Target="../media/image2465.png"/><Relationship Id="rId44" Type="http://schemas.openxmlformats.org/officeDocument/2006/relationships/image" Target="../media/image2268.png"/><Relationship Id="rId439" Type="http://schemas.openxmlformats.org/officeDocument/2006/relationships/customXml" Target="../ink/ink2793.xml"/><Relationship Id="rId438" Type="http://schemas.openxmlformats.org/officeDocument/2006/relationships/image" Target="../media/image2464.png"/><Relationship Id="rId437" Type="http://schemas.openxmlformats.org/officeDocument/2006/relationships/customXml" Target="../ink/ink2792.xml"/><Relationship Id="rId436" Type="http://schemas.openxmlformats.org/officeDocument/2006/relationships/image" Target="../media/image2463.png"/><Relationship Id="rId435" Type="http://schemas.openxmlformats.org/officeDocument/2006/relationships/customXml" Target="../ink/ink2791.xml"/><Relationship Id="rId434" Type="http://schemas.openxmlformats.org/officeDocument/2006/relationships/image" Target="../media/image2462.png"/><Relationship Id="rId433" Type="http://schemas.openxmlformats.org/officeDocument/2006/relationships/customXml" Target="../ink/ink2790.xml"/><Relationship Id="rId432" Type="http://schemas.openxmlformats.org/officeDocument/2006/relationships/image" Target="../media/image2461.png"/><Relationship Id="rId431" Type="http://schemas.openxmlformats.org/officeDocument/2006/relationships/customXml" Target="../ink/ink2789.xml"/><Relationship Id="rId430" Type="http://schemas.openxmlformats.org/officeDocument/2006/relationships/image" Target="../media/image2460.png"/><Relationship Id="rId43" Type="http://schemas.openxmlformats.org/officeDocument/2006/relationships/customXml" Target="../ink/ink2595.xml"/><Relationship Id="rId429" Type="http://schemas.openxmlformats.org/officeDocument/2006/relationships/customXml" Target="../ink/ink2788.xml"/><Relationship Id="rId428" Type="http://schemas.openxmlformats.org/officeDocument/2006/relationships/image" Target="../media/image2459.png"/><Relationship Id="rId427" Type="http://schemas.openxmlformats.org/officeDocument/2006/relationships/customXml" Target="../ink/ink2787.xml"/><Relationship Id="rId426" Type="http://schemas.openxmlformats.org/officeDocument/2006/relationships/image" Target="../media/image2458.png"/><Relationship Id="rId425" Type="http://schemas.openxmlformats.org/officeDocument/2006/relationships/customXml" Target="../ink/ink2786.xml"/><Relationship Id="rId424" Type="http://schemas.openxmlformats.org/officeDocument/2006/relationships/image" Target="../media/image2457.png"/><Relationship Id="rId423" Type="http://schemas.openxmlformats.org/officeDocument/2006/relationships/customXml" Target="../ink/ink2785.xml"/><Relationship Id="rId422" Type="http://schemas.openxmlformats.org/officeDocument/2006/relationships/image" Target="../media/image2456.png"/><Relationship Id="rId421" Type="http://schemas.openxmlformats.org/officeDocument/2006/relationships/customXml" Target="../ink/ink2784.xml"/><Relationship Id="rId420" Type="http://schemas.openxmlformats.org/officeDocument/2006/relationships/image" Target="../media/image2455.png"/><Relationship Id="rId42" Type="http://schemas.openxmlformats.org/officeDocument/2006/relationships/image" Target="../media/image2267.png"/><Relationship Id="rId419" Type="http://schemas.openxmlformats.org/officeDocument/2006/relationships/customXml" Target="../ink/ink2783.xml"/><Relationship Id="rId418" Type="http://schemas.openxmlformats.org/officeDocument/2006/relationships/image" Target="../media/image2454.png"/><Relationship Id="rId417" Type="http://schemas.openxmlformats.org/officeDocument/2006/relationships/customXml" Target="../ink/ink2782.xml"/><Relationship Id="rId416" Type="http://schemas.openxmlformats.org/officeDocument/2006/relationships/image" Target="../media/image2453.png"/><Relationship Id="rId415" Type="http://schemas.openxmlformats.org/officeDocument/2006/relationships/customXml" Target="../ink/ink2781.xml"/><Relationship Id="rId414" Type="http://schemas.openxmlformats.org/officeDocument/2006/relationships/image" Target="../media/image2452.png"/><Relationship Id="rId413" Type="http://schemas.openxmlformats.org/officeDocument/2006/relationships/customXml" Target="../ink/ink2780.xml"/><Relationship Id="rId412" Type="http://schemas.openxmlformats.org/officeDocument/2006/relationships/image" Target="../media/image2451.png"/><Relationship Id="rId411" Type="http://schemas.openxmlformats.org/officeDocument/2006/relationships/customXml" Target="../ink/ink2779.xml"/><Relationship Id="rId410" Type="http://schemas.openxmlformats.org/officeDocument/2006/relationships/image" Target="../media/image2450.png"/><Relationship Id="rId41" Type="http://schemas.openxmlformats.org/officeDocument/2006/relationships/customXml" Target="../ink/ink2594.xml"/><Relationship Id="rId409" Type="http://schemas.openxmlformats.org/officeDocument/2006/relationships/customXml" Target="../ink/ink2778.xml"/><Relationship Id="rId408" Type="http://schemas.openxmlformats.org/officeDocument/2006/relationships/image" Target="../media/image2449.png"/><Relationship Id="rId407" Type="http://schemas.openxmlformats.org/officeDocument/2006/relationships/customXml" Target="../ink/ink2777.xml"/><Relationship Id="rId406" Type="http://schemas.openxmlformats.org/officeDocument/2006/relationships/image" Target="../media/image2448.png"/><Relationship Id="rId405" Type="http://schemas.openxmlformats.org/officeDocument/2006/relationships/customXml" Target="../ink/ink2776.xml"/><Relationship Id="rId404" Type="http://schemas.openxmlformats.org/officeDocument/2006/relationships/image" Target="../media/image2447.png"/><Relationship Id="rId403" Type="http://schemas.openxmlformats.org/officeDocument/2006/relationships/customXml" Target="../ink/ink2775.xml"/><Relationship Id="rId402" Type="http://schemas.openxmlformats.org/officeDocument/2006/relationships/image" Target="../media/image2446.png"/><Relationship Id="rId401" Type="http://schemas.openxmlformats.org/officeDocument/2006/relationships/customXml" Target="../ink/ink2774.xml"/><Relationship Id="rId400" Type="http://schemas.openxmlformats.org/officeDocument/2006/relationships/image" Target="../media/image2445.png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9" Type="http://schemas.openxmlformats.org/officeDocument/2006/relationships/customXml" Target="../ink/ink2773.xml"/><Relationship Id="rId398" Type="http://schemas.openxmlformats.org/officeDocument/2006/relationships/image" Target="../media/image2444.png"/><Relationship Id="rId397" Type="http://schemas.openxmlformats.org/officeDocument/2006/relationships/customXml" Target="../ink/ink2772.xml"/><Relationship Id="rId396" Type="http://schemas.openxmlformats.org/officeDocument/2006/relationships/image" Target="../media/image2443.png"/><Relationship Id="rId395" Type="http://schemas.openxmlformats.org/officeDocument/2006/relationships/customXml" Target="../ink/ink2771.xml"/><Relationship Id="rId394" Type="http://schemas.openxmlformats.org/officeDocument/2006/relationships/image" Target="../media/image2442.png"/><Relationship Id="rId393" Type="http://schemas.openxmlformats.org/officeDocument/2006/relationships/customXml" Target="../ink/ink2770.xml"/><Relationship Id="rId392" Type="http://schemas.openxmlformats.org/officeDocument/2006/relationships/image" Target="../media/image2441.png"/><Relationship Id="rId391" Type="http://schemas.openxmlformats.org/officeDocument/2006/relationships/customXml" Target="../ink/ink2769.xml"/><Relationship Id="rId390" Type="http://schemas.openxmlformats.org/officeDocument/2006/relationships/image" Target="../media/image2440.png"/><Relationship Id="rId39" Type="http://schemas.openxmlformats.org/officeDocument/2006/relationships/customXml" Target="../ink/ink2593.xml"/><Relationship Id="rId389" Type="http://schemas.openxmlformats.org/officeDocument/2006/relationships/customXml" Target="../ink/ink2768.xml"/><Relationship Id="rId388" Type="http://schemas.openxmlformats.org/officeDocument/2006/relationships/image" Target="../media/image2439.png"/><Relationship Id="rId387" Type="http://schemas.openxmlformats.org/officeDocument/2006/relationships/customXml" Target="../ink/ink2767.xml"/><Relationship Id="rId386" Type="http://schemas.openxmlformats.org/officeDocument/2006/relationships/image" Target="../media/image2438.png"/><Relationship Id="rId385" Type="http://schemas.openxmlformats.org/officeDocument/2006/relationships/customXml" Target="../ink/ink2766.xml"/><Relationship Id="rId384" Type="http://schemas.openxmlformats.org/officeDocument/2006/relationships/image" Target="../media/image2437.png"/><Relationship Id="rId383" Type="http://schemas.openxmlformats.org/officeDocument/2006/relationships/customXml" Target="../ink/ink2765.xml"/><Relationship Id="rId382" Type="http://schemas.openxmlformats.org/officeDocument/2006/relationships/image" Target="../media/image2436.png"/><Relationship Id="rId381" Type="http://schemas.openxmlformats.org/officeDocument/2006/relationships/customXml" Target="../ink/ink2764.xml"/><Relationship Id="rId380" Type="http://schemas.openxmlformats.org/officeDocument/2006/relationships/image" Target="../media/image2435.png"/><Relationship Id="rId38" Type="http://schemas.openxmlformats.org/officeDocument/2006/relationships/image" Target="../media/image2265.png"/><Relationship Id="rId379" Type="http://schemas.openxmlformats.org/officeDocument/2006/relationships/customXml" Target="../ink/ink2763.xml"/><Relationship Id="rId378" Type="http://schemas.openxmlformats.org/officeDocument/2006/relationships/image" Target="../media/image2434.png"/><Relationship Id="rId377" Type="http://schemas.openxmlformats.org/officeDocument/2006/relationships/customXml" Target="../ink/ink2762.xml"/><Relationship Id="rId376" Type="http://schemas.openxmlformats.org/officeDocument/2006/relationships/image" Target="../media/image2433.png"/><Relationship Id="rId375" Type="http://schemas.openxmlformats.org/officeDocument/2006/relationships/customXml" Target="../ink/ink2761.xml"/><Relationship Id="rId374" Type="http://schemas.openxmlformats.org/officeDocument/2006/relationships/image" Target="../media/image2432.png"/><Relationship Id="rId373" Type="http://schemas.openxmlformats.org/officeDocument/2006/relationships/customXml" Target="../ink/ink2760.xml"/><Relationship Id="rId372" Type="http://schemas.openxmlformats.org/officeDocument/2006/relationships/image" Target="../media/image2431.png"/><Relationship Id="rId371" Type="http://schemas.openxmlformats.org/officeDocument/2006/relationships/customXml" Target="../ink/ink2759.xml"/><Relationship Id="rId370" Type="http://schemas.openxmlformats.org/officeDocument/2006/relationships/image" Target="../media/image2430.png"/><Relationship Id="rId37" Type="http://schemas.openxmlformats.org/officeDocument/2006/relationships/customXml" Target="../ink/ink2592.xml"/><Relationship Id="rId369" Type="http://schemas.openxmlformats.org/officeDocument/2006/relationships/customXml" Target="../ink/ink2758.xml"/><Relationship Id="rId368" Type="http://schemas.openxmlformats.org/officeDocument/2006/relationships/image" Target="../media/image2429.png"/><Relationship Id="rId367" Type="http://schemas.openxmlformats.org/officeDocument/2006/relationships/customXml" Target="../ink/ink2757.xml"/><Relationship Id="rId366" Type="http://schemas.openxmlformats.org/officeDocument/2006/relationships/image" Target="../media/image2428.png"/><Relationship Id="rId365" Type="http://schemas.openxmlformats.org/officeDocument/2006/relationships/customXml" Target="../ink/ink2756.xml"/><Relationship Id="rId364" Type="http://schemas.openxmlformats.org/officeDocument/2006/relationships/image" Target="../media/image2427.png"/><Relationship Id="rId363" Type="http://schemas.openxmlformats.org/officeDocument/2006/relationships/customXml" Target="../ink/ink2755.xml"/><Relationship Id="rId362" Type="http://schemas.openxmlformats.org/officeDocument/2006/relationships/image" Target="../media/image2426.png"/><Relationship Id="rId361" Type="http://schemas.openxmlformats.org/officeDocument/2006/relationships/customXml" Target="../ink/ink2754.xml"/><Relationship Id="rId360" Type="http://schemas.openxmlformats.org/officeDocument/2006/relationships/image" Target="../media/image2425.png"/><Relationship Id="rId36" Type="http://schemas.openxmlformats.org/officeDocument/2006/relationships/image" Target="../media/image2264.png"/><Relationship Id="rId359" Type="http://schemas.openxmlformats.org/officeDocument/2006/relationships/customXml" Target="../ink/ink2753.xml"/><Relationship Id="rId358" Type="http://schemas.openxmlformats.org/officeDocument/2006/relationships/image" Target="../media/image2424.png"/><Relationship Id="rId357" Type="http://schemas.openxmlformats.org/officeDocument/2006/relationships/customXml" Target="../ink/ink2752.xml"/><Relationship Id="rId356" Type="http://schemas.openxmlformats.org/officeDocument/2006/relationships/image" Target="../media/image2423.png"/><Relationship Id="rId355" Type="http://schemas.openxmlformats.org/officeDocument/2006/relationships/customXml" Target="../ink/ink2751.xml"/><Relationship Id="rId354" Type="http://schemas.openxmlformats.org/officeDocument/2006/relationships/image" Target="../media/image2422.png"/><Relationship Id="rId353" Type="http://schemas.openxmlformats.org/officeDocument/2006/relationships/customXml" Target="../ink/ink2750.xml"/><Relationship Id="rId352" Type="http://schemas.openxmlformats.org/officeDocument/2006/relationships/image" Target="../media/image2421.png"/><Relationship Id="rId351" Type="http://schemas.openxmlformats.org/officeDocument/2006/relationships/customXml" Target="../ink/ink2749.xml"/><Relationship Id="rId350" Type="http://schemas.openxmlformats.org/officeDocument/2006/relationships/image" Target="../media/image2420.png"/><Relationship Id="rId35" Type="http://schemas.openxmlformats.org/officeDocument/2006/relationships/customXml" Target="../ink/ink2591.xml"/><Relationship Id="rId349" Type="http://schemas.openxmlformats.org/officeDocument/2006/relationships/customXml" Target="../ink/ink2748.xml"/><Relationship Id="rId348" Type="http://schemas.openxmlformats.org/officeDocument/2006/relationships/image" Target="../media/image2419.png"/><Relationship Id="rId347" Type="http://schemas.openxmlformats.org/officeDocument/2006/relationships/customXml" Target="../ink/ink2747.xml"/><Relationship Id="rId346" Type="http://schemas.openxmlformats.org/officeDocument/2006/relationships/image" Target="../media/image2418.png"/><Relationship Id="rId345" Type="http://schemas.openxmlformats.org/officeDocument/2006/relationships/customXml" Target="../ink/ink2746.xml"/><Relationship Id="rId344" Type="http://schemas.openxmlformats.org/officeDocument/2006/relationships/image" Target="../media/image18.png"/><Relationship Id="rId343" Type="http://schemas.openxmlformats.org/officeDocument/2006/relationships/customXml" Target="../ink/ink2745.xml"/><Relationship Id="rId342" Type="http://schemas.openxmlformats.org/officeDocument/2006/relationships/image" Target="../media/image2417.png"/><Relationship Id="rId341" Type="http://schemas.openxmlformats.org/officeDocument/2006/relationships/customXml" Target="../ink/ink2744.xml"/><Relationship Id="rId340" Type="http://schemas.openxmlformats.org/officeDocument/2006/relationships/image" Target="../media/image2416.png"/><Relationship Id="rId34" Type="http://schemas.openxmlformats.org/officeDocument/2006/relationships/image" Target="../media/image2263.png"/><Relationship Id="rId339" Type="http://schemas.openxmlformats.org/officeDocument/2006/relationships/customXml" Target="../ink/ink2743.xml"/><Relationship Id="rId338" Type="http://schemas.openxmlformats.org/officeDocument/2006/relationships/image" Target="../media/image2415.png"/><Relationship Id="rId337" Type="http://schemas.openxmlformats.org/officeDocument/2006/relationships/customXml" Target="../ink/ink2742.xml"/><Relationship Id="rId336" Type="http://schemas.openxmlformats.org/officeDocument/2006/relationships/image" Target="../media/image2414.png"/><Relationship Id="rId335" Type="http://schemas.openxmlformats.org/officeDocument/2006/relationships/customXml" Target="../ink/ink2741.xml"/><Relationship Id="rId334" Type="http://schemas.openxmlformats.org/officeDocument/2006/relationships/image" Target="../media/image2413.png"/><Relationship Id="rId333" Type="http://schemas.openxmlformats.org/officeDocument/2006/relationships/customXml" Target="../ink/ink2740.xml"/><Relationship Id="rId332" Type="http://schemas.openxmlformats.org/officeDocument/2006/relationships/image" Target="../media/image2412.png"/><Relationship Id="rId331" Type="http://schemas.openxmlformats.org/officeDocument/2006/relationships/customXml" Target="../ink/ink2739.xml"/><Relationship Id="rId330" Type="http://schemas.openxmlformats.org/officeDocument/2006/relationships/image" Target="../media/image2411.png"/><Relationship Id="rId33" Type="http://schemas.openxmlformats.org/officeDocument/2006/relationships/customXml" Target="../ink/ink2590.xml"/><Relationship Id="rId329" Type="http://schemas.openxmlformats.org/officeDocument/2006/relationships/customXml" Target="../ink/ink2738.xml"/><Relationship Id="rId328" Type="http://schemas.openxmlformats.org/officeDocument/2006/relationships/image" Target="../media/image2410.png"/><Relationship Id="rId327" Type="http://schemas.openxmlformats.org/officeDocument/2006/relationships/customXml" Target="../ink/ink2737.xml"/><Relationship Id="rId326" Type="http://schemas.openxmlformats.org/officeDocument/2006/relationships/image" Target="../media/image2409.png"/><Relationship Id="rId325" Type="http://schemas.openxmlformats.org/officeDocument/2006/relationships/customXml" Target="../ink/ink2736.xml"/><Relationship Id="rId324" Type="http://schemas.openxmlformats.org/officeDocument/2006/relationships/image" Target="../media/image2408.png"/><Relationship Id="rId323" Type="http://schemas.openxmlformats.org/officeDocument/2006/relationships/customXml" Target="../ink/ink2735.xml"/><Relationship Id="rId322" Type="http://schemas.openxmlformats.org/officeDocument/2006/relationships/image" Target="../media/image2407.png"/><Relationship Id="rId321" Type="http://schemas.openxmlformats.org/officeDocument/2006/relationships/customXml" Target="../ink/ink2734.xml"/><Relationship Id="rId320" Type="http://schemas.openxmlformats.org/officeDocument/2006/relationships/image" Target="../media/image2406.png"/><Relationship Id="rId32" Type="http://schemas.openxmlformats.org/officeDocument/2006/relationships/image" Target="../media/image2262.png"/><Relationship Id="rId319" Type="http://schemas.openxmlformats.org/officeDocument/2006/relationships/customXml" Target="../ink/ink2733.xml"/><Relationship Id="rId318" Type="http://schemas.openxmlformats.org/officeDocument/2006/relationships/image" Target="../media/image2405.png"/><Relationship Id="rId317" Type="http://schemas.openxmlformats.org/officeDocument/2006/relationships/customXml" Target="../ink/ink2732.xml"/><Relationship Id="rId316" Type="http://schemas.openxmlformats.org/officeDocument/2006/relationships/image" Target="../media/image2404.png"/><Relationship Id="rId315" Type="http://schemas.openxmlformats.org/officeDocument/2006/relationships/customXml" Target="../ink/ink2731.xml"/><Relationship Id="rId314" Type="http://schemas.openxmlformats.org/officeDocument/2006/relationships/image" Target="../media/image2403.png"/><Relationship Id="rId313" Type="http://schemas.openxmlformats.org/officeDocument/2006/relationships/customXml" Target="../ink/ink2730.xml"/><Relationship Id="rId312" Type="http://schemas.openxmlformats.org/officeDocument/2006/relationships/image" Target="../media/image2402.png"/><Relationship Id="rId311" Type="http://schemas.openxmlformats.org/officeDocument/2006/relationships/customXml" Target="../ink/ink2729.xml"/><Relationship Id="rId310" Type="http://schemas.openxmlformats.org/officeDocument/2006/relationships/image" Target="../media/image2401.png"/><Relationship Id="rId31" Type="http://schemas.openxmlformats.org/officeDocument/2006/relationships/customXml" Target="../ink/ink2589.xml"/><Relationship Id="rId309" Type="http://schemas.openxmlformats.org/officeDocument/2006/relationships/customXml" Target="../ink/ink2728.xml"/><Relationship Id="rId308" Type="http://schemas.openxmlformats.org/officeDocument/2006/relationships/image" Target="../media/image2400.png"/><Relationship Id="rId307" Type="http://schemas.openxmlformats.org/officeDocument/2006/relationships/customXml" Target="../ink/ink2727.xml"/><Relationship Id="rId306" Type="http://schemas.openxmlformats.org/officeDocument/2006/relationships/image" Target="../media/image2399.png"/><Relationship Id="rId305" Type="http://schemas.openxmlformats.org/officeDocument/2006/relationships/customXml" Target="../ink/ink2726.xml"/><Relationship Id="rId304" Type="http://schemas.openxmlformats.org/officeDocument/2006/relationships/image" Target="../media/image2398.png"/><Relationship Id="rId303" Type="http://schemas.openxmlformats.org/officeDocument/2006/relationships/customXml" Target="../ink/ink2725.xml"/><Relationship Id="rId302" Type="http://schemas.openxmlformats.org/officeDocument/2006/relationships/image" Target="../media/image2397.png"/><Relationship Id="rId301" Type="http://schemas.openxmlformats.org/officeDocument/2006/relationships/customXml" Target="../ink/ink2724.xml"/><Relationship Id="rId300" Type="http://schemas.openxmlformats.org/officeDocument/2006/relationships/image" Target="../media/image2396.png"/><Relationship Id="rId30" Type="http://schemas.openxmlformats.org/officeDocument/2006/relationships/image" Target="../media/image2261.png"/><Relationship Id="rId3" Type="http://schemas.openxmlformats.org/officeDocument/2006/relationships/customXml" Target="../ink/ink2575.xml"/><Relationship Id="rId299" Type="http://schemas.openxmlformats.org/officeDocument/2006/relationships/customXml" Target="../ink/ink2723.xml"/><Relationship Id="rId298" Type="http://schemas.openxmlformats.org/officeDocument/2006/relationships/image" Target="../media/image2395.png"/><Relationship Id="rId297" Type="http://schemas.openxmlformats.org/officeDocument/2006/relationships/customXml" Target="../ink/ink2722.xml"/><Relationship Id="rId296" Type="http://schemas.openxmlformats.org/officeDocument/2006/relationships/image" Target="../media/image2394.png"/><Relationship Id="rId295" Type="http://schemas.openxmlformats.org/officeDocument/2006/relationships/customXml" Target="../ink/ink2721.xml"/><Relationship Id="rId294" Type="http://schemas.openxmlformats.org/officeDocument/2006/relationships/image" Target="../media/image2393.png"/><Relationship Id="rId293" Type="http://schemas.openxmlformats.org/officeDocument/2006/relationships/customXml" Target="../ink/ink2720.xml"/><Relationship Id="rId292" Type="http://schemas.openxmlformats.org/officeDocument/2006/relationships/image" Target="../media/image2392.png"/><Relationship Id="rId291" Type="http://schemas.openxmlformats.org/officeDocument/2006/relationships/customXml" Target="../ink/ink2719.xml"/><Relationship Id="rId290" Type="http://schemas.openxmlformats.org/officeDocument/2006/relationships/image" Target="../media/image2391.png"/><Relationship Id="rId29" Type="http://schemas.openxmlformats.org/officeDocument/2006/relationships/customXml" Target="../ink/ink2588.xml"/><Relationship Id="rId289" Type="http://schemas.openxmlformats.org/officeDocument/2006/relationships/customXml" Target="../ink/ink2718.xml"/><Relationship Id="rId288" Type="http://schemas.openxmlformats.org/officeDocument/2006/relationships/image" Target="../media/image2390.png"/><Relationship Id="rId287" Type="http://schemas.openxmlformats.org/officeDocument/2006/relationships/customXml" Target="../ink/ink2717.xml"/><Relationship Id="rId286" Type="http://schemas.openxmlformats.org/officeDocument/2006/relationships/image" Target="../media/image2389.png"/><Relationship Id="rId285" Type="http://schemas.openxmlformats.org/officeDocument/2006/relationships/customXml" Target="../ink/ink2716.xml"/><Relationship Id="rId284" Type="http://schemas.openxmlformats.org/officeDocument/2006/relationships/image" Target="../media/image2388.png"/><Relationship Id="rId283" Type="http://schemas.openxmlformats.org/officeDocument/2006/relationships/customXml" Target="../ink/ink2715.xml"/><Relationship Id="rId282" Type="http://schemas.openxmlformats.org/officeDocument/2006/relationships/image" Target="../media/image2387.png"/><Relationship Id="rId281" Type="http://schemas.openxmlformats.org/officeDocument/2006/relationships/customXml" Target="../ink/ink2714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2713.xml"/><Relationship Id="rId278" Type="http://schemas.openxmlformats.org/officeDocument/2006/relationships/image" Target="../media/image2385.png"/><Relationship Id="rId277" Type="http://schemas.openxmlformats.org/officeDocument/2006/relationships/customXml" Target="../ink/ink2712.xml"/><Relationship Id="rId276" Type="http://schemas.openxmlformats.org/officeDocument/2006/relationships/image" Target="../media/image2384.png"/><Relationship Id="rId275" Type="http://schemas.openxmlformats.org/officeDocument/2006/relationships/customXml" Target="../ink/ink2711.xml"/><Relationship Id="rId274" Type="http://schemas.openxmlformats.org/officeDocument/2006/relationships/image" Target="../media/image2383.png"/><Relationship Id="rId273" Type="http://schemas.openxmlformats.org/officeDocument/2006/relationships/customXml" Target="../ink/ink2710.xml"/><Relationship Id="rId272" Type="http://schemas.openxmlformats.org/officeDocument/2006/relationships/image" Target="../media/image2382.png"/><Relationship Id="rId271" Type="http://schemas.openxmlformats.org/officeDocument/2006/relationships/customXml" Target="../ink/ink2709.xml"/><Relationship Id="rId270" Type="http://schemas.openxmlformats.org/officeDocument/2006/relationships/image" Target="../media/image2381.png"/><Relationship Id="rId27" Type="http://schemas.openxmlformats.org/officeDocument/2006/relationships/customXml" Target="../ink/ink2587.xml"/><Relationship Id="rId269" Type="http://schemas.openxmlformats.org/officeDocument/2006/relationships/customXml" Target="../ink/ink2708.xml"/><Relationship Id="rId268" Type="http://schemas.openxmlformats.org/officeDocument/2006/relationships/image" Target="../media/image2380.png"/><Relationship Id="rId267" Type="http://schemas.openxmlformats.org/officeDocument/2006/relationships/customXml" Target="../ink/ink2707.xml"/><Relationship Id="rId266" Type="http://schemas.openxmlformats.org/officeDocument/2006/relationships/image" Target="../media/image2379.png"/><Relationship Id="rId265" Type="http://schemas.openxmlformats.org/officeDocument/2006/relationships/customXml" Target="../ink/ink2706.xml"/><Relationship Id="rId264" Type="http://schemas.openxmlformats.org/officeDocument/2006/relationships/image" Target="../media/image2378.png"/><Relationship Id="rId263" Type="http://schemas.openxmlformats.org/officeDocument/2006/relationships/customXml" Target="../ink/ink2705.xml"/><Relationship Id="rId262" Type="http://schemas.openxmlformats.org/officeDocument/2006/relationships/image" Target="../media/image2377.png"/><Relationship Id="rId261" Type="http://schemas.openxmlformats.org/officeDocument/2006/relationships/customXml" Target="../ink/ink2704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2703.xml"/><Relationship Id="rId258" Type="http://schemas.openxmlformats.org/officeDocument/2006/relationships/image" Target="../media/image2375.png"/><Relationship Id="rId257" Type="http://schemas.openxmlformats.org/officeDocument/2006/relationships/customXml" Target="../ink/ink2702.xml"/><Relationship Id="rId256" Type="http://schemas.openxmlformats.org/officeDocument/2006/relationships/image" Target="../media/image2374.png"/><Relationship Id="rId255" Type="http://schemas.openxmlformats.org/officeDocument/2006/relationships/customXml" Target="../ink/ink2701.xml"/><Relationship Id="rId254" Type="http://schemas.openxmlformats.org/officeDocument/2006/relationships/image" Target="../media/image2373.png"/><Relationship Id="rId253" Type="http://schemas.openxmlformats.org/officeDocument/2006/relationships/customXml" Target="../ink/ink2700.xml"/><Relationship Id="rId252" Type="http://schemas.openxmlformats.org/officeDocument/2006/relationships/image" Target="../media/image2372.png"/><Relationship Id="rId251" Type="http://schemas.openxmlformats.org/officeDocument/2006/relationships/customXml" Target="../ink/ink2699.xml"/><Relationship Id="rId250" Type="http://schemas.openxmlformats.org/officeDocument/2006/relationships/image" Target="../media/image2371.png"/><Relationship Id="rId25" Type="http://schemas.openxmlformats.org/officeDocument/2006/relationships/customXml" Target="../ink/ink2586.xml"/><Relationship Id="rId249" Type="http://schemas.openxmlformats.org/officeDocument/2006/relationships/customXml" Target="../ink/ink2698.xml"/><Relationship Id="rId248" Type="http://schemas.openxmlformats.org/officeDocument/2006/relationships/image" Target="../media/image2370.png"/><Relationship Id="rId247" Type="http://schemas.openxmlformats.org/officeDocument/2006/relationships/customXml" Target="../ink/ink2697.xml"/><Relationship Id="rId246" Type="http://schemas.openxmlformats.org/officeDocument/2006/relationships/image" Target="../media/image2369.png"/><Relationship Id="rId245" Type="http://schemas.openxmlformats.org/officeDocument/2006/relationships/customXml" Target="../ink/ink2696.xml"/><Relationship Id="rId244" Type="http://schemas.openxmlformats.org/officeDocument/2006/relationships/image" Target="../media/image2368.png"/><Relationship Id="rId243" Type="http://schemas.openxmlformats.org/officeDocument/2006/relationships/customXml" Target="../ink/ink2695.xml"/><Relationship Id="rId242" Type="http://schemas.openxmlformats.org/officeDocument/2006/relationships/image" Target="../media/image2367.png"/><Relationship Id="rId241" Type="http://schemas.openxmlformats.org/officeDocument/2006/relationships/customXml" Target="../ink/ink2694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2693.xml"/><Relationship Id="rId238" Type="http://schemas.openxmlformats.org/officeDocument/2006/relationships/image" Target="../media/image2365.png"/><Relationship Id="rId237" Type="http://schemas.openxmlformats.org/officeDocument/2006/relationships/customXml" Target="../ink/ink2692.xml"/><Relationship Id="rId236" Type="http://schemas.openxmlformats.org/officeDocument/2006/relationships/image" Target="../media/image2364.png"/><Relationship Id="rId235" Type="http://schemas.openxmlformats.org/officeDocument/2006/relationships/customXml" Target="../ink/ink2691.xml"/><Relationship Id="rId234" Type="http://schemas.openxmlformats.org/officeDocument/2006/relationships/image" Target="../media/image2363.png"/><Relationship Id="rId233" Type="http://schemas.openxmlformats.org/officeDocument/2006/relationships/customXml" Target="../ink/ink2690.xml"/><Relationship Id="rId232" Type="http://schemas.openxmlformats.org/officeDocument/2006/relationships/image" Target="../media/image2362.png"/><Relationship Id="rId231" Type="http://schemas.openxmlformats.org/officeDocument/2006/relationships/customXml" Target="../ink/ink2689.xml"/><Relationship Id="rId230" Type="http://schemas.openxmlformats.org/officeDocument/2006/relationships/image" Target="../media/image2361.png"/><Relationship Id="rId23" Type="http://schemas.openxmlformats.org/officeDocument/2006/relationships/customXml" Target="../ink/ink2585.xml"/><Relationship Id="rId229" Type="http://schemas.openxmlformats.org/officeDocument/2006/relationships/customXml" Target="../ink/ink2688.xml"/><Relationship Id="rId228" Type="http://schemas.openxmlformats.org/officeDocument/2006/relationships/image" Target="../media/image2360.png"/><Relationship Id="rId227" Type="http://schemas.openxmlformats.org/officeDocument/2006/relationships/customXml" Target="../ink/ink2687.xml"/><Relationship Id="rId226" Type="http://schemas.openxmlformats.org/officeDocument/2006/relationships/image" Target="../media/image2359.png"/><Relationship Id="rId225" Type="http://schemas.openxmlformats.org/officeDocument/2006/relationships/customXml" Target="../ink/ink2686.xml"/><Relationship Id="rId224" Type="http://schemas.openxmlformats.org/officeDocument/2006/relationships/image" Target="../media/image2358.png"/><Relationship Id="rId223" Type="http://schemas.openxmlformats.org/officeDocument/2006/relationships/customXml" Target="../ink/ink2685.xml"/><Relationship Id="rId222" Type="http://schemas.openxmlformats.org/officeDocument/2006/relationships/image" Target="../media/image2357.png"/><Relationship Id="rId221" Type="http://schemas.openxmlformats.org/officeDocument/2006/relationships/customXml" Target="../ink/ink2684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2683.xml"/><Relationship Id="rId218" Type="http://schemas.openxmlformats.org/officeDocument/2006/relationships/image" Target="../media/image2355.png"/><Relationship Id="rId217" Type="http://schemas.openxmlformats.org/officeDocument/2006/relationships/customXml" Target="../ink/ink2682.xml"/><Relationship Id="rId216" Type="http://schemas.openxmlformats.org/officeDocument/2006/relationships/image" Target="../media/image2354.png"/><Relationship Id="rId215" Type="http://schemas.openxmlformats.org/officeDocument/2006/relationships/customXml" Target="../ink/ink2681.xml"/><Relationship Id="rId214" Type="http://schemas.openxmlformats.org/officeDocument/2006/relationships/image" Target="../media/image2353.png"/><Relationship Id="rId213" Type="http://schemas.openxmlformats.org/officeDocument/2006/relationships/customXml" Target="../ink/ink2680.xml"/><Relationship Id="rId212" Type="http://schemas.openxmlformats.org/officeDocument/2006/relationships/image" Target="../media/image2352.png"/><Relationship Id="rId211" Type="http://schemas.openxmlformats.org/officeDocument/2006/relationships/customXml" Target="../ink/ink2679.xml"/><Relationship Id="rId210" Type="http://schemas.openxmlformats.org/officeDocument/2006/relationships/image" Target="../media/image2351.png"/><Relationship Id="rId21" Type="http://schemas.openxmlformats.org/officeDocument/2006/relationships/customXml" Target="../ink/ink2584.xml"/><Relationship Id="rId209" Type="http://schemas.openxmlformats.org/officeDocument/2006/relationships/customXml" Target="../ink/ink2678.xml"/><Relationship Id="rId208" Type="http://schemas.openxmlformats.org/officeDocument/2006/relationships/image" Target="../media/image2350.png"/><Relationship Id="rId207" Type="http://schemas.openxmlformats.org/officeDocument/2006/relationships/customXml" Target="../ink/ink2677.xml"/><Relationship Id="rId206" Type="http://schemas.openxmlformats.org/officeDocument/2006/relationships/image" Target="../media/image2349.png"/><Relationship Id="rId205" Type="http://schemas.openxmlformats.org/officeDocument/2006/relationships/customXml" Target="../ink/ink2676.xml"/><Relationship Id="rId204" Type="http://schemas.openxmlformats.org/officeDocument/2006/relationships/image" Target="../media/image2348.png"/><Relationship Id="rId203" Type="http://schemas.openxmlformats.org/officeDocument/2006/relationships/customXml" Target="../ink/ink2675.xml"/><Relationship Id="rId202" Type="http://schemas.openxmlformats.org/officeDocument/2006/relationships/image" Target="../media/image2347.png"/><Relationship Id="rId201" Type="http://schemas.openxmlformats.org/officeDocument/2006/relationships/customXml" Target="../ink/ink2674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2673.xml"/><Relationship Id="rId198" Type="http://schemas.openxmlformats.org/officeDocument/2006/relationships/image" Target="../media/image2345.png"/><Relationship Id="rId197" Type="http://schemas.openxmlformats.org/officeDocument/2006/relationships/customXml" Target="../ink/ink2672.xml"/><Relationship Id="rId196" Type="http://schemas.openxmlformats.org/officeDocument/2006/relationships/image" Target="../media/image2344.png"/><Relationship Id="rId195" Type="http://schemas.openxmlformats.org/officeDocument/2006/relationships/customXml" Target="../ink/ink2671.xml"/><Relationship Id="rId194" Type="http://schemas.openxmlformats.org/officeDocument/2006/relationships/image" Target="../media/image2343.png"/><Relationship Id="rId193" Type="http://schemas.openxmlformats.org/officeDocument/2006/relationships/customXml" Target="../ink/ink2670.xml"/><Relationship Id="rId192" Type="http://schemas.openxmlformats.org/officeDocument/2006/relationships/image" Target="../media/image2342.png"/><Relationship Id="rId191" Type="http://schemas.openxmlformats.org/officeDocument/2006/relationships/customXml" Target="../ink/ink2669.xml"/><Relationship Id="rId190" Type="http://schemas.openxmlformats.org/officeDocument/2006/relationships/image" Target="../media/image2341.png"/><Relationship Id="rId19" Type="http://schemas.openxmlformats.org/officeDocument/2006/relationships/customXml" Target="../ink/ink2583.xml"/><Relationship Id="rId189" Type="http://schemas.openxmlformats.org/officeDocument/2006/relationships/customXml" Target="../ink/ink2668.xml"/><Relationship Id="rId188" Type="http://schemas.openxmlformats.org/officeDocument/2006/relationships/image" Target="../media/image2340.png"/><Relationship Id="rId187" Type="http://schemas.openxmlformats.org/officeDocument/2006/relationships/customXml" Target="../ink/ink2667.xml"/><Relationship Id="rId186" Type="http://schemas.openxmlformats.org/officeDocument/2006/relationships/image" Target="../media/image2339.png"/><Relationship Id="rId185" Type="http://schemas.openxmlformats.org/officeDocument/2006/relationships/customXml" Target="../ink/ink2666.xml"/><Relationship Id="rId184" Type="http://schemas.openxmlformats.org/officeDocument/2006/relationships/image" Target="../media/image2338.png"/><Relationship Id="rId183" Type="http://schemas.openxmlformats.org/officeDocument/2006/relationships/customXml" Target="../ink/ink2665.xml"/><Relationship Id="rId182" Type="http://schemas.openxmlformats.org/officeDocument/2006/relationships/image" Target="../media/image2337.png"/><Relationship Id="rId181" Type="http://schemas.openxmlformats.org/officeDocument/2006/relationships/customXml" Target="../ink/ink2664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2663.xml"/><Relationship Id="rId178" Type="http://schemas.openxmlformats.org/officeDocument/2006/relationships/image" Target="../media/image2335.png"/><Relationship Id="rId177" Type="http://schemas.openxmlformats.org/officeDocument/2006/relationships/customXml" Target="../ink/ink2662.xml"/><Relationship Id="rId176" Type="http://schemas.openxmlformats.org/officeDocument/2006/relationships/image" Target="../media/image2334.png"/><Relationship Id="rId175" Type="http://schemas.openxmlformats.org/officeDocument/2006/relationships/customXml" Target="../ink/ink2661.xml"/><Relationship Id="rId174" Type="http://schemas.openxmlformats.org/officeDocument/2006/relationships/image" Target="../media/image2333.png"/><Relationship Id="rId173" Type="http://schemas.openxmlformats.org/officeDocument/2006/relationships/customXml" Target="../ink/ink2660.xml"/><Relationship Id="rId172" Type="http://schemas.openxmlformats.org/officeDocument/2006/relationships/image" Target="../media/image2332.png"/><Relationship Id="rId171" Type="http://schemas.openxmlformats.org/officeDocument/2006/relationships/customXml" Target="../ink/ink2659.xml"/><Relationship Id="rId170" Type="http://schemas.openxmlformats.org/officeDocument/2006/relationships/image" Target="../media/image2331.png"/><Relationship Id="rId17" Type="http://schemas.openxmlformats.org/officeDocument/2006/relationships/customXml" Target="../ink/ink2582.xml"/><Relationship Id="rId169" Type="http://schemas.openxmlformats.org/officeDocument/2006/relationships/customXml" Target="../ink/ink2658.xml"/><Relationship Id="rId168" Type="http://schemas.openxmlformats.org/officeDocument/2006/relationships/image" Target="../media/image2330.png"/><Relationship Id="rId167" Type="http://schemas.openxmlformats.org/officeDocument/2006/relationships/customXml" Target="../ink/ink2657.xml"/><Relationship Id="rId166" Type="http://schemas.openxmlformats.org/officeDocument/2006/relationships/image" Target="../media/image2329.png"/><Relationship Id="rId165" Type="http://schemas.openxmlformats.org/officeDocument/2006/relationships/customXml" Target="../ink/ink2656.xml"/><Relationship Id="rId164" Type="http://schemas.openxmlformats.org/officeDocument/2006/relationships/image" Target="../media/image2328.png"/><Relationship Id="rId163" Type="http://schemas.openxmlformats.org/officeDocument/2006/relationships/customXml" Target="../ink/ink2655.xml"/><Relationship Id="rId162" Type="http://schemas.openxmlformats.org/officeDocument/2006/relationships/image" Target="../media/image2327.png"/><Relationship Id="rId161" Type="http://schemas.openxmlformats.org/officeDocument/2006/relationships/customXml" Target="../ink/ink2654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2653.xml"/><Relationship Id="rId158" Type="http://schemas.openxmlformats.org/officeDocument/2006/relationships/image" Target="../media/image2325.png"/><Relationship Id="rId157" Type="http://schemas.openxmlformats.org/officeDocument/2006/relationships/customXml" Target="../ink/ink2652.xml"/><Relationship Id="rId156" Type="http://schemas.openxmlformats.org/officeDocument/2006/relationships/image" Target="../media/image2324.png"/><Relationship Id="rId155" Type="http://schemas.openxmlformats.org/officeDocument/2006/relationships/customXml" Target="../ink/ink2651.xml"/><Relationship Id="rId154" Type="http://schemas.openxmlformats.org/officeDocument/2006/relationships/image" Target="../media/image2323.png"/><Relationship Id="rId153" Type="http://schemas.openxmlformats.org/officeDocument/2006/relationships/customXml" Target="../ink/ink2650.xml"/><Relationship Id="rId152" Type="http://schemas.openxmlformats.org/officeDocument/2006/relationships/image" Target="../media/image2322.png"/><Relationship Id="rId151" Type="http://schemas.openxmlformats.org/officeDocument/2006/relationships/customXml" Target="../ink/ink2649.xml"/><Relationship Id="rId150" Type="http://schemas.openxmlformats.org/officeDocument/2006/relationships/image" Target="../media/image2321.png"/><Relationship Id="rId15" Type="http://schemas.openxmlformats.org/officeDocument/2006/relationships/customXml" Target="../ink/ink2581.xml"/><Relationship Id="rId149" Type="http://schemas.openxmlformats.org/officeDocument/2006/relationships/customXml" Target="../ink/ink2648.xml"/><Relationship Id="rId148" Type="http://schemas.openxmlformats.org/officeDocument/2006/relationships/image" Target="../media/image2320.png"/><Relationship Id="rId147" Type="http://schemas.openxmlformats.org/officeDocument/2006/relationships/customXml" Target="../ink/ink2647.xml"/><Relationship Id="rId146" Type="http://schemas.openxmlformats.org/officeDocument/2006/relationships/image" Target="../media/image2319.png"/><Relationship Id="rId145" Type="http://schemas.openxmlformats.org/officeDocument/2006/relationships/customXml" Target="../ink/ink2646.xml"/><Relationship Id="rId144" Type="http://schemas.openxmlformats.org/officeDocument/2006/relationships/image" Target="../media/image2318.png"/><Relationship Id="rId143" Type="http://schemas.openxmlformats.org/officeDocument/2006/relationships/customXml" Target="../ink/ink2645.xml"/><Relationship Id="rId142" Type="http://schemas.openxmlformats.org/officeDocument/2006/relationships/image" Target="../media/image2317.png"/><Relationship Id="rId141" Type="http://schemas.openxmlformats.org/officeDocument/2006/relationships/customXml" Target="../ink/ink2644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2643.xml"/><Relationship Id="rId138" Type="http://schemas.openxmlformats.org/officeDocument/2006/relationships/image" Target="../media/image2315.png"/><Relationship Id="rId137" Type="http://schemas.openxmlformats.org/officeDocument/2006/relationships/customXml" Target="../ink/ink2642.xml"/><Relationship Id="rId136" Type="http://schemas.openxmlformats.org/officeDocument/2006/relationships/image" Target="../media/image2314.png"/><Relationship Id="rId135" Type="http://schemas.openxmlformats.org/officeDocument/2006/relationships/customXml" Target="../ink/ink2641.xml"/><Relationship Id="rId134" Type="http://schemas.openxmlformats.org/officeDocument/2006/relationships/image" Target="../media/image2313.png"/><Relationship Id="rId133" Type="http://schemas.openxmlformats.org/officeDocument/2006/relationships/customXml" Target="../ink/ink2640.xml"/><Relationship Id="rId132" Type="http://schemas.openxmlformats.org/officeDocument/2006/relationships/image" Target="../media/image2312.png"/><Relationship Id="rId131" Type="http://schemas.openxmlformats.org/officeDocument/2006/relationships/customXml" Target="../ink/ink2639.xml"/><Relationship Id="rId130" Type="http://schemas.openxmlformats.org/officeDocument/2006/relationships/image" Target="../media/image2311.png"/><Relationship Id="rId13" Type="http://schemas.openxmlformats.org/officeDocument/2006/relationships/customXml" Target="../ink/ink2580.xml"/><Relationship Id="rId129" Type="http://schemas.openxmlformats.org/officeDocument/2006/relationships/customXml" Target="../ink/ink2638.xml"/><Relationship Id="rId128" Type="http://schemas.openxmlformats.org/officeDocument/2006/relationships/image" Target="../media/image2310.png"/><Relationship Id="rId127" Type="http://schemas.openxmlformats.org/officeDocument/2006/relationships/customXml" Target="../ink/ink2637.xml"/><Relationship Id="rId126" Type="http://schemas.openxmlformats.org/officeDocument/2006/relationships/image" Target="../media/image2309.png"/><Relationship Id="rId125" Type="http://schemas.openxmlformats.org/officeDocument/2006/relationships/customXml" Target="../ink/ink2636.xml"/><Relationship Id="rId124" Type="http://schemas.openxmlformats.org/officeDocument/2006/relationships/image" Target="../media/image2308.png"/><Relationship Id="rId123" Type="http://schemas.openxmlformats.org/officeDocument/2006/relationships/customXml" Target="../ink/ink2635.xml"/><Relationship Id="rId122" Type="http://schemas.openxmlformats.org/officeDocument/2006/relationships/image" Target="../media/image2307.png"/><Relationship Id="rId121" Type="http://schemas.openxmlformats.org/officeDocument/2006/relationships/customXml" Target="../ink/ink2634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2633.xml"/><Relationship Id="rId118" Type="http://schemas.openxmlformats.org/officeDocument/2006/relationships/image" Target="../media/image2305.png"/><Relationship Id="rId117" Type="http://schemas.openxmlformats.org/officeDocument/2006/relationships/customXml" Target="../ink/ink2632.xml"/><Relationship Id="rId116" Type="http://schemas.openxmlformats.org/officeDocument/2006/relationships/image" Target="../media/image2304.png"/><Relationship Id="rId115" Type="http://schemas.openxmlformats.org/officeDocument/2006/relationships/customXml" Target="../ink/ink2631.xml"/><Relationship Id="rId114" Type="http://schemas.openxmlformats.org/officeDocument/2006/relationships/image" Target="../media/image2303.png"/><Relationship Id="rId113" Type="http://schemas.openxmlformats.org/officeDocument/2006/relationships/customXml" Target="../ink/ink2630.xml"/><Relationship Id="rId112" Type="http://schemas.openxmlformats.org/officeDocument/2006/relationships/image" Target="../media/image2302.png"/><Relationship Id="rId111" Type="http://schemas.openxmlformats.org/officeDocument/2006/relationships/customXml" Target="../ink/ink2629.xml"/><Relationship Id="rId110" Type="http://schemas.openxmlformats.org/officeDocument/2006/relationships/image" Target="../media/image2301.png"/><Relationship Id="rId11" Type="http://schemas.openxmlformats.org/officeDocument/2006/relationships/customXml" Target="../ink/ink2579.xml"/><Relationship Id="rId109" Type="http://schemas.openxmlformats.org/officeDocument/2006/relationships/customXml" Target="../ink/ink2628.xml"/><Relationship Id="rId108" Type="http://schemas.openxmlformats.org/officeDocument/2006/relationships/image" Target="../media/image2300.png"/><Relationship Id="rId107" Type="http://schemas.openxmlformats.org/officeDocument/2006/relationships/customXml" Target="../ink/ink2627.xml"/><Relationship Id="rId106" Type="http://schemas.openxmlformats.org/officeDocument/2006/relationships/image" Target="../media/image2299.png"/><Relationship Id="rId105" Type="http://schemas.openxmlformats.org/officeDocument/2006/relationships/customXml" Target="../ink/ink2626.xml"/><Relationship Id="rId104" Type="http://schemas.openxmlformats.org/officeDocument/2006/relationships/image" Target="../media/image2298.png"/><Relationship Id="rId103" Type="http://schemas.openxmlformats.org/officeDocument/2006/relationships/customXml" Target="../ink/ink2625.xml"/><Relationship Id="rId102" Type="http://schemas.openxmlformats.org/officeDocument/2006/relationships/image" Target="../media/image2297.png"/><Relationship Id="rId101" Type="http://schemas.openxmlformats.org/officeDocument/2006/relationships/customXml" Target="../ink/ink2624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2574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14.png"/><Relationship Id="rId98" Type="http://schemas.openxmlformats.org/officeDocument/2006/relationships/customXml" Target="../ink/ink2947.xml"/><Relationship Id="rId97" Type="http://schemas.openxmlformats.org/officeDocument/2006/relationships/image" Target="../media/image2613.png"/><Relationship Id="rId96" Type="http://schemas.openxmlformats.org/officeDocument/2006/relationships/customXml" Target="../ink/ink2946.xml"/><Relationship Id="rId95" Type="http://schemas.openxmlformats.org/officeDocument/2006/relationships/image" Target="../media/image2612.png"/><Relationship Id="rId94" Type="http://schemas.openxmlformats.org/officeDocument/2006/relationships/customXml" Target="../ink/ink2945.xml"/><Relationship Id="rId93" Type="http://schemas.openxmlformats.org/officeDocument/2006/relationships/image" Target="../media/image2611.png"/><Relationship Id="rId92" Type="http://schemas.openxmlformats.org/officeDocument/2006/relationships/customXml" Target="../ink/ink2944.xml"/><Relationship Id="rId91" Type="http://schemas.openxmlformats.org/officeDocument/2006/relationships/image" Target="../media/image2610.png"/><Relationship Id="rId90" Type="http://schemas.openxmlformats.org/officeDocument/2006/relationships/customXml" Target="../ink/ink2943.xml"/><Relationship Id="rId9" Type="http://schemas.openxmlformats.org/officeDocument/2006/relationships/customXml" Target="../ink/ink2902.xml"/><Relationship Id="rId89" Type="http://schemas.openxmlformats.org/officeDocument/2006/relationships/image" Target="../media/image2609.png"/><Relationship Id="rId88" Type="http://schemas.openxmlformats.org/officeDocument/2006/relationships/customXml" Target="../ink/ink2942.xml"/><Relationship Id="rId87" Type="http://schemas.openxmlformats.org/officeDocument/2006/relationships/image" Target="../media/image2608.png"/><Relationship Id="rId86" Type="http://schemas.openxmlformats.org/officeDocument/2006/relationships/customXml" Target="../ink/ink2941.xml"/><Relationship Id="rId85" Type="http://schemas.openxmlformats.org/officeDocument/2006/relationships/image" Target="../media/image2607.png"/><Relationship Id="rId84" Type="http://schemas.openxmlformats.org/officeDocument/2006/relationships/customXml" Target="../ink/ink2940.xml"/><Relationship Id="rId83" Type="http://schemas.openxmlformats.org/officeDocument/2006/relationships/image" Target="../media/image2606.png"/><Relationship Id="rId82" Type="http://schemas.openxmlformats.org/officeDocument/2006/relationships/customXml" Target="../ink/ink2939.xml"/><Relationship Id="rId81" Type="http://schemas.openxmlformats.org/officeDocument/2006/relationships/image" Target="../media/image2605.png"/><Relationship Id="rId80" Type="http://schemas.openxmlformats.org/officeDocument/2006/relationships/customXml" Target="../ink/ink2938.xml"/><Relationship Id="rId8" Type="http://schemas.openxmlformats.org/officeDocument/2006/relationships/image" Target="../media/image2570.png"/><Relationship Id="rId79" Type="http://schemas.openxmlformats.org/officeDocument/2006/relationships/image" Target="../media/image2604.png"/><Relationship Id="rId78" Type="http://schemas.openxmlformats.org/officeDocument/2006/relationships/customXml" Target="../ink/ink2937.xml"/><Relationship Id="rId77" Type="http://schemas.openxmlformats.org/officeDocument/2006/relationships/image" Target="../media/image2603.png"/><Relationship Id="rId76" Type="http://schemas.openxmlformats.org/officeDocument/2006/relationships/customXml" Target="../ink/ink2936.xml"/><Relationship Id="rId75" Type="http://schemas.openxmlformats.org/officeDocument/2006/relationships/image" Target="../media/image2602.png"/><Relationship Id="rId74" Type="http://schemas.openxmlformats.org/officeDocument/2006/relationships/customXml" Target="../ink/ink2935.xml"/><Relationship Id="rId73" Type="http://schemas.openxmlformats.org/officeDocument/2006/relationships/customXml" Target="../ink/ink2934.xml"/><Relationship Id="rId72" Type="http://schemas.openxmlformats.org/officeDocument/2006/relationships/image" Target="../media/image2601.png"/><Relationship Id="rId71" Type="http://schemas.openxmlformats.org/officeDocument/2006/relationships/customXml" Target="../ink/ink2933.xml"/><Relationship Id="rId70" Type="http://schemas.openxmlformats.org/officeDocument/2006/relationships/image" Target="../media/image2600.png"/><Relationship Id="rId7" Type="http://schemas.openxmlformats.org/officeDocument/2006/relationships/customXml" Target="../ink/ink2901.xml"/><Relationship Id="rId69" Type="http://schemas.openxmlformats.org/officeDocument/2006/relationships/customXml" Target="../ink/ink2932.xml"/><Relationship Id="rId68" Type="http://schemas.openxmlformats.org/officeDocument/2006/relationships/image" Target="../media/image2599.png"/><Relationship Id="rId67" Type="http://schemas.openxmlformats.org/officeDocument/2006/relationships/customXml" Target="../ink/ink2931.xml"/><Relationship Id="rId66" Type="http://schemas.openxmlformats.org/officeDocument/2006/relationships/image" Target="../media/image18.png"/><Relationship Id="rId65" Type="http://schemas.openxmlformats.org/officeDocument/2006/relationships/customXml" Target="../ink/ink2930.xml"/><Relationship Id="rId64" Type="http://schemas.openxmlformats.org/officeDocument/2006/relationships/image" Target="../media/image2598.png"/><Relationship Id="rId63" Type="http://schemas.openxmlformats.org/officeDocument/2006/relationships/customXml" Target="../ink/ink2929.xml"/><Relationship Id="rId62" Type="http://schemas.openxmlformats.org/officeDocument/2006/relationships/image" Target="../media/image2597.png"/><Relationship Id="rId61" Type="http://schemas.openxmlformats.org/officeDocument/2006/relationships/customXml" Target="../ink/ink2928.xml"/><Relationship Id="rId60" Type="http://schemas.openxmlformats.org/officeDocument/2006/relationships/image" Target="../media/image2596.png"/><Relationship Id="rId6" Type="http://schemas.openxmlformats.org/officeDocument/2006/relationships/image" Target="../media/image2569.png"/><Relationship Id="rId59" Type="http://schemas.openxmlformats.org/officeDocument/2006/relationships/customXml" Target="../ink/ink2927.xml"/><Relationship Id="rId58" Type="http://schemas.openxmlformats.org/officeDocument/2006/relationships/image" Target="../media/image2595.png"/><Relationship Id="rId57" Type="http://schemas.openxmlformats.org/officeDocument/2006/relationships/customXml" Target="../ink/ink2926.xml"/><Relationship Id="rId56" Type="http://schemas.openxmlformats.org/officeDocument/2006/relationships/image" Target="../media/image2594.png"/><Relationship Id="rId55" Type="http://schemas.openxmlformats.org/officeDocument/2006/relationships/customXml" Target="../ink/ink2925.xml"/><Relationship Id="rId54" Type="http://schemas.openxmlformats.org/officeDocument/2006/relationships/image" Target="../media/image2593.png"/><Relationship Id="rId53" Type="http://schemas.openxmlformats.org/officeDocument/2006/relationships/customXml" Target="../ink/ink2924.xml"/><Relationship Id="rId52" Type="http://schemas.openxmlformats.org/officeDocument/2006/relationships/image" Target="../media/image2592.png"/><Relationship Id="rId51" Type="http://schemas.openxmlformats.org/officeDocument/2006/relationships/customXml" Target="../ink/ink2923.xml"/><Relationship Id="rId50" Type="http://schemas.openxmlformats.org/officeDocument/2006/relationships/image" Target="../media/image2591.png"/><Relationship Id="rId5" Type="http://schemas.openxmlformats.org/officeDocument/2006/relationships/customXml" Target="../ink/ink2900.xml"/><Relationship Id="rId49" Type="http://schemas.openxmlformats.org/officeDocument/2006/relationships/customXml" Target="../ink/ink2922.xml"/><Relationship Id="rId48" Type="http://schemas.openxmlformats.org/officeDocument/2006/relationships/image" Target="../media/image2590.png"/><Relationship Id="rId47" Type="http://schemas.openxmlformats.org/officeDocument/2006/relationships/customXml" Target="../ink/ink2921.xml"/><Relationship Id="rId46" Type="http://schemas.openxmlformats.org/officeDocument/2006/relationships/image" Target="../media/image2589.png"/><Relationship Id="rId45" Type="http://schemas.openxmlformats.org/officeDocument/2006/relationships/customXml" Target="../ink/ink2920.xml"/><Relationship Id="rId44" Type="http://schemas.openxmlformats.org/officeDocument/2006/relationships/image" Target="../media/image2588.png"/><Relationship Id="rId43" Type="http://schemas.openxmlformats.org/officeDocument/2006/relationships/customXml" Target="../ink/ink2919.xml"/><Relationship Id="rId42" Type="http://schemas.openxmlformats.org/officeDocument/2006/relationships/image" Target="../media/image2587.png"/><Relationship Id="rId41" Type="http://schemas.openxmlformats.org/officeDocument/2006/relationships/customXml" Target="../ink/ink2918.xml"/><Relationship Id="rId40" Type="http://schemas.openxmlformats.org/officeDocument/2006/relationships/image" Target="../media/image2586.png"/><Relationship Id="rId4" Type="http://schemas.openxmlformats.org/officeDocument/2006/relationships/image" Target="../media/image2568.png"/><Relationship Id="rId39" Type="http://schemas.openxmlformats.org/officeDocument/2006/relationships/customXml" Target="../ink/ink2917.xml"/><Relationship Id="rId38" Type="http://schemas.openxmlformats.org/officeDocument/2006/relationships/image" Target="../media/image2585.png"/><Relationship Id="rId37" Type="http://schemas.openxmlformats.org/officeDocument/2006/relationships/customXml" Target="../ink/ink2916.xml"/><Relationship Id="rId36" Type="http://schemas.openxmlformats.org/officeDocument/2006/relationships/image" Target="../media/image2584.png"/><Relationship Id="rId358" Type="http://schemas.openxmlformats.org/officeDocument/2006/relationships/slideLayout" Target="../slideLayouts/slideLayout2.xml"/><Relationship Id="rId357" Type="http://schemas.openxmlformats.org/officeDocument/2006/relationships/tags" Target="../tags/tag100.xml"/><Relationship Id="rId356" Type="http://schemas.openxmlformats.org/officeDocument/2006/relationships/image" Target="../media/image2742.png"/><Relationship Id="rId355" Type="http://schemas.openxmlformats.org/officeDocument/2006/relationships/customXml" Target="../ink/ink3076.xml"/><Relationship Id="rId354" Type="http://schemas.openxmlformats.org/officeDocument/2006/relationships/image" Target="../media/image2741.png"/><Relationship Id="rId353" Type="http://schemas.openxmlformats.org/officeDocument/2006/relationships/customXml" Target="../ink/ink3075.xml"/><Relationship Id="rId352" Type="http://schemas.openxmlformats.org/officeDocument/2006/relationships/image" Target="../media/image2740.png"/><Relationship Id="rId351" Type="http://schemas.openxmlformats.org/officeDocument/2006/relationships/customXml" Target="../ink/ink3074.xml"/><Relationship Id="rId350" Type="http://schemas.openxmlformats.org/officeDocument/2006/relationships/image" Target="../media/image2739.png"/><Relationship Id="rId35" Type="http://schemas.openxmlformats.org/officeDocument/2006/relationships/customXml" Target="../ink/ink2915.xml"/><Relationship Id="rId349" Type="http://schemas.openxmlformats.org/officeDocument/2006/relationships/customXml" Target="../ink/ink3073.xml"/><Relationship Id="rId348" Type="http://schemas.openxmlformats.org/officeDocument/2006/relationships/image" Target="../media/image2738.png"/><Relationship Id="rId347" Type="http://schemas.openxmlformats.org/officeDocument/2006/relationships/customXml" Target="../ink/ink3072.xml"/><Relationship Id="rId346" Type="http://schemas.openxmlformats.org/officeDocument/2006/relationships/image" Target="../media/image2737.png"/><Relationship Id="rId345" Type="http://schemas.openxmlformats.org/officeDocument/2006/relationships/customXml" Target="../ink/ink3071.xml"/><Relationship Id="rId344" Type="http://schemas.openxmlformats.org/officeDocument/2006/relationships/image" Target="../media/image2736.png"/><Relationship Id="rId343" Type="http://schemas.openxmlformats.org/officeDocument/2006/relationships/customXml" Target="../ink/ink3070.xml"/><Relationship Id="rId342" Type="http://schemas.openxmlformats.org/officeDocument/2006/relationships/image" Target="../media/image2735.png"/><Relationship Id="rId341" Type="http://schemas.openxmlformats.org/officeDocument/2006/relationships/customXml" Target="../ink/ink3069.xml"/><Relationship Id="rId340" Type="http://schemas.openxmlformats.org/officeDocument/2006/relationships/image" Target="../media/image2734.png"/><Relationship Id="rId34" Type="http://schemas.openxmlformats.org/officeDocument/2006/relationships/image" Target="../media/image2583.png"/><Relationship Id="rId339" Type="http://schemas.openxmlformats.org/officeDocument/2006/relationships/customXml" Target="../ink/ink3068.xml"/><Relationship Id="rId338" Type="http://schemas.openxmlformats.org/officeDocument/2006/relationships/image" Target="../media/image2733.png"/><Relationship Id="rId337" Type="http://schemas.openxmlformats.org/officeDocument/2006/relationships/customXml" Target="../ink/ink3067.xml"/><Relationship Id="rId336" Type="http://schemas.openxmlformats.org/officeDocument/2006/relationships/image" Target="../media/image2732.png"/><Relationship Id="rId335" Type="http://schemas.openxmlformats.org/officeDocument/2006/relationships/customXml" Target="../ink/ink3066.xml"/><Relationship Id="rId334" Type="http://schemas.openxmlformats.org/officeDocument/2006/relationships/image" Target="../media/image2731.png"/><Relationship Id="rId333" Type="http://schemas.openxmlformats.org/officeDocument/2006/relationships/customXml" Target="../ink/ink3065.xml"/><Relationship Id="rId332" Type="http://schemas.openxmlformats.org/officeDocument/2006/relationships/image" Target="../media/image2730.png"/><Relationship Id="rId331" Type="http://schemas.openxmlformats.org/officeDocument/2006/relationships/customXml" Target="../ink/ink3064.xml"/><Relationship Id="rId330" Type="http://schemas.openxmlformats.org/officeDocument/2006/relationships/image" Target="../media/image2729.png"/><Relationship Id="rId33" Type="http://schemas.openxmlformats.org/officeDocument/2006/relationships/customXml" Target="../ink/ink2914.xml"/><Relationship Id="rId329" Type="http://schemas.openxmlformats.org/officeDocument/2006/relationships/customXml" Target="../ink/ink3063.xml"/><Relationship Id="rId328" Type="http://schemas.openxmlformats.org/officeDocument/2006/relationships/image" Target="../media/image2728.png"/><Relationship Id="rId327" Type="http://schemas.openxmlformats.org/officeDocument/2006/relationships/customXml" Target="../ink/ink3062.xml"/><Relationship Id="rId326" Type="http://schemas.openxmlformats.org/officeDocument/2006/relationships/image" Target="../media/image2727.png"/><Relationship Id="rId325" Type="http://schemas.openxmlformats.org/officeDocument/2006/relationships/customXml" Target="../ink/ink3061.xml"/><Relationship Id="rId324" Type="http://schemas.openxmlformats.org/officeDocument/2006/relationships/image" Target="../media/image2726.png"/><Relationship Id="rId323" Type="http://schemas.openxmlformats.org/officeDocument/2006/relationships/customXml" Target="../ink/ink3060.xml"/><Relationship Id="rId322" Type="http://schemas.openxmlformats.org/officeDocument/2006/relationships/image" Target="../media/image2725.png"/><Relationship Id="rId321" Type="http://schemas.openxmlformats.org/officeDocument/2006/relationships/customXml" Target="../ink/ink3059.xml"/><Relationship Id="rId320" Type="http://schemas.openxmlformats.org/officeDocument/2006/relationships/image" Target="../media/image2724.png"/><Relationship Id="rId32" Type="http://schemas.openxmlformats.org/officeDocument/2006/relationships/image" Target="../media/image2582.png"/><Relationship Id="rId319" Type="http://schemas.openxmlformats.org/officeDocument/2006/relationships/customXml" Target="../ink/ink3058.xml"/><Relationship Id="rId318" Type="http://schemas.openxmlformats.org/officeDocument/2006/relationships/image" Target="../media/image2723.png"/><Relationship Id="rId317" Type="http://schemas.openxmlformats.org/officeDocument/2006/relationships/customXml" Target="../ink/ink3057.xml"/><Relationship Id="rId316" Type="http://schemas.openxmlformats.org/officeDocument/2006/relationships/customXml" Target="../ink/ink3056.xml"/><Relationship Id="rId315" Type="http://schemas.openxmlformats.org/officeDocument/2006/relationships/image" Target="../media/image2722.png"/><Relationship Id="rId314" Type="http://schemas.openxmlformats.org/officeDocument/2006/relationships/customXml" Target="../ink/ink3055.xml"/><Relationship Id="rId313" Type="http://schemas.openxmlformats.org/officeDocument/2006/relationships/image" Target="../media/image2721.png"/><Relationship Id="rId312" Type="http://schemas.openxmlformats.org/officeDocument/2006/relationships/customXml" Target="../ink/ink3054.xml"/><Relationship Id="rId311" Type="http://schemas.openxmlformats.org/officeDocument/2006/relationships/image" Target="../media/image2720.png"/><Relationship Id="rId310" Type="http://schemas.openxmlformats.org/officeDocument/2006/relationships/customXml" Target="../ink/ink3053.xml"/><Relationship Id="rId31" Type="http://schemas.openxmlformats.org/officeDocument/2006/relationships/customXml" Target="../ink/ink2913.xml"/><Relationship Id="rId309" Type="http://schemas.openxmlformats.org/officeDocument/2006/relationships/image" Target="../media/image2719.png"/><Relationship Id="rId308" Type="http://schemas.openxmlformats.org/officeDocument/2006/relationships/customXml" Target="../ink/ink3052.xml"/><Relationship Id="rId307" Type="http://schemas.openxmlformats.org/officeDocument/2006/relationships/image" Target="../media/image2718.png"/><Relationship Id="rId306" Type="http://schemas.openxmlformats.org/officeDocument/2006/relationships/customXml" Target="../ink/ink3051.xml"/><Relationship Id="rId305" Type="http://schemas.openxmlformats.org/officeDocument/2006/relationships/image" Target="../media/image2717.png"/><Relationship Id="rId304" Type="http://schemas.openxmlformats.org/officeDocument/2006/relationships/customXml" Target="../ink/ink3050.xml"/><Relationship Id="rId303" Type="http://schemas.openxmlformats.org/officeDocument/2006/relationships/image" Target="../media/image2716.png"/><Relationship Id="rId302" Type="http://schemas.openxmlformats.org/officeDocument/2006/relationships/customXml" Target="../ink/ink3049.xml"/><Relationship Id="rId301" Type="http://schemas.openxmlformats.org/officeDocument/2006/relationships/image" Target="../media/image2715.png"/><Relationship Id="rId300" Type="http://schemas.openxmlformats.org/officeDocument/2006/relationships/customXml" Target="../ink/ink3048.xml"/><Relationship Id="rId30" Type="http://schemas.openxmlformats.org/officeDocument/2006/relationships/image" Target="../media/image2581.png"/><Relationship Id="rId3" Type="http://schemas.openxmlformats.org/officeDocument/2006/relationships/customXml" Target="../ink/ink2899.xml"/><Relationship Id="rId299" Type="http://schemas.openxmlformats.org/officeDocument/2006/relationships/image" Target="../media/image2714.png"/><Relationship Id="rId298" Type="http://schemas.openxmlformats.org/officeDocument/2006/relationships/customXml" Target="../ink/ink3047.xml"/><Relationship Id="rId297" Type="http://schemas.openxmlformats.org/officeDocument/2006/relationships/image" Target="../media/image2713.png"/><Relationship Id="rId296" Type="http://schemas.openxmlformats.org/officeDocument/2006/relationships/customXml" Target="../ink/ink3046.xml"/><Relationship Id="rId295" Type="http://schemas.openxmlformats.org/officeDocument/2006/relationships/image" Target="../media/image2712.png"/><Relationship Id="rId294" Type="http://schemas.openxmlformats.org/officeDocument/2006/relationships/customXml" Target="../ink/ink3045.xml"/><Relationship Id="rId293" Type="http://schemas.openxmlformats.org/officeDocument/2006/relationships/image" Target="../media/image2711.png"/><Relationship Id="rId292" Type="http://schemas.openxmlformats.org/officeDocument/2006/relationships/customXml" Target="../ink/ink3044.xml"/><Relationship Id="rId291" Type="http://schemas.openxmlformats.org/officeDocument/2006/relationships/image" Target="../media/image2710.png"/><Relationship Id="rId290" Type="http://schemas.openxmlformats.org/officeDocument/2006/relationships/customXml" Target="../ink/ink3043.xml"/><Relationship Id="rId29" Type="http://schemas.openxmlformats.org/officeDocument/2006/relationships/customXml" Target="../ink/ink2912.xml"/><Relationship Id="rId289" Type="http://schemas.openxmlformats.org/officeDocument/2006/relationships/image" Target="../media/image2709.png"/><Relationship Id="rId288" Type="http://schemas.openxmlformats.org/officeDocument/2006/relationships/customXml" Target="../ink/ink3042.xml"/><Relationship Id="rId287" Type="http://schemas.openxmlformats.org/officeDocument/2006/relationships/image" Target="../media/image2708.png"/><Relationship Id="rId286" Type="http://schemas.openxmlformats.org/officeDocument/2006/relationships/customXml" Target="../ink/ink3041.xml"/><Relationship Id="rId285" Type="http://schemas.openxmlformats.org/officeDocument/2006/relationships/image" Target="../media/image2707.png"/><Relationship Id="rId284" Type="http://schemas.openxmlformats.org/officeDocument/2006/relationships/customXml" Target="../ink/ink3040.xml"/><Relationship Id="rId283" Type="http://schemas.openxmlformats.org/officeDocument/2006/relationships/image" Target="../media/image2706.png"/><Relationship Id="rId282" Type="http://schemas.openxmlformats.org/officeDocument/2006/relationships/customXml" Target="../ink/ink3039.xml"/><Relationship Id="rId281" Type="http://schemas.openxmlformats.org/officeDocument/2006/relationships/image" Target="../media/image2705.png"/><Relationship Id="rId280" Type="http://schemas.openxmlformats.org/officeDocument/2006/relationships/customXml" Target="../ink/ink3038.xml"/><Relationship Id="rId28" Type="http://schemas.openxmlformats.org/officeDocument/2006/relationships/image" Target="../media/image2580.png"/><Relationship Id="rId279" Type="http://schemas.openxmlformats.org/officeDocument/2006/relationships/image" Target="../media/image2704.png"/><Relationship Id="rId278" Type="http://schemas.openxmlformats.org/officeDocument/2006/relationships/customXml" Target="../ink/ink3037.xml"/><Relationship Id="rId277" Type="http://schemas.openxmlformats.org/officeDocument/2006/relationships/image" Target="../media/image2703.png"/><Relationship Id="rId276" Type="http://schemas.openxmlformats.org/officeDocument/2006/relationships/customXml" Target="../ink/ink3036.xml"/><Relationship Id="rId275" Type="http://schemas.openxmlformats.org/officeDocument/2006/relationships/image" Target="../media/image2702.png"/><Relationship Id="rId274" Type="http://schemas.openxmlformats.org/officeDocument/2006/relationships/customXml" Target="../ink/ink3035.xml"/><Relationship Id="rId273" Type="http://schemas.openxmlformats.org/officeDocument/2006/relationships/image" Target="../media/image2701.png"/><Relationship Id="rId272" Type="http://schemas.openxmlformats.org/officeDocument/2006/relationships/customXml" Target="../ink/ink3034.xml"/><Relationship Id="rId271" Type="http://schemas.openxmlformats.org/officeDocument/2006/relationships/image" Target="../media/image2700.png"/><Relationship Id="rId270" Type="http://schemas.openxmlformats.org/officeDocument/2006/relationships/customXml" Target="../ink/ink3033.xml"/><Relationship Id="rId27" Type="http://schemas.openxmlformats.org/officeDocument/2006/relationships/customXml" Target="../ink/ink2911.xml"/><Relationship Id="rId269" Type="http://schemas.openxmlformats.org/officeDocument/2006/relationships/image" Target="../media/image2699.png"/><Relationship Id="rId268" Type="http://schemas.openxmlformats.org/officeDocument/2006/relationships/customXml" Target="../ink/ink3032.xml"/><Relationship Id="rId267" Type="http://schemas.openxmlformats.org/officeDocument/2006/relationships/image" Target="../media/image2698.png"/><Relationship Id="rId266" Type="http://schemas.openxmlformats.org/officeDocument/2006/relationships/customXml" Target="../ink/ink3031.xml"/><Relationship Id="rId265" Type="http://schemas.openxmlformats.org/officeDocument/2006/relationships/image" Target="../media/image2697.png"/><Relationship Id="rId264" Type="http://schemas.openxmlformats.org/officeDocument/2006/relationships/customXml" Target="../ink/ink3030.xml"/><Relationship Id="rId263" Type="http://schemas.openxmlformats.org/officeDocument/2006/relationships/image" Target="../media/image2696.png"/><Relationship Id="rId262" Type="http://schemas.openxmlformats.org/officeDocument/2006/relationships/customXml" Target="../ink/ink3029.xml"/><Relationship Id="rId261" Type="http://schemas.openxmlformats.org/officeDocument/2006/relationships/image" Target="../media/image2695.png"/><Relationship Id="rId260" Type="http://schemas.openxmlformats.org/officeDocument/2006/relationships/customXml" Target="../ink/ink3028.xml"/><Relationship Id="rId26" Type="http://schemas.openxmlformats.org/officeDocument/2006/relationships/image" Target="../media/image2579.png"/><Relationship Id="rId259" Type="http://schemas.openxmlformats.org/officeDocument/2006/relationships/image" Target="../media/image2694.png"/><Relationship Id="rId258" Type="http://schemas.openxmlformats.org/officeDocument/2006/relationships/customXml" Target="../ink/ink3027.xml"/><Relationship Id="rId257" Type="http://schemas.openxmlformats.org/officeDocument/2006/relationships/image" Target="../media/image2693.png"/><Relationship Id="rId256" Type="http://schemas.openxmlformats.org/officeDocument/2006/relationships/customXml" Target="../ink/ink3026.xml"/><Relationship Id="rId255" Type="http://schemas.openxmlformats.org/officeDocument/2006/relationships/image" Target="../media/image2692.png"/><Relationship Id="rId254" Type="http://schemas.openxmlformats.org/officeDocument/2006/relationships/customXml" Target="../ink/ink3025.xml"/><Relationship Id="rId253" Type="http://schemas.openxmlformats.org/officeDocument/2006/relationships/image" Target="../media/image2691.png"/><Relationship Id="rId252" Type="http://schemas.openxmlformats.org/officeDocument/2006/relationships/customXml" Target="../ink/ink3024.xml"/><Relationship Id="rId251" Type="http://schemas.openxmlformats.org/officeDocument/2006/relationships/image" Target="../media/image2690.png"/><Relationship Id="rId250" Type="http://schemas.openxmlformats.org/officeDocument/2006/relationships/customXml" Target="../ink/ink3023.xml"/><Relationship Id="rId25" Type="http://schemas.openxmlformats.org/officeDocument/2006/relationships/customXml" Target="../ink/ink2910.xml"/><Relationship Id="rId249" Type="http://schemas.openxmlformats.org/officeDocument/2006/relationships/image" Target="../media/image2689.png"/><Relationship Id="rId248" Type="http://schemas.openxmlformats.org/officeDocument/2006/relationships/customXml" Target="../ink/ink3022.xml"/><Relationship Id="rId247" Type="http://schemas.openxmlformats.org/officeDocument/2006/relationships/image" Target="../media/image2688.png"/><Relationship Id="rId246" Type="http://schemas.openxmlformats.org/officeDocument/2006/relationships/customXml" Target="../ink/ink3021.xml"/><Relationship Id="rId245" Type="http://schemas.openxmlformats.org/officeDocument/2006/relationships/image" Target="../media/image2687.png"/><Relationship Id="rId244" Type="http://schemas.openxmlformats.org/officeDocument/2006/relationships/customXml" Target="../ink/ink3020.xml"/><Relationship Id="rId243" Type="http://schemas.openxmlformats.org/officeDocument/2006/relationships/image" Target="../media/image2686.png"/><Relationship Id="rId242" Type="http://schemas.openxmlformats.org/officeDocument/2006/relationships/customXml" Target="../ink/ink3019.xml"/><Relationship Id="rId241" Type="http://schemas.openxmlformats.org/officeDocument/2006/relationships/image" Target="../media/image2685.png"/><Relationship Id="rId240" Type="http://schemas.openxmlformats.org/officeDocument/2006/relationships/customXml" Target="../ink/ink3018.xml"/><Relationship Id="rId24" Type="http://schemas.openxmlformats.org/officeDocument/2006/relationships/image" Target="../media/image2578.png"/><Relationship Id="rId239" Type="http://schemas.openxmlformats.org/officeDocument/2006/relationships/image" Target="../media/image2684.png"/><Relationship Id="rId238" Type="http://schemas.openxmlformats.org/officeDocument/2006/relationships/customXml" Target="../ink/ink3017.xml"/><Relationship Id="rId237" Type="http://schemas.openxmlformats.org/officeDocument/2006/relationships/image" Target="../media/image2683.png"/><Relationship Id="rId236" Type="http://schemas.openxmlformats.org/officeDocument/2006/relationships/customXml" Target="../ink/ink3016.xml"/><Relationship Id="rId235" Type="http://schemas.openxmlformats.org/officeDocument/2006/relationships/image" Target="../media/image2682.png"/><Relationship Id="rId234" Type="http://schemas.openxmlformats.org/officeDocument/2006/relationships/customXml" Target="../ink/ink3015.xml"/><Relationship Id="rId233" Type="http://schemas.openxmlformats.org/officeDocument/2006/relationships/image" Target="../media/image2681.png"/><Relationship Id="rId232" Type="http://schemas.openxmlformats.org/officeDocument/2006/relationships/customXml" Target="../ink/ink3014.xml"/><Relationship Id="rId231" Type="http://schemas.openxmlformats.org/officeDocument/2006/relationships/image" Target="../media/image2680.png"/><Relationship Id="rId230" Type="http://schemas.openxmlformats.org/officeDocument/2006/relationships/customXml" Target="../ink/ink3013.xml"/><Relationship Id="rId23" Type="http://schemas.openxmlformats.org/officeDocument/2006/relationships/customXml" Target="../ink/ink2909.xml"/><Relationship Id="rId229" Type="http://schemas.openxmlformats.org/officeDocument/2006/relationships/image" Target="../media/image2679.png"/><Relationship Id="rId228" Type="http://schemas.openxmlformats.org/officeDocument/2006/relationships/customXml" Target="../ink/ink3012.xml"/><Relationship Id="rId227" Type="http://schemas.openxmlformats.org/officeDocument/2006/relationships/image" Target="../media/image2678.png"/><Relationship Id="rId226" Type="http://schemas.openxmlformats.org/officeDocument/2006/relationships/customXml" Target="../ink/ink3011.xml"/><Relationship Id="rId225" Type="http://schemas.openxmlformats.org/officeDocument/2006/relationships/image" Target="../media/image2677.png"/><Relationship Id="rId224" Type="http://schemas.openxmlformats.org/officeDocument/2006/relationships/customXml" Target="../ink/ink3010.xml"/><Relationship Id="rId223" Type="http://schemas.openxmlformats.org/officeDocument/2006/relationships/image" Target="../media/image2676.png"/><Relationship Id="rId222" Type="http://schemas.openxmlformats.org/officeDocument/2006/relationships/customXml" Target="../ink/ink3009.xml"/><Relationship Id="rId221" Type="http://schemas.openxmlformats.org/officeDocument/2006/relationships/image" Target="../media/image2675.png"/><Relationship Id="rId220" Type="http://schemas.openxmlformats.org/officeDocument/2006/relationships/customXml" Target="../ink/ink3008.xml"/><Relationship Id="rId22" Type="http://schemas.openxmlformats.org/officeDocument/2006/relationships/image" Target="../media/image2577.png"/><Relationship Id="rId219" Type="http://schemas.openxmlformats.org/officeDocument/2006/relationships/image" Target="../media/image2674.png"/><Relationship Id="rId218" Type="http://schemas.openxmlformats.org/officeDocument/2006/relationships/customXml" Target="../ink/ink3007.xml"/><Relationship Id="rId217" Type="http://schemas.openxmlformats.org/officeDocument/2006/relationships/image" Target="../media/image2673.png"/><Relationship Id="rId216" Type="http://schemas.openxmlformats.org/officeDocument/2006/relationships/customXml" Target="../ink/ink3006.xml"/><Relationship Id="rId215" Type="http://schemas.openxmlformats.org/officeDocument/2006/relationships/image" Target="../media/image2672.png"/><Relationship Id="rId214" Type="http://schemas.openxmlformats.org/officeDocument/2006/relationships/customXml" Target="../ink/ink3005.xml"/><Relationship Id="rId213" Type="http://schemas.openxmlformats.org/officeDocument/2006/relationships/image" Target="../media/image2671.png"/><Relationship Id="rId212" Type="http://schemas.openxmlformats.org/officeDocument/2006/relationships/customXml" Target="../ink/ink3004.xml"/><Relationship Id="rId211" Type="http://schemas.openxmlformats.org/officeDocument/2006/relationships/image" Target="../media/image2670.png"/><Relationship Id="rId210" Type="http://schemas.openxmlformats.org/officeDocument/2006/relationships/customXml" Target="../ink/ink3003.xml"/><Relationship Id="rId21" Type="http://schemas.openxmlformats.org/officeDocument/2006/relationships/customXml" Target="../ink/ink2908.xml"/><Relationship Id="rId209" Type="http://schemas.openxmlformats.org/officeDocument/2006/relationships/image" Target="../media/image2669.png"/><Relationship Id="rId208" Type="http://schemas.openxmlformats.org/officeDocument/2006/relationships/customXml" Target="../ink/ink3002.xml"/><Relationship Id="rId207" Type="http://schemas.openxmlformats.org/officeDocument/2006/relationships/image" Target="../media/image2668.png"/><Relationship Id="rId206" Type="http://schemas.openxmlformats.org/officeDocument/2006/relationships/customXml" Target="../ink/ink3001.xml"/><Relationship Id="rId205" Type="http://schemas.openxmlformats.org/officeDocument/2006/relationships/image" Target="../media/image2667.png"/><Relationship Id="rId204" Type="http://schemas.openxmlformats.org/officeDocument/2006/relationships/customXml" Target="../ink/ink3000.xml"/><Relationship Id="rId203" Type="http://schemas.openxmlformats.org/officeDocument/2006/relationships/image" Target="../media/image2666.png"/><Relationship Id="rId202" Type="http://schemas.openxmlformats.org/officeDocument/2006/relationships/customXml" Target="../ink/ink2999.xml"/><Relationship Id="rId201" Type="http://schemas.openxmlformats.org/officeDocument/2006/relationships/image" Target="../media/image2665.png"/><Relationship Id="rId200" Type="http://schemas.openxmlformats.org/officeDocument/2006/relationships/customXml" Target="../ink/ink2998.xml"/><Relationship Id="rId20" Type="http://schemas.openxmlformats.org/officeDocument/2006/relationships/image" Target="../media/image2576.png"/><Relationship Id="rId2" Type="http://schemas.openxmlformats.org/officeDocument/2006/relationships/image" Target="../media/image2567.png"/><Relationship Id="rId199" Type="http://schemas.openxmlformats.org/officeDocument/2006/relationships/image" Target="../media/image2664.png"/><Relationship Id="rId198" Type="http://schemas.openxmlformats.org/officeDocument/2006/relationships/customXml" Target="../ink/ink2997.xml"/><Relationship Id="rId197" Type="http://schemas.openxmlformats.org/officeDocument/2006/relationships/image" Target="../media/image2663.png"/><Relationship Id="rId196" Type="http://schemas.openxmlformats.org/officeDocument/2006/relationships/customXml" Target="../ink/ink2996.xml"/><Relationship Id="rId195" Type="http://schemas.openxmlformats.org/officeDocument/2006/relationships/image" Target="../media/image2662.png"/><Relationship Id="rId194" Type="http://schemas.openxmlformats.org/officeDocument/2006/relationships/customXml" Target="../ink/ink2995.xml"/><Relationship Id="rId193" Type="http://schemas.openxmlformats.org/officeDocument/2006/relationships/image" Target="../media/image2661.png"/><Relationship Id="rId192" Type="http://schemas.openxmlformats.org/officeDocument/2006/relationships/customXml" Target="../ink/ink2994.xml"/><Relationship Id="rId191" Type="http://schemas.openxmlformats.org/officeDocument/2006/relationships/image" Target="../media/image2660.png"/><Relationship Id="rId190" Type="http://schemas.openxmlformats.org/officeDocument/2006/relationships/customXml" Target="../ink/ink2993.xml"/><Relationship Id="rId19" Type="http://schemas.openxmlformats.org/officeDocument/2006/relationships/customXml" Target="../ink/ink2907.xml"/><Relationship Id="rId189" Type="http://schemas.openxmlformats.org/officeDocument/2006/relationships/image" Target="../media/image2659.png"/><Relationship Id="rId188" Type="http://schemas.openxmlformats.org/officeDocument/2006/relationships/customXml" Target="../ink/ink2992.xml"/><Relationship Id="rId187" Type="http://schemas.openxmlformats.org/officeDocument/2006/relationships/image" Target="../media/image2658.png"/><Relationship Id="rId186" Type="http://schemas.openxmlformats.org/officeDocument/2006/relationships/customXml" Target="../ink/ink2991.xml"/><Relationship Id="rId185" Type="http://schemas.openxmlformats.org/officeDocument/2006/relationships/image" Target="../media/image2657.png"/><Relationship Id="rId184" Type="http://schemas.openxmlformats.org/officeDocument/2006/relationships/customXml" Target="../ink/ink2990.xml"/><Relationship Id="rId183" Type="http://schemas.openxmlformats.org/officeDocument/2006/relationships/image" Target="../media/image2656.png"/><Relationship Id="rId182" Type="http://schemas.openxmlformats.org/officeDocument/2006/relationships/customXml" Target="../ink/ink2989.xml"/><Relationship Id="rId181" Type="http://schemas.openxmlformats.org/officeDocument/2006/relationships/image" Target="../media/image2655.png"/><Relationship Id="rId180" Type="http://schemas.openxmlformats.org/officeDocument/2006/relationships/customXml" Target="../ink/ink2988.xml"/><Relationship Id="rId18" Type="http://schemas.openxmlformats.org/officeDocument/2006/relationships/image" Target="../media/image2575.png"/><Relationship Id="rId179" Type="http://schemas.openxmlformats.org/officeDocument/2006/relationships/image" Target="../media/image2654.png"/><Relationship Id="rId178" Type="http://schemas.openxmlformats.org/officeDocument/2006/relationships/customXml" Target="../ink/ink2987.xml"/><Relationship Id="rId177" Type="http://schemas.openxmlformats.org/officeDocument/2006/relationships/image" Target="../media/image2653.png"/><Relationship Id="rId176" Type="http://schemas.openxmlformats.org/officeDocument/2006/relationships/customXml" Target="../ink/ink2986.xml"/><Relationship Id="rId175" Type="http://schemas.openxmlformats.org/officeDocument/2006/relationships/image" Target="../media/image2652.png"/><Relationship Id="rId174" Type="http://schemas.openxmlformats.org/officeDocument/2006/relationships/customXml" Target="../ink/ink2985.xml"/><Relationship Id="rId173" Type="http://schemas.openxmlformats.org/officeDocument/2006/relationships/image" Target="../media/image2651.png"/><Relationship Id="rId172" Type="http://schemas.openxmlformats.org/officeDocument/2006/relationships/customXml" Target="../ink/ink2984.xml"/><Relationship Id="rId171" Type="http://schemas.openxmlformats.org/officeDocument/2006/relationships/image" Target="../media/image2650.png"/><Relationship Id="rId170" Type="http://schemas.openxmlformats.org/officeDocument/2006/relationships/customXml" Target="../ink/ink2983.xml"/><Relationship Id="rId17" Type="http://schemas.openxmlformats.org/officeDocument/2006/relationships/customXml" Target="../ink/ink2906.xml"/><Relationship Id="rId169" Type="http://schemas.openxmlformats.org/officeDocument/2006/relationships/image" Target="../media/image2649.png"/><Relationship Id="rId168" Type="http://schemas.openxmlformats.org/officeDocument/2006/relationships/customXml" Target="../ink/ink2982.xml"/><Relationship Id="rId167" Type="http://schemas.openxmlformats.org/officeDocument/2006/relationships/image" Target="../media/image2648.png"/><Relationship Id="rId166" Type="http://schemas.openxmlformats.org/officeDocument/2006/relationships/customXml" Target="../ink/ink2981.xml"/><Relationship Id="rId165" Type="http://schemas.openxmlformats.org/officeDocument/2006/relationships/image" Target="../media/image2647.png"/><Relationship Id="rId164" Type="http://schemas.openxmlformats.org/officeDocument/2006/relationships/customXml" Target="../ink/ink2980.xml"/><Relationship Id="rId163" Type="http://schemas.openxmlformats.org/officeDocument/2006/relationships/image" Target="../media/image2646.png"/><Relationship Id="rId162" Type="http://schemas.openxmlformats.org/officeDocument/2006/relationships/customXml" Target="../ink/ink2979.xml"/><Relationship Id="rId161" Type="http://schemas.openxmlformats.org/officeDocument/2006/relationships/image" Target="../media/image2645.png"/><Relationship Id="rId160" Type="http://schemas.openxmlformats.org/officeDocument/2006/relationships/customXml" Target="../ink/ink2978.xml"/><Relationship Id="rId16" Type="http://schemas.openxmlformats.org/officeDocument/2006/relationships/image" Target="../media/image2574.png"/><Relationship Id="rId159" Type="http://schemas.openxmlformats.org/officeDocument/2006/relationships/image" Target="../media/image2644.png"/><Relationship Id="rId158" Type="http://schemas.openxmlformats.org/officeDocument/2006/relationships/customXml" Target="../ink/ink2977.xml"/><Relationship Id="rId157" Type="http://schemas.openxmlformats.org/officeDocument/2006/relationships/image" Target="../media/image2643.png"/><Relationship Id="rId156" Type="http://schemas.openxmlformats.org/officeDocument/2006/relationships/customXml" Target="../ink/ink2976.xml"/><Relationship Id="rId155" Type="http://schemas.openxmlformats.org/officeDocument/2006/relationships/image" Target="../media/image2642.png"/><Relationship Id="rId154" Type="http://schemas.openxmlformats.org/officeDocument/2006/relationships/customXml" Target="../ink/ink2975.xml"/><Relationship Id="rId153" Type="http://schemas.openxmlformats.org/officeDocument/2006/relationships/image" Target="../media/image2641.png"/><Relationship Id="rId152" Type="http://schemas.openxmlformats.org/officeDocument/2006/relationships/customXml" Target="../ink/ink2974.xml"/><Relationship Id="rId151" Type="http://schemas.openxmlformats.org/officeDocument/2006/relationships/image" Target="../media/image2640.png"/><Relationship Id="rId150" Type="http://schemas.openxmlformats.org/officeDocument/2006/relationships/customXml" Target="../ink/ink2973.xml"/><Relationship Id="rId15" Type="http://schemas.openxmlformats.org/officeDocument/2006/relationships/customXml" Target="../ink/ink2905.xml"/><Relationship Id="rId149" Type="http://schemas.openxmlformats.org/officeDocument/2006/relationships/image" Target="../media/image2639.png"/><Relationship Id="rId148" Type="http://schemas.openxmlformats.org/officeDocument/2006/relationships/customXml" Target="../ink/ink2972.xml"/><Relationship Id="rId147" Type="http://schemas.openxmlformats.org/officeDocument/2006/relationships/image" Target="../media/image2638.png"/><Relationship Id="rId146" Type="http://schemas.openxmlformats.org/officeDocument/2006/relationships/customXml" Target="../ink/ink2971.xml"/><Relationship Id="rId145" Type="http://schemas.openxmlformats.org/officeDocument/2006/relationships/image" Target="../media/image2637.png"/><Relationship Id="rId144" Type="http://schemas.openxmlformats.org/officeDocument/2006/relationships/customXml" Target="../ink/ink2970.xml"/><Relationship Id="rId143" Type="http://schemas.openxmlformats.org/officeDocument/2006/relationships/image" Target="../media/image2636.png"/><Relationship Id="rId142" Type="http://schemas.openxmlformats.org/officeDocument/2006/relationships/customXml" Target="../ink/ink2969.xml"/><Relationship Id="rId141" Type="http://schemas.openxmlformats.org/officeDocument/2006/relationships/image" Target="../media/image2635.png"/><Relationship Id="rId140" Type="http://schemas.openxmlformats.org/officeDocument/2006/relationships/customXml" Target="../ink/ink2968.xml"/><Relationship Id="rId14" Type="http://schemas.openxmlformats.org/officeDocument/2006/relationships/image" Target="../media/image2573.png"/><Relationship Id="rId139" Type="http://schemas.openxmlformats.org/officeDocument/2006/relationships/image" Target="../media/image2634.png"/><Relationship Id="rId138" Type="http://schemas.openxmlformats.org/officeDocument/2006/relationships/customXml" Target="../ink/ink2967.xml"/><Relationship Id="rId137" Type="http://schemas.openxmlformats.org/officeDocument/2006/relationships/image" Target="../media/image2633.png"/><Relationship Id="rId136" Type="http://schemas.openxmlformats.org/officeDocument/2006/relationships/customXml" Target="../ink/ink2966.xml"/><Relationship Id="rId135" Type="http://schemas.openxmlformats.org/officeDocument/2006/relationships/image" Target="../media/image2632.png"/><Relationship Id="rId134" Type="http://schemas.openxmlformats.org/officeDocument/2006/relationships/customXml" Target="../ink/ink2965.xml"/><Relationship Id="rId133" Type="http://schemas.openxmlformats.org/officeDocument/2006/relationships/image" Target="../media/image2631.png"/><Relationship Id="rId132" Type="http://schemas.openxmlformats.org/officeDocument/2006/relationships/customXml" Target="../ink/ink2964.xml"/><Relationship Id="rId131" Type="http://schemas.openxmlformats.org/officeDocument/2006/relationships/image" Target="../media/image2630.png"/><Relationship Id="rId130" Type="http://schemas.openxmlformats.org/officeDocument/2006/relationships/customXml" Target="../ink/ink2963.xml"/><Relationship Id="rId13" Type="http://schemas.openxmlformats.org/officeDocument/2006/relationships/customXml" Target="../ink/ink2904.xml"/><Relationship Id="rId129" Type="http://schemas.openxmlformats.org/officeDocument/2006/relationships/image" Target="../media/image2629.png"/><Relationship Id="rId128" Type="http://schemas.openxmlformats.org/officeDocument/2006/relationships/customXml" Target="../ink/ink2962.xml"/><Relationship Id="rId127" Type="http://schemas.openxmlformats.org/officeDocument/2006/relationships/image" Target="../media/image2628.png"/><Relationship Id="rId126" Type="http://schemas.openxmlformats.org/officeDocument/2006/relationships/customXml" Target="../ink/ink2961.xml"/><Relationship Id="rId125" Type="http://schemas.openxmlformats.org/officeDocument/2006/relationships/image" Target="../media/image2627.png"/><Relationship Id="rId124" Type="http://schemas.openxmlformats.org/officeDocument/2006/relationships/customXml" Target="../ink/ink2960.xml"/><Relationship Id="rId123" Type="http://schemas.openxmlformats.org/officeDocument/2006/relationships/image" Target="../media/image2626.png"/><Relationship Id="rId122" Type="http://schemas.openxmlformats.org/officeDocument/2006/relationships/customXml" Target="../ink/ink2959.xml"/><Relationship Id="rId121" Type="http://schemas.openxmlformats.org/officeDocument/2006/relationships/image" Target="../media/image2625.png"/><Relationship Id="rId120" Type="http://schemas.openxmlformats.org/officeDocument/2006/relationships/customXml" Target="../ink/ink2958.xml"/><Relationship Id="rId12" Type="http://schemas.openxmlformats.org/officeDocument/2006/relationships/image" Target="../media/image2572.png"/><Relationship Id="rId119" Type="http://schemas.openxmlformats.org/officeDocument/2006/relationships/image" Target="../media/image2624.png"/><Relationship Id="rId118" Type="http://schemas.openxmlformats.org/officeDocument/2006/relationships/customXml" Target="../ink/ink2957.xml"/><Relationship Id="rId117" Type="http://schemas.openxmlformats.org/officeDocument/2006/relationships/image" Target="../media/image2623.png"/><Relationship Id="rId116" Type="http://schemas.openxmlformats.org/officeDocument/2006/relationships/customXml" Target="../ink/ink2956.xml"/><Relationship Id="rId115" Type="http://schemas.openxmlformats.org/officeDocument/2006/relationships/image" Target="../media/image2622.png"/><Relationship Id="rId114" Type="http://schemas.openxmlformats.org/officeDocument/2006/relationships/customXml" Target="../ink/ink2955.xml"/><Relationship Id="rId113" Type="http://schemas.openxmlformats.org/officeDocument/2006/relationships/image" Target="../media/image2621.png"/><Relationship Id="rId112" Type="http://schemas.openxmlformats.org/officeDocument/2006/relationships/customXml" Target="../ink/ink2954.xml"/><Relationship Id="rId111" Type="http://schemas.openxmlformats.org/officeDocument/2006/relationships/image" Target="../media/image2620.png"/><Relationship Id="rId110" Type="http://schemas.openxmlformats.org/officeDocument/2006/relationships/customXml" Target="../ink/ink2953.xml"/><Relationship Id="rId11" Type="http://schemas.openxmlformats.org/officeDocument/2006/relationships/customXml" Target="../ink/ink2903.xml"/><Relationship Id="rId109" Type="http://schemas.openxmlformats.org/officeDocument/2006/relationships/image" Target="../media/image2619.png"/><Relationship Id="rId108" Type="http://schemas.openxmlformats.org/officeDocument/2006/relationships/customXml" Target="../ink/ink2952.xml"/><Relationship Id="rId107" Type="http://schemas.openxmlformats.org/officeDocument/2006/relationships/image" Target="../media/image2618.png"/><Relationship Id="rId106" Type="http://schemas.openxmlformats.org/officeDocument/2006/relationships/customXml" Target="../ink/ink2951.xml"/><Relationship Id="rId105" Type="http://schemas.openxmlformats.org/officeDocument/2006/relationships/image" Target="../media/image2617.png"/><Relationship Id="rId104" Type="http://schemas.openxmlformats.org/officeDocument/2006/relationships/customXml" Target="../ink/ink2950.xml"/><Relationship Id="rId103" Type="http://schemas.openxmlformats.org/officeDocument/2006/relationships/image" Target="../media/image2616.png"/><Relationship Id="rId102" Type="http://schemas.openxmlformats.org/officeDocument/2006/relationships/customXml" Target="../ink/ink2949.xml"/><Relationship Id="rId101" Type="http://schemas.openxmlformats.org/officeDocument/2006/relationships/image" Target="../media/image2615.png"/><Relationship Id="rId100" Type="http://schemas.openxmlformats.org/officeDocument/2006/relationships/customXml" Target="../ink/ink2948.xml"/><Relationship Id="rId10" Type="http://schemas.openxmlformats.org/officeDocument/2006/relationships/image" Target="../media/image2571.png"/><Relationship Id="rId1" Type="http://schemas.openxmlformats.org/officeDocument/2006/relationships/customXml" Target="../ink/ink2898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126.xml"/><Relationship Id="rId98" Type="http://schemas.openxmlformats.org/officeDocument/2006/relationships/image" Target="../media/image2790.png"/><Relationship Id="rId97" Type="http://schemas.openxmlformats.org/officeDocument/2006/relationships/customXml" Target="../ink/ink3125.xml"/><Relationship Id="rId96" Type="http://schemas.openxmlformats.org/officeDocument/2006/relationships/image" Target="../media/image2789.png"/><Relationship Id="rId95" Type="http://schemas.openxmlformats.org/officeDocument/2006/relationships/customXml" Target="../ink/ink3124.xml"/><Relationship Id="rId94" Type="http://schemas.openxmlformats.org/officeDocument/2006/relationships/image" Target="../media/image2788.png"/><Relationship Id="rId93" Type="http://schemas.openxmlformats.org/officeDocument/2006/relationships/customXml" Target="../ink/ink3123.xml"/><Relationship Id="rId92" Type="http://schemas.openxmlformats.org/officeDocument/2006/relationships/image" Target="../media/image2787.png"/><Relationship Id="rId91" Type="http://schemas.openxmlformats.org/officeDocument/2006/relationships/customXml" Target="../ink/ink3122.xml"/><Relationship Id="rId90" Type="http://schemas.openxmlformats.org/officeDocument/2006/relationships/image" Target="../media/image2786.png"/><Relationship Id="rId9" Type="http://schemas.openxmlformats.org/officeDocument/2006/relationships/customXml" Target="../ink/ink3081.xml"/><Relationship Id="rId89" Type="http://schemas.openxmlformats.org/officeDocument/2006/relationships/customXml" Target="../ink/ink3121.xml"/><Relationship Id="rId88" Type="http://schemas.openxmlformats.org/officeDocument/2006/relationships/image" Target="../media/image2785.png"/><Relationship Id="rId87" Type="http://schemas.openxmlformats.org/officeDocument/2006/relationships/customXml" Target="../ink/ink3120.xml"/><Relationship Id="rId86" Type="http://schemas.openxmlformats.org/officeDocument/2006/relationships/image" Target="../media/image2784.png"/><Relationship Id="rId85" Type="http://schemas.openxmlformats.org/officeDocument/2006/relationships/customXml" Target="../ink/ink3119.xml"/><Relationship Id="rId84" Type="http://schemas.openxmlformats.org/officeDocument/2006/relationships/image" Target="../media/image2783.png"/><Relationship Id="rId83" Type="http://schemas.openxmlformats.org/officeDocument/2006/relationships/customXml" Target="../ink/ink3118.xml"/><Relationship Id="rId82" Type="http://schemas.openxmlformats.org/officeDocument/2006/relationships/image" Target="../media/image2782.png"/><Relationship Id="rId81" Type="http://schemas.openxmlformats.org/officeDocument/2006/relationships/customXml" Target="../ink/ink3117.xml"/><Relationship Id="rId80" Type="http://schemas.openxmlformats.org/officeDocument/2006/relationships/image" Target="../media/image2781.png"/><Relationship Id="rId8" Type="http://schemas.openxmlformats.org/officeDocument/2006/relationships/image" Target="../media/image2746.png"/><Relationship Id="rId79" Type="http://schemas.openxmlformats.org/officeDocument/2006/relationships/customXml" Target="../ink/ink3116.xml"/><Relationship Id="rId78" Type="http://schemas.openxmlformats.org/officeDocument/2006/relationships/image" Target="../media/image2780.png"/><Relationship Id="rId77" Type="http://schemas.openxmlformats.org/officeDocument/2006/relationships/customXml" Target="../ink/ink3115.xml"/><Relationship Id="rId76" Type="http://schemas.openxmlformats.org/officeDocument/2006/relationships/image" Target="../media/image2779.png"/><Relationship Id="rId75" Type="http://schemas.openxmlformats.org/officeDocument/2006/relationships/customXml" Target="../ink/ink3114.xml"/><Relationship Id="rId74" Type="http://schemas.openxmlformats.org/officeDocument/2006/relationships/image" Target="../media/image2778.png"/><Relationship Id="rId73" Type="http://schemas.openxmlformats.org/officeDocument/2006/relationships/customXml" Target="../ink/ink3113.xml"/><Relationship Id="rId72" Type="http://schemas.openxmlformats.org/officeDocument/2006/relationships/image" Target="../media/image2777.png"/><Relationship Id="rId71" Type="http://schemas.openxmlformats.org/officeDocument/2006/relationships/customXml" Target="../ink/ink3112.xml"/><Relationship Id="rId70" Type="http://schemas.openxmlformats.org/officeDocument/2006/relationships/image" Target="../media/image2776.png"/><Relationship Id="rId7" Type="http://schemas.openxmlformats.org/officeDocument/2006/relationships/customXml" Target="../ink/ink3080.xml"/><Relationship Id="rId69" Type="http://schemas.openxmlformats.org/officeDocument/2006/relationships/customXml" Target="../ink/ink3111.xml"/><Relationship Id="rId68" Type="http://schemas.openxmlformats.org/officeDocument/2006/relationships/image" Target="../media/image2775.png"/><Relationship Id="rId67" Type="http://schemas.openxmlformats.org/officeDocument/2006/relationships/customXml" Target="../ink/ink3110.xml"/><Relationship Id="rId66" Type="http://schemas.openxmlformats.org/officeDocument/2006/relationships/image" Target="../media/image2774.png"/><Relationship Id="rId65" Type="http://schemas.openxmlformats.org/officeDocument/2006/relationships/customXml" Target="../ink/ink3109.xml"/><Relationship Id="rId64" Type="http://schemas.openxmlformats.org/officeDocument/2006/relationships/image" Target="../media/image2773.png"/><Relationship Id="rId63" Type="http://schemas.openxmlformats.org/officeDocument/2006/relationships/customXml" Target="../ink/ink3108.xml"/><Relationship Id="rId62" Type="http://schemas.openxmlformats.org/officeDocument/2006/relationships/image" Target="../media/image2772.png"/><Relationship Id="rId61" Type="http://schemas.openxmlformats.org/officeDocument/2006/relationships/customXml" Target="../ink/ink3107.xml"/><Relationship Id="rId60" Type="http://schemas.openxmlformats.org/officeDocument/2006/relationships/image" Target="../media/image2771.png"/><Relationship Id="rId6" Type="http://schemas.openxmlformats.org/officeDocument/2006/relationships/image" Target="../media/image2745.png"/><Relationship Id="rId59" Type="http://schemas.openxmlformats.org/officeDocument/2006/relationships/customXml" Target="../ink/ink3106.xml"/><Relationship Id="rId58" Type="http://schemas.openxmlformats.org/officeDocument/2006/relationships/image" Target="../media/image2770.png"/><Relationship Id="rId57" Type="http://schemas.openxmlformats.org/officeDocument/2006/relationships/customXml" Target="../ink/ink3105.xml"/><Relationship Id="rId56" Type="http://schemas.openxmlformats.org/officeDocument/2006/relationships/image" Target="../media/image2769.png"/><Relationship Id="rId55" Type="http://schemas.openxmlformats.org/officeDocument/2006/relationships/customXml" Target="../ink/ink3104.xml"/><Relationship Id="rId54" Type="http://schemas.openxmlformats.org/officeDocument/2006/relationships/image" Target="../media/image2768.png"/><Relationship Id="rId53" Type="http://schemas.openxmlformats.org/officeDocument/2006/relationships/customXml" Target="../ink/ink3103.xml"/><Relationship Id="rId52" Type="http://schemas.openxmlformats.org/officeDocument/2006/relationships/image" Target="../media/image2767.png"/><Relationship Id="rId51" Type="http://schemas.openxmlformats.org/officeDocument/2006/relationships/customXml" Target="../ink/ink3102.xml"/><Relationship Id="rId50" Type="http://schemas.openxmlformats.org/officeDocument/2006/relationships/image" Target="../media/image2766.png"/><Relationship Id="rId5" Type="http://schemas.openxmlformats.org/officeDocument/2006/relationships/customXml" Target="../ink/ink3079.xml"/><Relationship Id="rId49" Type="http://schemas.openxmlformats.org/officeDocument/2006/relationships/customXml" Target="../ink/ink3101.xml"/><Relationship Id="rId48" Type="http://schemas.openxmlformats.org/officeDocument/2006/relationships/image" Target="../media/image2765.png"/><Relationship Id="rId47" Type="http://schemas.openxmlformats.org/officeDocument/2006/relationships/customXml" Target="../ink/ink3100.xml"/><Relationship Id="rId46" Type="http://schemas.openxmlformats.org/officeDocument/2006/relationships/image" Target="../media/image2764.png"/><Relationship Id="rId45" Type="http://schemas.openxmlformats.org/officeDocument/2006/relationships/customXml" Target="../ink/ink3099.xml"/><Relationship Id="rId44" Type="http://schemas.openxmlformats.org/officeDocument/2006/relationships/image" Target="../media/image2763.png"/><Relationship Id="rId43" Type="http://schemas.openxmlformats.org/officeDocument/2006/relationships/customXml" Target="../ink/ink3098.xml"/><Relationship Id="rId42" Type="http://schemas.openxmlformats.org/officeDocument/2006/relationships/image" Target="../media/image2762.png"/><Relationship Id="rId41" Type="http://schemas.openxmlformats.org/officeDocument/2006/relationships/customXml" Target="../ink/ink3097.xml"/><Relationship Id="rId40" Type="http://schemas.openxmlformats.org/officeDocument/2006/relationships/image" Target="../media/image2761.png"/><Relationship Id="rId4" Type="http://schemas.openxmlformats.org/officeDocument/2006/relationships/image" Target="../media/image2744.png"/><Relationship Id="rId39" Type="http://schemas.openxmlformats.org/officeDocument/2006/relationships/customXml" Target="../ink/ink3096.xml"/><Relationship Id="rId38" Type="http://schemas.openxmlformats.org/officeDocument/2006/relationships/image" Target="../media/image2760.png"/><Relationship Id="rId37" Type="http://schemas.openxmlformats.org/officeDocument/2006/relationships/customXml" Target="../ink/ink3095.xml"/><Relationship Id="rId36" Type="http://schemas.openxmlformats.org/officeDocument/2006/relationships/image" Target="../media/image2759.png"/><Relationship Id="rId35" Type="http://schemas.openxmlformats.org/officeDocument/2006/relationships/customXml" Target="../ink/ink3094.xml"/><Relationship Id="rId34" Type="http://schemas.openxmlformats.org/officeDocument/2006/relationships/image" Target="../media/image2758.png"/><Relationship Id="rId33" Type="http://schemas.openxmlformats.org/officeDocument/2006/relationships/customXml" Target="../ink/ink3093.xml"/><Relationship Id="rId32" Type="http://schemas.openxmlformats.org/officeDocument/2006/relationships/image" Target="../media/image2757.png"/><Relationship Id="rId31" Type="http://schemas.openxmlformats.org/officeDocument/2006/relationships/customXml" Target="../ink/ink3092.xml"/><Relationship Id="rId30" Type="http://schemas.openxmlformats.org/officeDocument/2006/relationships/image" Target="../media/image2756.png"/><Relationship Id="rId3" Type="http://schemas.openxmlformats.org/officeDocument/2006/relationships/customXml" Target="../ink/ink3078.xml"/><Relationship Id="rId29" Type="http://schemas.openxmlformats.org/officeDocument/2006/relationships/customXml" Target="../ink/ink3091.xml"/><Relationship Id="rId28" Type="http://schemas.openxmlformats.org/officeDocument/2006/relationships/image" Target="../media/image2755.png"/><Relationship Id="rId27" Type="http://schemas.openxmlformats.org/officeDocument/2006/relationships/customXml" Target="../ink/ink3090.xml"/><Relationship Id="rId262" Type="http://schemas.openxmlformats.org/officeDocument/2006/relationships/slideLayout" Target="../slideLayouts/slideLayout2.xml"/><Relationship Id="rId261" Type="http://schemas.openxmlformats.org/officeDocument/2006/relationships/tags" Target="../tags/tag101.xml"/><Relationship Id="rId260" Type="http://schemas.openxmlformats.org/officeDocument/2006/relationships/image" Target="../media/image2871.png"/><Relationship Id="rId26" Type="http://schemas.openxmlformats.org/officeDocument/2006/relationships/image" Target="../media/image2754.png"/><Relationship Id="rId259" Type="http://schemas.openxmlformats.org/officeDocument/2006/relationships/customXml" Target="../ink/ink3206.xml"/><Relationship Id="rId258" Type="http://schemas.openxmlformats.org/officeDocument/2006/relationships/image" Target="../media/image2870.png"/><Relationship Id="rId257" Type="http://schemas.openxmlformats.org/officeDocument/2006/relationships/customXml" Target="../ink/ink3205.xml"/><Relationship Id="rId256" Type="http://schemas.openxmlformats.org/officeDocument/2006/relationships/image" Target="../media/image2869.png"/><Relationship Id="rId255" Type="http://schemas.openxmlformats.org/officeDocument/2006/relationships/customXml" Target="../ink/ink3204.xml"/><Relationship Id="rId254" Type="http://schemas.openxmlformats.org/officeDocument/2006/relationships/image" Target="../media/image2868.png"/><Relationship Id="rId253" Type="http://schemas.openxmlformats.org/officeDocument/2006/relationships/customXml" Target="../ink/ink3203.xml"/><Relationship Id="rId252" Type="http://schemas.openxmlformats.org/officeDocument/2006/relationships/image" Target="../media/image2867.png"/><Relationship Id="rId251" Type="http://schemas.openxmlformats.org/officeDocument/2006/relationships/customXml" Target="../ink/ink3202.xml"/><Relationship Id="rId250" Type="http://schemas.openxmlformats.org/officeDocument/2006/relationships/image" Target="../media/image2866.png"/><Relationship Id="rId25" Type="http://schemas.openxmlformats.org/officeDocument/2006/relationships/customXml" Target="../ink/ink3089.xml"/><Relationship Id="rId249" Type="http://schemas.openxmlformats.org/officeDocument/2006/relationships/customXml" Target="../ink/ink3201.xml"/><Relationship Id="rId248" Type="http://schemas.openxmlformats.org/officeDocument/2006/relationships/image" Target="../media/image2865.png"/><Relationship Id="rId247" Type="http://schemas.openxmlformats.org/officeDocument/2006/relationships/customXml" Target="../ink/ink3200.xml"/><Relationship Id="rId246" Type="http://schemas.openxmlformats.org/officeDocument/2006/relationships/image" Target="../media/image2864.png"/><Relationship Id="rId245" Type="http://schemas.openxmlformats.org/officeDocument/2006/relationships/customXml" Target="../ink/ink3199.xml"/><Relationship Id="rId244" Type="http://schemas.openxmlformats.org/officeDocument/2006/relationships/image" Target="../media/image2863.png"/><Relationship Id="rId243" Type="http://schemas.openxmlformats.org/officeDocument/2006/relationships/customXml" Target="../ink/ink3198.xml"/><Relationship Id="rId242" Type="http://schemas.openxmlformats.org/officeDocument/2006/relationships/image" Target="../media/image2862.png"/><Relationship Id="rId241" Type="http://schemas.openxmlformats.org/officeDocument/2006/relationships/customXml" Target="../ink/ink3197.xml"/><Relationship Id="rId240" Type="http://schemas.openxmlformats.org/officeDocument/2006/relationships/image" Target="../media/image2861.png"/><Relationship Id="rId24" Type="http://schemas.openxmlformats.org/officeDocument/2006/relationships/image" Target="../media/image2753.png"/><Relationship Id="rId239" Type="http://schemas.openxmlformats.org/officeDocument/2006/relationships/customXml" Target="../ink/ink3196.xml"/><Relationship Id="rId238" Type="http://schemas.openxmlformats.org/officeDocument/2006/relationships/image" Target="../media/image2860.png"/><Relationship Id="rId237" Type="http://schemas.openxmlformats.org/officeDocument/2006/relationships/customXml" Target="../ink/ink3195.xml"/><Relationship Id="rId236" Type="http://schemas.openxmlformats.org/officeDocument/2006/relationships/image" Target="../media/image2859.png"/><Relationship Id="rId235" Type="http://schemas.openxmlformats.org/officeDocument/2006/relationships/customXml" Target="../ink/ink3194.xml"/><Relationship Id="rId234" Type="http://schemas.openxmlformats.org/officeDocument/2006/relationships/image" Target="../media/image2858.png"/><Relationship Id="rId233" Type="http://schemas.openxmlformats.org/officeDocument/2006/relationships/customXml" Target="../ink/ink3193.xml"/><Relationship Id="rId232" Type="http://schemas.openxmlformats.org/officeDocument/2006/relationships/image" Target="../media/image2857.png"/><Relationship Id="rId231" Type="http://schemas.openxmlformats.org/officeDocument/2006/relationships/customXml" Target="../ink/ink3192.xml"/><Relationship Id="rId230" Type="http://schemas.openxmlformats.org/officeDocument/2006/relationships/image" Target="../media/image2856.png"/><Relationship Id="rId23" Type="http://schemas.openxmlformats.org/officeDocument/2006/relationships/customXml" Target="../ink/ink3088.xml"/><Relationship Id="rId229" Type="http://schemas.openxmlformats.org/officeDocument/2006/relationships/customXml" Target="../ink/ink3191.xml"/><Relationship Id="rId228" Type="http://schemas.openxmlformats.org/officeDocument/2006/relationships/image" Target="../media/image2855.png"/><Relationship Id="rId227" Type="http://schemas.openxmlformats.org/officeDocument/2006/relationships/customXml" Target="../ink/ink3190.xml"/><Relationship Id="rId226" Type="http://schemas.openxmlformats.org/officeDocument/2006/relationships/image" Target="../media/image2854.png"/><Relationship Id="rId225" Type="http://schemas.openxmlformats.org/officeDocument/2006/relationships/customXml" Target="../ink/ink3189.xml"/><Relationship Id="rId224" Type="http://schemas.openxmlformats.org/officeDocument/2006/relationships/image" Target="../media/image2853.png"/><Relationship Id="rId223" Type="http://schemas.openxmlformats.org/officeDocument/2006/relationships/customXml" Target="../ink/ink3188.xml"/><Relationship Id="rId222" Type="http://schemas.openxmlformats.org/officeDocument/2006/relationships/image" Target="../media/image2852.png"/><Relationship Id="rId221" Type="http://schemas.openxmlformats.org/officeDocument/2006/relationships/customXml" Target="../ink/ink3187.xml"/><Relationship Id="rId220" Type="http://schemas.openxmlformats.org/officeDocument/2006/relationships/image" Target="../media/image2851.png"/><Relationship Id="rId22" Type="http://schemas.openxmlformats.org/officeDocument/2006/relationships/image" Target="../media/image2752.png"/><Relationship Id="rId219" Type="http://schemas.openxmlformats.org/officeDocument/2006/relationships/customXml" Target="../ink/ink3186.xml"/><Relationship Id="rId218" Type="http://schemas.openxmlformats.org/officeDocument/2006/relationships/image" Target="../media/image2850.png"/><Relationship Id="rId217" Type="http://schemas.openxmlformats.org/officeDocument/2006/relationships/customXml" Target="../ink/ink3185.xml"/><Relationship Id="rId216" Type="http://schemas.openxmlformats.org/officeDocument/2006/relationships/image" Target="../media/image2849.png"/><Relationship Id="rId215" Type="http://schemas.openxmlformats.org/officeDocument/2006/relationships/customXml" Target="../ink/ink3184.xml"/><Relationship Id="rId214" Type="http://schemas.openxmlformats.org/officeDocument/2006/relationships/image" Target="../media/image2848.png"/><Relationship Id="rId213" Type="http://schemas.openxmlformats.org/officeDocument/2006/relationships/customXml" Target="../ink/ink3183.xml"/><Relationship Id="rId212" Type="http://schemas.openxmlformats.org/officeDocument/2006/relationships/image" Target="../media/image2847.png"/><Relationship Id="rId211" Type="http://schemas.openxmlformats.org/officeDocument/2006/relationships/customXml" Target="../ink/ink3182.xml"/><Relationship Id="rId210" Type="http://schemas.openxmlformats.org/officeDocument/2006/relationships/image" Target="../media/image2846.png"/><Relationship Id="rId21" Type="http://schemas.openxmlformats.org/officeDocument/2006/relationships/customXml" Target="../ink/ink3087.xml"/><Relationship Id="rId209" Type="http://schemas.openxmlformats.org/officeDocument/2006/relationships/customXml" Target="../ink/ink3181.xml"/><Relationship Id="rId208" Type="http://schemas.openxmlformats.org/officeDocument/2006/relationships/image" Target="../media/image2845.png"/><Relationship Id="rId207" Type="http://schemas.openxmlformats.org/officeDocument/2006/relationships/customXml" Target="../ink/ink3180.xml"/><Relationship Id="rId206" Type="http://schemas.openxmlformats.org/officeDocument/2006/relationships/image" Target="../media/image2844.png"/><Relationship Id="rId205" Type="http://schemas.openxmlformats.org/officeDocument/2006/relationships/customXml" Target="../ink/ink3179.xml"/><Relationship Id="rId204" Type="http://schemas.openxmlformats.org/officeDocument/2006/relationships/image" Target="../media/image2843.png"/><Relationship Id="rId203" Type="http://schemas.openxmlformats.org/officeDocument/2006/relationships/customXml" Target="../ink/ink3178.xml"/><Relationship Id="rId202" Type="http://schemas.openxmlformats.org/officeDocument/2006/relationships/image" Target="../media/image2842.png"/><Relationship Id="rId201" Type="http://schemas.openxmlformats.org/officeDocument/2006/relationships/customXml" Target="../ink/ink3177.xml"/><Relationship Id="rId200" Type="http://schemas.openxmlformats.org/officeDocument/2006/relationships/image" Target="../media/image2841.png"/><Relationship Id="rId20" Type="http://schemas.openxmlformats.org/officeDocument/2006/relationships/image" Target="../media/image2751.png"/><Relationship Id="rId2" Type="http://schemas.openxmlformats.org/officeDocument/2006/relationships/image" Target="../media/image2743.png"/><Relationship Id="rId199" Type="http://schemas.openxmlformats.org/officeDocument/2006/relationships/customXml" Target="../ink/ink3176.xml"/><Relationship Id="rId198" Type="http://schemas.openxmlformats.org/officeDocument/2006/relationships/image" Target="../media/image2840.png"/><Relationship Id="rId197" Type="http://schemas.openxmlformats.org/officeDocument/2006/relationships/customXml" Target="../ink/ink3175.xml"/><Relationship Id="rId196" Type="http://schemas.openxmlformats.org/officeDocument/2006/relationships/image" Target="../media/image2839.png"/><Relationship Id="rId195" Type="http://schemas.openxmlformats.org/officeDocument/2006/relationships/customXml" Target="../ink/ink3174.xml"/><Relationship Id="rId194" Type="http://schemas.openxmlformats.org/officeDocument/2006/relationships/image" Target="../media/image2838.png"/><Relationship Id="rId193" Type="http://schemas.openxmlformats.org/officeDocument/2006/relationships/customXml" Target="../ink/ink3173.xml"/><Relationship Id="rId192" Type="http://schemas.openxmlformats.org/officeDocument/2006/relationships/image" Target="../media/image2837.png"/><Relationship Id="rId191" Type="http://schemas.openxmlformats.org/officeDocument/2006/relationships/customXml" Target="../ink/ink3172.xml"/><Relationship Id="rId190" Type="http://schemas.openxmlformats.org/officeDocument/2006/relationships/image" Target="../media/image2836.png"/><Relationship Id="rId19" Type="http://schemas.openxmlformats.org/officeDocument/2006/relationships/customXml" Target="../ink/ink3086.xml"/><Relationship Id="rId189" Type="http://schemas.openxmlformats.org/officeDocument/2006/relationships/customXml" Target="../ink/ink3171.xml"/><Relationship Id="rId188" Type="http://schemas.openxmlformats.org/officeDocument/2006/relationships/image" Target="../media/image2835.png"/><Relationship Id="rId187" Type="http://schemas.openxmlformats.org/officeDocument/2006/relationships/customXml" Target="../ink/ink3170.xml"/><Relationship Id="rId186" Type="http://schemas.openxmlformats.org/officeDocument/2006/relationships/image" Target="../media/image2834.png"/><Relationship Id="rId185" Type="http://schemas.openxmlformats.org/officeDocument/2006/relationships/customXml" Target="../ink/ink3169.xml"/><Relationship Id="rId184" Type="http://schemas.openxmlformats.org/officeDocument/2006/relationships/image" Target="../media/image2833.png"/><Relationship Id="rId183" Type="http://schemas.openxmlformats.org/officeDocument/2006/relationships/customXml" Target="../ink/ink3168.xml"/><Relationship Id="rId182" Type="http://schemas.openxmlformats.org/officeDocument/2006/relationships/image" Target="../media/image2832.png"/><Relationship Id="rId181" Type="http://schemas.openxmlformats.org/officeDocument/2006/relationships/customXml" Target="../ink/ink3167.xml"/><Relationship Id="rId180" Type="http://schemas.openxmlformats.org/officeDocument/2006/relationships/image" Target="../media/image2831.png"/><Relationship Id="rId18" Type="http://schemas.openxmlformats.org/officeDocument/2006/relationships/image" Target="../media/image2750.png"/><Relationship Id="rId179" Type="http://schemas.openxmlformats.org/officeDocument/2006/relationships/customXml" Target="../ink/ink3166.xml"/><Relationship Id="rId178" Type="http://schemas.openxmlformats.org/officeDocument/2006/relationships/image" Target="../media/image2830.png"/><Relationship Id="rId177" Type="http://schemas.openxmlformats.org/officeDocument/2006/relationships/customXml" Target="../ink/ink3165.xml"/><Relationship Id="rId176" Type="http://schemas.openxmlformats.org/officeDocument/2006/relationships/image" Target="../media/image2829.png"/><Relationship Id="rId175" Type="http://schemas.openxmlformats.org/officeDocument/2006/relationships/customXml" Target="../ink/ink3164.xml"/><Relationship Id="rId174" Type="http://schemas.openxmlformats.org/officeDocument/2006/relationships/image" Target="../media/image2828.png"/><Relationship Id="rId173" Type="http://schemas.openxmlformats.org/officeDocument/2006/relationships/customXml" Target="../ink/ink3163.xml"/><Relationship Id="rId172" Type="http://schemas.openxmlformats.org/officeDocument/2006/relationships/image" Target="../media/image2827.png"/><Relationship Id="rId171" Type="http://schemas.openxmlformats.org/officeDocument/2006/relationships/customXml" Target="../ink/ink3162.xml"/><Relationship Id="rId170" Type="http://schemas.openxmlformats.org/officeDocument/2006/relationships/image" Target="../media/image2826.png"/><Relationship Id="rId17" Type="http://schemas.openxmlformats.org/officeDocument/2006/relationships/customXml" Target="../ink/ink3085.xml"/><Relationship Id="rId169" Type="http://schemas.openxmlformats.org/officeDocument/2006/relationships/customXml" Target="../ink/ink3161.xml"/><Relationship Id="rId168" Type="http://schemas.openxmlformats.org/officeDocument/2006/relationships/image" Target="../media/image2825.png"/><Relationship Id="rId167" Type="http://schemas.openxmlformats.org/officeDocument/2006/relationships/customXml" Target="../ink/ink3160.xml"/><Relationship Id="rId166" Type="http://schemas.openxmlformats.org/officeDocument/2006/relationships/image" Target="../media/image2824.png"/><Relationship Id="rId165" Type="http://schemas.openxmlformats.org/officeDocument/2006/relationships/customXml" Target="../ink/ink3159.xml"/><Relationship Id="rId164" Type="http://schemas.openxmlformats.org/officeDocument/2006/relationships/image" Target="../media/image2823.png"/><Relationship Id="rId163" Type="http://schemas.openxmlformats.org/officeDocument/2006/relationships/customXml" Target="../ink/ink3158.xml"/><Relationship Id="rId162" Type="http://schemas.openxmlformats.org/officeDocument/2006/relationships/image" Target="../media/image2822.png"/><Relationship Id="rId161" Type="http://schemas.openxmlformats.org/officeDocument/2006/relationships/customXml" Target="../ink/ink3157.xml"/><Relationship Id="rId160" Type="http://schemas.openxmlformats.org/officeDocument/2006/relationships/image" Target="../media/image2821.png"/><Relationship Id="rId16" Type="http://schemas.openxmlformats.org/officeDocument/2006/relationships/image" Target="../media/image2749.png"/><Relationship Id="rId159" Type="http://schemas.openxmlformats.org/officeDocument/2006/relationships/customXml" Target="../ink/ink3156.xml"/><Relationship Id="rId158" Type="http://schemas.openxmlformats.org/officeDocument/2006/relationships/image" Target="../media/image2820.png"/><Relationship Id="rId157" Type="http://schemas.openxmlformats.org/officeDocument/2006/relationships/customXml" Target="../ink/ink3155.xml"/><Relationship Id="rId156" Type="http://schemas.openxmlformats.org/officeDocument/2006/relationships/image" Target="../media/image2819.png"/><Relationship Id="rId155" Type="http://schemas.openxmlformats.org/officeDocument/2006/relationships/customXml" Target="../ink/ink3154.xml"/><Relationship Id="rId154" Type="http://schemas.openxmlformats.org/officeDocument/2006/relationships/image" Target="../media/image2818.png"/><Relationship Id="rId153" Type="http://schemas.openxmlformats.org/officeDocument/2006/relationships/customXml" Target="../ink/ink3153.xml"/><Relationship Id="rId152" Type="http://schemas.openxmlformats.org/officeDocument/2006/relationships/image" Target="../media/image2817.png"/><Relationship Id="rId151" Type="http://schemas.openxmlformats.org/officeDocument/2006/relationships/customXml" Target="../ink/ink3152.xml"/><Relationship Id="rId150" Type="http://schemas.openxmlformats.org/officeDocument/2006/relationships/image" Target="../media/image2816.png"/><Relationship Id="rId15" Type="http://schemas.openxmlformats.org/officeDocument/2006/relationships/customXml" Target="../ink/ink3084.xml"/><Relationship Id="rId149" Type="http://schemas.openxmlformats.org/officeDocument/2006/relationships/customXml" Target="../ink/ink3151.xml"/><Relationship Id="rId148" Type="http://schemas.openxmlformats.org/officeDocument/2006/relationships/image" Target="../media/image2815.png"/><Relationship Id="rId147" Type="http://schemas.openxmlformats.org/officeDocument/2006/relationships/customXml" Target="../ink/ink3150.xml"/><Relationship Id="rId146" Type="http://schemas.openxmlformats.org/officeDocument/2006/relationships/image" Target="../media/image2814.png"/><Relationship Id="rId145" Type="http://schemas.openxmlformats.org/officeDocument/2006/relationships/customXml" Target="../ink/ink3149.xml"/><Relationship Id="rId144" Type="http://schemas.openxmlformats.org/officeDocument/2006/relationships/image" Target="../media/image2813.png"/><Relationship Id="rId143" Type="http://schemas.openxmlformats.org/officeDocument/2006/relationships/customXml" Target="../ink/ink3148.xml"/><Relationship Id="rId142" Type="http://schemas.openxmlformats.org/officeDocument/2006/relationships/image" Target="../media/image2812.png"/><Relationship Id="rId141" Type="http://schemas.openxmlformats.org/officeDocument/2006/relationships/customXml" Target="../ink/ink3147.xml"/><Relationship Id="rId140" Type="http://schemas.openxmlformats.org/officeDocument/2006/relationships/image" Target="../media/image2811.png"/><Relationship Id="rId14" Type="http://schemas.openxmlformats.org/officeDocument/2006/relationships/image" Target="../media/image2748.png"/><Relationship Id="rId139" Type="http://schemas.openxmlformats.org/officeDocument/2006/relationships/customXml" Target="../ink/ink3146.xml"/><Relationship Id="rId138" Type="http://schemas.openxmlformats.org/officeDocument/2006/relationships/image" Target="../media/image2810.png"/><Relationship Id="rId137" Type="http://schemas.openxmlformats.org/officeDocument/2006/relationships/customXml" Target="../ink/ink3145.xml"/><Relationship Id="rId136" Type="http://schemas.openxmlformats.org/officeDocument/2006/relationships/image" Target="../media/image2809.png"/><Relationship Id="rId135" Type="http://schemas.openxmlformats.org/officeDocument/2006/relationships/customXml" Target="../ink/ink3144.xml"/><Relationship Id="rId134" Type="http://schemas.openxmlformats.org/officeDocument/2006/relationships/image" Target="../media/image2808.png"/><Relationship Id="rId133" Type="http://schemas.openxmlformats.org/officeDocument/2006/relationships/customXml" Target="../ink/ink3143.xml"/><Relationship Id="rId132" Type="http://schemas.openxmlformats.org/officeDocument/2006/relationships/image" Target="../media/image2807.png"/><Relationship Id="rId131" Type="http://schemas.openxmlformats.org/officeDocument/2006/relationships/customXml" Target="../ink/ink3142.xml"/><Relationship Id="rId130" Type="http://schemas.openxmlformats.org/officeDocument/2006/relationships/image" Target="../media/image2806.png"/><Relationship Id="rId13" Type="http://schemas.openxmlformats.org/officeDocument/2006/relationships/customXml" Target="../ink/ink3083.xml"/><Relationship Id="rId129" Type="http://schemas.openxmlformats.org/officeDocument/2006/relationships/customXml" Target="../ink/ink3141.xml"/><Relationship Id="rId128" Type="http://schemas.openxmlformats.org/officeDocument/2006/relationships/image" Target="../media/image2805.png"/><Relationship Id="rId127" Type="http://schemas.openxmlformats.org/officeDocument/2006/relationships/customXml" Target="../ink/ink3140.xml"/><Relationship Id="rId126" Type="http://schemas.openxmlformats.org/officeDocument/2006/relationships/image" Target="../media/image2804.png"/><Relationship Id="rId125" Type="http://schemas.openxmlformats.org/officeDocument/2006/relationships/customXml" Target="../ink/ink3139.xml"/><Relationship Id="rId124" Type="http://schemas.openxmlformats.org/officeDocument/2006/relationships/image" Target="../media/image2803.png"/><Relationship Id="rId123" Type="http://schemas.openxmlformats.org/officeDocument/2006/relationships/customXml" Target="../ink/ink3138.xml"/><Relationship Id="rId122" Type="http://schemas.openxmlformats.org/officeDocument/2006/relationships/image" Target="../media/image2802.png"/><Relationship Id="rId121" Type="http://schemas.openxmlformats.org/officeDocument/2006/relationships/customXml" Target="../ink/ink3137.xml"/><Relationship Id="rId120" Type="http://schemas.openxmlformats.org/officeDocument/2006/relationships/image" Target="../media/image2801.png"/><Relationship Id="rId12" Type="http://schemas.openxmlformats.org/officeDocument/2006/relationships/image" Target="../media/image2747.png"/><Relationship Id="rId119" Type="http://schemas.openxmlformats.org/officeDocument/2006/relationships/customXml" Target="../ink/ink3136.xml"/><Relationship Id="rId118" Type="http://schemas.openxmlformats.org/officeDocument/2006/relationships/image" Target="../media/image2800.png"/><Relationship Id="rId117" Type="http://schemas.openxmlformats.org/officeDocument/2006/relationships/customXml" Target="../ink/ink3135.xml"/><Relationship Id="rId116" Type="http://schemas.openxmlformats.org/officeDocument/2006/relationships/image" Target="../media/image2799.png"/><Relationship Id="rId115" Type="http://schemas.openxmlformats.org/officeDocument/2006/relationships/customXml" Target="../ink/ink3134.xml"/><Relationship Id="rId114" Type="http://schemas.openxmlformats.org/officeDocument/2006/relationships/image" Target="../media/image2798.png"/><Relationship Id="rId113" Type="http://schemas.openxmlformats.org/officeDocument/2006/relationships/customXml" Target="../ink/ink3133.xml"/><Relationship Id="rId112" Type="http://schemas.openxmlformats.org/officeDocument/2006/relationships/image" Target="../media/image2797.png"/><Relationship Id="rId111" Type="http://schemas.openxmlformats.org/officeDocument/2006/relationships/customXml" Target="../ink/ink3132.xml"/><Relationship Id="rId110" Type="http://schemas.openxmlformats.org/officeDocument/2006/relationships/image" Target="../media/image2796.png"/><Relationship Id="rId11" Type="http://schemas.openxmlformats.org/officeDocument/2006/relationships/customXml" Target="../ink/ink3082.xml"/><Relationship Id="rId109" Type="http://schemas.openxmlformats.org/officeDocument/2006/relationships/customXml" Target="../ink/ink3131.xml"/><Relationship Id="rId108" Type="http://schemas.openxmlformats.org/officeDocument/2006/relationships/image" Target="../media/image2795.png"/><Relationship Id="rId107" Type="http://schemas.openxmlformats.org/officeDocument/2006/relationships/customXml" Target="../ink/ink3130.xml"/><Relationship Id="rId106" Type="http://schemas.openxmlformats.org/officeDocument/2006/relationships/image" Target="../media/image2794.png"/><Relationship Id="rId105" Type="http://schemas.openxmlformats.org/officeDocument/2006/relationships/customXml" Target="../ink/ink3129.xml"/><Relationship Id="rId104" Type="http://schemas.openxmlformats.org/officeDocument/2006/relationships/image" Target="../media/image2793.png"/><Relationship Id="rId103" Type="http://schemas.openxmlformats.org/officeDocument/2006/relationships/customXml" Target="../ink/ink3128.xml"/><Relationship Id="rId102" Type="http://schemas.openxmlformats.org/officeDocument/2006/relationships/image" Target="../media/image2792.png"/><Relationship Id="rId101" Type="http://schemas.openxmlformats.org/officeDocument/2006/relationships/customXml" Target="../ink/ink3127.xml"/><Relationship Id="rId100" Type="http://schemas.openxmlformats.org/officeDocument/2006/relationships/image" Target="../media/image2791.png"/><Relationship Id="rId10" Type="http://schemas.openxmlformats.org/officeDocument/2006/relationships/image" Target="../media/image2575.png"/><Relationship Id="rId1" Type="http://schemas.openxmlformats.org/officeDocument/2006/relationships/customXml" Target="../ink/ink3077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256.xml"/><Relationship Id="rId98" Type="http://schemas.openxmlformats.org/officeDocument/2006/relationships/image" Target="../media/image2920.png"/><Relationship Id="rId97" Type="http://schemas.openxmlformats.org/officeDocument/2006/relationships/customXml" Target="../ink/ink3255.xml"/><Relationship Id="rId96" Type="http://schemas.openxmlformats.org/officeDocument/2006/relationships/image" Target="../media/image2919.png"/><Relationship Id="rId95" Type="http://schemas.openxmlformats.org/officeDocument/2006/relationships/customXml" Target="../ink/ink3254.xml"/><Relationship Id="rId94" Type="http://schemas.openxmlformats.org/officeDocument/2006/relationships/image" Target="../media/image2918.png"/><Relationship Id="rId93" Type="http://schemas.openxmlformats.org/officeDocument/2006/relationships/customXml" Target="../ink/ink3253.xml"/><Relationship Id="rId92" Type="http://schemas.openxmlformats.org/officeDocument/2006/relationships/image" Target="../media/image2917.png"/><Relationship Id="rId91" Type="http://schemas.openxmlformats.org/officeDocument/2006/relationships/customXml" Target="../ink/ink3252.xml"/><Relationship Id="rId90" Type="http://schemas.openxmlformats.org/officeDocument/2006/relationships/image" Target="../media/image2916.png"/><Relationship Id="rId9" Type="http://schemas.openxmlformats.org/officeDocument/2006/relationships/customXml" Target="../ink/ink3211.xml"/><Relationship Id="rId89" Type="http://schemas.openxmlformats.org/officeDocument/2006/relationships/customXml" Target="../ink/ink3251.xml"/><Relationship Id="rId88" Type="http://schemas.openxmlformats.org/officeDocument/2006/relationships/image" Target="../media/image2915.png"/><Relationship Id="rId87" Type="http://schemas.openxmlformats.org/officeDocument/2006/relationships/customXml" Target="../ink/ink3250.xml"/><Relationship Id="rId86" Type="http://schemas.openxmlformats.org/officeDocument/2006/relationships/image" Target="../media/image2914.png"/><Relationship Id="rId85" Type="http://schemas.openxmlformats.org/officeDocument/2006/relationships/customXml" Target="../ink/ink3249.xml"/><Relationship Id="rId84" Type="http://schemas.openxmlformats.org/officeDocument/2006/relationships/image" Target="../media/image2913.png"/><Relationship Id="rId83" Type="http://schemas.openxmlformats.org/officeDocument/2006/relationships/customXml" Target="../ink/ink3248.xml"/><Relationship Id="rId82" Type="http://schemas.openxmlformats.org/officeDocument/2006/relationships/image" Target="../media/image2912.png"/><Relationship Id="rId81" Type="http://schemas.openxmlformats.org/officeDocument/2006/relationships/customXml" Target="../ink/ink3247.xml"/><Relationship Id="rId80" Type="http://schemas.openxmlformats.org/officeDocument/2006/relationships/image" Target="../media/image2911.png"/><Relationship Id="rId8" Type="http://schemas.openxmlformats.org/officeDocument/2006/relationships/image" Target="../media/image2875.png"/><Relationship Id="rId79" Type="http://schemas.openxmlformats.org/officeDocument/2006/relationships/customXml" Target="../ink/ink3246.xml"/><Relationship Id="rId78" Type="http://schemas.openxmlformats.org/officeDocument/2006/relationships/image" Target="../media/image2910.png"/><Relationship Id="rId77" Type="http://schemas.openxmlformats.org/officeDocument/2006/relationships/customXml" Target="../ink/ink3245.xml"/><Relationship Id="rId76" Type="http://schemas.openxmlformats.org/officeDocument/2006/relationships/image" Target="../media/image2909.png"/><Relationship Id="rId75" Type="http://schemas.openxmlformats.org/officeDocument/2006/relationships/customXml" Target="../ink/ink3244.xml"/><Relationship Id="rId74" Type="http://schemas.openxmlformats.org/officeDocument/2006/relationships/image" Target="../media/image2908.png"/><Relationship Id="rId73" Type="http://schemas.openxmlformats.org/officeDocument/2006/relationships/customXml" Target="../ink/ink3243.xml"/><Relationship Id="rId72" Type="http://schemas.openxmlformats.org/officeDocument/2006/relationships/image" Target="../media/image2907.png"/><Relationship Id="rId71" Type="http://schemas.openxmlformats.org/officeDocument/2006/relationships/customXml" Target="../ink/ink3242.xml"/><Relationship Id="rId70" Type="http://schemas.openxmlformats.org/officeDocument/2006/relationships/image" Target="../media/image2906.png"/><Relationship Id="rId7" Type="http://schemas.openxmlformats.org/officeDocument/2006/relationships/customXml" Target="../ink/ink3210.xml"/><Relationship Id="rId69" Type="http://schemas.openxmlformats.org/officeDocument/2006/relationships/customXml" Target="../ink/ink3241.xml"/><Relationship Id="rId68" Type="http://schemas.openxmlformats.org/officeDocument/2006/relationships/image" Target="../media/image2905.png"/><Relationship Id="rId67" Type="http://schemas.openxmlformats.org/officeDocument/2006/relationships/customXml" Target="../ink/ink3240.xml"/><Relationship Id="rId66" Type="http://schemas.openxmlformats.org/officeDocument/2006/relationships/image" Target="../media/image2904.png"/><Relationship Id="rId65" Type="http://schemas.openxmlformats.org/officeDocument/2006/relationships/customXml" Target="../ink/ink3239.xml"/><Relationship Id="rId64" Type="http://schemas.openxmlformats.org/officeDocument/2006/relationships/image" Target="../media/image2903.png"/><Relationship Id="rId63" Type="http://schemas.openxmlformats.org/officeDocument/2006/relationships/customXml" Target="../ink/ink3238.xml"/><Relationship Id="rId62" Type="http://schemas.openxmlformats.org/officeDocument/2006/relationships/image" Target="../media/image2902.png"/><Relationship Id="rId61" Type="http://schemas.openxmlformats.org/officeDocument/2006/relationships/customXml" Target="../ink/ink3237.xml"/><Relationship Id="rId60" Type="http://schemas.openxmlformats.org/officeDocument/2006/relationships/image" Target="../media/image2901.png"/><Relationship Id="rId6" Type="http://schemas.openxmlformats.org/officeDocument/2006/relationships/image" Target="../media/image2874.png"/><Relationship Id="rId59" Type="http://schemas.openxmlformats.org/officeDocument/2006/relationships/customXml" Target="../ink/ink3236.xml"/><Relationship Id="rId58" Type="http://schemas.openxmlformats.org/officeDocument/2006/relationships/image" Target="../media/image2900.png"/><Relationship Id="rId57" Type="http://schemas.openxmlformats.org/officeDocument/2006/relationships/customXml" Target="../ink/ink3235.xml"/><Relationship Id="rId56" Type="http://schemas.openxmlformats.org/officeDocument/2006/relationships/image" Target="../media/image2899.png"/><Relationship Id="rId55" Type="http://schemas.openxmlformats.org/officeDocument/2006/relationships/customXml" Target="../ink/ink3234.xml"/><Relationship Id="rId54" Type="http://schemas.openxmlformats.org/officeDocument/2006/relationships/image" Target="../media/image2898.png"/><Relationship Id="rId53" Type="http://schemas.openxmlformats.org/officeDocument/2006/relationships/customXml" Target="../ink/ink3233.xml"/><Relationship Id="rId52" Type="http://schemas.openxmlformats.org/officeDocument/2006/relationships/image" Target="../media/image2897.png"/><Relationship Id="rId51" Type="http://schemas.openxmlformats.org/officeDocument/2006/relationships/customXml" Target="../ink/ink3232.xml"/><Relationship Id="rId50" Type="http://schemas.openxmlformats.org/officeDocument/2006/relationships/image" Target="../media/image2896.png"/><Relationship Id="rId5" Type="http://schemas.openxmlformats.org/officeDocument/2006/relationships/customXml" Target="../ink/ink3209.xml"/><Relationship Id="rId49" Type="http://schemas.openxmlformats.org/officeDocument/2006/relationships/customXml" Target="../ink/ink3231.xml"/><Relationship Id="rId48" Type="http://schemas.openxmlformats.org/officeDocument/2006/relationships/image" Target="../media/image2895.png"/><Relationship Id="rId47" Type="http://schemas.openxmlformats.org/officeDocument/2006/relationships/customXml" Target="../ink/ink3230.xml"/><Relationship Id="rId46" Type="http://schemas.openxmlformats.org/officeDocument/2006/relationships/image" Target="../media/image2894.png"/><Relationship Id="rId45" Type="http://schemas.openxmlformats.org/officeDocument/2006/relationships/customXml" Target="../ink/ink3229.xml"/><Relationship Id="rId44" Type="http://schemas.openxmlformats.org/officeDocument/2006/relationships/image" Target="../media/image2893.png"/><Relationship Id="rId43" Type="http://schemas.openxmlformats.org/officeDocument/2006/relationships/customXml" Target="../ink/ink3228.xml"/><Relationship Id="rId42" Type="http://schemas.openxmlformats.org/officeDocument/2006/relationships/image" Target="../media/image2892.png"/><Relationship Id="rId41" Type="http://schemas.openxmlformats.org/officeDocument/2006/relationships/customXml" Target="../ink/ink3227.xml"/><Relationship Id="rId40" Type="http://schemas.openxmlformats.org/officeDocument/2006/relationships/image" Target="../media/image2891.png"/><Relationship Id="rId4" Type="http://schemas.openxmlformats.org/officeDocument/2006/relationships/image" Target="../media/image2873.png"/><Relationship Id="rId39" Type="http://schemas.openxmlformats.org/officeDocument/2006/relationships/customXml" Target="../ink/ink3226.xml"/><Relationship Id="rId38" Type="http://schemas.openxmlformats.org/officeDocument/2006/relationships/image" Target="../media/image2890.png"/><Relationship Id="rId37" Type="http://schemas.openxmlformats.org/officeDocument/2006/relationships/customXml" Target="../ink/ink3225.xml"/><Relationship Id="rId36" Type="http://schemas.openxmlformats.org/officeDocument/2006/relationships/image" Target="../media/image2889.png"/><Relationship Id="rId35" Type="http://schemas.openxmlformats.org/officeDocument/2006/relationships/customXml" Target="../ink/ink3224.xml"/><Relationship Id="rId34" Type="http://schemas.openxmlformats.org/officeDocument/2006/relationships/image" Target="../media/image2888.png"/><Relationship Id="rId33" Type="http://schemas.openxmlformats.org/officeDocument/2006/relationships/customXml" Target="../ink/ink3223.xml"/><Relationship Id="rId32" Type="http://schemas.openxmlformats.org/officeDocument/2006/relationships/image" Target="../media/image2887.png"/><Relationship Id="rId31" Type="http://schemas.openxmlformats.org/officeDocument/2006/relationships/customXml" Target="../ink/ink3222.xml"/><Relationship Id="rId30" Type="http://schemas.openxmlformats.org/officeDocument/2006/relationships/image" Target="../media/image2886.png"/><Relationship Id="rId3" Type="http://schemas.openxmlformats.org/officeDocument/2006/relationships/customXml" Target="../ink/ink3208.xml"/><Relationship Id="rId29" Type="http://schemas.openxmlformats.org/officeDocument/2006/relationships/customXml" Target="../ink/ink3221.xml"/><Relationship Id="rId28" Type="http://schemas.openxmlformats.org/officeDocument/2006/relationships/image" Target="../media/image2885.png"/><Relationship Id="rId27" Type="http://schemas.openxmlformats.org/officeDocument/2006/relationships/customXml" Target="../ink/ink3220.xml"/><Relationship Id="rId26" Type="http://schemas.openxmlformats.org/officeDocument/2006/relationships/image" Target="../media/image2884.png"/><Relationship Id="rId25" Type="http://schemas.openxmlformats.org/officeDocument/2006/relationships/customXml" Target="../ink/ink3219.xml"/><Relationship Id="rId24" Type="http://schemas.openxmlformats.org/officeDocument/2006/relationships/image" Target="../media/image2883.png"/><Relationship Id="rId23" Type="http://schemas.openxmlformats.org/officeDocument/2006/relationships/customXml" Target="../ink/ink3218.xml"/><Relationship Id="rId22" Type="http://schemas.openxmlformats.org/officeDocument/2006/relationships/image" Target="../media/image2882.png"/><Relationship Id="rId21" Type="http://schemas.openxmlformats.org/officeDocument/2006/relationships/customXml" Target="../ink/ink3217.xml"/><Relationship Id="rId20" Type="http://schemas.openxmlformats.org/officeDocument/2006/relationships/image" Target="../media/image2881.png"/><Relationship Id="rId2" Type="http://schemas.openxmlformats.org/officeDocument/2006/relationships/image" Target="../media/image2872.png"/><Relationship Id="rId199" Type="http://schemas.openxmlformats.org/officeDocument/2006/relationships/vmlDrawing" Target="../drawings/vmlDrawing1.vml"/><Relationship Id="rId198" Type="http://schemas.openxmlformats.org/officeDocument/2006/relationships/slideLayout" Target="../slideLayouts/slideLayout2.xml"/><Relationship Id="rId197" Type="http://schemas.openxmlformats.org/officeDocument/2006/relationships/tags" Target="../tags/tag102.xml"/><Relationship Id="rId196" Type="http://schemas.openxmlformats.org/officeDocument/2006/relationships/image" Target="../media/image2969.emf"/><Relationship Id="rId195" Type="http://schemas.openxmlformats.org/officeDocument/2006/relationships/oleObject" Target="../embeddings/oleObject1.bin"/><Relationship Id="rId194" Type="http://schemas.openxmlformats.org/officeDocument/2006/relationships/image" Target="../media/image2968.png"/><Relationship Id="rId193" Type="http://schemas.openxmlformats.org/officeDocument/2006/relationships/customXml" Target="../ink/ink3303.xml"/><Relationship Id="rId192" Type="http://schemas.openxmlformats.org/officeDocument/2006/relationships/image" Target="../media/image2967.png"/><Relationship Id="rId191" Type="http://schemas.openxmlformats.org/officeDocument/2006/relationships/customXml" Target="../ink/ink3302.xml"/><Relationship Id="rId190" Type="http://schemas.openxmlformats.org/officeDocument/2006/relationships/image" Target="../media/image2966.png"/><Relationship Id="rId19" Type="http://schemas.openxmlformats.org/officeDocument/2006/relationships/customXml" Target="../ink/ink3216.xml"/><Relationship Id="rId189" Type="http://schemas.openxmlformats.org/officeDocument/2006/relationships/customXml" Target="../ink/ink3301.xml"/><Relationship Id="rId188" Type="http://schemas.openxmlformats.org/officeDocument/2006/relationships/image" Target="../media/image2965.png"/><Relationship Id="rId187" Type="http://schemas.openxmlformats.org/officeDocument/2006/relationships/customXml" Target="../ink/ink3300.xml"/><Relationship Id="rId186" Type="http://schemas.openxmlformats.org/officeDocument/2006/relationships/image" Target="../media/image2964.png"/><Relationship Id="rId185" Type="http://schemas.openxmlformats.org/officeDocument/2006/relationships/customXml" Target="../ink/ink3299.xml"/><Relationship Id="rId184" Type="http://schemas.openxmlformats.org/officeDocument/2006/relationships/image" Target="../media/image2963.png"/><Relationship Id="rId183" Type="http://schemas.openxmlformats.org/officeDocument/2006/relationships/customXml" Target="../ink/ink3298.xml"/><Relationship Id="rId182" Type="http://schemas.openxmlformats.org/officeDocument/2006/relationships/image" Target="../media/image2962.png"/><Relationship Id="rId181" Type="http://schemas.openxmlformats.org/officeDocument/2006/relationships/customXml" Target="../ink/ink3297.xml"/><Relationship Id="rId180" Type="http://schemas.openxmlformats.org/officeDocument/2006/relationships/image" Target="../media/image2961.png"/><Relationship Id="rId18" Type="http://schemas.openxmlformats.org/officeDocument/2006/relationships/image" Target="../media/image2880.png"/><Relationship Id="rId179" Type="http://schemas.openxmlformats.org/officeDocument/2006/relationships/customXml" Target="../ink/ink3296.xml"/><Relationship Id="rId178" Type="http://schemas.openxmlformats.org/officeDocument/2006/relationships/image" Target="../media/image2960.png"/><Relationship Id="rId177" Type="http://schemas.openxmlformats.org/officeDocument/2006/relationships/customXml" Target="../ink/ink3295.xml"/><Relationship Id="rId176" Type="http://schemas.openxmlformats.org/officeDocument/2006/relationships/image" Target="../media/image2959.png"/><Relationship Id="rId175" Type="http://schemas.openxmlformats.org/officeDocument/2006/relationships/customXml" Target="../ink/ink3294.xml"/><Relationship Id="rId174" Type="http://schemas.openxmlformats.org/officeDocument/2006/relationships/image" Target="../media/image2958.png"/><Relationship Id="rId173" Type="http://schemas.openxmlformats.org/officeDocument/2006/relationships/customXml" Target="../ink/ink3293.xml"/><Relationship Id="rId172" Type="http://schemas.openxmlformats.org/officeDocument/2006/relationships/image" Target="../media/image2957.png"/><Relationship Id="rId171" Type="http://schemas.openxmlformats.org/officeDocument/2006/relationships/customXml" Target="../ink/ink3292.xml"/><Relationship Id="rId170" Type="http://schemas.openxmlformats.org/officeDocument/2006/relationships/image" Target="../media/image2956.png"/><Relationship Id="rId17" Type="http://schemas.openxmlformats.org/officeDocument/2006/relationships/customXml" Target="../ink/ink3215.xml"/><Relationship Id="rId169" Type="http://schemas.openxmlformats.org/officeDocument/2006/relationships/customXml" Target="../ink/ink3291.xml"/><Relationship Id="rId168" Type="http://schemas.openxmlformats.org/officeDocument/2006/relationships/image" Target="../media/image2955.png"/><Relationship Id="rId167" Type="http://schemas.openxmlformats.org/officeDocument/2006/relationships/customXml" Target="../ink/ink3290.xml"/><Relationship Id="rId166" Type="http://schemas.openxmlformats.org/officeDocument/2006/relationships/image" Target="../media/image2954.png"/><Relationship Id="rId165" Type="http://schemas.openxmlformats.org/officeDocument/2006/relationships/customXml" Target="../ink/ink3289.xml"/><Relationship Id="rId164" Type="http://schemas.openxmlformats.org/officeDocument/2006/relationships/image" Target="../media/image2953.png"/><Relationship Id="rId163" Type="http://schemas.openxmlformats.org/officeDocument/2006/relationships/customXml" Target="../ink/ink3288.xml"/><Relationship Id="rId162" Type="http://schemas.openxmlformats.org/officeDocument/2006/relationships/image" Target="../media/image2952.png"/><Relationship Id="rId161" Type="http://schemas.openxmlformats.org/officeDocument/2006/relationships/customXml" Target="../ink/ink3287.xml"/><Relationship Id="rId160" Type="http://schemas.openxmlformats.org/officeDocument/2006/relationships/image" Target="../media/image2951.png"/><Relationship Id="rId16" Type="http://schemas.openxmlformats.org/officeDocument/2006/relationships/image" Target="../media/image2879.png"/><Relationship Id="rId159" Type="http://schemas.openxmlformats.org/officeDocument/2006/relationships/customXml" Target="../ink/ink3286.xml"/><Relationship Id="rId158" Type="http://schemas.openxmlformats.org/officeDocument/2006/relationships/image" Target="../media/image2950.png"/><Relationship Id="rId157" Type="http://schemas.openxmlformats.org/officeDocument/2006/relationships/customXml" Target="../ink/ink3285.xml"/><Relationship Id="rId156" Type="http://schemas.openxmlformats.org/officeDocument/2006/relationships/image" Target="../media/image2949.png"/><Relationship Id="rId155" Type="http://schemas.openxmlformats.org/officeDocument/2006/relationships/customXml" Target="../ink/ink3284.xml"/><Relationship Id="rId154" Type="http://schemas.openxmlformats.org/officeDocument/2006/relationships/image" Target="../media/image2948.png"/><Relationship Id="rId153" Type="http://schemas.openxmlformats.org/officeDocument/2006/relationships/customXml" Target="../ink/ink3283.xml"/><Relationship Id="rId152" Type="http://schemas.openxmlformats.org/officeDocument/2006/relationships/image" Target="../media/image2947.png"/><Relationship Id="rId151" Type="http://schemas.openxmlformats.org/officeDocument/2006/relationships/customXml" Target="../ink/ink3282.xml"/><Relationship Id="rId150" Type="http://schemas.openxmlformats.org/officeDocument/2006/relationships/image" Target="../media/image2946.png"/><Relationship Id="rId15" Type="http://schemas.openxmlformats.org/officeDocument/2006/relationships/customXml" Target="../ink/ink3214.xml"/><Relationship Id="rId149" Type="http://schemas.openxmlformats.org/officeDocument/2006/relationships/customXml" Target="../ink/ink3281.xml"/><Relationship Id="rId148" Type="http://schemas.openxmlformats.org/officeDocument/2006/relationships/image" Target="../media/image2945.png"/><Relationship Id="rId147" Type="http://schemas.openxmlformats.org/officeDocument/2006/relationships/customXml" Target="../ink/ink3280.xml"/><Relationship Id="rId146" Type="http://schemas.openxmlformats.org/officeDocument/2006/relationships/image" Target="../media/image2944.png"/><Relationship Id="rId145" Type="http://schemas.openxmlformats.org/officeDocument/2006/relationships/customXml" Target="../ink/ink3279.xml"/><Relationship Id="rId144" Type="http://schemas.openxmlformats.org/officeDocument/2006/relationships/image" Target="../media/image2943.png"/><Relationship Id="rId143" Type="http://schemas.openxmlformats.org/officeDocument/2006/relationships/customXml" Target="../ink/ink3278.xml"/><Relationship Id="rId142" Type="http://schemas.openxmlformats.org/officeDocument/2006/relationships/image" Target="../media/image2942.png"/><Relationship Id="rId141" Type="http://schemas.openxmlformats.org/officeDocument/2006/relationships/customXml" Target="../ink/ink3277.xml"/><Relationship Id="rId140" Type="http://schemas.openxmlformats.org/officeDocument/2006/relationships/image" Target="../media/image2941.png"/><Relationship Id="rId14" Type="http://schemas.openxmlformats.org/officeDocument/2006/relationships/image" Target="../media/image2878.png"/><Relationship Id="rId139" Type="http://schemas.openxmlformats.org/officeDocument/2006/relationships/customXml" Target="../ink/ink3276.xml"/><Relationship Id="rId138" Type="http://schemas.openxmlformats.org/officeDocument/2006/relationships/image" Target="../media/image2940.png"/><Relationship Id="rId137" Type="http://schemas.openxmlformats.org/officeDocument/2006/relationships/customXml" Target="../ink/ink3275.xml"/><Relationship Id="rId136" Type="http://schemas.openxmlformats.org/officeDocument/2006/relationships/image" Target="../media/image2939.png"/><Relationship Id="rId135" Type="http://schemas.openxmlformats.org/officeDocument/2006/relationships/customXml" Target="../ink/ink3274.xml"/><Relationship Id="rId134" Type="http://schemas.openxmlformats.org/officeDocument/2006/relationships/image" Target="../media/image2938.png"/><Relationship Id="rId133" Type="http://schemas.openxmlformats.org/officeDocument/2006/relationships/customXml" Target="../ink/ink3273.xml"/><Relationship Id="rId132" Type="http://schemas.openxmlformats.org/officeDocument/2006/relationships/image" Target="../media/image2937.png"/><Relationship Id="rId131" Type="http://schemas.openxmlformats.org/officeDocument/2006/relationships/customXml" Target="../ink/ink3272.xml"/><Relationship Id="rId130" Type="http://schemas.openxmlformats.org/officeDocument/2006/relationships/image" Target="../media/image2936.png"/><Relationship Id="rId13" Type="http://schemas.openxmlformats.org/officeDocument/2006/relationships/customXml" Target="../ink/ink3213.xml"/><Relationship Id="rId129" Type="http://schemas.openxmlformats.org/officeDocument/2006/relationships/customXml" Target="../ink/ink3271.xml"/><Relationship Id="rId128" Type="http://schemas.openxmlformats.org/officeDocument/2006/relationships/image" Target="../media/image2935.png"/><Relationship Id="rId127" Type="http://schemas.openxmlformats.org/officeDocument/2006/relationships/customXml" Target="../ink/ink3270.xml"/><Relationship Id="rId126" Type="http://schemas.openxmlformats.org/officeDocument/2006/relationships/image" Target="../media/image2934.png"/><Relationship Id="rId125" Type="http://schemas.openxmlformats.org/officeDocument/2006/relationships/customXml" Target="../ink/ink3269.xml"/><Relationship Id="rId124" Type="http://schemas.openxmlformats.org/officeDocument/2006/relationships/image" Target="../media/image2933.png"/><Relationship Id="rId123" Type="http://schemas.openxmlformats.org/officeDocument/2006/relationships/customXml" Target="../ink/ink3268.xml"/><Relationship Id="rId122" Type="http://schemas.openxmlformats.org/officeDocument/2006/relationships/image" Target="../media/image2932.png"/><Relationship Id="rId121" Type="http://schemas.openxmlformats.org/officeDocument/2006/relationships/customXml" Target="../ink/ink3267.xml"/><Relationship Id="rId120" Type="http://schemas.openxmlformats.org/officeDocument/2006/relationships/image" Target="../media/image2931.png"/><Relationship Id="rId12" Type="http://schemas.openxmlformats.org/officeDocument/2006/relationships/image" Target="../media/image2877.png"/><Relationship Id="rId119" Type="http://schemas.openxmlformats.org/officeDocument/2006/relationships/customXml" Target="../ink/ink3266.xml"/><Relationship Id="rId118" Type="http://schemas.openxmlformats.org/officeDocument/2006/relationships/image" Target="../media/image2930.png"/><Relationship Id="rId117" Type="http://schemas.openxmlformats.org/officeDocument/2006/relationships/customXml" Target="../ink/ink3265.xml"/><Relationship Id="rId116" Type="http://schemas.openxmlformats.org/officeDocument/2006/relationships/image" Target="../media/image2929.png"/><Relationship Id="rId115" Type="http://schemas.openxmlformats.org/officeDocument/2006/relationships/customXml" Target="../ink/ink3264.xml"/><Relationship Id="rId114" Type="http://schemas.openxmlformats.org/officeDocument/2006/relationships/image" Target="../media/image2928.png"/><Relationship Id="rId113" Type="http://schemas.openxmlformats.org/officeDocument/2006/relationships/customXml" Target="../ink/ink3263.xml"/><Relationship Id="rId112" Type="http://schemas.openxmlformats.org/officeDocument/2006/relationships/image" Target="../media/image2927.png"/><Relationship Id="rId111" Type="http://schemas.openxmlformats.org/officeDocument/2006/relationships/customXml" Target="../ink/ink3262.xml"/><Relationship Id="rId110" Type="http://schemas.openxmlformats.org/officeDocument/2006/relationships/image" Target="../media/image2926.png"/><Relationship Id="rId11" Type="http://schemas.openxmlformats.org/officeDocument/2006/relationships/customXml" Target="../ink/ink3212.xml"/><Relationship Id="rId109" Type="http://schemas.openxmlformats.org/officeDocument/2006/relationships/customXml" Target="../ink/ink3261.xml"/><Relationship Id="rId108" Type="http://schemas.openxmlformats.org/officeDocument/2006/relationships/image" Target="../media/image2925.png"/><Relationship Id="rId107" Type="http://schemas.openxmlformats.org/officeDocument/2006/relationships/customXml" Target="../ink/ink3260.xml"/><Relationship Id="rId106" Type="http://schemas.openxmlformats.org/officeDocument/2006/relationships/image" Target="../media/image2924.png"/><Relationship Id="rId105" Type="http://schemas.openxmlformats.org/officeDocument/2006/relationships/customXml" Target="../ink/ink3259.xml"/><Relationship Id="rId104" Type="http://schemas.openxmlformats.org/officeDocument/2006/relationships/image" Target="../media/image2923.png"/><Relationship Id="rId103" Type="http://schemas.openxmlformats.org/officeDocument/2006/relationships/customXml" Target="../ink/ink3258.xml"/><Relationship Id="rId102" Type="http://schemas.openxmlformats.org/officeDocument/2006/relationships/image" Target="../media/image2922.png"/><Relationship Id="rId101" Type="http://schemas.openxmlformats.org/officeDocument/2006/relationships/customXml" Target="../ink/ink3257.xml"/><Relationship Id="rId100" Type="http://schemas.openxmlformats.org/officeDocument/2006/relationships/image" Target="../media/image2921.png"/><Relationship Id="rId10" Type="http://schemas.openxmlformats.org/officeDocument/2006/relationships/image" Target="../media/image2876.png"/><Relationship Id="rId1" Type="http://schemas.openxmlformats.org/officeDocument/2006/relationships/customXml" Target="../ink/ink3207.xml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53.xml"/><Relationship Id="rId98" Type="http://schemas.openxmlformats.org/officeDocument/2006/relationships/image" Target="../media/image3017.png"/><Relationship Id="rId97" Type="http://schemas.openxmlformats.org/officeDocument/2006/relationships/customXml" Target="../ink/ink3352.xml"/><Relationship Id="rId96" Type="http://schemas.openxmlformats.org/officeDocument/2006/relationships/image" Target="../media/image3016.png"/><Relationship Id="rId95" Type="http://schemas.openxmlformats.org/officeDocument/2006/relationships/customXml" Target="../ink/ink3351.xml"/><Relationship Id="rId94" Type="http://schemas.openxmlformats.org/officeDocument/2006/relationships/image" Target="../media/image3015.png"/><Relationship Id="rId93" Type="http://schemas.openxmlformats.org/officeDocument/2006/relationships/customXml" Target="../ink/ink3350.xml"/><Relationship Id="rId92" Type="http://schemas.openxmlformats.org/officeDocument/2006/relationships/image" Target="../media/image3014.png"/><Relationship Id="rId91" Type="http://schemas.openxmlformats.org/officeDocument/2006/relationships/customXml" Target="../ink/ink3349.xml"/><Relationship Id="rId90" Type="http://schemas.openxmlformats.org/officeDocument/2006/relationships/image" Target="../media/image3013.png"/><Relationship Id="rId9" Type="http://schemas.openxmlformats.org/officeDocument/2006/relationships/customXml" Target="../ink/ink3308.xml"/><Relationship Id="rId89" Type="http://schemas.openxmlformats.org/officeDocument/2006/relationships/customXml" Target="../ink/ink3348.xml"/><Relationship Id="rId88" Type="http://schemas.openxmlformats.org/officeDocument/2006/relationships/image" Target="../media/image3012.png"/><Relationship Id="rId87" Type="http://schemas.openxmlformats.org/officeDocument/2006/relationships/customXml" Target="../ink/ink3347.xml"/><Relationship Id="rId86" Type="http://schemas.openxmlformats.org/officeDocument/2006/relationships/image" Target="../media/image3011.png"/><Relationship Id="rId85" Type="http://schemas.openxmlformats.org/officeDocument/2006/relationships/customXml" Target="../ink/ink3346.xml"/><Relationship Id="rId84" Type="http://schemas.openxmlformats.org/officeDocument/2006/relationships/image" Target="../media/image3010.png"/><Relationship Id="rId83" Type="http://schemas.openxmlformats.org/officeDocument/2006/relationships/customXml" Target="../ink/ink3345.xml"/><Relationship Id="rId82" Type="http://schemas.openxmlformats.org/officeDocument/2006/relationships/image" Target="../media/image3009.png"/><Relationship Id="rId81" Type="http://schemas.openxmlformats.org/officeDocument/2006/relationships/customXml" Target="../ink/ink3344.xml"/><Relationship Id="rId80" Type="http://schemas.openxmlformats.org/officeDocument/2006/relationships/image" Target="../media/image3008.png"/><Relationship Id="rId8" Type="http://schemas.openxmlformats.org/officeDocument/2006/relationships/image" Target="../media/image2973.png"/><Relationship Id="rId79" Type="http://schemas.openxmlformats.org/officeDocument/2006/relationships/customXml" Target="../ink/ink3343.xml"/><Relationship Id="rId78" Type="http://schemas.openxmlformats.org/officeDocument/2006/relationships/image" Target="../media/image3007.png"/><Relationship Id="rId77" Type="http://schemas.openxmlformats.org/officeDocument/2006/relationships/customXml" Target="../ink/ink3342.xml"/><Relationship Id="rId76" Type="http://schemas.openxmlformats.org/officeDocument/2006/relationships/image" Target="../media/image3006.png"/><Relationship Id="rId75" Type="http://schemas.openxmlformats.org/officeDocument/2006/relationships/customXml" Target="../ink/ink3341.xml"/><Relationship Id="rId74" Type="http://schemas.openxmlformats.org/officeDocument/2006/relationships/image" Target="../media/image3005.png"/><Relationship Id="rId73" Type="http://schemas.openxmlformats.org/officeDocument/2006/relationships/customXml" Target="../ink/ink3340.xml"/><Relationship Id="rId72" Type="http://schemas.openxmlformats.org/officeDocument/2006/relationships/image" Target="../media/image3004.png"/><Relationship Id="rId71" Type="http://schemas.openxmlformats.org/officeDocument/2006/relationships/customXml" Target="../ink/ink3339.xml"/><Relationship Id="rId70" Type="http://schemas.openxmlformats.org/officeDocument/2006/relationships/image" Target="../media/image3003.png"/><Relationship Id="rId7" Type="http://schemas.openxmlformats.org/officeDocument/2006/relationships/customXml" Target="../ink/ink3307.xml"/><Relationship Id="rId69" Type="http://schemas.openxmlformats.org/officeDocument/2006/relationships/customXml" Target="../ink/ink3338.xml"/><Relationship Id="rId68" Type="http://schemas.openxmlformats.org/officeDocument/2006/relationships/image" Target="../media/image3002.png"/><Relationship Id="rId67" Type="http://schemas.openxmlformats.org/officeDocument/2006/relationships/customXml" Target="../ink/ink3337.xml"/><Relationship Id="rId66" Type="http://schemas.openxmlformats.org/officeDocument/2006/relationships/image" Target="../media/image3001.png"/><Relationship Id="rId65" Type="http://schemas.openxmlformats.org/officeDocument/2006/relationships/customXml" Target="../ink/ink3336.xml"/><Relationship Id="rId64" Type="http://schemas.openxmlformats.org/officeDocument/2006/relationships/image" Target="../media/image3000.png"/><Relationship Id="rId63" Type="http://schemas.openxmlformats.org/officeDocument/2006/relationships/customXml" Target="../ink/ink3335.xml"/><Relationship Id="rId62" Type="http://schemas.openxmlformats.org/officeDocument/2006/relationships/image" Target="../media/image2999.png"/><Relationship Id="rId61" Type="http://schemas.openxmlformats.org/officeDocument/2006/relationships/customXml" Target="../ink/ink3334.xml"/><Relationship Id="rId60" Type="http://schemas.openxmlformats.org/officeDocument/2006/relationships/image" Target="../media/image2998.png"/><Relationship Id="rId6" Type="http://schemas.openxmlformats.org/officeDocument/2006/relationships/image" Target="../media/image2972.png"/><Relationship Id="rId59" Type="http://schemas.openxmlformats.org/officeDocument/2006/relationships/customXml" Target="../ink/ink3333.xml"/><Relationship Id="rId58" Type="http://schemas.openxmlformats.org/officeDocument/2006/relationships/image" Target="../media/image2997.png"/><Relationship Id="rId57" Type="http://schemas.openxmlformats.org/officeDocument/2006/relationships/customXml" Target="../ink/ink3332.xml"/><Relationship Id="rId56" Type="http://schemas.openxmlformats.org/officeDocument/2006/relationships/image" Target="../media/image2996.png"/><Relationship Id="rId55" Type="http://schemas.openxmlformats.org/officeDocument/2006/relationships/customXml" Target="../ink/ink3331.xml"/><Relationship Id="rId54" Type="http://schemas.openxmlformats.org/officeDocument/2006/relationships/image" Target="../media/image2995.png"/><Relationship Id="rId53" Type="http://schemas.openxmlformats.org/officeDocument/2006/relationships/customXml" Target="../ink/ink3330.xml"/><Relationship Id="rId52" Type="http://schemas.openxmlformats.org/officeDocument/2006/relationships/image" Target="../media/image2994.png"/><Relationship Id="rId51" Type="http://schemas.openxmlformats.org/officeDocument/2006/relationships/customXml" Target="../ink/ink3329.xml"/><Relationship Id="rId50" Type="http://schemas.openxmlformats.org/officeDocument/2006/relationships/image" Target="../media/image2993.png"/><Relationship Id="rId5" Type="http://schemas.openxmlformats.org/officeDocument/2006/relationships/customXml" Target="../ink/ink3306.xml"/><Relationship Id="rId49" Type="http://schemas.openxmlformats.org/officeDocument/2006/relationships/customXml" Target="../ink/ink3328.xml"/><Relationship Id="rId48" Type="http://schemas.openxmlformats.org/officeDocument/2006/relationships/image" Target="../media/image2992.png"/><Relationship Id="rId47" Type="http://schemas.openxmlformats.org/officeDocument/2006/relationships/customXml" Target="../ink/ink3327.xml"/><Relationship Id="rId46" Type="http://schemas.openxmlformats.org/officeDocument/2006/relationships/image" Target="../media/image2991.png"/><Relationship Id="rId45" Type="http://schemas.openxmlformats.org/officeDocument/2006/relationships/customXml" Target="../ink/ink3326.xml"/><Relationship Id="rId44" Type="http://schemas.openxmlformats.org/officeDocument/2006/relationships/image" Target="../media/image2990.png"/><Relationship Id="rId43" Type="http://schemas.openxmlformats.org/officeDocument/2006/relationships/customXml" Target="../ink/ink3325.xml"/><Relationship Id="rId42" Type="http://schemas.openxmlformats.org/officeDocument/2006/relationships/image" Target="../media/image2989.png"/><Relationship Id="rId41" Type="http://schemas.openxmlformats.org/officeDocument/2006/relationships/customXml" Target="../ink/ink3324.xml"/><Relationship Id="rId40" Type="http://schemas.openxmlformats.org/officeDocument/2006/relationships/image" Target="../media/image2988.png"/><Relationship Id="rId4" Type="http://schemas.openxmlformats.org/officeDocument/2006/relationships/image" Target="../media/image2971.png"/><Relationship Id="rId39" Type="http://schemas.openxmlformats.org/officeDocument/2006/relationships/customXml" Target="../ink/ink3323.xml"/><Relationship Id="rId38" Type="http://schemas.openxmlformats.org/officeDocument/2006/relationships/image" Target="../media/image2987.png"/><Relationship Id="rId37" Type="http://schemas.openxmlformats.org/officeDocument/2006/relationships/customXml" Target="../ink/ink3322.xml"/><Relationship Id="rId36" Type="http://schemas.openxmlformats.org/officeDocument/2006/relationships/image" Target="../media/image2986.png"/><Relationship Id="rId35" Type="http://schemas.openxmlformats.org/officeDocument/2006/relationships/customXml" Target="../ink/ink3321.xml"/><Relationship Id="rId34" Type="http://schemas.openxmlformats.org/officeDocument/2006/relationships/image" Target="../media/image2985.png"/><Relationship Id="rId33" Type="http://schemas.openxmlformats.org/officeDocument/2006/relationships/customXml" Target="../ink/ink3320.xml"/><Relationship Id="rId32" Type="http://schemas.openxmlformats.org/officeDocument/2006/relationships/image" Target="../media/image2984.png"/><Relationship Id="rId31" Type="http://schemas.openxmlformats.org/officeDocument/2006/relationships/customXml" Target="../ink/ink3319.xml"/><Relationship Id="rId30" Type="http://schemas.openxmlformats.org/officeDocument/2006/relationships/image" Target="../media/image2983.png"/><Relationship Id="rId3" Type="http://schemas.openxmlformats.org/officeDocument/2006/relationships/customXml" Target="../ink/ink3305.xml"/><Relationship Id="rId29" Type="http://schemas.openxmlformats.org/officeDocument/2006/relationships/customXml" Target="../ink/ink3318.xml"/><Relationship Id="rId28" Type="http://schemas.openxmlformats.org/officeDocument/2006/relationships/image" Target="../media/image2982.png"/><Relationship Id="rId279" Type="http://schemas.openxmlformats.org/officeDocument/2006/relationships/vmlDrawing" Target="../drawings/vmlDrawing2.vml"/><Relationship Id="rId278" Type="http://schemas.openxmlformats.org/officeDocument/2006/relationships/slideLayout" Target="../slideLayouts/slideLayout2.xml"/><Relationship Id="rId277" Type="http://schemas.openxmlformats.org/officeDocument/2006/relationships/tags" Target="../tags/tag103.xml"/><Relationship Id="rId276" Type="http://schemas.openxmlformats.org/officeDocument/2006/relationships/customXml" Target="../ink/ink3447.xml"/><Relationship Id="rId275" Type="http://schemas.openxmlformats.org/officeDocument/2006/relationships/customXml" Target="../ink/ink3446.xml"/><Relationship Id="rId274" Type="http://schemas.openxmlformats.org/officeDocument/2006/relationships/image" Target="../media/image2969.emf"/><Relationship Id="rId273" Type="http://schemas.openxmlformats.org/officeDocument/2006/relationships/oleObject" Target="../embeddings/oleObject2.bin"/><Relationship Id="rId272" Type="http://schemas.openxmlformats.org/officeDocument/2006/relationships/image" Target="../media/image3097.png"/><Relationship Id="rId271" Type="http://schemas.openxmlformats.org/officeDocument/2006/relationships/customXml" Target="../ink/ink3445.xml"/><Relationship Id="rId270" Type="http://schemas.openxmlformats.org/officeDocument/2006/relationships/image" Target="../media/image3096.png"/><Relationship Id="rId27" Type="http://schemas.openxmlformats.org/officeDocument/2006/relationships/customXml" Target="../ink/ink3317.xml"/><Relationship Id="rId269" Type="http://schemas.openxmlformats.org/officeDocument/2006/relationships/customXml" Target="../ink/ink3444.xml"/><Relationship Id="rId268" Type="http://schemas.openxmlformats.org/officeDocument/2006/relationships/image" Target="../media/image3095.png"/><Relationship Id="rId267" Type="http://schemas.openxmlformats.org/officeDocument/2006/relationships/customXml" Target="../ink/ink3443.xml"/><Relationship Id="rId266" Type="http://schemas.openxmlformats.org/officeDocument/2006/relationships/image" Target="../media/image3094.png"/><Relationship Id="rId265" Type="http://schemas.openxmlformats.org/officeDocument/2006/relationships/customXml" Target="../ink/ink3442.xml"/><Relationship Id="rId264" Type="http://schemas.openxmlformats.org/officeDocument/2006/relationships/image" Target="../media/image3093.png"/><Relationship Id="rId263" Type="http://schemas.openxmlformats.org/officeDocument/2006/relationships/customXml" Target="../ink/ink3441.xml"/><Relationship Id="rId262" Type="http://schemas.openxmlformats.org/officeDocument/2006/relationships/image" Target="../media/image3092.png"/><Relationship Id="rId261" Type="http://schemas.openxmlformats.org/officeDocument/2006/relationships/customXml" Target="../ink/ink3440.xml"/><Relationship Id="rId260" Type="http://schemas.openxmlformats.org/officeDocument/2006/relationships/customXml" Target="../ink/ink3439.xml"/><Relationship Id="rId26" Type="http://schemas.openxmlformats.org/officeDocument/2006/relationships/image" Target="../media/image2981.png"/><Relationship Id="rId259" Type="http://schemas.openxmlformats.org/officeDocument/2006/relationships/image" Target="../media/image3091.png"/><Relationship Id="rId258" Type="http://schemas.openxmlformats.org/officeDocument/2006/relationships/customXml" Target="../ink/ink3438.xml"/><Relationship Id="rId257" Type="http://schemas.openxmlformats.org/officeDocument/2006/relationships/image" Target="../media/image3090.png"/><Relationship Id="rId256" Type="http://schemas.openxmlformats.org/officeDocument/2006/relationships/customXml" Target="../ink/ink3437.xml"/><Relationship Id="rId255" Type="http://schemas.openxmlformats.org/officeDocument/2006/relationships/image" Target="../media/image3089.png"/><Relationship Id="rId254" Type="http://schemas.openxmlformats.org/officeDocument/2006/relationships/customXml" Target="../ink/ink3436.xml"/><Relationship Id="rId253" Type="http://schemas.openxmlformats.org/officeDocument/2006/relationships/image" Target="../media/image3088.png"/><Relationship Id="rId252" Type="http://schemas.openxmlformats.org/officeDocument/2006/relationships/customXml" Target="../ink/ink3435.xml"/><Relationship Id="rId251" Type="http://schemas.openxmlformats.org/officeDocument/2006/relationships/image" Target="../media/image3087.png"/><Relationship Id="rId250" Type="http://schemas.openxmlformats.org/officeDocument/2006/relationships/customXml" Target="../ink/ink3434.xml"/><Relationship Id="rId25" Type="http://schemas.openxmlformats.org/officeDocument/2006/relationships/customXml" Target="../ink/ink3316.xml"/><Relationship Id="rId249" Type="http://schemas.openxmlformats.org/officeDocument/2006/relationships/image" Target="../media/image848.png"/><Relationship Id="rId248" Type="http://schemas.openxmlformats.org/officeDocument/2006/relationships/customXml" Target="../ink/ink3433.xml"/><Relationship Id="rId247" Type="http://schemas.openxmlformats.org/officeDocument/2006/relationships/image" Target="../media/image3086.png"/><Relationship Id="rId246" Type="http://schemas.openxmlformats.org/officeDocument/2006/relationships/customXml" Target="../ink/ink3432.xml"/><Relationship Id="rId245" Type="http://schemas.openxmlformats.org/officeDocument/2006/relationships/customXml" Target="../ink/ink3431.xml"/><Relationship Id="rId244" Type="http://schemas.openxmlformats.org/officeDocument/2006/relationships/image" Target="../media/image3085.png"/><Relationship Id="rId243" Type="http://schemas.openxmlformats.org/officeDocument/2006/relationships/customXml" Target="../ink/ink3430.xml"/><Relationship Id="rId242" Type="http://schemas.openxmlformats.org/officeDocument/2006/relationships/image" Target="../media/image3084.png"/><Relationship Id="rId241" Type="http://schemas.openxmlformats.org/officeDocument/2006/relationships/customXml" Target="../ink/ink3429.xml"/><Relationship Id="rId240" Type="http://schemas.openxmlformats.org/officeDocument/2006/relationships/image" Target="../media/image3083.png"/><Relationship Id="rId24" Type="http://schemas.openxmlformats.org/officeDocument/2006/relationships/image" Target="../media/image18.png"/><Relationship Id="rId239" Type="http://schemas.openxmlformats.org/officeDocument/2006/relationships/customXml" Target="../ink/ink3428.xml"/><Relationship Id="rId238" Type="http://schemas.openxmlformats.org/officeDocument/2006/relationships/image" Target="../media/image3082.png"/><Relationship Id="rId237" Type="http://schemas.openxmlformats.org/officeDocument/2006/relationships/customXml" Target="../ink/ink3427.xml"/><Relationship Id="rId236" Type="http://schemas.openxmlformats.org/officeDocument/2006/relationships/image" Target="../media/image3081.png"/><Relationship Id="rId235" Type="http://schemas.openxmlformats.org/officeDocument/2006/relationships/customXml" Target="../ink/ink3426.xml"/><Relationship Id="rId234" Type="http://schemas.openxmlformats.org/officeDocument/2006/relationships/image" Target="../media/image3080.png"/><Relationship Id="rId233" Type="http://schemas.openxmlformats.org/officeDocument/2006/relationships/customXml" Target="../ink/ink3425.xml"/><Relationship Id="rId232" Type="http://schemas.openxmlformats.org/officeDocument/2006/relationships/image" Target="../media/image3079.png"/><Relationship Id="rId231" Type="http://schemas.openxmlformats.org/officeDocument/2006/relationships/customXml" Target="../ink/ink3424.xml"/><Relationship Id="rId230" Type="http://schemas.openxmlformats.org/officeDocument/2006/relationships/image" Target="../media/image3078.png"/><Relationship Id="rId23" Type="http://schemas.openxmlformats.org/officeDocument/2006/relationships/customXml" Target="../ink/ink3315.xml"/><Relationship Id="rId229" Type="http://schemas.openxmlformats.org/officeDocument/2006/relationships/customXml" Target="../ink/ink3423.xml"/><Relationship Id="rId228" Type="http://schemas.openxmlformats.org/officeDocument/2006/relationships/image" Target="../media/image3077.png"/><Relationship Id="rId227" Type="http://schemas.openxmlformats.org/officeDocument/2006/relationships/customXml" Target="../ink/ink3422.xml"/><Relationship Id="rId226" Type="http://schemas.openxmlformats.org/officeDocument/2006/relationships/image" Target="../media/image3076.png"/><Relationship Id="rId225" Type="http://schemas.openxmlformats.org/officeDocument/2006/relationships/customXml" Target="../ink/ink3421.xml"/><Relationship Id="rId224" Type="http://schemas.openxmlformats.org/officeDocument/2006/relationships/image" Target="../media/image3075.png"/><Relationship Id="rId223" Type="http://schemas.openxmlformats.org/officeDocument/2006/relationships/customXml" Target="../ink/ink3420.xml"/><Relationship Id="rId222" Type="http://schemas.openxmlformats.org/officeDocument/2006/relationships/image" Target="../media/image3074.png"/><Relationship Id="rId221" Type="http://schemas.openxmlformats.org/officeDocument/2006/relationships/customXml" Target="../ink/ink3419.xml"/><Relationship Id="rId220" Type="http://schemas.openxmlformats.org/officeDocument/2006/relationships/image" Target="../media/image3073.png"/><Relationship Id="rId22" Type="http://schemas.openxmlformats.org/officeDocument/2006/relationships/image" Target="../media/image2980.png"/><Relationship Id="rId219" Type="http://schemas.openxmlformats.org/officeDocument/2006/relationships/customXml" Target="../ink/ink3418.xml"/><Relationship Id="rId218" Type="http://schemas.openxmlformats.org/officeDocument/2006/relationships/image" Target="../media/image3072.png"/><Relationship Id="rId217" Type="http://schemas.openxmlformats.org/officeDocument/2006/relationships/customXml" Target="../ink/ink3417.xml"/><Relationship Id="rId216" Type="http://schemas.openxmlformats.org/officeDocument/2006/relationships/image" Target="../media/image3071.png"/><Relationship Id="rId215" Type="http://schemas.openxmlformats.org/officeDocument/2006/relationships/customXml" Target="../ink/ink3416.xml"/><Relationship Id="rId214" Type="http://schemas.openxmlformats.org/officeDocument/2006/relationships/image" Target="../media/image3070.png"/><Relationship Id="rId213" Type="http://schemas.openxmlformats.org/officeDocument/2006/relationships/customXml" Target="../ink/ink3415.xml"/><Relationship Id="rId212" Type="http://schemas.openxmlformats.org/officeDocument/2006/relationships/image" Target="../media/image3069.png"/><Relationship Id="rId211" Type="http://schemas.openxmlformats.org/officeDocument/2006/relationships/customXml" Target="../ink/ink3414.xml"/><Relationship Id="rId210" Type="http://schemas.openxmlformats.org/officeDocument/2006/relationships/image" Target="../media/image3068.png"/><Relationship Id="rId21" Type="http://schemas.openxmlformats.org/officeDocument/2006/relationships/customXml" Target="../ink/ink3314.xml"/><Relationship Id="rId209" Type="http://schemas.openxmlformats.org/officeDocument/2006/relationships/customXml" Target="../ink/ink3413.xml"/><Relationship Id="rId208" Type="http://schemas.openxmlformats.org/officeDocument/2006/relationships/image" Target="../media/image3067.png"/><Relationship Id="rId207" Type="http://schemas.openxmlformats.org/officeDocument/2006/relationships/customXml" Target="../ink/ink3412.xml"/><Relationship Id="rId206" Type="http://schemas.openxmlformats.org/officeDocument/2006/relationships/image" Target="../media/image3066.png"/><Relationship Id="rId205" Type="http://schemas.openxmlformats.org/officeDocument/2006/relationships/customXml" Target="../ink/ink3411.xml"/><Relationship Id="rId204" Type="http://schemas.openxmlformats.org/officeDocument/2006/relationships/image" Target="../media/image3065.png"/><Relationship Id="rId203" Type="http://schemas.openxmlformats.org/officeDocument/2006/relationships/customXml" Target="../ink/ink3410.xml"/><Relationship Id="rId202" Type="http://schemas.openxmlformats.org/officeDocument/2006/relationships/image" Target="../media/image3064.png"/><Relationship Id="rId201" Type="http://schemas.openxmlformats.org/officeDocument/2006/relationships/customXml" Target="../ink/ink3409.xml"/><Relationship Id="rId200" Type="http://schemas.openxmlformats.org/officeDocument/2006/relationships/image" Target="../media/image3063.png"/><Relationship Id="rId20" Type="http://schemas.openxmlformats.org/officeDocument/2006/relationships/image" Target="../media/image2979.png"/><Relationship Id="rId2" Type="http://schemas.openxmlformats.org/officeDocument/2006/relationships/image" Target="../media/image2970.png"/><Relationship Id="rId199" Type="http://schemas.openxmlformats.org/officeDocument/2006/relationships/customXml" Target="../ink/ink3408.xml"/><Relationship Id="rId198" Type="http://schemas.openxmlformats.org/officeDocument/2006/relationships/image" Target="../media/image3062.png"/><Relationship Id="rId197" Type="http://schemas.openxmlformats.org/officeDocument/2006/relationships/customXml" Target="../ink/ink3407.xml"/><Relationship Id="rId196" Type="http://schemas.openxmlformats.org/officeDocument/2006/relationships/customXml" Target="../ink/ink3406.xml"/><Relationship Id="rId195" Type="http://schemas.openxmlformats.org/officeDocument/2006/relationships/image" Target="../media/image3061.png"/><Relationship Id="rId194" Type="http://schemas.openxmlformats.org/officeDocument/2006/relationships/customXml" Target="../ink/ink3405.xml"/><Relationship Id="rId193" Type="http://schemas.openxmlformats.org/officeDocument/2006/relationships/customXml" Target="../ink/ink3404.xml"/><Relationship Id="rId192" Type="http://schemas.openxmlformats.org/officeDocument/2006/relationships/image" Target="../media/image3060.png"/><Relationship Id="rId191" Type="http://schemas.openxmlformats.org/officeDocument/2006/relationships/customXml" Target="../ink/ink3403.xml"/><Relationship Id="rId190" Type="http://schemas.openxmlformats.org/officeDocument/2006/relationships/image" Target="../media/image3059.png"/><Relationship Id="rId19" Type="http://schemas.openxmlformats.org/officeDocument/2006/relationships/customXml" Target="../ink/ink3313.xml"/><Relationship Id="rId189" Type="http://schemas.openxmlformats.org/officeDocument/2006/relationships/customXml" Target="../ink/ink3402.xml"/><Relationship Id="rId188" Type="http://schemas.openxmlformats.org/officeDocument/2006/relationships/image" Target="../media/image3058.png"/><Relationship Id="rId187" Type="http://schemas.openxmlformats.org/officeDocument/2006/relationships/customXml" Target="../ink/ink3401.xml"/><Relationship Id="rId186" Type="http://schemas.openxmlformats.org/officeDocument/2006/relationships/image" Target="../media/image3057.png"/><Relationship Id="rId185" Type="http://schemas.openxmlformats.org/officeDocument/2006/relationships/customXml" Target="../ink/ink3400.xml"/><Relationship Id="rId184" Type="http://schemas.openxmlformats.org/officeDocument/2006/relationships/image" Target="../media/image3056.png"/><Relationship Id="rId183" Type="http://schemas.openxmlformats.org/officeDocument/2006/relationships/customXml" Target="../ink/ink3399.xml"/><Relationship Id="rId182" Type="http://schemas.openxmlformats.org/officeDocument/2006/relationships/image" Target="../media/image3055.png"/><Relationship Id="rId181" Type="http://schemas.openxmlformats.org/officeDocument/2006/relationships/customXml" Target="../ink/ink3398.xml"/><Relationship Id="rId180" Type="http://schemas.openxmlformats.org/officeDocument/2006/relationships/image" Target="../media/image3054.png"/><Relationship Id="rId18" Type="http://schemas.openxmlformats.org/officeDocument/2006/relationships/image" Target="../media/image2978.png"/><Relationship Id="rId179" Type="http://schemas.openxmlformats.org/officeDocument/2006/relationships/customXml" Target="../ink/ink3397.xml"/><Relationship Id="rId178" Type="http://schemas.openxmlformats.org/officeDocument/2006/relationships/image" Target="../media/image3053.png"/><Relationship Id="rId177" Type="http://schemas.openxmlformats.org/officeDocument/2006/relationships/customXml" Target="../ink/ink3396.xml"/><Relationship Id="rId176" Type="http://schemas.openxmlformats.org/officeDocument/2006/relationships/image" Target="../media/image3052.png"/><Relationship Id="rId175" Type="http://schemas.openxmlformats.org/officeDocument/2006/relationships/customXml" Target="../ink/ink3395.xml"/><Relationship Id="rId174" Type="http://schemas.openxmlformats.org/officeDocument/2006/relationships/image" Target="../media/image3051.png"/><Relationship Id="rId173" Type="http://schemas.openxmlformats.org/officeDocument/2006/relationships/customXml" Target="../ink/ink3394.xml"/><Relationship Id="rId172" Type="http://schemas.openxmlformats.org/officeDocument/2006/relationships/customXml" Target="../ink/ink3393.xml"/><Relationship Id="rId171" Type="http://schemas.openxmlformats.org/officeDocument/2006/relationships/image" Target="../media/image3050.png"/><Relationship Id="rId170" Type="http://schemas.openxmlformats.org/officeDocument/2006/relationships/customXml" Target="../ink/ink3392.xml"/><Relationship Id="rId17" Type="http://schemas.openxmlformats.org/officeDocument/2006/relationships/customXml" Target="../ink/ink3312.xml"/><Relationship Id="rId169" Type="http://schemas.openxmlformats.org/officeDocument/2006/relationships/image" Target="../media/image3049.png"/><Relationship Id="rId168" Type="http://schemas.openxmlformats.org/officeDocument/2006/relationships/customXml" Target="../ink/ink3391.xml"/><Relationship Id="rId167" Type="http://schemas.openxmlformats.org/officeDocument/2006/relationships/image" Target="../media/image3048.png"/><Relationship Id="rId166" Type="http://schemas.openxmlformats.org/officeDocument/2006/relationships/customXml" Target="../ink/ink3390.xml"/><Relationship Id="rId165" Type="http://schemas.openxmlformats.org/officeDocument/2006/relationships/image" Target="../media/image3047.png"/><Relationship Id="rId164" Type="http://schemas.openxmlformats.org/officeDocument/2006/relationships/customXml" Target="../ink/ink3389.xml"/><Relationship Id="rId163" Type="http://schemas.openxmlformats.org/officeDocument/2006/relationships/image" Target="../media/image3046.png"/><Relationship Id="rId162" Type="http://schemas.openxmlformats.org/officeDocument/2006/relationships/customXml" Target="../ink/ink3388.xml"/><Relationship Id="rId161" Type="http://schemas.openxmlformats.org/officeDocument/2006/relationships/customXml" Target="../ink/ink3387.xml"/><Relationship Id="rId160" Type="http://schemas.openxmlformats.org/officeDocument/2006/relationships/image" Target="../media/image3045.png"/><Relationship Id="rId16" Type="http://schemas.openxmlformats.org/officeDocument/2006/relationships/image" Target="../media/image2977.png"/><Relationship Id="rId159" Type="http://schemas.openxmlformats.org/officeDocument/2006/relationships/customXml" Target="../ink/ink3386.xml"/><Relationship Id="rId158" Type="http://schemas.openxmlformats.org/officeDocument/2006/relationships/image" Target="../media/image3044.png"/><Relationship Id="rId157" Type="http://schemas.openxmlformats.org/officeDocument/2006/relationships/customXml" Target="../ink/ink3385.xml"/><Relationship Id="rId156" Type="http://schemas.openxmlformats.org/officeDocument/2006/relationships/image" Target="../media/image3043.png"/><Relationship Id="rId155" Type="http://schemas.openxmlformats.org/officeDocument/2006/relationships/customXml" Target="../ink/ink3384.xml"/><Relationship Id="rId154" Type="http://schemas.openxmlformats.org/officeDocument/2006/relationships/image" Target="../media/image3042.png"/><Relationship Id="rId153" Type="http://schemas.openxmlformats.org/officeDocument/2006/relationships/customXml" Target="../ink/ink3383.xml"/><Relationship Id="rId152" Type="http://schemas.openxmlformats.org/officeDocument/2006/relationships/image" Target="../media/image3041.png"/><Relationship Id="rId151" Type="http://schemas.openxmlformats.org/officeDocument/2006/relationships/customXml" Target="../ink/ink3382.xml"/><Relationship Id="rId150" Type="http://schemas.openxmlformats.org/officeDocument/2006/relationships/customXml" Target="../ink/ink3381.xml"/><Relationship Id="rId15" Type="http://schemas.openxmlformats.org/officeDocument/2006/relationships/customXml" Target="../ink/ink3311.xml"/><Relationship Id="rId149" Type="http://schemas.openxmlformats.org/officeDocument/2006/relationships/image" Target="../media/image3040.png"/><Relationship Id="rId148" Type="http://schemas.openxmlformats.org/officeDocument/2006/relationships/customXml" Target="../ink/ink3380.xml"/><Relationship Id="rId147" Type="http://schemas.openxmlformats.org/officeDocument/2006/relationships/customXml" Target="../ink/ink3379.xml"/><Relationship Id="rId146" Type="http://schemas.openxmlformats.org/officeDocument/2006/relationships/image" Target="../media/image3039.png"/><Relationship Id="rId145" Type="http://schemas.openxmlformats.org/officeDocument/2006/relationships/customXml" Target="../ink/ink3378.xml"/><Relationship Id="rId144" Type="http://schemas.openxmlformats.org/officeDocument/2006/relationships/image" Target="../media/image3038.png"/><Relationship Id="rId143" Type="http://schemas.openxmlformats.org/officeDocument/2006/relationships/customXml" Target="../ink/ink3377.xml"/><Relationship Id="rId142" Type="http://schemas.openxmlformats.org/officeDocument/2006/relationships/image" Target="../media/image3037.png"/><Relationship Id="rId141" Type="http://schemas.openxmlformats.org/officeDocument/2006/relationships/customXml" Target="../ink/ink3376.xml"/><Relationship Id="rId140" Type="http://schemas.openxmlformats.org/officeDocument/2006/relationships/image" Target="../media/image3036.png"/><Relationship Id="rId14" Type="http://schemas.openxmlformats.org/officeDocument/2006/relationships/image" Target="../media/image2976.png"/><Relationship Id="rId139" Type="http://schemas.openxmlformats.org/officeDocument/2006/relationships/customXml" Target="../ink/ink3375.xml"/><Relationship Id="rId138" Type="http://schemas.openxmlformats.org/officeDocument/2006/relationships/image" Target="../media/image3035.png"/><Relationship Id="rId137" Type="http://schemas.openxmlformats.org/officeDocument/2006/relationships/customXml" Target="../ink/ink3374.xml"/><Relationship Id="rId136" Type="http://schemas.openxmlformats.org/officeDocument/2006/relationships/image" Target="../media/image3034.png"/><Relationship Id="rId135" Type="http://schemas.openxmlformats.org/officeDocument/2006/relationships/customXml" Target="../ink/ink3373.xml"/><Relationship Id="rId134" Type="http://schemas.openxmlformats.org/officeDocument/2006/relationships/customXml" Target="../ink/ink3372.xml"/><Relationship Id="rId133" Type="http://schemas.openxmlformats.org/officeDocument/2006/relationships/image" Target="../media/image3033.png"/><Relationship Id="rId132" Type="http://schemas.openxmlformats.org/officeDocument/2006/relationships/customXml" Target="../ink/ink3371.xml"/><Relationship Id="rId131" Type="http://schemas.openxmlformats.org/officeDocument/2006/relationships/customXml" Target="../ink/ink3370.xml"/><Relationship Id="rId130" Type="http://schemas.openxmlformats.org/officeDocument/2006/relationships/customXml" Target="../ink/ink3369.xml"/><Relationship Id="rId13" Type="http://schemas.openxmlformats.org/officeDocument/2006/relationships/customXml" Target="../ink/ink3310.xml"/><Relationship Id="rId129" Type="http://schemas.openxmlformats.org/officeDocument/2006/relationships/image" Target="../media/image3032.png"/><Relationship Id="rId128" Type="http://schemas.openxmlformats.org/officeDocument/2006/relationships/customXml" Target="../ink/ink3368.xml"/><Relationship Id="rId127" Type="http://schemas.openxmlformats.org/officeDocument/2006/relationships/image" Target="../media/image3031.png"/><Relationship Id="rId126" Type="http://schemas.openxmlformats.org/officeDocument/2006/relationships/customXml" Target="../ink/ink3367.xml"/><Relationship Id="rId125" Type="http://schemas.openxmlformats.org/officeDocument/2006/relationships/image" Target="../media/image3030.png"/><Relationship Id="rId124" Type="http://schemas.openxmlformats.org/officeDocument/2006/relationships/customXml" Target="../ink/ink3366.xml"/><Relationship Id="rId123" Type="http://schemas.openxmlformats.org/officeDocument/2006/relationships/image" Target="../media/image3029.png"/><Relationship Id="rId122" Type="http://schemas.openxmlformats.org/officeDocument/2006/relationships/customXml" Target="../ink/ink3365.xml"/><Relationship Id="rId121" Type="http://schemas.openxmlformats.org/officeDocument/2006/relationships/image" Target="../media/image3028.png"/><Relationship Id="rId120" Type="http://schemas.openxmlformats.org/officeDocument/2006/relationships/customXml" Target="../ink/ink3364.xml"/><Relationship Id="rId12" Type="http://schemas.openxmlformats.org/officeDocument/2006/relationships/image" Target="../media/image2975.png"/><Relationship Id="rId119" Type="http://schemas.openxmlformats.org/officeDocument/2006/relationships/image" Target="../media/image3027.png"/><Relationship Id="rId118" Type="http://schemas.openxmlformats.org/officeDocument/2006/relationships/customXml" Target="../ink/ink3363.xml"/><Relationship Id="rId117" Type="http://schemas.openxmlformats.org/officeDocument/2006/relationships/image" Target="../media/image3026.png"/><Relationship Id="rId116" Type="http://schemas.openxmlformats.org/officeDocument/2006/relationships/customXml" Target="../ink/ink3362.xml"/><Relationship Id="rId115" Type="http://schemas.openxmlformats.org/officeDocument/2006/relationships/customXml" Target="../ink/ink3361.xml"/><Relationship Id="rId114" Type="http://schemas.openxmlformats.org/officeDocument/2006/relationships/image" Target="../media/image3025.png"/><Relationship Id="rId113" Type="http://schemas.openxmlformats.org/officeDocument/2006/relationships/customXml" Target="../ink/ink3360.xml"/><Relationship Id="rId112" Type="http://schemas.openxmlformats.org/officeDocument/2006/relationships/image" Target="../media/image3024.png"/><Relationship Id="rId111" Type="http://schemas.openxmlformats.org/officeDocument/2006/relationships/customXml" Target="../ink/ink3359.xml"/><Relationship Id="rId110" Type="http://schemas.openxmlformats.org/officeDocument/2006/relationships/image" Target="../media/image3023.png"/><Relationship Id="rId11" Type="http://schemas.openxmlformats.org/officeDocument/2006/relationships/customXml" Target="../ink/ink3309.xml"/><Relationship Id="rId109" Type="http://schemas.openxmlformats.org/officeDocument/2006/relationships/customXml" Target="../ink/ink3358.xml"/><Relationship Id="rId108" Type="http://schemas.openxmlformats.org/officeDocument/2006/relationships/image" Target="../media/image3022.png"/><Relationship Id="rId107" Type="http://schemas.openxmlformats.org/officeDocument/2006/relationships/customXml" Target="../ink/ink3357.xml"/><Relationship Id="rId106" Type="http://schemas.openxmlformats.org/officeDocument/2006/relationships/image" Target="../media/image3021.png"/><Relationship Id="rId105" Type="http://schemas.openxmlformats.org/officeDocument/2006/relationships/customXml" Target="../ink/ink3356.xml"/><Relationship Id="rId104" Type="http://schemas.openxmlformats.org/officeDocument/2006/relationships/image" Target="../media/image3020.png"/><Relationship Id="rId103" Type="http://schemas.openxmlformats.org/officeDocument/2006/relationships/customXml" Target="../ink/ink3355.xml"/><Relationship Id="rId102" Type="http://schemas.openxmlformats.org/officeDocument/2006/relationships/image" Target="../media/image3019.png"/><Relationship Id="rId101" Type="http://schemas.openxmlformats.org/officeDocument/2006/relationships/customXml" Target="../ink/ink3354.xml"/><Relationship Id="rId100" Type="http://schemas.openxmlformats.org/officeDocument/2006/relationships/image" Target="../media/image3018.png"/><Relationship Id="rId10" Type="http://schemas.openxmlformats.org/officeDocument/2006/relationships/image" Target="../media/image2974.png"/><Relationship Id="rId1" Type="http://schemas.openxmlformats.org/officeDocument/2006/relationships/customXml" Target="../ink/ink3304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98.xml"/><Relationship Id="rId98" Type="http://schemas.openxmlformats.org/officeDocument/2006/relationships/image" Target="../media/image3144.png"/><Relationship Id="rId97" Type="http://schemas.openxmlformats.org/officeDocument/2006/relationships/customXml" Target="../ink/ink3497.xml"/><Relationship Id="rId96" Type="http://schemas.openxmlformats.org/officeDocument/2006/relationships/image" Target="../media/image3143.png"/><Relationship Id="rId95" Type="http://schemas.openxmlformats.org/officeDocument/2006/relationships/customXml" Target="../ink/ink3496.xml"/><Relationship Id="rId94" Type="http://schemas.openxmlformats.org/officeDocument/2006/relationships/image" Target="../media/image3142.png"/><Relationship Id="rId93" Type="http://schemas.openxmlformats.org/officeDocument/2006/relationships/customXml" Target="../ink/ink3495.xml"/><Relationship Id="rId92" Type="http://schemas.openxmlformats.org/officeDocument/2006/relationships/image" Target="../media/image3141.png"/><Relationship Id="rId91" Type="http://schemas.openxmlformats.org/officeDocument/2006/relationships/customXml" Target="../ink/ink3494.xml"/><Relationship Id="rId90" Type="http://schemas.openxmlformats.org/officeDocument/2006/relationships/image" Target="../media/image3140.png"/><Relationship Id="rId9" Type="http://schemas.openxmlformats.org/officeDocument/2006/relationships/customXml" Target="../ink/ink3452.xml"/><Relationship Id="rId89" Type="http://schemas.openxmlformats.org/officeDocument/2006/relationships/customXml" Target="../ink/ink3493.xml"/><Relationship Id="rId88" Type="http://schemas.openxmlformats.org/officeDocument/2006/relationships/image" Target="../media/image3139.png"/><Relationship Id="rId87" Type="http://schemas.openxmlformats.org/officeDocument/2006/relationships/customXml" Target="../ink/ink3492.xml"/><Relationship Id="rId86" Type="http://schemas.openxmlformats.org/officeDocument/2006/relationships/image" Target="../media/image3138.png"/><Relationship Id="rId85" Type="http://schemas.openxmlformats.org/officeDocument/2006/relationships/customXml" Target="../ink/ink3491.xml"/><Relationship Id="rId84" Type="http://schemas.openxmlformats.org/officeDocument/2006/relationships/image" Target="../media/image3137.png"/><Relationship Id="rId83" Type="http://schemas.openxmlformats.org/officeDocument/2006/relationships/customXml" Target="../ink/ink3490.xml"/><Relationship Id="rId82" Type="http://schemas.openxmlformats.org/officeDocument/2006/relationships/image" Target="../media/image3136.png"/><Relationship Id="rId81" Type="http://schemas.openxmlformats.org/officeDocument/2006/relationships/customXml" Target="../ink/ink3489.xml"/><Relationship Id="rId80" Type="http://schemas.openxmlformats.org/officeDocument/2006/relationships/image" Target="../media/image3135.png"/><Relationship Id="rId8" Type="http://schemas.openxmlformats.org/officeDocument/2006/relationships/image" Target="../media/image3101.png"/><Relationship Id="rId79" Type="http://schemas.openxmlformats.org/officeDocument/2006/relationships/customXml" Target="../ink/ink3488.xml"/><Relationship Id="rId78" Type="http://schemas.openxmlformats.org/officeDocument/2006/relationships/image" Target="../media/image3134.png"/><Relationship Id="rId77" Type="http://schemas.openxmlformats.org/officeDocument/2006/relationships/customXml" Target="../ink/ink3487.xml"/><Relationship Id="rId76" Type="http://schemas.openxmlformats.org/officeDocument/2006/relationships/image" Target="../media/image3133.png"/><Relationship Id="rId75" Type="http://schemas.openxmlformats.org/officeDocument/2006/relationships/customXml" Target="../ink/ink3486.xml"/><Relationship Id="rId74" Type="http://schemas.openxmlformats.org/officeDocument/2006/relationships/image" Target="../media/image3132.png"/><Relationship Id="rId73" Type="http://schemas.openxmlformats.org/officeDocument/2006/relationships/customXml" Target="../ink/ink3485.xml"/><Relationship Id="rId72" Type="http://schemas.openxmlformats.org/officeDocument/2006/relationships/image" Target="../media/image3131.png"/><Relationship Id="rId71" Type="http://schemas.openxmlformats.org/officeDocument/2006/relationships/customXml" Target="../ink/ink3484.xml"/><Relationship Id="rId70" Type="http://schemas.openxmlformats.org/officeDocument/2006/relationships/image" Target="../media/image3130.png"/><Relationship Id="rId7" Type="http://schemas.openxmlformats.org/officeDocument/2006/relationships/customXml" Target="../ink/ink3451.xml"/><Relationship Id="rId69" Type="http://schemas.openxmlformats.org/officeDocument/2006/relationships/customXml" Target="../ink/ink3483.xml"/><Relationship Id="rId68" Type="http://schemas.openxmlformats.org/officeDocument/2006/relationships/customXml" Target="../ink/ink3482.xml"/><Relationship Id="rId67" Type="http://schemas.openxmlformats.org/officeDocument/2006/relationships/image" Target="../media/image3129.png"/><Relationship Id="rId66" Type="http://schemas.openxmlformats.org/officeDocument/2006/relationships/customXml" Target="../ink/ink3481.xml"/><Relationship Id="rId65" Type="http://schemas.openxmlformats.org/officeDocument/2006/relationships/image" Target="../media/image3128.png"/><Relationship Id="rId64" Type="http://schemas.openxmlformats.org/officeDocument/2006/relationships/customXml" Target="../ink/ink3480.xml"/><Relationship Id="rId63" Type="http://schemas.openxmlformats.org/officeDocument/2006/relationships/image" Target="../media/image3127.png"/><Relationship Id="rId62" Type="http://schemas.openxmlformats.org/officeDocument/2006/relationships/customXml" Target="../ink/ink3479.xml"/><Relationship Id="rId61" Type="http://schemas.openxmlformats.org/officeDocument/2006/relationships/image" Target="../media/image3126.png"/><Relationship Id="rId60" Type="http://schemas.openxmlformats.org/officeDocument/2006/relationships/customXml" Target="../ink/ink3478.xml"/><Relationship Id="rId6" Type="http://schemas.openxmlformats.org/officeDocument/2006/relationships/image" Target="../media/image3100.png"/><Relationship Id="rId59" Type="http://schemas.openxmlformats.org/officeDocument/2006/relationships/image" Target="../media/image3125.png"/><Relationship Id="rId58" Type="http://schemas.openxmlformats.org/officeDocument/2006/relationships/customXml" Target="../ink/ink3477.xml"/><Relationship Id="rId57" Type="http://schemas.openxmlformats.org/officeDocument/2006/relationships/image" Target="../media/image3124.png"/><Relationship Id="rId56" Type="http://schemas.openxmlformats.org/officeDocument/2006/relationships/customXml" Target="../ink/ink3476.xml"/><Relationship Id="rId55" Type="http://schemas.openxmlformats.org/officeDocument/2006/relationships/image" Target="../media/image3123.png"/><Relationship Id="rId54" Type="http://schemas.openxmlformats.org/officeDocument/2006/relationships/customXml" Target="../ink/ink3475.xml"/><Relationship Id="rId53" Type="http://schemas.openxmlformats.org/officeDocument/2006/relationships/customXml" Target="../ink/ink3474.xml"/><Relationship Id="rId52" Type="http://schemas.openxmlformats.org/officeDocument/2006/relationships/image" Target="../media/image3122.png"/><Relationship Id="rId51" Type="http://schemas.openxmlformats.org/officeDocument/2006/relationships/customXml" Target="../ink/ink3473.xml"/><Relationship Id="rId50" Type="http://schemas.openxmlformats.org/officeDocument/2006/relationships/image" Target="../media/image3121.png"/><Relationship Id="rId5" Type="http://schemas.openxmlformats.org/officeDocument/2006/relationships/customXml" Target="../ink/ink3450.xml"/><Relationship Id="rId49" Type="http://schemas.openxmlformats.org/officeDocument/2006/relationships/customXml" Target="../ink/ink3472.xml"/><Relationship Id="rId48" Type="http://schemas.openxmlformats.org/officeDocument/2006/relationships/image" Target="../media/image3120.png"/><Relationship Id="rId47" Type="http://schemas.openxmlformats.org/officeDocument/2006/relationships/customXml" Target="../ink/ink3471.xml"/><Relationship Id="rId46" Type="http://schemas.openxmlformats.org/officeDocument/2006/relationships/image" Target="../media/image3119.png"/><Relationship Id="rId45" Type="http://schemas.openxmlformats.org/officeDocument/2006/relationships/customXml" Target="../ink/ink3470.xml"/><Relationship Id="rId44" Type="http://schemas.openxmlformats.org/officeDocument/2006/relationships/image" Target="../media/image3118.png"/><Relationship Id="rId43" Type="http://schemas.openxmlformats.org/officeDocument/2006/relationships/customXml" Target="../ink/ink3469.xml"/><Relationship Id="rId42" Type="http://schemas.openxmlformats.org/officeDocument/2006/relationships/image" Target="../media/image3117.png"/><Relationship Id="rId41" Type="http://schemas.openxmlformats.org/officeDocument/2006/relationships/customXml" Target="../ink/ink3468.xml"/><Relationship Id="rId40" Type="http://schemas.openxmlformats.org/officeDocument/2006/relationships/image" Target="../media/image3116.png"/><Relationship Id="rId4" Type="http://schemas.openxmlformats.org/officeDocument/2006/relationships/image" Target="../media/image3099.png"/><Relationship Id="rId39" Type="http://schemas.openxmlformats.org/officeDocument/2006/relationships/customXml" Target="../ink/ink3467.xml"/><Relationship Id="rId38" Type="http://schemas.openxmlformats.org/officeDocument/2006/relationships/image" Target="../media/image3115.png"/><Relationship Id="rId37" Type="http://schemas.openxmlformats.org/officeDocument/2006/relationships/customXml" Target="../ink/ink3466.xml"/><Relationship Id="rId36" Type="http://schemas.openxmlformats.org/officeDocument/2006/relationships/image" Target="../media/image3114.png"/><Relationship Id="rId35" Type="http://schemas.openxmlformats.org/officeDocument/2006/relationships/customXml" Target="../ink/ink3465.xml"/><Relationship Id="rId34" Type="http://schemas.openxmlformats.org/officeDocument/2006/relationships/image" Target="../media/image3113.png"/><Relationship Id="rId33" Type="http://schemas.openxmlformats.org/officeDocument/2006/relationships/customXml" Target="../ink/ink3464.xml"/><Relationship Id="rId32" Type="http://schemas.openxmlformats.org/officeDocument/2006/relationships/image" Target="../media/image18.png"/><Relationship Id="rId31" Type="http://schemas.openxmlformats.org/officeDocument/2006/relationships/customXml" Target="../ink/ink3463.xml"/><Relationship Id="rId30" Type="http://schemas.openxmlformats.org/officeDocument/2006/relationships/image" Target="../media/image3112.png"/><Relationship Id="rId3" Type="http://schemas.openxmlformats.org/officeDocument/2006/relationships/customXml" Target="../ink/ink3449.xml"/><Relationship Id="rId29" Type="http://schemas.openxmlformats.org/officeDocument/2006/relationships/customXml" Target="../ink/ink3462.xml"/><Relationship Id="rId28" Type="http://schemas.openxmlformats.org/officeDocument/2006/relationships/image" Target="../media/image3111.png"/><Relationship Id="rId27" Type="http://schemas.openxmlformats.org/officeDocument/2006/relationships/customXml" Target="../ink/ink3461.xml"/><Relationship Id="rId263" Type="http://schemas.openxmlformats.org/officeDocument/2006/relationships/vmlDrawing" Target="../drawings/vmlDrawing3.vml"/><Relationship Id="rId262" Type="http://schemas.openxmlformats.org/officeDocument/2006/relationships/slideLayout" Target="../slideLayouts/slideLayout2.xml"/><Relationship Id="rId261" Type="http://schemas.openxmlformats.org/officeDocument/2006/relationships/tags" Target="../tags/tag104.xml"/><Relationship Id="rId260" Type="http://schemas.openxmlformats.org/officeDocument/2006/relationships/image" Target="../media/image2969.emf"/><Relationship Id="rId26" Type="http://schemas.openxmlformats.org/officeDocument/2006/relationships/image" Target="../media/image3110.png"/><Relationship Id="rId259" Type="http://schemas.openxmlformats.org/officeDocument/2006/relationships/oleObject" Target="../embeddings/oleObject3.bin"/><Relationship Id="rId258" Type="http://schemas.openxmlformats.org/officeDocument/2006/relationships/customXml" Target="../ink/ink3578.xml"/><Relationship Id="rId257" Type="http://schemas.openxmlformats.org/officeDocument/2006/relationships/image" Target="../media/image3223.png"/><Relationship Id="rId256" Type="http://schemas.openxmlformats.org/officeDocument/2006/relationships/customXml" Target="../ink/ink3577.xml"/><Relationship Id="rId255" Type="http://schemas.openxmlformats.org/officeDocument/2006/relationships/image" Target="../media/image3222.png"/><Relationship Id="rId254" Type="http://schemas.openxmlformats.org/officeDocument/2006/relationships/customXml" Target="../ink/ink3576.xml"/><Relationship Id="rId253" Type="http://schemas.openxmlformats.org/officeDocument/2006/relationships/image" Target="../media/image3221.png"/><Relationship Id="rId252" Type="http://schemas.openxmlformats.org/officeDocument/2006/relationships/customXml" Target="../ink/ink3575.xml"/><Relationship Id="rId251" Type="http://schemas.openxmlformats.org/officeDocument/2006/relationships/image" Target="../media/image3220.png"/><Relationship Id="rId250" Type="http://schemas.openxmlformats.org/officeDocument/2006/relationships/customXml" Target="../ink/ink3574.xml"/><Relationship Id="rId25" Type="http://schemas.openxmlformats.org/officeDocument/2006/relationships/customXml" Target="../ink/ink3460.xml"/><Relationship Id="rId249" Type="http://schemas.openxmlformats.org/officeDocument/2006/relationships/image" Target="../media/image3219.png"/><Relationship Id="rId248" Type="http://schemas.openxmlformats.org/officeDocument/2006/relationships/customXml" Target="../ink/ink3573.xml"/><Relationship Id="rId247" Type="http://schemas.openxmlformats.org/officeDocument/2006/relationships/image" Target="../media/image3218.png"/><Relationship Id="rId246" Type="http://schemas.openxmlformats.org/officeDocument/2006/relationships/customXml" Target="../ink/ink3572.xml"/><Relationship Id="rId245" Type="http://schemas.openxmlformats.org/officeDocument/2006/relationships/image" Target="../media/image3217.png"/><Relationship Id="rId244" Type="http://schemas.openxmlformats.org/officeDocument/2006/relationships/customXml" Target="../ink/ink3571.xml"/><Relationship Id="rId243" Type="http://schemas.openxmlformats.org/officeDocument/2006/relationships/image" Target="../media/image3216.png"/><Relationship Id="rId242" Type="http://schemas.openxmlformats.org/officeDocument/2006/relationships/customXml" Target="../ink/ink3570.xml"/><Relationship Id="rId241" Type="http://schemas.openxmlformats.org/officeDocument/2006/relationships/image" Target="../media/image3215.png"/><Relationship Id="rId240" Type="http://schemas.openxmlformats.org/officeDocument/2006/relationships/customXml" Target="../ink/ink3569.xml"/><Relationship Id="rId24" Type="http://schemas.openxmlformats.org/officeDocument/2006/relationships/image" Target="../media/image3109.png"/><Relationship Id="rId239" Type="http://schemas.openxmlformats.org/officeDocument/2006/relationships/image" Target="../media/image3214.png"/><Relationship Id="rId238" Type="http://schemas.openxmlformats.org/officeDocument/2006/relationships/customXml" Target="../ink/ink3568.xml"/><Relationship Id="rId237" Type="http://schemas.openxmlformats.org/officeDocument/2006/relationships/image" Target="../media/image3213.png"/><Relationship Id="rId236" Type="http://schemas.openxmlformats.org/officeDocument/2006/relationships/customXml" Target="../ink/ink3567.xml"/><Relationship Id="rId235" Type="http://schemas.openxmlformats.org/officeDocument/2006/relationships/image" Target="../media/image3212.png"/><Relationship Id="rId234" Type="http://schemas.openxmlformats.org/officeDocument/2006/relationships/customXml" Target="../ink/ink3566.xml"/><Relationship Id="rId233" Type="http://schemas.openxmlformats.org/officeDocument/2006/relationships/image" Target="../media/image3211.png"/><Relationship Id="rId232" Type="http://schemas.openxmlformats.org/officeDocument/2006/relationships/customXml" Target="../ink/ink3565.xml"/><Relationship Id="rId231" Type="http://schemas.openxmlformats.org/officeDocument/2006/relationships/image" Target="../media/image3210.png"/><Relationship Id="rId230" Type="http://schemas.openxmlformats.org/officeDocument/2006/relationships/customXml" Target="../ink/ink3564.xml"/><Relationship Id="rId23" Type="http://schemas.openxmlformats.org/officeDocument/2006/relationships/customXml" Target="../ink/ink3459.xml"/><Relationship Id="rId229" Type="http://schemas.openxmlformats.org/officeDocument/2006/relationships/image" Target="../media/image3209.png"/><Relationship Id="rId228" Type="http://schemas.openxmlformats.org/officeDocument/2006/relationships/customXml" Target="../ink/ink3563.xml"/><Relationship Id="rId227" Type="http://schemas.openxmlformats.org/officeDocument/2006/relationships/image" Target="../media/image3208.png"/><Relationship Id="rId226" Type="http://schemas.openxmlformats.org/officeDocument/2006/relationships/customXml" Target="../ink/ink3562.xml"/><Relationship Id="rId225" Type="http://schemas.openxmlformats.org/officeDocument/2006/relationships/image" Target="../media/image3207.png"/><Relationship Id="rId224" Type="http://schemas.openxmlformats.org/officeDocument/2006/relationships/customXml" Target="../ink/ink3561.xml"/><Relationship Id="rId223" Type="http://schemas.openxmlformats.org/officeDocument/2006/relationships/image" Target="../media/image3206.png"/><Relationship Id="rId222" Type="http://schemas.openxmlformats.org/officeDocument/2006/relationships/customXml" Target="../ink/ink3560.xml"/><Relationship Id="rId221" Type="http://schemas.openxmlformats.org/officeDocument/2006/relationships/image" Target="../media/image3205.png"/><Relationship Id="rId220" Type="http://schemas.openxmlformats.org/officeDocument/2006/relationships/customXml" Target="../ink/ink3559.xml"/><Relationship Id="rId22" Type="http://schemas.openxmlformats.org/officeDocument/2006/relationships/image" Target="../media/image3108.png"/><Relationship Id="rId219" Type="http://schemas.openxmlformats.org/officeDocument/2006/relationships/image" Target="../media/image3204.png"/><Relationship Id="rId218" Type="http://schemas.openxmlformats.org/officeDocument/2006/relationships/customXml" Target="../ink/ink3558.xml"/><Relationship Id="rId217" Type="http://schemas.openxmlformats.org/officeDocument/2006/relationships/image" Target="../media/image3203.png"/><Relationship Id="rId216" Type="http://schemas.openxmlformats.org/officeDocument/2006/relationships/customXml" Target="../ink/ink3557.xml"/><Relationship Id="rId215" Type="http://schemas.openxmlformats.org/officeDocument/2006/relationships/image" Target="../media/image3202.png"/><Relationship Id="rId214" Type="http://schemas.openxmlformats.org/officeDocument/2006/relationships/customXml" Target="../ink/ink3556.xml"/><Relationship Id="rId213" Type="http://schemas.openxmlformats.org/officeDocument/2006/relationships/image" Target="../media/image3201.png"/><Relationship Id="rId212" Type="http://schemas.openxmlformats.org/officeDocument/2006/relationships/customXml" Target="../ink/ink3555.xml"/><Relationship Id="rId211" Type="http://schemas.openxmlformats.org/officeDocument/2006/relationships/image" Target="../media/image3200.png"/><Relationship Id="rId210" Type="http://schemas.openxmlformats.org/officeDocument/2006/relationships/customXml" Target="../ink/ink3554.xml"/><Relationship Id="rId21" Type="http://schemas.openxmlformats.org/officeDocument/2006/relationships/customXml" Target="../ink/ink3458.xml"/><Relationship Id="rId209" Type="http://schemas.openxmlformats.org/officeDocument/2006/relationships/image" Target="../media/image3199.png"/><Relationship Id="rId208" Type="http://schemas.openxmlformats.org/officeDocument/2006/relationships/customXml" Target="../ink/ink3553.xml"/><Relationship Id="rId207" Type="http://schemas.openxmlformats.org/officeDocument/2006/relationships/image" Target="../media/image3198.png"/><Relationship Id="rId206" Type="http://schemas.openxmlformats.org/officeDocument/2006/relationships/customXml" Target="../ink/ink3552.xml"/><Relationship Id="rId205" Type="http://schemas.openxmlformats.org/officeDocument/2006/relationships/image" Target="../media/image3197.png"/><Relationship Id="rId204" Type="http://schemas.openxmlformats.org/officeDocument/2006/relationships/customXml" Target="../ink/ink3551.xml"/><Relationship Id="rId203" Type="http://schemas.openxmlformats.org/officeDocument/2006/relationships/image" Target="../media/image3196.png"/><Relationship Id="rId202" Type="http://schemas.openxmlformats.org/officeDocument/2006/relationships/customXml" Target="../ink/ink3550.xml"/><Relationship Id="rId201" Type="http://schemas.openxmlformats.org/officeDocument/2006/relationships/image" Target="../media/image3195.png"/><Relationship Id="rId200" Type="http://schemas.openxmlformats.org/officeDocument/2006/relationships/customXml" Target="../ink/ink3549.xml"/><Relationship Id="rId20" Type="http://schemas.openxmlformats.org/officeDocument/2006/relationships/image" Target="../media/image3107.png"/><Relationship Id="rId2" Type="http://schemas.openxmlformats.org/officeDocument/2006/relationships/image" Target="../media/image3098.png"/><Relationship Id="rId199" Type="http://schemas.openxmlformats.org/officeDocument/2006/relationships/image" Target="../media/image3194.png"/><Relationship Id="rId198" Type="http://schemas.openxmlformats.org/officeDocument/2006/relationships/customXml" Target="../ink/ink3548.xml"/><Relationship Id="rId197" Type="http://schemas.openxmlformats.org/officeDocument/2006/relationships/image" Target="../media/image3193.png"/><Relationship Id="rId196" Type="http://schemas.openxmlformats.org/officeDocument/2006/relationships/customXml" Target="../ink/ink3547.xml"/><Relationship Id="rId195" Type="http://schemas.openxmlformats.org/officeDocument/2006/relationships/image" Target="../media/image3192.png"/><Relationship Id="rId194" Type="http://schemas.openxmlformats.org/officeDocument/2006/relationships/customXml" Target="../ink/ink3546.xml"/><Relationship Id="rId193" Type="http://schemas.openxmlformats.org/officeDocument/2006/relationships/image" Target="../media/image3191.png"/><Relationship Id="rId192" Type="http://schemas.openxmlformats.org/officeDocument/2006/relationships/customXml" Target="../ink/ink3545.xml"/><Relationship Id="rId191" Type="http://schemas.openxmlformats.org/officeDocument/2006/relationships/image" Target="../media/image3190.png"/><Relationship Id="rId190" Type="http://schemas.openxmlformats.org/officeDocument/2006/relationships/customXml" Target="../ink/ink3544.xml"/><Relationship Id="rId19" Type="http://schemas.openxmlformats.org/officeDocument/2006/relationships/customXml" Target="../ink/ink3457.xml"/><Relationship Id="rId189" Type="http://schemas.openxmlformats.org/officeDocument/2006/relationships/image" Target="../media/image3189.png"/><Relationship Id="rId188" Type="http://schemas.openxmlformats.org/officeDocument/2006/relationships/customXml" Target="../ink/ink3543.xml"/><Relationship Id="rId187" Type="http://schemas.openxmlformats.org/officeDocument/2006/relationships/image" Target="../media/image3188.png"/><Relationship Id="rId186" Type="http://schemas.openxmlformats.org/officeDocument/2006/relationships/customXml" Target="../ink/ink3542.xml"/><Relationship Id="rId185" Type="http://schemas.openxmlformats.org/officeDocument/2006/relationships/image" Target="../media/image3187.png"/><Relationship Id="rId184" Type="http://schemas.openxmlformats.org/officeDocument/2006/relationships/customXml" Target="../ink/ink3541.xml"/><Relationship Id="rId183" Type="http://schemas.openxmlformats.org/officeDocument/2006/relationships/image" Target="../media/image3186.png"/><Relationship Id="rId182" Type="http://schemas.openxmlformats.org/officeDocument/2006/relationships/customXml" Target="../ink/ink3540.xml"/><Relationship Id="rId181" Type="http://schemas.openxmlformats.org/officeDocument/2006/relationships/image" Target="../media/image3185.png"/><Relationship Id="rId180" Type="http://schemas.openxmlformats.org/officeDocument/2006/relationships/customXml" Target="../ink/ink3539.xml"/><Relationship Id="rId18" Type="http://schemas.openxmlformats.org/officeDocument/2006/relationships/image" Target="../media/image3106.png"/><Relationship Id="rId179" Type="http://schemas.openxmlformats.org/officeDocument/2006/relationships/image" Target="../media/image3184.png"/><Relationship Id="rId178" Type="http://schemas.openxmlformats.org/officeDocument/2006/relationships/customXml" Target="../ink/ink3538.xml"/><Relationship Id="rId177" Type="http://schemas.openxmlformats.org/officeDocument/2006/relationships/image" Target="../media/image3183.png"/><Relationship Id="rId176" Type="http://schemas.openxmlformats.org/officeDocument/2006/relationships/customXml" Target="../ink/ink3537.xml"/><Relationship Id="rId175" Type="http://schemas.openxmlformats.org/officeDocument/2006/relationships/image" Target="../media/image3182.png"/><Relationship Id="rId174" Type="http://schemas.openxmlformats.org/officeDocument/2006/relationships/customXml" Target="../ink/ink3536.xml"/><Relationship Id="rId173" Type="http://schemas.openxmlformats.org/officeDocument/2006/relationships/image" Target="../media/image3181.png"/><Relationship Id="rId172" Type="http://schemas.openxmlformats.org/officeDocument/2006/relationships/customXml" Target="../ink/ink3535.xml"/><Relationship Id="rId171" Type="http://schemas.openxmlformats.org/officeDocument/2006/relationships/image" Target="../media/image3180.png"/><Relationship Id="rId170" Type="http://schemas.openxmlformats.org/officeDocument/2006/relationships/customXml" Target="../ink/ink3534.xml"/><Relationship Id="rId17" Type="http://schemas.openxmlformats.org/officeDocument/2006/relationships/customXml" Target="../ink/ink3456.xml"/><Relationship Id="rId169" Type="http://schemas.openxmlformats.org/officeDocument/2006/relationships/image" Target="../media/image3179.png"/><Relationship Id="rId168" Type="http://schemas.openxmlformats.org/officeDocument/2006/relationships/customXml" Target="../ink/ink3533.xml"/><Relationship Id="rId167" Type="http://schemas.openxmlformats.org/officeDocument/2006/relationships/customXml" Target="../ink/ink3532.xml"/><Relationship Id="rId166" Type="http://schemas.openxmlformats.org/officeDocument/2006/relationships/image" Target="../media/image3178.png"/><Relationship Id="rId165" Type="http://schemas.openxmlformats.org/officeDocument/2006/relationships/customXml" Target="../ink/ink3531.xml"/><Relationship Id="rId164" Type="http://schemas.openxmlformats.org/officeDocument/2006/relationships/image" Target="../media/image3177.png"/><Relationship Id="rId163" Type="http://schemas.openxmlformats.org/officeDocument/2006/relationships/customXml" Target="../ink/ink3530.xml"/><Relationship Id="rId162" Type="http://schemas.openxmlformats.org/officeDocument/2006/relationships/image" Target="../media/image3176.png"/><Relationship Id="rId161" Type="http://schemas.openxmlformats.org/officeDocument/2006/relationships/customXml" Target="../ink/ink3529.xml"/><Relationship Id="rId160" Type="http://schemas.openxmlformats.org/officeDocument/2006/relationships/image" Target="../media/image3175.png"/><Relationship Id="rId16" Type="http://schemas.openxmlformats.org/officeDocument/2006/relationships/image" Target="../media/image3105.png"/><Relationship Id="rId159" Type="http://schemas.openxmlformats.org/officeDocument/2006/relationships/customXml" Target="../ink/ink3528.xml"/><Relationship Id="rId158" Type="http://schemas.openxmlformats.org/officeDocument/2006/relationships/image" Target="../media/image3174.png"/><Relationship Id="rId157" Type="http://schemas.openxmlformats.org/officeDocument/2006/relationships/customXml" Target="../ink/ink3527.xml"/><Relationship Id="rId156" Type="http://schemas.openxmlformats.org/officeDocument/2006/relationships/image" Target="../media/image3173.png"/><Relationship Id="rId155" Type="http://schemas.openxmlformats.org/officeDocument/2006/relationships/customXml" Target="../ink/ink3526.xml"/><Relationship Id="rId154" Type="http://schemas.openxmlformats.org/officeDocument/2006/relationships/image" Target="../media/image3172.png"/><Relationship Id="rId153" Type="http://schemas.openxmlformats.org/officeDocument/2006/relationships/customXml" Target="../ink/ink3525.xml"/><Relationship Id="rId152" Type="http://schemas.openxmlformats.org/officeDocument/2006/relationships/image" Target="../media/image3171.png"/><Relationship Id="rId151" Type="http://schemas.openxmlformats.org/officeDocument/2006/relationships/customXml" Target="../ink/ink3524.xml"/><Relationship Id="rId150" Type="http://schemas.openxmlformats.org/officeDocument/2006/relationships/image" Target="../media/image3170.png"/><Relationship Id="rId15" Type="http://schemas.openxmlformats.org/officeDocument/2006/relationships/customXml" Target="../ink/ink3455.xml"/><Relationship Id="rId149" Type="http://schemas.openxmlformats.org/officeDocument/2006/relationships/customXml" Target="../ink/ink3523.xml"/><Relationship Id="rId148" Type="http://schemas.openxmlformats.org/officeDocument/2006/relationships/image" Target="../media/image3169.png"/><Relationship Id="rId147" Type="http://schemas.openxmlformats.org/officeDocument/2006/relationships/customXml" Target="../ink/ink3522.xml"/><Relationship Id="rId146" Type="http://schemas.openxmlformats.org/officeDocument/2006/relationships/image" Target="../media/image3168.png"/><Relationship Id="rId145" Type="http://schemas.openxmlformats.org/officeDocument/2006/relationships/customXml" Target="../ink/ink3521.xml"/><Relationship Id="rId144" Type="http://schemas.openxmlformats.org/officeDocument/2006/relationships/image" Target="../media/image3167.png"/><Relationship Id="rId143" Type="http://schemas.openxmlformats.org/officeDocument/2006/relationships/customXml" Target="../ink/ink3520.xml"/><Relationship Id="rId142" Type="http://schemas.openxmlformats.org/officeDocument/2006/relationships/image" Target="../media/image3166.png"/><Relationship Id="rId141" Type="http://schemas.openxmlformats.org/officeDocument/2006/relationships/customXml" Target="../ink/ink3519.xml"/><Relationship Id="rId140" Type="http://schemas.openxmlformats.org/officeDocument/2006/relationships/image" Target="../media/image3165.png"/><Relationship Id="rId14" Type="http://schemas.openxmlformats.org/officeDocument/2006/relationships/image" Target="../media/image3104.png"/><Relationship Id="rId139" Type="http://schemas.openxmlformats.org/officeDocument/2006/relationships/customXml" Target="../ink/ink3518.xml"/><Relationship Id="rId138" Type="http://schemas.openxmlformats.org/officeDocument/2006/relationships/image" Target="../media/image3164.png"/><Relationship Id="rId137" Type="http://schemas.openxmlformats.org/officeDocument/2006/relationships/customXml" Target="../ink/ink3517.xml"/><Relationship Id="rId136" Type="http://schemas.openxmlformats.org/officeDocument/2006/relationships/image" Target="../media/image3163.png"/><Relationship Id="rId135" Type="http://schemas.openxmlformats.org/officeDocument/2006/relationships/customXml" Target="../ink/ink3516.xml"/><Relationship Id="rId134" Type="http://schemas.openxmlformats.org/officeDocument/2006/relationships/image" Target="../media/image3162.png"/><Relationship Id="rId133" Type="http://schemas.openxmlformats.org/officeDocument/2006/relationships/customXml" Target="../ink/ink3515.xml"/><Relationship Id="rId132" Type="http://schemas.openxmlformats.org/officeDocument/2006/relationships/image" Target="../media/image3161.png"/><Relationship Id="rId131" Type="http://schemas.openxmlformats.org/officeDocument/2006/relationships/customXml" Target="../ink/ink3514.xml"/><Relationship Id="rId130" Type="http://schemas.openxmlformats.org/officeDocument/2006/relationships/image" Target="../media/image3160.png"/><Relationship Id="rId13" Type="http://schemas.openxmlformats.org/officeDocument/2006/relationships/customXml" Target="../ink/ink3454.xml"/><Relationship Id="rId129" Type="http://schemas.openxmlformats.org/officeDocument/2006/relationships/customXml" Target="../ink/ink3513.xml"/><Relationship Id="rId128" Type="http://schemas.openxmlformats.org/officeDocument/2006/relationships/image" Target="../media/image3159.png"/><Relationship Id="rId127" Type="http://schemas.openxmlformats.org/officeDocument/2006/relationships/customXml" Target="../ink/ink3512.xml"/><Relationship Id="rId126" Type="http://schemas.openxmlformats.org/officeDocument/2006/relationships/image" Target="../media/image3158.png"/><Relationship Id="rId125" Type="http://schemas.openxmlformats.org/officeDocument/2006/relationships/customXml" Target="../ink/ink3511.xml"/><Relationship Id="rId124" Type="http://schemas.openxmlformats.org/officeDocument/2006/relationships/image" Target="../media/image3157.png"/><Relationship Id="rId123" Type="http://schemas.openxmlformats.org/officeDocument/2006/relationships/customXml" Target="../ink/ink3510.xml"/><Relationship Id="rId122" Type="http://schemas.openxmlformats.org/officeDocument/2006/relationships/image" Target="../media/image3156.png"/><Relationship Id="rId121" Type="http://schemas.openxmlformats.org/officeDocument/2006/relationships/customXml" Target="../ink/ink3509.xml"/><Relationship Id="rId120" Type="http://schemas.openxmlformats.org/officeDocument/2006/relationships/image" Target="../media/image3155.png"/><Relationship Id="rId12" Type="http://schemas.openxmlformats.org/officeDocument/2006/relationships/image" Target="../media/image3103.png"/><Relationship Id="rId119" Type="http://schemas.openxmlformats.org/officeDocument/2006/relationships/customXml" Target="../ink/ink3508.xml"/><Relationship Id="rId118" Type="http://schemas.openxmlformats.org/officeDocument/2006/relationships/image" Target="../media/image3154.png"/><Relationship Id="rId117" Type="http://schemas.openxmlformats.org/officeDocument/2006/relationships/customXml" Target="../ink/ink3507.xml"/><Relationship Id="rId116" Type="http://schemas.openxmlformats.org/officeDocument/2006/relationships/image" Target="../media/image3153.png"/><Relationship Id="rId115" Type="http://schemas.openxmlformats.org/officeDocument/2006/relationships/customXml" Target="../ink/ink3506.xml"/><Relationship Id="rId114" Type="http://schemas.openxmlformats.org/officeDocument/2006/relationships/image" Target="../media/image3152.png"/><Relationship Id="rId113" Type="http://schemas.openxmlformats.org/officeDocument/2006/relationships/customXml" Target="../ink/ink3505.xml"/><Relationship Id="rId112" Type="http://schemas.openxmlformats.org/officeDocument/2006/relationships/image" Target="../media/image3151.png"/><Relationship Id="rId111" Type="http://schemas.openxmlformats.org/officeDocument/2006/relationships/customXml" Target="../ink/ink3504.xml"/><Relationship Id="rId110" Type="http://schemas.openxmlformats.org/officeDocument/2006/relationships/image" Target="../media/image3150.png"/><Relationship Id="rId11" Type="http://schemas.openxmlformats.org/officeDocument/2006/relationships/customXml" Target="../ink/ink3453.xml"/><Relationship Id="rId109" Type="http://schemas.openxmlformats.org/officeDocument/2006/relationships/customXml" Target="../ink/ink3503.xml"/><Relationship Id="rId108" Type="http://schemas.openxmlformats.org/officeDocument/2006/relationships/image" Target="../media/image3149.png"/><Relationship Id="rId107" Type="http://schemas.openxmlformats.org/officeDocument/2006/relationships/customXml" Target="../ink/ink3502.xml"/><Relationship Id="rId106" Type="http://schemas.openxmlformats.org/officeDocument/2006/relationships/image" Target="../media/image3148.png"/><Relationship Id="rId105" Type="http://schemas.openxmlformats.org/officeDocument/2006/relationships/customXml" Target="../ink/ink3501.xml"/><Relationship Id="rId104" Type="http://schemas.openxmlformats.org/officeDocument/2006/relationships/image" Target="../media/image3147.png"/><Relationship Id="rId103" Type="http://schemas.openxmlformats.org/officeDocument/2006/relationships/customXml" Target="../ink/ink3500.xml"/><Relationship Id="rId102" Type="http://schemas.openxmlformats.org/officeDocument/2006/relationships/image" Target="../media/image3146.png"/><Relationship Id="rId101" Type="http://schemas.openxmlformats.org/officeDocument/2006/relationships/customXml" Target="../ink/ink3499.xml"/><Relationship Id="rId100" Type="http://schemas.openxmlformats.org/officeDocument/2006/relationships/image" Target="../media/image3145.png"/><Relationship Id="rId10" Type="http://schemas.openxmlformats.org/officeDocument/2006/relationships/image" Target="../media/image3102.png"/><Relationship Id="rId1" Type="http://schemas.openxmlformats.org/officeDocument/2006/relationships/customXml" Target="../ink/ink344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271.png"/><Relationship Id="rId98" Type="http://schemas.openxmlformats.org/officeDocument/2006/relationships/customXml" Target="../ink/ink3628.xml"/><Relationship Id="rId97" Type="http://schemas.openxmlformats.org/officeDocument/2006/relationships/image" Target="../media/image3270.png"/><Relationship Id="rId96" Type="http://schemas.openxmlformats.org/officeDocument/2006/relationships/customXml" Target="../ink/ink3627.xml"/><Relationship Id="rId95" Type="http://schemas.openxmlformats.org/officeDocument/2006/relationships/image" Target="../media/image3269.png"/><Relationship Id="rId94" Type="http://schemas.openxmlformats.org/officeDocument/2006/relationships/customXml" Target="../ink/ink3626.xml"/><Relationship Id="rId93" Type="http://schemas.openxmlformats.org/officeDocument/2006/relationships/image" Target="../media/image3268.png"/><Relationship Id="rId92" Type="http://schemas.openxmlformats.org/officeDocument/2006/relationships/customXml" Target="../ink/ink3625.xml"/><Relationship Id="rId91" Type="http://schemas.openxmlformats.org/officeDocument/2006/relationships/image" Target="../media/image3267.png"/><Relationship Id="rId90" Type="http://schemas.openxmlformats.org/officeDocument/2006/relationships/customXml" Target="../ink/ink3624.xml"/><Relationship Id="rId9" Type="http://schemas.openxmlformats.org/officeDocument/2006/relationships/customXml" Target="../ink/ink3583.xml"/><Relationship Id="rId89" Type="http://schemas.openxmlformats.org/officeDocument/2006/relationships/image" Target="../media/image3266.png"/><Relationship Id="rId88" Type="http://schemas.openxmlformats.org/officeDocument/2006/relationships/customXml" Target="../ink/ink3623.xml"/><Relationship Id="rId87" Type="http://schemas.openxmlformats.org/officeDocument/2006/relationships/image" Target="../media/image3265.png"/><Relationship Id="rId86" Type="http://schemas.openxmlformats.org/officeDocument/2006/relationships/customXml" Target="../ink/ink3622.xml"/><Relationship Id="rId85" Type="http://schemas.openxmlformats.org/officeDocument/2006/relationships/image" Target="../media/image3264.png"/><Relationship Id="rId84" Type="http://schemas.openxmlformats.org/officeDocument/2006/relationships/customXml" Target="../ink/ink3621.xml"/><Relationship Id="rId83" Type="http://schemas.openxmlformats.org/officeDocument/2006/relationships/image" Target="../media/image3263.png"/><Relationship Id="rId82" Type="http://schemas.openxmlformats.org/officeDocument/2006/relationships/customXml" Target="../ink/ink3620.xml"/><Relationship Id="rId81" Type="http://schemas.openxmlformats.org/officeDocument/2006/relationships/image" Target="../media/image3262.png"/><Relationship Id="rId80" Type="http://schemas.openxmlformats.org/officeDocument/2006/relationships/customXml" Target="../ink/ink3619.xml"/><Relationship Id="rId8" Type="http://schemas.openxmlformats.org/officeDocument/2006/relationships/image" Target="../media/image3227.png"/><Relationship Id="rId79" Type="http://schemas.openxmlformats.org/officeDocument/2006/relationships/image" Target="../media/image3261.png"/><Relationship Id="rId78" Type="http://schemas.openxmlformats.org/officeDocument/2006/relationships/customXml" Target="../ink/ink3618.xml"/><Relationship Id="rId77" Type="http://schemas.openxmlformats.org/officeDocument/2006/relationships/image" Target="../media/image3260.png"/><Relationship Id="rId76" Type="http://schemas.openxmlformats.org/officeDocument/2006/relationships/customXml" Target="../ink/ink3617.xml"/><Relationship Id="rId75" Type="http://schemas.openxmlformats.org/officeDocument/2006/relationships/image" Target="../media/image3259.png"/><Relationship Id="rId74" Type="http://schemas.openxmlformats.org/officeDocument/2006/relationships/customXml" Target="../ink/ink3616.xml"/><Relationship Id="rId73" Type="http://schemas.openxmlformats.org/officeDocument/2006/relationships/image" Target="../media/image3258.png"/><Relationship Id="rId72" Type="http://schemas.openxmlformats.org/officeDocument/2006/relationships/customXml" Target="../ink/ink3615.xml"/><Relationship Id="rId71" Type="http://schemas.openxmlformats.org/officeDocument/2006/relationships/image" Target="../media/image3257.png"/><Relationship Id="rId70" Type="http://schemas.openxmlformats.org/officeDocument/2006/relationships/customXml" Target="../ink/ink3614.xml"/><Relationship Id="rId7" Type="http://schemas.openxmlformats.org/officeDocument/2006/relationships/customXml" Target="../ink/ink3582.xml"/><Relationship Id="rId69" Type="http://schemas.openxmlformats.org/officeDocument/2006/relationships/image" Target="../media/image3256.png"/><Relationship Id="rId68" Type="http://schemas.openxmlformats.org/officeDocument/2006/relationships/customXml" Target="../ink/ink3613.xml"/><Relationship Id="rId67" Type="http://schemas.openxmlformats.org/officeDocument/2006/relationships/image" Target="../media/image3255.png"/><Relationship Id="rId66" Type="http://schemas.openxmlformats.org/officeDocument/2006/relationships/customXml" Target="../ink/ink3612.xml"/><Relationship Id="rId65" Type="http://schemas.openxmlformats.org/officeDocument/2006/relationships/image" Target="../media/image3254.png"/><Relationship Id="rId64" Type="http://schemas.openxmlformats.org/officeDocument/2006/relationships/customXml" Target="../ink/ink3611.xml"/><Relationship Id="rId63" Type="http://schemas.openxmlformats.org/officeDocument/2006/relationships/image" Target="../media/image3253.png"/><Relationship Id="rId62" Type="http://schemas.openxmlformats.org/officeDocument/2006/relationships/customXml" Target="../ink/ink3610.xml"/><Relationship Id="rId61" Type="http://schemas.openxmlformats.org/officeDocument/2006/relationships/image" Target="../media/image3252.png"/><Relationship Id="rId60" Type="http://schemas.openxmlformats.org/officeDocument/2006/relationships/customXml" Target="../ink/ink3609.xml"/><Relationship Id="rId6" Type="http://schemas.openxmlformats.org/officeDocument/2006/relationships/image" Target="../media/image3226.png"/><Relationship Id="rId59" Type="http://schemas.openxmlformats.org/officeDocument/2006/relationships/image" Target="../media/image3251.png"/><Relationship Id="rId58" Type="http://schemas.openxmlformats.org/officeDocument/2006/relationships/customXml" Target="../ink/ink3608.xml"/><Relationship Id="rId57" Type="http://schemas.openxmlformats.org/officeDocument/2006/relationships/image" Target="../media/image3250.png"/><Relationship Id="rId56" Type="http://schemas.openxmlformats.org/officeDocument/2006/relationships/customXml" Target="../ink/ink3607.xml"/><Relationship Id="rId55" Type="http://schemas.openxmlformats.org/officeDocument/2006/relationships/image" Target="../media/image3249.png"/><Relationship Id="rId54" Type="http://schemas.openxmlformats.org/officeDocument/2006/relationships/customXml" Target="../ink/ink3606.xml"/><Relationship Id="rId53" Type="http://schemas.openxmlformats.org/officeDocument/2006/relationships/image" Target="../media/image3248.png"/><Relationship Id="rId52" Type="http://schemas.openxmlformats.org/officeDocument/2006/relationships/customXml" Target="../ink/ink3605.xml"/><Relationship Id="rId51" Type="http://schemas.openxmlformats.org/officeDocument/2006/relationships/image" Target="../media/image3247.png"/><Relationship Id="rId50" Type="http://schemas.openxmlformats.org/officeDocument/2006/relationships/customXml" Target="../ink/ink3604.xml"/><Relationship Id="rId5" Type="http://schemas.openxmlformats.org/officeDocument/2006/relationships/customXml" Target="../ink/ink3581.xml"/><Relationship Id="rId49" Type="http://schemas.openxmlformats.org/officeDocument/2006/relationships/image" Target="../media/image3246.png"/><Relationship Id="rId48" Type="http://schemas.openxmlformats.org/officeDocument/2006/relationships/customXml" Target="../ink/ink3603.xml"/><Relationship Id="rId47" Type="http://schemas.openxmlformats.org/officeDocument/2006/relationships/image" Target="../media/image3245.png"/><Relationship Id="rId46" Type="http://schemas.openxmlformats.org/officeDocument/2006/relationships/customXml" Target="../ink/ink3602.xml"/><Relationship Id="rId45" Type="http://schemas.openxmlformats.org/officeDocument/2006/relationships/image" Target="../media/image3244.png"/><Relationship Id="rId44" Type="http://schemas.openxmlformats.org/officeDocument/2006/relationships/customXml" Target="../ink/ink3601.xml"/><Relationship Id="rId43" Type="http://schemas.openxmlformats.org/officeDocument/2006/relationships/image" Target="../media/image3243.png"/><Relationship Id="rId42" Type="http://schemas.openxmlformats.org/officeDocument/2006/relationships/customXml" Target="../ink/ink3600.xml"/><Relationship Id="rId41" Type="http://schemas.openxmlformats.org/officeDocument/2006/relationships/customXml" Target="../ink/ink3599.xml"/><Relationship Id="rId40" Type="http://schemas.openxmlformats.org/officeDocument/2006/relationships/image" Target="../media/image3242.png"/><Relationship Id="rId4" Type="http://schemas.openxmlformats.org/officeDocument/2006/relationships/image" Target="../media/image3225.png"/><Relationship Id="rId39" Type="http://schemas.openxmlformats.org/officeDocument/2006/relationships/customXml" Target="../ink/ink3598.xml"/><Relationship Id="rId38" Type="http://schemas.openxmlformats.org/officeDocument/2006/relationships/image" Target="../media/image3241.png"/><Relationship Id="rId37" Type="http://schemas.openxmlformats.org/officeDocument/2006/relationships/customXml" Target="../ink/ink3597.xml"/><Relationship Id="rId36" Type="http://schemas.openxmlformats.org/officeDocument/2006/relationships/image" Target="../media/image3240.png"/><Relationship Id="rId35" Type="http://schemas.openxmlformats.org/officeDocument/2006/relationships/customXml" Target="../ink/ink3596.xml"/><Relationship Id="rId34" Type="http://schemas.openxmlformats.org/officeDocument/2006/relationships/image" Target="../media/image3239.png"/><Relationship Id="rId332" Type="http://schemas.openxmlformats.org/officeDocument/2006/relationships/vmlDrawing" Target="../drawings/vmlDrawing4.vml"/><Relationship Id="rId331" Type="http://schemas.openxmlformats.org/officeDocument/2006/relationships/slideLayout" Target="../slideLayouts/slideLayout2.xml"/><Relationship Id="rId330" Type="http://schemas.openxmlformats.org/officeDocument/2006/relationships/tags" Target="../tags/tag105.xml"/><Relationship Id="rId33" Type="http://schemas.openxmlformats.org/officeDocument/2006/relationships/customXml" Target="../ink/ink3595.xml"/><Relationship Id="rId329" Type="http://schemas.openxmlformats.org/officeDocument/2006/relationships/image" Target="../media/image2969.emf"/><Relationship Id="rId328" Type="http://schemas.openxmlformats.org/officeDocument/2006/relationships/oleObject" Target="../embeddings/oleObject4.bin"/><Relationship Id="rId327" Type="http://schemas.openxmlformats.org/officeDocument/2006/relationships/image" Target="../media/image3385.png"/><Relationship Id="rId326" Type="http://schemas.openxmlformats.org/officeDocument/2006/relationships/customXml" Target="../ink/ink3742.xml"/><Relationship Id="rId325" Type="http://schemas.openxmlformats.org/officeDocument/2006/relationships/image" Target="../media/image3384.png"/><Relationship Id="rId324" Type="http://schemas.openxmlformats.org/officeDocument/2006/relationships/customXml" Target="../ink/ink3741.xml"/><Relationship Id="rId323" Type="http://schemas.openxmlformats.org/officeDocument/2006/relationships/image" Target="../media/image3383.png"/><Relationship Id="rId322" Type="http://schemas.openxmlformats.org/officeDocument/2006/relationships/customXml" Target="../ink/ink3740.xml"/><Relationship Id="rId321" Type="http://schemas.openxmlformats.org/officeDocument/2006/relationships/image" Target="../media/image3382.png"/><Relationship Id="rId320" Type="http://schemas.openxmlformats.org/officeDocument/2006/relationships/customXml" Target="../ink/ink3739.xml"/><Relationship Id="rId32" Type="http://schemas.openxmlformats.org/officeDocument/2006/relationships/image" Target="../media/image3238.png"/><Relationship Id="rId319" Type="http://schemas.openxmlformats.org/officeDocument/2006/relationships/image" Target="../media/image3381.png"/><Relationship Id="rId318" Type="http://schemas.openxmlformats.org/officeDocument/2006/relationships/customXml" Target="../ink/ink3738.xml"/><Relationship Id="rId317" Type="http://schemas.openxmlformats.org/officeDocument/2006/relationships/image" Target="../media/image3380.png"/><Relationship Id="rId316" Type="http://schemas.openxmlformats.org/officeDocument/2006/relationships/customXml" Target="../ink/ink3737.xml"/><Relationship Id="rId315" Type="http://schemas.openxmlformats.org/officeDocument/2006/relationships/image" Target="../media/image3379.png"/><Relationship Id="rId314" Type="http://schemas.openxmlformats.org/officeDocument/2006/relationships/customXml" Target="../ink/ink3736.xml"/><Relationship Id="rId313" Type="http://schemas.openxmlformats.org/officeDocument/2006/relationships/image" Target="../media/image3378.png"/><Relationship Id="rId312" Type="http://schemas.openxmlformats.org/officeDocument/2006/relationships/customXml" Target="../ink/ink3735.xml"/><Relationship Id="rId311" Type="http://schemas.openxmlformats.org/officeDocument/2006/relationships/image" Target="../media/image3377.png"/><Relationship Id="rId310" Type="http://schemas.openxmlformats.org/officeDocument/2006/relationships/customXml" Target="../ink/ink3734.xml"/><Relationship Id="rId31" Type="http://schemas.openxmlformats.org/officeDocument/2006/relationships/customXml" Target="../ink/ink3594.xml"/><Relationship Id="rId309" Type="http://schemas.openxmlformats.org/officeDocument/2006/relationships/image" Target="../media/image3376.png"/><Relationship Id="rId308" Type="http://schemas.openxmlformats.org/officeDocument/2006/relationships/customXml" Target="../ink/ink3733.xml"/><Relationship Id="rId307" Type="http://schemas.openxmlformats.org/officeDocument/2006/relationships/image" Target="../media/image3375.png"/><Relationship Id="rId306" Type="http://schemas.openxmlformats.org/officeDocument/2006/relationships/customXml" Target="../ink/ink3732.xml"/><Relationship Id="rId305" Type="http://schemas.openxmlformats.org/officeDocument/2006/relationships/image" Target="../media/image3374.png"/><Relationship Id="rId304" Type="http://schemas.openxmlformats.org/officeDocument/2006/relationships/customXml" Target="../ink/ink3731.xml"/><Relationship Id="rId303" Type="http://schemas.openxmlformats.org/officeDocument/2006/relationships/image" Target="../media/image3373.png"/><Relationship Id="rId302" Type="http://schemas.openxmlformats.org/officeDocument/2006/relationships/customXml" Target="../ink/ink3730.xml"/><Relationship Id="rId301" Type="http://schemas.openxmlformats.org/officeDocument/2006/relationships/image" Target="../media/image3372.png"/><Relationship Id="rId300" Type="http://schemas.openxmlformats.org/officeDocument/2006/relationships/customXml" Target="../ink/ink3729.xml"/><Relationship Id="rId30" Type="http://schemas.openxmlformats.org/officeDocument/2006/relationships/image" Target="../media/image3237.png"/><Relationship Id="rId3" Type="http://schemas.openxmlformats.org/officeDocument/2006/relationships/customXml" Target="../ink/ink3580.xml"/><Relationship Id="rId299" Type="http://schemas.openxmlformats.org/officeDocument/2006/relationships/image" Target="../media/image3371.png"/><Relationship Id="rId298" Type="http://schemas.openxmlformats.org/officeDocument/2006/relationships/customXml" Target="../ink/ink3728.xml"/><Relationship Id="rId297" Type="http://schemas.openxmlformats.org/officeDocument/2006/relationships/image" Target="../media/image3370.png"/><Relationship Id="rId296" Type="http://schemas.openxmlformats.org/officeDocument/2006/relationships/customXml" Target="../ink/ink3727.xml"/><Relationship Id="rId295" Type="http://schemas.openxmlformats.org/officeDocument/2006/relationships/image" Target="../media/image3369.png"/><Relationship Id="rId294" Type="http://schemas.openxmlformats.org/officeDocument/2006/relationships/customXml" Target="../ink/ink3726.xml"/><Relationship Id="rId293" Type="http://schemas.openxmlformats.org/officeDocument/2006/relationships/image" Target="../media/image3368.png"/><Relationship Id="rId292" Type="http://schemas.openxmlformats.org/officeDocument/2006/relationships/customXml" Target="../ink/ink3725.xml"/><Relationship Id="rId291" Type="http://schemas.openxmlformats.org/officeDocument/2006/relationships/image" Target="../media/image3367.png"/><Relationship Id="rId290" Type="http://schemas.openxmlformats.org/officeDocument/2006/relationships/customXml" Target="../ink/ink3724.xml"/><Relationship Id="rId29" Type="http://schemas.openxmlformats.org/officeDocument/2006/relationships/customXml" Target="../ink/ink3593.xml"/><Relationship Id="rId289" Type="http://schemas.openxmlformats.org/officeDocument/2006/relationships/image" Target="../media/image3366.png"/><Relationship Id="rId288" Type="http://schemas.openxmlformats.org/officeDocument/2006/relationships/customXml" Target="../ink/ink3723.xml"/><Relationship Id="rId287" Type="http://schemas.openxmlformats.org/officeDocument/2006/relationships/image" Target="../media/image3365.png"/><Relationship Id="rId286" Type="http://schemas.openxmlformats.org/officeDocument/2006/relationships/customXml" Target="../ink/ink3722.xml"/><Relationship Id="rId285" Type="http://schemas.openxmlformats.org/officeDocument/2006/relationships/image" Target="../media/image3364.png"/><Relationship Id="rId284" Type="http://schemas.openxmlformats.org/officeDocument/2006/relationships/customXml" Target="../ink/ink3721.xml"/><Relationship Id="rId283" Type="http://schemas.openxmlformats.org/officeDocument/2006/relationships/image" Target="../media/image3363.png"/><Relationship Id="rId282" Type="http://schemas.openxmlformats.org/officeDocument/2006/relationships/customXml" Target="../ink/ink3720.xml"/><Relationship Id="rId281" Type="http://schemas.openxmlformats.org/officeDocument/2006/relationships/image" Target="../media/image3362.png"/><Relationship Id="rId280" Type="http://schemas.openxmlformats.org/officeDocument/2006/relationships/customXml" Target="../ink/ink3719.xml"/><Relationship Id="rId28" Type="http://schemas.openxmlformats.org/officeDocument/2006/relationships/image" Target="../media/image3236.png"/><Relationship Id="rId279" Type="http://schemas.openxmlformats.org/officeDocument/2006/relationships/image" Target="../media/image3361.png"/><Relationship Id="rId278" Type="http://schemas.openxmlformats.org/officeDocument/2006/relationships/customXml" Target="../ink/ink3718.xml"/><Relationship Id="rId277" Type="http://schemas.openxmlformats.org/officeDocument/2006/relationships/image" Target="../media/image3360.png"/><Relationship Id="rId276" Type="http://schemas.openxmlformats.org/officeDocument/2006/relationships/customXml" Target="../ink/ink3717.xml"/><Relationship Id="rId275" Type="http://schemas.openxmlformats.org/officeDocument/2006/relationships/image" Target="../media/image3359.png"/><Relationship Id="rId274" Type="http://schemas.openxmlformats.org/officeDocument/2006/relationships/customXml" Target="../ink/ink3716.xml"/><Relationship Id="rId273" Type="http://schemas.openxmlformats.org/officeDocument/2006/relationships/image" Target="../media/image3358.png"/><Relationship Id="rId272" Type="http://schemas.openxmlformats.org/officeDocument/2006/relationships/customXml" Target="../ink/ink3715.xml"/><Relationship Id="rId271" Type="http://schemas.openxmlformats.org/officeDocument/2006/relationships/image" Target="../media/image3357.png"/><Relationship Id="rId270" Type="http://schemas.openxmlformats.org/officeDocument/2006/relationships/customXml" Target="../ink/ink3714.xml"/><Relationship Id="rId27" Type="http://schemas.openxmlformats.org/officeDocument/2006/relationships/customXml" Target="../ink/ink3592.xml"/><Relationship Id="rId269" Type="http://schemas.openxmlformats.org/officeDocument/2006/relationships/image" Target="../media/image3356.png"/><Relationship Id="rId268" Type="http://schemas.openxmlformats.org/officeDocument/2006/relationships/customXml" Target="../ink/ink3713.xml"/><Relationship Id="rId267" Type="http://schemas.openxmlformats.org/officeDocument/2006/relationships/image" Target="../media/image3355.png"/><Relationship Id="rId266" Type="http://schemas.openxmlformats.org/officeDocument/2006/relationships/customXml" Target="../ink/ink3712.xml"/><Relationship Id="rId265" Type="http://schemas.openxmlformats.org/officeDocument/2006/relationships/image" Target="../media/image3354.png"/><Relationship Id="rId264" Type="http://schemas.openxmlformats.org/officeDocument/2006/relationships/customXml" Target="../ink/ink3711.xml"/><Relationship Id="rId263" Type="http://schemas.openxmlformats.org/officeDocument/2006/relationships/image" Target="../media/image3353.png"/><Relationship Id="rId262" Type="http://schemas.openxmlformats.org/officeDocument/2006/relationships/customXml" Target="../ink/ink3710.xml"/><Relationship Id="rId261" Type="http://schemas.openxmlformats.org/officeDocument/2006/relationships/image" Target="../media/image3352.png"/><Relationship Id="rId260" Type="http://schemas.openxmlformats.org/officeDocument/2006/relationships/customXml" Target="../ink/ink3709.xml"/><Relationship Id="rId26" Type="http://schemas.openxmlformats.org/officeDocument/2006/relationships/image" Target="../media/image3235.png"/><Relationship Id="rId259" Type="http://schemas.openxmlformats.org/officeDocument/2006/relationships/image" Target="../media/image3351.png"/><Relationship Id="rId258" Type="http://schemas.openxmlformats.org/officeDocument/2006/relationships/customXml" Target="../ink/ink3708.xml"/><Relationship Id="rId257" Type="http://schemas.openxmlformats.org/officeDocument/2006/relationships/image" Target="../media/image3350.png"/><Relationship Id="rId256" Type="http://schemas.openxmlformats.org/officeDocument/2006/relationships/customXml" Target="../ink/ink3707.xml"/><Relationship Id="rId255" Type="http://schemas.openxmlformats.org/officeDocument/2006/relationships/image" Target="../media/image3349.png"/><Relationship Id="rId254" Type="http://schemas.openxmlformats.org/officeDocument/2006/relationships/customXml" Target="../ink/ink3706.xml"/><Relationship Id="rId253" Type="http://schemas.openxmlformats.org/officeDocument/2006/relationships/image" Target="../media/image3348.png"/><Relationship Id="rId252" Type="http://schemas.openxmlformats.org/officeDocument/2006/relationships/customXml" Target="../ink/ink3705.xml"/><Relationship Id="rId251" Type="http://schemas.openxmlformats.org/officeDocument/2006/relationships/image" Target="../media/image3347.png"/><Relationship Id="rId250" Type="http://schemas.openxmlformats.org/officeDocument/2006/relationships/customXml" Target="../ink/ink3704.xml"/><Relationship Id="rId25" Type="http://schemas.openxmlformats.org/officeDocument/2006/relationships/customXml" Target="../ink/ink3591.xml"/><Relationship Id="rId249" Type="http://schemas.openxmlformats.org/officeDocument/2006/relationships/image" Target="../media/image3346.png"/><Relationship Id="rId248" Type="http://schemas.openxmlformats.org/officeDocument/2006/relationships/customXml" Target="../ink/ink3703.xml"/><Relationship Id="rId247" Type="http://schemas.openxmlformats.org/officeDocument/2006/relationships/image" Target="../media/image3345.png"/><Relationship Id="rId246" Type="http://schemas.openxmlformats.org/officeDocument/2006/relationships/customXml" Target="../ink/ink3702.xml"/><Relationship Id="rId245" Type="http://schemas.openxmlformats.org/officeDocument/2006/relationships/image" Target="../media/image3344.png"/><Relationship Id="rId244" Type="http://schemas.openxmlformats.org/officeDocument/2006/relationships/customXml" Target="../ink/ink3701.xml"/><Relationship Id="rId243" Type="http://schemas.openxmlformats.org/officeDocument/2006/relationships/image" Target="../media/image3343.png"/><Relationship Id="rId242" Type="http://schemas.openxmlformats.org/officeDocument/2006/relationships/customXml" Target="../ink/ink3700.xml"/><Relationship Id="rId241" Type="http://schemas.openxmlformats.org/officeDocument/2006/relationships/image" Target="../media/image3342.png"/><Relationship Id="rId240" Type="http://schemas.openxmlformats.org/officeDocument/2006/relationships/customXml" Target="../ink/ink3699.xml"/><Relationship Id="rId24" Type="http://schemas.openxmlformats.org/officeDocument/2006/relationships/image" Target="../media/image3234.png"/><Relationship Id="rId239" Type="http://schemas.openxmlformats.org/officeDocument/2006/relationships/image" Target="../media/image3341.png"/><Relationship Id="rId238" Type="http://schemas.openxmlformats.org/officeDocument/2006/relationships/customXml" Target="../ink/ink3698.xml"/><Relationship Id="rId237" Type="http://schemas.openxmlformats.org/officeDocument/2006/relationships/image" Target="../media/image3340.png"/><Relationship Id="rId236" Type="http://schemas.openxmlformats.org/officeDocument/2006/relationships/customXml" Target="../ink/ink3697.xml"/><Relationship Id="rId235" Type="http://schemas.openxmlformats.org/officeDocument/2006/relationships/image" Target="../media/image3339.png"/><Relationship Id="rId234" Type="http://schemas.openxmlformats.org/officeDocument/2006/relationships/customXml" Target="../ink/ink3696.xml"/><Relationship Id="rId233" Type="http://schemas.openxmlformats.org/officeDocument/2006/relationships/image" Target="../media/image3338.png"/><Relationship Id="rId232" Type="http://schemas.openxmlformats.org/officeDocument/2006/relationships/customXml" Target="../ink/ink3695.xml"/><Relationship Id="rId231" Type="http://schemas.openxmlformats.org/officeDocument/2006/relationships/image" Target="../media/image3337.png"/><Relationship Id="rId230" Type="http://schemas.openxmlformats.org/officeDocument/2006/relationships/customXml" Target="../ink/ink3694.xml"/><Relationship Id="rId23" Type="http://schemas.openxmlformats.org/officeDocument/2006/relationships/customXml" Target="../ink/ink3590.xml"/><Relationship Id="rId229" Type="http://schemas.openxmlformats.org/officeDocument/2006/relationships/image" Target="../media/image3336.png"/><Relationship Id="rId228" Type="http://schemas.openxmlformats.org/officeDocument/2006/relationships/customXml" Target="../ink/ink3693.xml"/><Relationship Id="rId227" Type="http://schemas.openxmlformats.org/officeDocument/2006/relationships/image" Target="../media/image3335.png"/><Relationship Id="rId226" Type="http://schemas.openxmlformats.org/officeDocument/2006/relationships/customXml" Target="../ink/ink3692.xml"/><Relationship Id="rId225" Type="http://schemas.openxmlformats.org/officeDocument/2006/relationships/image" Target="../media/image3334.png"/><Relationship Id="rId224" Type="http://schemas.openxmlformats.org/officeDocument/2006/relationships/customXml" Target="../ink/ink3691.xml"/><Relationship Id="rId223" Type="http://schemas.openxmlformats.org/officeDocument/2006/relationships/image" Target="../media/image3333.png"/><Relationship Id="rId222" Type="http://schemas.openxmlformats.org/officeDocument/2006/relationships/customXml" Target="../ink/ink3690.xml"/><Relationship Id="rId221" Type="http://schemas.openxmlformats.org/officeDocument/2006/relationships/image" Target="../media/image3332.png"/><Relationship Id="rId220" Type="http://schemas.openxmlformats.org/officeDocument/2006/relationships/customXml" Target="../ink/ink3689.xml"/><Relationship Id="rId22" Type="http://schemas.openxmlformats.org/officeDocument/2006/relationships/image" Target="../media/image3233.png"/><Relationship Id="rId219" Type="http://schemas.openxmlformats.org/officeDocument/2006/relationships/image" Target="../media/image3331.png"/><Relationship Id="rId218" Type="http://schemas.openxmlformats.org/officeDocument/2006/relationships/customXml" Target="../ink/ink3688.xml"/><Relationship Id="rId217" Type="http://schemas.openxmlformats.org/officeDocument/2006/relationships/image" Target="../media/image3330.png"/><Relationship Id="rId216" Type="http://schemas.openxmlformats.org/officeDocument/2006/relationships/customXml" Target="../ink/ink3687.xml"/><Relationship Id="rId215" Type="http://schemas.openxmlformats.org/officeDocument/2006/relationships/image" Target="../media/image3329.png"/><Relationship Id="rId214" Type="http://schemas.openxmlformats.org/officeDocument/2006/relationships/customXml" Target="../ink/ink3686.xml"/><Relationship Id="rId213" Type="http://schemas.openxmlformats.org/officeDocument/2006/relationships/image" Target="../media/image3328.png"/><Relationship Id="rId212" Type="http://schemas.openxmlformats.org/officeDocument/2006/relationships/customXml" Target="../ink/ink3685.xml"/><Relationship Id="rId211" Type="http://schemas.openxmlformats.org/officeDocument/2006/relationships/image" Target="../media/image3327.png"/><Relationship Id="rId210" Type="http://schemas.openxmlformats.org/officeDocument/2006/relationships/customXml" Target="../ink/ink3684.xml"/><Relationship Id="rId21" Type="http://schemas.openxmlformats.org/officeDocument/2006/relationships/customXml" Target="../ink/ink3589.xml"/><Relationship Id="rId209" Type="http://schemas.openxmlformats.org/officeDocument/2006/relationships/image" Target="../media/image3326.png"/><Relationship Id="rId208" Type="http://schemas.openxmlformats.org/officeDocument/2006/relationships/customXml" Target="../ink/ink3683.xml"/><Relationship Id="rId207" Type="http://schemas.openxmlformats.org/officeDocument/2006/relationships/image" Target="../media/image3325.png"/><Relationship Id="rId206" Type="http://schemas.openxmlformats.org/officeDocument/2006/relationships/customXml" Target="../ink/ink3682.xml"/><Relationship Id="rId205" Type="http://schemas.openxmlformats.org/officeDocument/2006/relationships/image" Target="../media/image3324.png"/><Relationship Id="rId204" Type="http://schemas.openxmlformats.org/officeDocument/2006/relationships/customXml" Target="../ink/ink3681.xml"/><Relationship Id="rId203" Type="http://schemas.openxmlformats.org/officeDocument/2006/relationships/image" Target="../media/image3323.png"/><Relationship Id="rId202" Type="http://schemas.openxmlformats.org/officeDocument/2006/relationships/customXml" Target="../ink/ink3680.xml"/><Relationship Id="rId201" Type="http://schemas.openxmlformats.org/officeDocument/2006/relationships/image" Target="../media/image3322.png"/><Relationship Id="rId200" Type="http://schemas.openxmlformats.org/officeDocument/2006/relationships/customXml" Target="../ink/ink3679.xml"/><Relationship Id="rId20" Type="http://schemas.openxmlformats.org/officeDocument/2006/relationships/image" Target="../media/image3232.png"/><Relationship Id="rId2" Type="http://schemas.openxmlformats.org/officeDocument/2006/relationships/image" Target="../media/image3224.png"/><Relationship Id="rId199" Type="http://schemas.openxmlformats.org/officeDocument/2006/relationships/image" Target="../media/image3321.png"/><Relationship Id="rId198" Type="http://schemas.openxmlformats.org/officeDocument/2006/relationships/customXml" Target="../ink/ink3678.xml"/><Relationship Id="rId197" Type="http://schemas.openxmlformats.org/officeDocument/2006/relationships/image" Target="../media/image3320.png"/><Relationship Id="rId196" Type="http://schemas.openxmlformats.org/officeDocument/2006/relationships/customXml" Target="../ink/ink3677.xml"/><Relationship Id="rId195" Type="http://schemas.openxmlformats.org/officeDocument/2006/relationships/image" Target="../media/image3319.png"/><Relationship Id="rId194" Type="http://schemas.openxmlformats.org/officeDocument/2006/relationships/customXml" Target="../ink/ink3676.xml"/><Relationship Id="rId193" Type="http://schemas.openxmlformats.org/officeDocument/2006/relationships/image" Target="../media/image3318.png"/><Relationship Id="rId192" Type="http://schemas.openxmlformats.org/officeDocument/2006/relationships/customXml" Target="../ink/ink3675.xml"/><Relationship Id="rId191" Type="http://schemas.openxmlformats.org/officeDocument/2006/relationships/image" Target="../media/image3317.png"/><Relationship Id="rId190" Type="http://schemas.openxmlformats.org/officeDocument/2006/relationships/customXml" Target="../ink/ink3674.xml"/><Relationship Id="rId19" Type="http://schemas.openxmlformats.org/officeDocument/2006/relationships/customXml" Target="../ink/ink3588.xml"/><Relationship Id="rId189" Type="http://schemas.openxmlformats.org/officeDocument/2006/relationships/image" Target="../media/image3316.png"/><Relationship Id="rId188" Type="http://schemas.openxmlformats.org/officeDocument/2006/relationships/customXml" Target="../ink/ink3673.xml"/><Relationship Id="rId187" Type="http://schemas.openxmlformats.org/officeDocument/2006/relationships/image" Target="../media/image3315.png"/><Relationship Id="rId186" Type="http://schemas.openxmlformats.org/officeDocument/2006/relationships/customXml" Target="../ink/ink3672.xml"/><Relationship Id="rId185" Type="http://schemas.openxmlformats.org/officeDocument/2006/relationships/image" Target="../media/image3314.png"/><Relationship Id="rId184" Type="http://schemas.openxmlformats.org/officeDocument/2006/relationships/customXml" Target="../ink/ink3671.xml"/><Relationship Id="rId183" Type="http://schemas.openxmlformats.org/officeDocument/2006/relationships/image" Target="../media/image3313.png"/><Relationship Id="rId182" Type="http://schemas.openxmlformats.org/officeDocument/2006/relationships/customXml" Target="../ink/ink3670.xml"/><Relationship Id="rId181" Type="http://schemas.openxmlformats.org/officeDocument/2006/relationships/image" Target="../media/image3312.png"/><Relationship Id="rId180" Type="http://schemas.openxmlformats.org/officeDocument/2006/relationships/customXml" Target="../ink/ink3669.xml"/><Relationship Id="rId18" Type="http://schemas.openxmlformats.org/officeDocument/2006/relationships/image" Target="../media/image3231.png"/><Relationship Id="rId179" Type="http://schemas.openxmlformats.org/officeDocument/2006/relationships/image" Target="../media/image3311.png"/><Relationship Id="rId178" Type="http://schemas.openxmlformats.org/officeDocument/2006/relationships/customXml" Target="../ink/ink3668.xml"/><Relationship Id="rId177" Type="http://schemas.openxmlformats.org/officeDocument/2006/relationships/image" Target="../media/image3310.png"/><Relationship Id="rId176" Type="http://schemas.openxmlformats.org/officeDocument/2006/relationships/customXml" Target="../ink/ink3667.xml"/><Relationship Id="rId175" Type="http://schemas.openxmlformats.org/officeDocument/2006/relationships/image" Target="../media/image3309.png"/><Relationship Id="rId174" Type="http://schemas.openxmlformats.org/officeDocument/2006/relationships/customXml" Target="../ink/ink3666.xml"/><Relationship Id="rId173" Type="http://schemas.openxmlformats.org/officeDocument/2006/relationships/image" Target="../media/image3308.png"/><Relationship Id="rId172" Type="http://schemas.openxmlformats.org/officeDocument/2006/relationships/customXml" Target="../ink/ink3665.xml"/><Relationship Id="rId171" Type="http://schemas.openxmlformats.org/officeDocument/2006/relationships/image" Target="../media/image3307.png"/><Relationship Id="rId170" Type="http://schemas.openxmlformats.org/officeDocument/2006/relationships/customXml" Target="../ink/ink3664.xml"/><Relationship Id="rId17" Type="http://schemas.openxmlformats.org/officeDocument/2006/relationships/customXml" Target="../ink/ink3587.xml"/><Relationship Id="rId169" Type="http://schemas.openxmlformats.org/officeDocument/2006/relationships/image" Target="../media/image3306.png"/><Relationship Id="rId168" Type="http://schemas.openxmlformats.org/officeDocument/2006/relationships/customXml" Target="../ink/ink3663.xml"/><Relationship Id="rId167" Type="http://schemas.openxmlformats.org/officeDocument/2006/relationships/image" Target="../media/image3305.png"/><Relationship Id="rId166" Type="http://schemas.openxmlformats.org/officeDocument/2006/relationships/customXml" Target="../ink/ink3662.xml"/><Relationship Id="rId165" Type="http://schemas.openxmlformats.org/officeDocument/2006/relationships/image" Target="../media/image3304.png"/><Relationship Id="rId164" Type="http://schemas.openxmlformats.org/officeDocument/2006/relationships/customXml" Target="../ink/ink3661.xml"/><Relationship Id="rId163" Type="http://schemas.openxmlformats.org/officeDocument/2006/relationships/image" Target="../media/image3303.png"/><Relationship Id="rId162" Type="http://schemas.openxmlformats.org/officeDocument/2006/relationships/customXml" Target="../ink/ink3660.xml"/><Relationship Id="rId161" Type="http://schemas.openxmlformats.org/officeDocument/2006/relationships/image" Target="../media/image3302.png"/><Relationship Id="rId160" Type="http://schemas.openxmlformats.org/officeDocument/2006/relationships/customXml" Target="../ink/ink3659.xml"/><Relationship Id="rId16" Type="http://schemas.openxmlformats.org/officeDocument/2006/relationships/image" Target="../media/image3230.png"/><Relationship Id="rId159" Type="http://schemas.openxmlformats.org/officeDocument/2006/relationships/image" Target="../media/image3301.png"/><Relationship Id="rId158" Type="http://schemas.openxmlformats.org/officeDocument/2006/relationships/customXml" Target="../ink/ink3658.xml"/><Relationship Id="rId157" Type="http://schemas.openxmlformats.org/officeDocument/2006/relationships/image" Target="../media/image3300.png"/><Relationship Id="rId156" Type="http://schemas.openxmlformats.org/officeDocument/2006/relationships/customXml" Target="../ink/ink3657.xml"/><Relationship Id="rId155" Type="http://schemas.openxmlformats.org/officeDocument/2006/relationships/image" Target="../media/image3299.png"/><Relationship Id="rId154" Type="http://schemas.openxmlformats.org/officeDocument/2006/relationships/customXml" Target="../ink/ink3656.xml"/><Relationship Id="rId153" Type="http://schemas.openxmlformats.org/officeDocument/2006/relationships/image" Target="../media/image3298.png"/><Relationship Id="rId152" Type="http://schemas.openxmlformats.org/officeDocument/2006/relationships/customXml" Target="../ink/ink3655.xml"/><Relationship Id="rId151" Type="http://schemas.openxmlformats.org/officeDocument/2006/relationships/image" Target="../media/image3297.png"/><Relationship Id="rId150" Type="http://schemas.openxmlformats.org/officeDocument/2006/relationships/customXml" Target="../ink/ink3654.xml"/><Relationship Id="rId15" Type="http://schemas.openxmlformats.org/officeDocument/2006/relationships/customXml" Target="../ink/ink3586.xml"/><Relationship Id="rId149" Type="http://schemas.openxmlformats.org/officeDocument/2006/relationships/image" Target="../media/image3296.png"/><Relationship Id="rId148" Type="http://schemas.openxmlformats.org/officeDocument/2006/relationships/customXml" Target="../ink/ink3653.xml"/><Relationship Id="rId147" Type="http://schemas.openxmlformats.org/officeDocument/2006/relationships/image" Target="../media/image3295.png"/><Relationship Id="rId146" Type="http://schemas.openxmlformats.org/officeDocument/2006/relationships/customXml" Target="../ink/ink3652.xml"/><Relationship Id="rId145" Type="http://schemas.openxmlformats.org/officeDocument/2006/relationships/image" Target="../media/image3294.png"/><Relationship Id="rId144" Type="http://schemas.openxmlformats.org/officeDocument/2006/relationships/customXml" Target="../ink/ink3651.xml"/><Relationship Id="rId143" Type="http://schemas.openxmlformats.org/officeDocument/2006/relationships/image" Target="../media/image3293.png"/><Relationship Id="rId142" Type="http://schemas.openxmlformats.org/officeDocument/2006/relationships/customXml" Target="../ink/ink3650.xml"/><Relationship Id="rId141" Type="http://schemas.openxmlformats.org/officeDocument/2006/relationships/image" Target="../media/image3292.png"/><Relationship Id="rId140" Type="http://schemas.openxmlformats.org/officeDocument/2006/relationships/customXml" Target="../ink/ink3649.xml"/><Relationship Id="rId14" Type="http://schemas.openxmlformats.org/officeDocument/2006/relationships/image" Target="../media/image3229.png"/><Relationship Id="rId139" Type="http://schemas.openxmlformats.org/officeDocument/2006/relationships/image" Target="../media/image3291.png"/><Relationship Id="rId138" Type="http://schemas.openxmlformats.org/officeDocument/2006/relationships/customXml" Target="../ink/ink3648.xml"/><Relationship Id="rId137" Type="http://schemas.openxmlformats.org/officeDocument/2006/relationships/image" Target="../media/image3290.png"/><Relationship Id="rId136" Type="http://schemas.openxmlformats.org/officeDocument/2006/relationships/customXml" Target="../ink/ink3647.xml"/><Relationship Id="rId135" Type="http://schemas.openxmlformats.org/officeDocument/2006/relationships/image" Target="../media/image3289.png"/><Relationship Id="rId134" Type="http://schemas.openxmlformats.org/officeDocument/2006/relationships/customXml" Target="../ink/ink3646.xml"/><Relationship Id="rId133" Type="http://schemas.openxmlformats.org/officeDocument/2006/relationships/image" Target="../media/image3288.png"/><Relationship Id="rId132" Type="http://schemas.openxmlformats.org/officeDocument/2006/relationships/customXml" Target="../ink/ink3645.xml"/><Relationship Id="rId131" Type="http://schemas.openxmlformats.org/officeDocument/2006/relationships/image" Target="../media/image3287.png"/><Relationship Id="rId130" Type="http://schemas.openxmlformats.org/officeDocument/2006/relationships/customXml" Target="../ink/ink3644.xml"/><Relationship Id="rId13" Type="http://schemas.openxmlformats.org/officeDocument/2006/relationships/customXml" Target="../ink/ink3585.xml"/><Relationship Id="rId129" Type="http://schemas.openxmlformats.org/officeDocument/2006/relationships/image" Target="../media/image3286.png"/><Relationship Id="rId128" Type="http://schemas.openxmlformats.org/officeDocument/2006/relationships/customXml" Target="../ink/ink3643.xml"/><Relationship Id="rId127" Type="http://schemas.openxmlformats.org/officeDocument/2006/relationships/image" Target="../media/image3285.png"/><Relationship Id="rId126" Type="http://schemas.openxmlformats.org/officeDocument/2006/relationships/customXml" Target="../ink/ink3642.xml"/><Relationship Id="rId125" Type="http://schemas.openxmlformats.org/officeDocument/2006/relationships/image" Target="../media/image3284.png"/><Relationship Id="rId124" Type="http://schemas.openxmlformats.org/officeDocument/2006/relationships/customXml" Target="../ink/ink3641.xml"/><Relationship Id="rId123" Type="http://schemas.openxmlformats.org/officeDocument/2006/relationships/image" Target="../media/image3283.png"/><Relationship Id="rId122" Type="http://schemas.openxmlformats.org/officeDocument/2006/relationships/customXml" Target="../ink/ink3640.xml"/><Relationship Id="rId121" Type="http://schemas.openxmlformats.org/officeDocument/2006/relationships/image" Target="../media/image3282.png"/><Relationship Id="rId120" Type="http://schemas.openxmlformats.org/officeDocument/2006/relationships/customXml" Target="../ink/ink3639.xml"/><Relationship Id="rId12" Type="http://schemas.openxmlformats.org/officeDocument/2006/relationships/image" Target="../media/image18.png"/><Relationship Id="rId119" Type="http://schemas.openxmlformats.org/officeDocument/2006/relationships/image" Target="../media/image3281.png"/><Relationship Id="rId118" Type="http://schemas.openxmlformats.org/officeDocument/2006/relationships/customXml" Target="../ink/ink3638.xml"/><Relationship Id="rId117" Type="http://schemas.openxmlformats.org/officeDocument/2006/relationships/image" Target="../media/image3280.png"/><Relationship Id="rId116" Type="http://schemas.openxmlformats.org/officeDocument/2006/relationships/customXml" Target="../ink/ink3637.xml"/><Relationship Id="rId115" Type="http://schemas.openxmlformats.org/officeDocument/2006/relationships/image" Target="../media/image3279.png"/><Relationship Id="rId114" Type="http://schemas.openxmlformats.org/officeDocument/2006/relationships/customXml" Target="../ink/ink3636.xml"/><Relationship Id="rId113" Type="http://schemas.openxmlformats.org/officeDocument/2006/relationships/image" Target="../media/image3278.png"/><Relationship Id="rId112" Type="http://schemas.openxmlformats.org/officeDocument/2006/relationships/customXml" Target="../ink/ink3635.xml"/><Relationship Id="rId111" Type="http://schemas.openxmlformats.org/officeDocument/2006/relationships/image" Target="../media/image3277.png"/><Relationship Id="rId110" Type="http://schemas.openxmlformats.org/officeDocument/2006/relationships/customXml" Target="../ink/ink3634.xml"/><Relationship Id="rId11" Type="http://schemas.openxmlformats.org/officeDocument/2006/relationships/customXml" Target="../ink/ink3584.xml"/><Relationship Id="rId109" Type="http://schemas.openxmlformats.org/officeDocument/2006/relationships/image" Target="../media/image3276.png"/><Relationship Id="rId108" Type="http://schemas.openxmlformats.org/officeDocument/2006/relationships/customXml" Target="../ink/ink3633.xml"/><Relationship Id="rId107" Type="http://schemas.openxmlformats.org/officeDocument/2006/relationships/image" Target="../media/image3275.png"/><Relationship Id="rId106" Type="http://schemas.openxmlformats.org/officeDocument/2006/relationships/customXml" Target="../ink/ink3632.xml"/><Relationship Id="rId105" Type="http://schemas.openxmlformats.org/officeDocument/2006/relationships/image" Target="../media/image3274.png"/><Relationship Id="rId104" Type="http://schemas.openxmlformats.org/officeDocument/2006/relationships/customXml" Target="../ink/ink3631.xml"/><Relationship Id="rId103" Type="http://schemas.openxmlformats.org/officeDocument/2006/relationships/image" Target="../media/image3273.png"/><Relationship Id="rId102" Type="http://schemas.openxmlformats.org/officeDocument/2006/relationships/customXml" Target="../ink/ink3630.xml"/><Relationship Id="rId101" Type="http://schemas.openxmlformats.org/officeDocument/2006/relationships/image" Target="../media/image3272.png"/><Relationship Id="rId100" Type="http://schemas.openxmlformats.org/officeDocument/2006/relationships/customXml" Target="../ink/ink3629.xml"/><Relationship Id="rId10" Type="http://schemas.openxmlformats.org/officeDocument/2006/relationships/image" Target="../media/image3228.png"/><Relationship Id="rId1" Type="http://schemas.openxmlformats.org/officeDocument/2006/relationships/customXml" Target="../ink/ink357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746.xml"/><Relationship Id="rId8" Type="http://schemas.openxmlformats.org/officeDocument/2006/relationships/image" Target="../media/image3389.png"/><Relationship Id="rId7" Type="http://schemas.openxmlformats.org/officeDocument/2006/relationships/customXml" Target="../ink/ink3745.xml"/><Relationship Id="rId6" Type="http://schemas.openxmlformats.org/officeDocument/2006/relationships/image" Target="../media/image3388.png"/><Relationship Id="rId5" Type="http://schemas.openxmlformats.org/officeDocument/2006/relationships/customXml" Target="../ink/ink3744.xml"/><Relationship Id="rId48" Type="http://schemas.openxmlformats.org/officeDocument/2006/relationships/vmlDrawing" Target="../drawings/vmlDrawing5.v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106.xml"/><Relationship Id="rId45" Type="http://schemas.openxmlformats.org/officeDocument/2006/relationships/image" Target="../media/image3406.png"/><Relationship Id="rId44" Type="http://schemas.openxmlformats.org/officeDocument/2006/relationships/customXml" Target="../ink/ink3764.xml"/><Relationship Id="rId43" Type="http://schemas.openxmlformats.org/officeDocument/2006/relationships/customXml" Target="../ink/ink3763.xml"/><Relationship Id="rId42" Type="http://schemas.openxmlformats.org/officeDocument/2006/relationships/image" Target="../media/image3405.png"/><Relationship Id="rId41" Type="http://schemas.openxmlformats.org/officeDocument/2006/relationships/customXml" Target="../ink/ink3762.xml"/><Relationship Id="rId40" Type="http://schemas.openxmlformats.org/officeDocument/2006/relationships/image" Target="../media/image3404.png"/><Relationship Id="rId4" Type="http://schemas.openxmlformats.org/officeDocument/2006/relationships/image" Target="../media/image3387.png"/><Relationship Id="rId39" Type="http://schemas.openxmlformats.org/officeDocument/2006/relationships/customXml" Target="../ink/ink3761.xml"/><Relationship Id="rId38" Type="http://schemas.openxmlformats.org/officeDocument/2006/relationships/image" Target="../media/image3403.png"/><Relationship Id="rId37" Type="http://schemas.openxmlformats.org/officeDocument/2006/relationships/customXml" Target="../ink/ink3760.xml"/><Relationship Id="rId36" Type="http://schemas.openxmlformats.org/officeDocument/2006/relationships/image" Target="../media/image3402.png"/><Relationship Id="rId35" Type="http://schemas.openxmlformats.org/officeDocument/2006/relationships/customXml" Target="../ink/ink3759.xml"/><Relationship Id="rId34" Type="http://schemas.openxmlformats.org/officeDocument/2006/relationships/image" Target="../media/image3401.png"/><Relationship Id="rId33" Type="http://schemas.openxmlformats.org/officeDocument/2006/relationships/customXml" Target="../ink/ink3758.xml"/><Relationship Id="rId32" Type="http://schemas.openxmlformats.org/officeDocument/2006/relationships/image" Target="../media/image3400.png"/><Relationship Id="rId31" Type="http://schemas.openxmlformats.org/officeDocument/2006/relationships/customXml" Target="../ink/ink3757.xml"/><Relationship Id="rId30" Type="http://schemas.openxmlformats.org/officeDocument/2006/relationships/image" Target="../media/image18.png"/><Relationship Id="rId3" Type="http://schemas.openxmlformats.org/officeDocument/2006/relationships/customXml" Target="../ink/ink3743.xml"/><Relationship Id="rId29" Type="http://schemas.openxmlformats.org/officeDocument/2006/relationships/customXml" Target="../ink/ink3756.xml"/><Relationship Id="rId28" Type="http://schemas.openxmlformats.org/officeDocument/2006/relationships/image" Target="../media/image3399.png"/><Relationship Id="rId27" Type="http://schemas.openxmlformats.org/officeDocument/2006/relationships/customXml" Target="../ink/ink3755.xml"/><Relationship Id="rId26" Type="http://schemas.openxmlformats.org/officeDocument/2006/relationships/image" Target="../media/image3398.png"/><Relationship Id="rId25" Type="http://schemas.openxmlformats.org/officeDocument/2006/relationships/customXml" Target="../ink/ink3754.xml"/><Relationship Id="rId24" Type="http://schemas.openxmlformats.org/officeDocument/2006/relationships/image" Target="../media/image3397.png"/><Relationship Id="rId23" Type="http://schemas.openxmlformats.org/officeDocument/2006/relationships/customXml" Target="../ink/ink3753.xml"/><Relationship Id="rId22" Type="http://schemas.openxmlformats.org/officeDocument/2006/relationships/image" Target="../media/image3396.png"/><Relationship Id="rId21" Type="http://schemas.openxmlformats.org/officeDocument/2006/relationships/customXml" Target="../ink/ink3752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" Type="http://schemas.openxmlformats.org/officeDocument/2006/relationships/customXml" Target="../ink/ink3751.xml"/><Relationship Id="rId18" Type="http://schemas.openxmlformats.org/officeDocument/2006/relationships/image" Target="../media/image3394.png"/><Relationship Id="rId17" Type="http://schemas.openxmlformats.org/officeDocument/2006/relationships/customXml" Target="../ink/ink3750.xml"/><Relationship Id="rId16" Type="http://schemas.openxmlformats.org/officeDocument/2006/relationships/image" Target="../media/image3393.png"/><Relationship Id="rId15" Type="http://schemas.openxmlformats.org/officeDocument/2006/relationships/customXml" Target="../ink/ink3749.xml"/><Relationship Id="rId14" Type="http://schemas.openxmlformats.org/officeDocument/2006/relationships/image" Target="../media/image3392.png"/><Relationship Id="rId13" Type="http://schemas.openxmlformats.org/officeDocument/2006/relationships/customXml" Target="../ink/ink3748.xml"/><Relationship Id="rId12" Type="http://schemas.openxmlformats.org/officeDocument/2006/relationships/image" Target="../media/image3391.png"/><Relationship Id="rId11" Type="http://schemas.openxmlformats.org/officeDocument/2006/relationships/customXml" Target="../ink/ink3747.xml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41.png"/><Relationship Id="rId98" Type="http://schemas.openxmlformats.org/officeDocument/2006/relationships/customXml" Target="../ink/ink3813.xml"/><Relationship Id="rId97" Type="http://schemas.openxmlformats.org/officeDocument/2006/relationships/image" Target="../media/image3440.png"/><Relationship Id="rId96" Type="http://schemas.openxmlformats.org/officeDocument/2006/relationships/customXml" Target="../ink/ink3812.xml"/><Relationship Id="rId95" Type="http://schemas.openxmlformats.org/officeDocument/2006/relationships/image" Target="../media/image3439.png"/><Relationship Id="rId94" Type="http://schemas.openxmlformats.org/officeDocument/2006/relationships/customXml" Target="../ink/ink3811.xml"/><Relationship Id="rId93" Type="http://schemas.openxmlformats.org/officeDocument/2006/relationships/image" Target="../media/image3438.png"/><Relationship Id="rId92" Type="http://schemas.openxmlformats.org/officeDocument/2006/relationships/customXml" Target="../ink/ink3810.xml"/><Relationship Id="rId91" Type="http://schemas.openxmlformats.org/officeDocument/2006/relationships/image" Target="../media/image3437.png"/><Relationship Id="rId90" Type="http://schemas.openxmlformats.org/officeDocument/2006/relationships/customXml" Target="../ink/ink3809.xml"/><Relationship Id="rId9" Type="http://schemas.openxmlformats.org/officeDocument/2006/relationships/customXml" Target="../ink/ink3768.xml"/><Relationship Id="rId89" Type="http://schemas.openxmlformats.org/officeDocument/2006/relationships/image" Target="../media/image3436.png"/><Relationship Id="rId88" Type="http://schemas.openxmlformats.org/officeDocument/2006/relationships/customXml" Target="../ink/ink3808.xml"/><Relationship Id="rId87" Type="http://schemas.openxmlformats.org/officeDocument/2006/relationships/image" Target="../media/image3435.png"/><Relationship Id="rId86" Type="http://schemas.openxmlformats.org/officeDocument/2006/relationships/customXml" Target="../ink/ink3807.xml"/><Relationship Id="rId85" Type="http://schemas.openxmlformats.org/officeDocument/2006/relationships/image" Target="../media/image3434.png"/><Relationship Id="rId84" Type="http://schemas.openxmlformats.org/officeDocument/2006/relationships/customXml" Target="../ink/ink3806.xml"/><Relationship Id="rId83" Type="http://schemas.openxmlformats.org/officeDocument/2006/relationships/image" Target="../media/image3433.png"/><Relationship Id="rId82" Type="http://schemas.openxmlformats.org/officeDocument/2006/relationships/customXml" Target="../ink/ink3805.xml"/><Relationship Id="rId81" Type="http://schemas.openxmlformats.org/officeDocument/2006/relationships/image" Target="../media/image3432.png"/><Relationship Id="rId80" Type="http://schemas.openxmlformats.org/officeDocument/2006/relationships/customXml" Target="../ink/ink3804.xml"/><Relationship Id="rId8" Type="http://schemas.openxmlformats.org/officeDocument/2006/relationships/image" Target="../media/image3389.png"/><Relationship Id="rId79" Type="http://schemas.openxmlformats.org/officeDocument/2006/relationships/image" Target="../media/image3431.png"/><Relationship Id="rId78" Type="http://schemas.openxmlformats.org/officeDocument/2006/relationships/customXml" Target="../ink/ink3803.xml"/><Relationship Id="rId77" Type="http://schemas.openxmlformats.org/officeDocument/2006/relationships/image" Target="../media/image3430.png"/><Relationship Id="rId76" Type="http://schemas.openxmlformats.org/officeDocument/2006/relationships/customXml" Target="../ink/ink3802.xml"/><Relationship Id="rId75" Type="http://schemas.openxmlformats.org/officeDocument/2006/relationships/image" Target="../media/image3429.png"/><Relationship Id="rId74" Type="http://schemas.openxmlformats.org/officeDocument/2006/relationships/customXml" Target="../ink/ink3801.xml"/><Relationship Id="rId73" Type="http://schemas.openxmlformats.org/officeDocument/2006/relationships/image" Target="../media/image3428.png"/><Relationship Id="rId72" Type="http://schemas.openxmlformats.org/officeDocument/2006/relationships/customXml" Target="../ink/ink3800.xml"/><Relationship Id="rId71" Type="http://schemas.openxmlformats.org/officeDocument/2006/relationships/image" Target="../media/image3427.png"/><Relationship Id="rId70" Type="http://schemas.openxmlformats.org/officeDocument/2006/relationships/customXml" Target="../ink/ink3799.xml"/><Relationship Id="rId7" Type="http://schemas.openxmlformats.org/officeDocument/2006/relationships/customXml" Target="../ink/ink3767.xml"/><Relationship Id="rId69" Type="http://schemas.openxmlformats.org/officeDocument/2006/relationships/image" Target="../media/image3426.png"/><Relationship Id="rId68" Type="http://schemas.openxmlformats.org/officeDocument/2006/relationships/customXml" Target="../ink/ink3798.xml"/><Relationship Id="rId67" Type="http://schemas.openxmlformats.org/officeDocument/2006/relationships/image" Target="../media/image3425.png"/><Relationship Id="rId66" Type="http://schemas.openxmlformats.org/officeDocument/2006/relationships/customXml" Target="../ink/ink3797.xml"/><Relationship Id="rId65" Type="http://schemas.openxmlformats.org/officeDocument/2006/relationships/image" Target="../media/image3424.png"/><Relationship Id="rId64" Type="http://schemas.openxmlformats.org/officeDocument/2006/relationships/customXml" Target="../ink/ink3796.xml"/><Relationship Id="rId63" Type="http://schemas.openxmlformats.org/officeDocument/2006/relationships/image" Target="../media/image3423.png"/><Relationship Id="rId62" Type="http://schemas.openxmlformats.org/officeDocument/2006/relationships/customXml" Target="../ink/ink3795.xml"/><Relationship Id="rId61" Type="http://schemas.openxmlformats.org/officeDocument/2006/relationships/image" Target="../media/image3422.png"/><Relationship Id="rId60" Type="http://schemas.openxmlformats.org/officeDocument/2006/relationships/customXml" Target="../ink/ink3794.xml"/><Relationship Id="rId6" Type="http://schemas.openxmlformats.org/officeDocument/2006/relationships/image" Target="../media/image3388.png"/><Relationship Id="rId59" Type="http://schemas.openxmlformats.org/officeDocument/2006/relationships/image" Target="../media/image3421.png"/><Relationship Id="rId58" Type="http://schemas.openxmlformats.org/officeDocument/2006/relationships/customXml" Target="../ink/ink3793.xml"/><Relationship Id="rId57" Type="http://schemas.openxmlformats.org/officeDocument/2006/relationships/image" Target="../media/image3420.png"/><Relationship Id="rId56" Type="http://schemas.openxmlformats.org/officeDocument/2006/relationships/customXml" Target="../ink/ink3792.xml"/><Relationship Id="rId55" Type="http://schemas.openxmlformats.org/officeDocument/2006/relationships/image" Target="../media/image3419.png"/><Relationship Id="rId54" Type="http://schemas.openxmlformats.org/officeDocument/2006/relationships/customXml" Target="../ink/ink3791.xml"/><Relationship Id="rId53" Type="http://schemas.openxmlformats.org/officeDocument/2006/relationships/image" Target="../media/image3418.png"/><Relationship Id="rId52" Type="http://schemas.openxmlformats.org/officeDocument/2006/relationships/customXml" Target="../ink/ink3790.xml"/><Relationship Id="rId51" Type="http://schemas.openxmlformats.org/officeDocument/2006/relationships/image" Target="../media/image3417.png"/><Relationship Id="rId50" Type="http://schemas.openxmlformats.org/officeDocument/2006/relationships/customXml" Target="../ink/ink3789.xml"/><Relationship Id="rId5" Type="http://schemas.openxmlformats.org/officeDocument/2006/relationships/customXml" Target="../ink/ink3766.xml"/><Relationship Id="rId49" Type="http://schemas.openxmlformats.org/officeDocument/2006/relationships/image" Target="../media/image3416.png"/><Relationship Id="rId48" Type="http://schemas.openxmlformats.org/officeDocument/2006/relationships/customXml" Target="../ink/ink3788.xml"/><Relationship Id="rId47" Type="http://schemas.openxmlformats.org/officeDocument/2006/relationships/image" Target="../media/image3415.png"/><Relationship Id="rId46" Type="http://schemas.openxmlformats.org/officeDocument/2006/relationships/customXml" Target="../ink/ink3787.xml"/><Relationship Id="rId45" Type="http://schemas.openxmlformats.org/officeDocument/2006/relationships/image" Target="../media/image3414.png"/><Relationship Id="rId44" Type="http://schemas.openxmlformats.org/officeDocument/2006/relationships/customXml" Target="../ink/ink3786.xml"/><Relationship Id="rId43" Type="http://schemas.openxmlformats.org/officeDocument/2006/relationships/image" Target="../media/image3413.png"/><Relationship Id="rId42" Type="http://schemas.openxmlformats.org/officeDocument/2006/relationships/customXml" Target="../ink/ink3785.xml"/><Relationship Id="rId41" Type="http://schemas.openxmlformats.org/officeDocument/2006/relationships/image" Target="../media/image3412.png"/><Relationship Id="rId40" Type="http://schemas.openxmlformats.org/officeDocument/2006/relationships/customXml" Target="../ink/ink3784.xml"/><Relationship Id="rId4" Type="http://schemas.openxmlformats.org/officeDocument/2006/relationships/image" Target="../media/image3387.png"/><Relationship Id="rId39" Type="http://schemas.openxmlformats.org/officeDocument/2006/relationships/image" Target="../media/image3411.png"/><Relationship Id="rId38" Type="http://schemas.openxmlformats.org/officeDocument/2006/relationships/customXml" Target="../ink/ink3783.xml"/><Relationship Id="rId37" Type="http://schemas.openxmlformats.org/officeDocument/2006/relationships/image" Target="../media/image3410.png"/><Relationship Id="rId36" Type="http://schemas.openxmlformats.org/officeDocument/2006/relationships/customXml" Target="../ink/ink3782.xml"/><Relationship Id="rId35" Type="http://schemas.openxmlformats.org/officeDocument/2006/relationships/image" Target="../media/image3409.png"/><Relationship Id="rId34" Type="http://schemas.openxmlformats.org/officeDocument/2006/relationships/customXml" Target="../ink/ink3781.xml"/><Relationship Id="rId33" Type="http://schemas.openxmlformats.org/officeDocument/2006/relationships/customXml" Target="../ink/ink3780.xml"/><Relationship Id="rId32" Type="http://schemas.openxmlformats.org/officeDocument/2006/relationships/image" Target="../media/image3408.png"/><Relationship Id="rId31" Type="http://schemas.openxmlformats.org/officeDocument/2006/relationships/customXml" Target="../ink/ink3779.xml"/><Relationship Id="rId30" Type="http://schemas.openxmlformats.org/officeDocument/2006/relationships/image" Target="../media/image3407.png"/><Relationship Id="rId3" Type="http://schemas.openxmlformats.org/officeDocument/2006/relationships/customXml" Target="../ink/ink3765.xml"/><Relationship Id="rId29" Type="http://schemas.openxmlformats.org/officeDocument/2006/relationships/customXml" Target="../ink/ink3778.xml"/><Relationship Id="rId28" Type="http://schemas.openxmlformats.org/officeDocument/2006/relationships/image" Target="../media/image18.png"/><Relationship Id="rId27" Type="http://schemas.openxmlformats.org/officeDocument/2006/relationships/customXml" Target="../ink/ink3777.xml"/><Relationship Id="rId26" Type="http://schemas.openxmlformats.org/officeDocument/2006/relationships/image" Target="../media/image3398.png"/><Relationship Id="rId25" Type="http://schemas.openxmlformats.org/officeDocument/2006/relationships/customXml" Target="../ink/ink3776.xml"/><Relationship Id="rId24" Type="http://schemas.openxmlformats.org/officeDocument/2006/relationships/image" Target="../media/image3397.png"/><Relationship Id="rId23" Type="http://schemas.openxmlformats.org/officeDocument/2006/relationships/customXml" Target="../ink/ink3775.xml"/><Relationship Id="rId22" Type="http://schemas.openxmlformats.org/officeDocument/2006/relationships/image" Target="../media/image3396.png"/><Relationship Id="rId21" Type="http://schemas.openxmlformats.org/officeDocument/2006/relationships/customXml" Target="../ink/ink3774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" Type="http://schemas.openxmlformats.org/officeDocument/2006/relationships/customXml" Target="../ink/ink3773.xml"/><Relationship Id="rId18" Type="http://schemas.openxmlformats.org/officeDocument/2006/relationships/image" Target="../media/image3394.png"/><Relationship Id="rId17" Type="http://schemas.openxmlformats.org/officeDocument/2006/relationships/customXml" Target="../ink/ink3772.xml"/><Relationship Id="rId16" Type="http://schemas.openxmlformats.org/officeDocument/2006/relationships/image" Target="../media/image3393.png"/><Relationship Id="rId15" Type="http://schemas.openxmlformats.org/officeDocument/2006/relationships/customXml" Target="../ink/ink3771.xml"/><Relationship Id="rId14" Type="http://schemas.openxmlformats.org/officeDocument/2006/relationships/image" Target="../media/image3392.png"/><Relationship Id="rId13" Type="http://schemas.openxmlformats.org/officeDocument/2006/relationships/customXml" Target="../ink/ink3770.xml"/><Relationship Id="rId122" Type="http://schemas.openxmlformats.org/officeDocument/2006/relationships/vmlDrawing" Target="../drawings/vmlDrawing6.vml"/><Relationship Id="rId121" Type="http://schemas.openxmlformats.org/officeDocument/2006/relationships/slideLayout" Target="../slideLayouts/slideLayout2.xml"/><Relationship Id="rId120" Type="http://schemas.openxmlformats.org/officeDocument/2006/relationships/tags" Target="../tags/tag107.xml"/><Relationship Id="rId12" Type="http://schemas.openxmlformats.org/officeDocument/2006/relationships/image" Target="../media/image3391.png"/><Relationship Id="rId119" Type="http://schemas.openxmlformats.org/officeDocument/2006/relationships/image" Target="../media/image3451.png"/><Relationship Id="rId118" Type="http://schemas.openxmlformats.org/officeDocument/2006/relationships/customXml" Target="../ink/ink3823.xml"/><Relationship Id="rId117" Type="http://schemas.openxmlformats.org/officeDocument/2006/relationships/image" Target="../media/image3450.png"/><Relationship Id="rId116" Type="http://schemas.openxmlformats.org/officeDocument/2006/relationships/customXml" Target="../ink/ink3822.xml"/><Relationship Id="rId115" Type="http://schemas.openxmlformats.org/officeDocument/2006/relationships/image" Target="../media/image3449.png"/><Relationship Id="rId114" Type="http://schemas.openxmlformats.org/officeDocument/2006/relationships/customXml" Target="../ink/ink3821.xml"/><Relationship Id="rId113" Type="http://schemas.openxmlformats.org/officeDocument/2006/relationships/image" Target="../media/image3448.png"/><Relationship Id="rId112" Type="http://schemas.openxmlformats.org/officeDocument/2006/relationships/customXml" Target="../ink/ink3820.xml"/><Relationship Id="rId111" Type="http://schemas.openxmlformats.org/officeDocument/2006/relationships/image" Target="../media/image3447.png"/><Relationship Id="rId110" Type="http://schemas.openxmlformats.org/officeDocument/2006/relationships/customXml" Target="../ink/ink3819.xml"/><Relationship Id="rId11" Type="http://schemas.openxmlformats.org/officeDocument/2006/relationships/customXml" Target="../ink/ink3769.xml"/><Relationship Id="rId109" Type="http://schemas.openxmlformats.org/officeDocument/2006/relationships/image" Target="../media/image3446.png"/><Relationship Id="rId108" Type="http://schemas.openxmlformats.org/officeDocument/2006/relationships/customXml" Target="../ink/ink3818.xml"/><Relationship Id="rId107" Type="http://schemas.openxmlformats.org/officeDocument/2006/relationships/image" Target="../media/image3445.png"/><Relationship Id="rId106" Type="http://schemas.openxmlformats.org/officeDocument/2006/relationships/customXml" Target="../ink/ink3817.xml"/><Relationship Id="rId105" Type="http://schemas.openxmlformats.org/officeDocument/2006/relationships/image" Target="../media/image3444.png"/><Relationship Id="rId104" Type="http://schemas.openxmlformats.org/officeDocument/2006/relationships/customXml" Target="../ink/ink3816.xml"/><Relationship Id="rId103" Type="http://schemas.openxmlformats.org/officeDocument/2006/relationships/image" Target="../media/image3443.png"/><Relationship Id="rId102" Type="http://schemas.openxmlformats.org/officeDocument/2006/relationships/customXml" Target="../ink/ink3815.xml"/><Relationship Id="rId101" Type="http://schemas.openxmlformats.org/officeDocument/2006/relationships/image" Target="../media/image3442.png"/><Relationship Id="rId100" Type="http://schemas.openxmlformats.org/officeDocument/2006/relationships/customXml" Target="../ink/ink3814.xml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872.xml"/><Relationship Id="rId98" Type="http://schemas.openxmlformats.org/officeDocument/2006/relationships/image" Target="../media/image3486.png"/><Relationship Id="rId97" Type="http://schemas.openxmlformats.org/officeDocument/2006/relationships/customXml" Target="../ink/ink3871.xml"/><Relationship Id="rId96" Type="http://schemas.openxmlformats.org/officeDocument/2006/relationships/image" Target="../media/image3485.png"/><Relationship Id="rId95" Type="http://schemas.openxmlformats.org/officeDocument/2006/relationships/customXml" Target="../ink/ink3870.xml"/><Relationship Id="rId94" Type="http://schemas.openxmlformats.org/officeDocument/2006/relationships/image" Target="../media/image3484.png"/><Relationship Id="rId93" Type="http://schemas.openxmlformats.org/officeDocument/2006/relationships/customXml" Target="../ink/ink3869.xml"/><Relationship Id="rId92" Type="http://schemas.openxmlformats.org/officeDocument/2006/relationships/image" Target="../media/image3483.png"/><Relationship Id="rId91" Type="http://schemas.openxmlformats.org/officeDocument/2006/relationships/customXml" Target="../ink/ink3868.xml"/><Relationship Id="rId90" Type="http://schemas.openxmlformats.org/officeDocument/2006/relationships/image" Target="../media/image3482.png"/><Relationship Id="rId9" Type="http://schemas.openxmlformats.org/officeDocument/2006/relationships/customXml" Target="../ink/ink3827.xml"/><Relationship Id="rId89" Type="http://schemas.openxmlformats.org/officeDocument/2006/relationships/customXml" Target="../ink/ink3867.xml"/><Relationship Id="rId88" Type="http://schemas.openxmlformats.org/officeDocument/2006/relationships/image" Target="../media/image3481.png"/><Relationship Id="rId87" Type="http://schemas.openxmlformats.org/officeDocument/2006/relationships/customXml" Target="../ink/ink3866.xml"/><Relationship Id="rId86" Type="http://schemas.openxmlformats.org/officeDocument/2006/relationships/image" Target="../media/image3480.png"/><Relationship Id="rId85" Type="http://schemas.openxmlformats.org/officeDocument/2006/relationships/customXml" Target="../ink/ink3865.xml"/><Relationship Id="rId84" Type="http://schemas.openxmlformats.org/officeDocument/2006/relationships/image" Target="../media/image3479.png"/><Relationship Id="rId83" Type="http://schemas.openxmlformats.org/officeDocument/2006/relationships/customXml" Target="../ink/ink3864.xml"/><Relationship Id="rId82" Type="http://schemas.openxmlformats.org/officeDocument/2006/relationships/image" Target="../media/image3478.png"/><Relationship Id="rId81" Type="http://schemas.openxmlformats.org/officeDocument/2006/relationships/customXml" Target="../ink/ink3863.xml"/><Relationship Id="rId80" Type="http://schemas.openxmlformats.org/officeDocument/2006/relationships/image" Target="../media/image3477.png"/><Relationship Id="rId8" Type="http://schemas.openxmlformats.org/officeDocument/2006/relationships/image" Target="../media/image3389.png"/><Relationship Id="rId79" Type="http://schemas.openxmlformats.org/officeDocument/2006/relationships/customXml" Target="../ink/ink3862.xml"/><Relationship Id="rId78" Type="http://schemas.openxmlformats.org/officeDocument/2006/relationships/image" Target="../media/image3476.png"/><Relationship Id="rId77" Type="http://schemas.openxmlformats.org/officeDocument/2006/relationships/customXml" Target="../ink/ink3861.xml"/><Relationship Id="rId76" Type="http://schemas.openxmlformats.org/officeDocument/2006/relationships/image" Target="../media/image3475.png"/><Relationship Id="rId75" Type="http://schemas.openxmlformats.org/officeDocument/2006/relationships/customXml" Target="../ink/ink3860.xml"/><Relationship Id="rId74" Type="http://schemas.openxmlformats.org/officeDocument/2006/relationships/image" Target="../media/image3474.png"/><Relationship Id="rId73" Type="http://schemas.openxmlformats.org/officeDocument/2006/relationships/customXml" Target="../ink/ink3859.xml"/><Relationship Id="rId72" Type="http://schemas.openxmlformats.org/officeDocument/2006/relationships/image" Target="../media/image3473.png"/><Relationship Id="rId71" Type="http://schemas.openxmlformats.org/officeDocument/2006/relationships/customXml" Target="../ink/ink3858.xml"/><Relationship Id="rId70" Type="http://schemas.openxmlformats.org/officeDocument/2006/relationships/image" Target="../media/image3472.png"/><Relationship Id="rId7" Type="http://schemas.openxmlformats.org/officeDocument/2006/relationships/customXml" Target="../ink/ink3826.xml"/><Relationship Id="rId69" Type="http://schemas.openxmlformats.org/officeDocument/2006/relationships/customXml" Target="../ink/ink3857.xml"/><Relationship Id="rId68" Type="http://schemas.openxmlformats.org/officeDocument/2006/relationships/image" Target="../media/image3471.png"/><Relationship Id="rId67" Type="http://schemas.openxmlformats.org/officeDocument/2006/relationships/customXml" Target="../ink/ink3856.xml"/><Relationship Id="rId66" Type="http://schemas.openxmlformats.org/officeDocument/2006/relationships/image" Target="../media/image3470.png"/><Relationship Id="rId65" Type="http://schemas.openxmlformats.org/officeDocument/2006/relationships/customXml" Target="../ink/ink3855.xml"/><Relationship Id="rId64" Type="http://schemas.openxmlformats.org/officeDocument/2006/relationships/image" Target="../media/image3469.png"/><Relationship Id="rId63" Type="http://schemas.openxmlformats.org/officeDocument/2006/relationships/customXml" Target="../ink/ink3854.xml"/><Relationship Id="rId62" Type="http://schemas.openxmlformats.org/officeDocument/2006/relationships/image" Target="../media/image3468.png"/><Relationship Id="rId61" Type="http://schemas.openxmlformats.org/officeDocument/2006/relationships/customXml" Target="../ink/ink3853.xml"/><Relationship Id="rId60" Type="http://schemas.openxmlformats.org/officeDocument/2006/relationships/image" Target="../media/image3467.png"/><Relationship Id="rId6" Type="http://schemas.openxmlformats.org/officeDocument/2006/relationships/image" Target="../media/image3388.png"/><Relationship Id="rId59" Type="http://schemas.openxmlformats.org/officeDocument/2006/relationships/customXml" Target="../ink/ink3852.xml"/><Relationship Id="rId58" Type="http://schemas.openxmlformats.org/officeDocument/2006/relationships/image" Target="../media/image3466.png"/><Relationship Id="rId57" Type="http://schemas.openxmlformats.org/officeDocument/2006/relationships/customXml" Target="../ink/ink3851.xml"/><Relationship Id="rId56" Type="http://schemas.openxmlformats.org/officeDocument/2006/relationships/image" Target="../media/image3465.png"/><Relationship Id="rId55" Type="http://schemas.openxmlformats.org/officeDocument/2006/relationships/customXml" Target="../ink/ink3850.xml"/><Relationship Id="rId54" Type="http://schemas.openxmlformats.org/officeDocument/2006/relationships/image" Target="../media/image3464.png"/><Relationship Id="rId53" Type="http://schemas.openxmlformats.org/officeDocument/2006/relationships/customXml" Target="../ink/ink3849.xml"/><Relationship Id="rId52" Type="http://schemas.openxmlformats.org/officeDocument/2006/relationships/image" Target="../media/image3463.png"/><Relationship Id="rId51" Type="http://schemas.openxmlformats.org/officeDocument/2006/relationships/customXml" Target="../ink/ink3848.xml"/><Relationship Id="rId50" Type="http://schemas.openxmlformats.org/officeDocument/2006/relationships/image" Target="../media/image3462.png"/><Relationship Id="rId5" Type="http://schemas.openxmlformats.org/officeDocument/2006/relationships/customXml" Target="../ink/ink3825.xml"/><Relationship Id="rId49" Type="http://schemas.openxmlformats.org/officeDocument/2006/relationships/customXml" Target="../ink/ink3847.xml"/><Relationship Id="rId48" Type="http://schemas.openxmlformats.org/officeDocument/2006/relationships/image" Target="../media/image3461.png"/><Relationship Id="rId47" Type="http://schemas.openxmlformats.org/officeDocument/2006/relationships/customXml" Target="../ink/ink3846.xml"/><Relationship Id="rId46" Type="http://schemas.openxmlformats.org/officeDocument/2006/relationships/image" Target="../media/image3460.png"/><Relationship Id="rId45" Type="http://schemas.openxmlformats.org/officeDocument/2006/relationships/customXml" Target="../ink/ink3845.xml"/><Relationship Id="rId44" Type="http://schemas.openxmlformats.org/officeDocument/2006/relationships/image" Target="../media/image3459.png"/><Relationship Id="rId43" Type="http://schemas.openxmlformats.org/officeDocument/2006/relationships/customXml" Target="../ink/ink3844.xml"/><Relationship Id="rId42" Type="http://schemas.openxmlformats.org/officeDocument/2006/relationships/image" Target="../media/image3458.png"/><Relationship Id="rId41" Type="http://schemas.openxmlformats.org/officeDocument/2006/relationships/customXml" Target="../ink/ink3843.xml"/><Relationship Id="rId40" Type="http://schemas.openxmlformats.org/officeDocument/2006/relationships/image" Target="../media/image3457.png"/><Relationship Id="rId4" Type="http://schemas.openxmlformats.org/officeDocument/2006/relationships/image" Target="../media/image3387.png"/><Relationship Id="rId39" Type="http://schemas.openxmlformats.org/officeDocument/2006/relationships/customXml" Target="../ink/ink3842.xml"/><Relationship Id="rId38" Type="http://schemas.openxmlformats.org/officeDocument/2006/relationships/image" Target="../media/image3456.png"/><Relationship Id="rId37" Type="http://schemas.openxmlformats.org/officeDocument/2006/relationships/customXml" Target="../ink/ink3841.xml"/><Relationship Id="rId36" Type="http://schemas.openxmlformats.org/officeDocument/2006/relationships/image" Target="../media/image3455.png"/><Relationship Id="rId35" Type="http://schemas.openxmlformats.org/officeDocument/2006/relationships/customXml" Target="../ink/ink3840.xml"/><Relationship Id="rId34" Type="http://schemas.openxmlformats.org/officeDocument/2006/relationships/image" Target="../media/image3454.png"/><Relationship Id="rId33" Type="http://schemas.openxmlformats.org/officeDocument/2006/relationships/customXml" Target="../ink/ink3839.xml"/><Relationship Id="rId32" Type="http://schemas.openxmlformats.org/officeDocument/2006/relationships/image" Target="../media/image3453.png"/><Relationship Id="rId31" Type="http://schemas.openxmlformats.org/officeDocument/2006/relationships/customXml" Target="../ink/ink3838.xml"/><Relationship Id="rId30" Type="http://schemas.openxmlformats.org/officeDocument/2006/relationships/image" Target="../media/image3452.png"/><Relationship Id="rId3" Type="http://schemas.openxmlformats.org/officeDocument/2006/relationships/customXml" Target="../ink/ink3824.xml"/><Relationship Id="rId29" Type="http://schemas.openxmlformats.org/officeDocument/2006/relationships/customXml" Target="../ink/ink3837.xml"/><Relationship Id="rId28" Type="http://schemas.openxmlformats.org/officeDocument/2006/relationships/image" Target="../media/image18.png"/><Relationship Id="rId27" Type="http://schemas.openxmlformats.org/officeDocument/2006/relationships/customXml" Target="../ink/ink3836.xml"/><Relationship Id="rId26" Type="http://schemas.openxmlformats.org/officeDocument/2006/relationships/image" Target="../media/image3398.png"/><Relationship Id="rId25" Type="http://schemas.openxmlformats.org/officeDocument/2006/relationships/customXml" Target="../ink/ink3835.xml"/><Relationship Id="rId24" Type="http://schemas.openxmlformats.org/officeDocument/2006/relationships/image" Target="../media/image3397.png"/><Relationship Id="rId23" Type="http://schemas.openxmlformats.org/officeDocument/2006/relationships/customXml" Target="../ink/ink3834.xml"/><Relationship Id="rId22" Type="http://schemas.openxmlformats.org/officeDocument/2006/relationships/image" Target="../media/image3396.png"/><Relationship Id="rId21" Type="http://schemas.openxmlformats.org/officeDocument/2006/relationships/customXml" Target="../ink/ink3833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8" Type="http://schemas.openxmlformats.org/officeDocument/2006/relationships/vmlDrawing" Target="../drawings/vmlDrawing7.vml"/><Relationship Id="rId197" Type="http://schemas.openxmlformats.org/officeDocument/2006/relationships/slideLayout" Target="../slideLayouts/slideLayout2.xml"/><Relationship Id="rId196" Type="http://schemas.openxmlformats.org/officeDocument/2006/relationships/tags" Target="../tags/tag108.xml"/><Relationship Id="rId195" Type="http://schemas.openxmlformats.org/officeDocument/2006/relationships/customXml" Target="../ink/ink3922.xml"/><Relationship Id="rId194" Type="http://schemas.openxmlformats.org/officeDocument/2006/relationships/image" Target="../media/image3532.png"/><Relationship Id="rId193" Type="http://schemas.openxmlformats.org/officeDocument/2006/relationships/customXml" Target="../ink/ink3921.xml"/><Relationship Id="rId192" Type="http://schemas.openxmlformats.org/officeDocument/2006/relationships/image" Target="../media/image3531.png"/><Relationship Id="rId191" Type="http://schemas.openxmlformats.org/officeDocument/2006/relationships/customXml" Target="../ink/ink3920.xml"/><Relationship Id="rId190" Type="http://schemas.openxmlformats.org/officeDocument/2006/relationships/image" Target="../media/image3530.png"/><Relationship Id="rId19" Type="http://schemas.openxmlformats.org/officeDocument/2006/relationships/customXml" Target="../ink/ink3832.xml"/><Relationship Id="rId189" Type="http://schemas.openxmlformats.org/officeDocument/2006/relationships/customXml" Target="../ink/ink3919.xml"/><Relationship Id="rId188" Type="http://schemas.openxmlformats.org/officeDocument/2006/relationships/image" Target="../media/image3529.png"/><Relationship Id="rId187" Type="http://schemas.openxmlformats.org/officeDocument/2006/relationships/customXml" Target="../ink/ink3918.xml"/><Relationship Id="rId186" Type="http://schemas.openxmlformats.org/officeDocument/2006/relationships/image" Target="../media/image3528.png"/><Relationship Id="rId185" Type="http://schemas.openxmlformats.org/officeDocument/2006/relationships/customXml" Target="../ink/ink3917.xml"/><Relationship Id="rId184" Type="http://schemas.openxmlformats.org/officeDocument/2006/relationships/customXml" Target="../ink/ink3916.xml"/><Relationship Id="rId183" Type="http://schemas.openxmlformats.org/officeDocument/2006/relationships/image" Target="../media/image3527.png"/><Relationship Id="rId182" Type="http://schemas.openxmlformats.org/officeDocument/2006/relationships/customXml" Target="../ink/ink3915.xml"/><Relationship Id="rId181" Type="http://schemas.openxmlformats.org/officeDocument/2006/relationships/image" Target="../media/image3526.png"/><Relationship Id="rId180" Type="http://schemas.openxmlformats.org/officeDocument/2006/relationships/customXml" Target="../ink/ink3914.xml"/><Relationship Id="rId18" Type="http://schemas.openxmlformats.org/officeDocument/2006/relationships/image" Target="../media/image3394.png"/><Relationship Id="rId179" Type="http://schemas.openxmlformats.org/officeDocument/2006/relationships/image" Target="../media/image3525.png"/><Relationship Id="rId178" Type="http://schemas.openxmlformats.org/officeDocument/2006/relationships/customXml" Target="../ink/ink3913.xml"/><Relationship Id="rId177" Type="http://schemas.openxmlformats.org/officeDocument/2006/relationships/image" Target="../media/image3524.png"/><Relationship Id="rId176" Type="http://schemas.openxmlformats.org/officeDocument/2006/relationships/customXml" Target="../ink/ink3912.xml"/><Relationship Id="rId175" Type="http://schemas.openxmlformats.org/officeDocument/2006/relationships/image" Target="../media/image3523.png"/><Relationship Id="rId174" Type="http://schemas.openxmlformats.org/officeDocument/2006/relationships/customXml" Target="../ink/ink3911.xml"/><Relationship Id="rId173" Type="http://schemas.openxmlformats.org/officeDocument/2006/relationships/image" Target="../media/image3522.png"/><Relationship Id="rId172" Type="http://schemas.openxmlformats.org/officeDocument/2006/relationships/customXml" Target="../ink/ink3910.xml"/><Relationship Id="rId171" Type="http://schemas.openxmlformats.org/officeDocument/2006/relationships/image" Target="../media/image3521.png"/><Relationship Id="rId170" Type="http://schemas.openxmlformats.org/officeDocument/2006/relationships/customXml" Target="../ink/ink3909.xml"/><Relationship Id="rId17" Type="http://schemas.openxmlformats.org/officeDocument/2006/relationships/customXml" Target="../ink/ink3831.xml"/><Relationship Id="rId169" Type="http://schemas.openxmlformats.org/officeDocument/2006/relationships/image" Target="../media/image3520.png"/><Relationship Id="rId168" Type="http://schemas.openxmlformats.org/officeDocument/2006/relationships/customXml" Target="../ink/ink3908.xml"/><Relationship Id="rId167" Type="http://schemas.openxmlformats.org/officeDocument/2006/relationships/image" Target="../media/image3519.png"/><Relationship Id="rId166" Type="http://schemas.openxmlformats.org/officeDocument/2006/relationships/customXml" Target="../ink/ink3907.xml"/><Relationship Id="rId165" Type="http://schemas.openxmlformats.org/officeDocument/2006/relationships/image" Target="../media/image3518.png"/><Relationship Id="rId164" Type="http://schemas.openxmlformats.org/officeDocument/2006/relationships/customXml" Target="../ink/ink3906.xml"/><Relationship Id="rId163" Type="http://schemas.openxmlformats.org/officeDocument/2006/relationships/customXml" Target="../ink/ink3905.xml"/><Relationship Id="rId162" Type="http://schemas.openxmlformats.org/officeDocument/2006/relationships/image" Target="../media/image3517.png"/><Relationship Id="rId161" Type="http://schemas.openxmlformats.org/officeDocument/2006/relationships/customXml" Target="../ink/ink3904.xml"/><Relationship Id="rId160" Type="http://schemas.openxmlformats.org/officeDocument/2006/relationships/customXml" Target="../ink/ink3903.xml"/><Relationship Id="rId16" Type="http://schemas.openxmlformats.org/officeDocument/2006/relationships/image" Target="../media/image3393.png"/><Relationship Id="rId159" Type="http://schemas.openxmlformats.org/officeDocument/2006/relationships/image" Target="../media/image3516.png"/><Relationship Id="rId158" Type="http://schemas.openxmlformats.org/officeDocument/2006/relationships/customXml" Target="../ink/ink3902.xml"/><Relationship Id="rId157" Type="http://schemas.openxmlformats.org/officeDocument/2006/relationships/image" Target="../media/image3515.png"/><Relationship Id="rId156" Type="http://schemas.openxmlformats.org/officeDocument/2006/relationships/customXml" Target="../ink/ink3901.xml"/><Relationship Id="rId155" Type="http://schemas.openxmlformats.org/officeDocument/2006/relationships/image" Target="../media/image3514.png"/><Relationship Id="rId154" Type="http://schemas.openxmlformats.org/officeDocument/2006/relationships/customXml" Target="../ink/ink3900.xml"/><Relationship Id="rId153" Type="http://schemas.openxmlformats.org/officeDocument/2006/relationships/image" Target="../media/image3513.png"/><Relationship Id="rId152" Type="http://schemas.openxmlformats.org/officeDocument/2006/relationships/customXml" Target="../ink/ink3899.xml"/><Relationship Id="rId151" Type="http://schemas.openxmlformats.org/officeDocument/2006/relationships/image" Target="../media/image3512.png"/><Relationship Id="rId150" Type="http://schemas.openxmlformats.org/officeDocument/2006/relationships/customXml" Target="../ink/ink3898.xml"/><Relationship Id="rId15" Type="http://schemas.openxmlformats.org/officeDocument/2006/relationships/customXml" Target="../ink/ink3830.xml"/><Relationship Id="rId149" Type="http://schemas.openxmlformats.org/officeDocument/2006/relationships/image" Target="../media/image3511.png"/><Relationship Id="rId148" Type="http://schemas.openxmlformats.org/officeDocument/2006/relationships/customXml" Target="../ink/ink3897.xml"/><Relationship Id="rId147" Type="http://schemas.openxmlformats.org/officeDocument/2006/relationships/image" Target="../media/image3510.png"/><Relationship Id="rId146" Type="http://schemas.openxmlformats.org/officeDocument/2006/relationships/customXml" Target="../ink/ink3896.xml"/><Relationship Id="rId145" Type="http://schemas.openxmlformats.org/officeDocument/2006/relationships/image" Target="../media/image3509.png"/><Relationship Id="rId144" Type="http://schemas.openxmlformats.org/officeDocument/2006/relationships/customXml" Target="../ink/ink3895.xml"/><Relationship Id="rId143" Type="http://schemas.openxmlformats.org/officeDocument/2006/relationships/image" Target="../media/image3508.png"/><Relationship Id="rId142" Type="http://schemas.openxmlformats.org/officeDocument/2006/relationships/customXml" Target="../ink/ink3894.xml"/><Relationship Id="rId141" Type="http://schemas.openxmlformats.org/officeDocument/2006/relationships/image" Target="../media/image3507.png"/><Relationship Id="rId140" Type="http://schemas.openxmlformats.org/officeDocument/2006/relationships/customXml" Target="../ink/ink3893.xml"/><Relationship Id="rId14" Type="http://schemas.openxmlformats.org/officeDocument/2006/relationships/image" Target="../media/image3392.png"/><Relationship Id="rId139" Type="http://schemas.openxmlformats.org/officeDocument/2006/relationships/image" Target="../media/image3506.png"/><Relationship Id="rId138" Type="http://schemas.openxmlformats.org/officeDocument/2006/relationships/customXml" Target="../ink/ink3892.xml"/><Relationship Id="rId137" Type="http://schemas.openxmlformats.org/officeDocument/2006/relationships/image" Target="../media/image3505.png"/><Relationship Id="rId136" Type="http://schemas.openxmlformats.org/officeDocument/2006/relationships/customXml" Target="../ink/ink3891.xml"/><Relationship Id="rId135" Type="http://schemas.openxmlformats.org/officeDocument/2006/relationships/image" Target="../media/image3504.png"/><Relationship Id="rId134" Type="http://schemas.openxmlformats.org/officeDocument/2006/relationships/customXml" Target="../ink/ink3890.xml"/><Relationship Id="rId133" Type="http://schemas.openxmlformats.org/officeDocument/2006/relationships/image" Target="../media/image3503.png"/><Relationship Id="rId132" Type="http://schemas.openxmlformats.org/officeDocument/2006/relationships/customXml" Target="../ink/ink3889.xml"/><Relationship Id="rId131" Type="http://schemas.openxmlformats.org/officeDocument/2006/relationships/image" Target="../media/image3502.png"/><Relationship Id="rId130" Type="http://schemas.openxmlformats.org/officeDocument/2006/relationships/customXml" Target="../ink/ink3888.xml"/><Relationship Id="rId13" Type="http://schemas.openxmlformats.org/officeDocument/2006/relationships/customXml" Target="../ink/ink3829.xml"/><Relationship Id="rId129" Type="http://schemas.openxmlformats.org/officeDocument/2006/relationships/image" Target="../media/image3501.png"/><Relationship Id="rId128" Type="http://schemas.openxmlformats.org/officeDocument/2006/relationships/customXml" Target="../ink/ink3887.xml"/><Relationship Id="rId127" Type="http://schemas.openxmlformats.org/officeDocument/2006/relationships/image" Target="../media/image3500.png"/><Relationship Id="rId126" Type="http://schemas.openxmlformats.org/officeDocument/2006/relationships/customXml" Target="../ink/ink3886.xml"/><Relationship Id="rId125" Type="http://schemas.openxmlformats.org/officeDocument/2006/relationships/customXml" Target="../ink/ink3885.xml"/><Relationship Id="rId124" Type="http://schemas.openxmlformats.org/officeDocument/2006/relationships/image" Target="../media/image3499.png"/><Relationship Id="rId123" Type="http://schemas.openxmlformats.org/officeDocument/2006/relationships/customXml" Target="../ink/ink3884.xml"/><Relationship Id="rId122" Type="http://schemas.openxmlformats.org/officeDocument/2006/relationships/image" Target="../media/image3498.png"/><Relationship Id="rId121" Type="http://schemas.openxmlformats.org/officeDocument/2006/relationships/customXml" Target="../ink/ink3883.xml"/><Relationship Id="rId120" Type="http://schemas.openxmlformats.org/officeDocument/2006/relationships/image" Target="../media/image3497.png"/><Relationship Id="rId12" Type="http://schemas.openxmlformats.org/officeDocument/2006/relationships/image" Target="../media/image3391.png"/><Relationship Id="rId119" Type="http://schemas.openxmlformats.org/officeDocument/2006/relationships/customXml" Target="../ink/ink3882.xml"/><Relationship Id="rId118" Type="http://schemas.openxmlformats.org/officeDocument/2006/relationships/image" Target="../media/image3496.png"/><Relationship Id="rId117" Type="http://schemas.openxmlformats.org/officeDocument/2006/relationships/customXml" Target="../ink/ink3881.xml"/><Relationship Id="rId116" Type="http://schemas.openxmlformats.org/officeDocument/2006/relationships/image" Target="../media/image3495.png"/><Relationship Id="rId115" Type="http://schemas.openxmlformats.org/officeDocument/2006/relationships/customXml" Target="../ink/ink3880.xml"/><Relationship Id="rId114" Type="http://schemas.openxmlformats.org/officeDocument/2006/relationships/image" Target="../media/image3494.png"/><Relationship Id="rId113" Type="http://schemas.openxmlformats.org/officeDocument/2006/relationships/customXml" Target="../ink/ink3879.xml"/><Relationship Id="rId112" Type="http://schemas.openxmlformats.org/officeDocument/2006/relationships/image" Target="../media/image3493.png"/><Relationship Id="rId111" Type="http://schemas.openxmlformats.org/officeDocument/2006/relationships/customXml" Target="../ink/ink3878.xml"/><Relationship Id="rId110" Type="http://schemas.openxmlformats.org/officeDocument/2006/relationships/image" Target="../media/image3492.png"/><Relationship Id="rId11" Type="http://schemas.openxmlformats.org/officeDocument/2006/relationships/customXml" Target="../ink/ink3828.xml"/><Relationship Id="rId109" Type="http://schemas.openxmlformats.org/officeDocument/2006/relationships/customXml" Target="../ink/ink3877.xml"/><Relationship Id="rId108" Type="http://schemas.openxmlformats.org/officeDocument/2006/relationships/image" Target="../media/image3491.png"/><Relationship Id="rId107" Type="http://schemas.openxmlformats.org/officeDocument/2006/relationships/customXml" Target="../ink/ink3876.xml"/><Relationship Id="rId106" Type="http://schemas.openxmlformats.org/officeDocument/2006/relationships/image" Target="../media/image3490.png"/><Relationship Id="rId105" Type="http://schemas.openxmlformats.org/officeDocument/2006/relationships/customXml" Target="../ink/ink3875.xml"/><Relationship Id="rId104" Type="http://schemas.openxmlformats.org/officeDocument/2006/relationships/image" Target="../media/image3489.png"/><Relationship Id="rId103" Type="http://schemas.openxmlformats.org/officeDocument/2006/relationships/customXml" Target="../ink/ink3874.xml"/><Relationship Id="rId102" Type="http://schemas.openxmlformats.org/officeDocument/2006/relationships/image" Target="../media/image3488.png"/><Relationship Id="rId101" Type="http://schemas.openxmlformats.org/officeDocument/2006/relationships/customXml" Target="../ink/ink3873.xml"/><Relationship Id="rId100" Type="http://schemas.openxmlformats.org/officeDocument/2006/relationships/image" Target="../media/image3487.png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customXml" Target="../ink/ink3927.xml"/><Relationship Id="rId8" Type="http://schemas.openxmlformats.org/officeDocument/2006/relationships/image" Target="../media/image3390.png"/><Relationship Id="rId7" Type="http://schemas.openxmlformats.org/officeDocument/2006/relationships/customXml" Target="../ink/ink3926.xml"/><Relationship Id="rId6" Type="http://schemas.openxmlformats.org/officeDocument/2006/relationships/image" Target="../media/image3389.png"/><Relationship Id="rId5" Type="http://schemas.openxmlformats.org/officeDocument/2006/relationships/customXml" Target="../ink/ink3925.xml"/><Relationship Id="rId4" Type="http://schemas.openxmlformats.org/officeDocument/2006/relationships/image" Target="../media/image3388.png"/><Relationship Id="rId31" Type="http://schemas.openxmlformats.org/officeDocument/2006/relationships/vmlDrawing" Target="../drawings/vmlDrawing8.vml"/><Relationship Id="rId30" Type="http://schemas.openxmlformats.org/officeDocument/2006/relationships/slideLayout" Target="../slideLayouts/slideLayout2.xml"/><Relationship Id="rId3" Type="http://schemas.openxmlformats.org/officeDocument/2006/relationships/customXml" Target="../ink/ink3924.xml"/><Relationship Id="rId29" Type="http://schemas.openxmlformats.org/officeDocument/2006/relationships/tags" Target="../tags/tag109.xml"/><Relationship Id="rId28" Type="http://schemas.openxmlformats.org/officeDocument/2006/relationships/image" Target="../media/image3386.emf"/><Relationship Id="rId27" Type="http://schemas.openxmlformats.org/officeDocument/2006/relationships/oleObject" Target="../embeddings/oleObject8.bin"/><Relationship Id="rId26" Type="http://schemas.openxmlformats.org/officeDocument/2006/relationships/image" Target="../media/image18.png"/><Relationship Id="rId25" Type="http://schemas.openxmlformats.org/officeDocument/2006/relationships/customXml" Target="../ink/ink3935.xml"/><Relationship Id="rId24" Type="http://schemas.openxmlformats.org/officeDocument/2006/relationships/image" Target="../media/image3398.png"/><Relationship Id="rId23" Type="http://schemas.openxmlformats.org/officeDocument/2006/relationships/customXml" Target="../ink/ink3934.xml"/><Relationship Id="rId22" Type="http://schemas.openxmlformats.org/officeDocument/2006/relationships/image" Target="../media/image3397.png"/><Relationship Id="rId21" Type="http://schemas.openxmlformats.org/officeDocument/2006/relationships/customXml" Target="../ink/ink3933.xml"/><Relationship Id="rId20" Type="http://schemas.openxmlformats.org/officeDocument/2006/relationships/image" Target="../media/image3396.png"/><Relationship Id="rId2" Type="http://schemas.openxmlformats.org/officeDocument/2006/relationships/image" Target="../media/image3387.png"/><Relationship Id="rId19" Type="http://schemas.openxmlformats.org/officeDocument/2006/relationships/customXml" Target="../ink/ink3932.xml"/><Relationship Id="rId18" Type="http://schemas.openxmlformats.org/officeDocument/2006/relationships/image" Target="../media/image3395.png"/><Relationship Id="rId17" Type="http://schemas.openxmlformats.org/officeDocument/2006/relationships/customXml" Target="../ink/ink3931.xml"/><Relationship Id="rId16" Type="http://schemas.openxmlformats.org/officeDocument/2006/relationships/image" Target="../media/image3394.png"/><Relationship Id="rId15" Type="http://schemas.openxmlformats.org/officeDocument/2006/relationships/customXml" Target="../ink/ink3930.xml"/><Relationship Id="rId14" Type="http://schemas.openxmlformats.org/officeDocument/2006/relationships/image" Target="../media/image3393.png"/><Relationship Id="rId13" Type="http://schemas.openxmlformats.org/officeDocument/2006/relationships/customXml" Target="../ink/ink3929.xml"/><Relationship Id="rId12" Type="http://schemas.openxmlformats.org/officeDocument/2006/relationships/image" Target="../media/image3392.png"/><Relationship Id="rId11" Type="http://schemas.openxmlformats.org/officeDocument/2006/relationships/customXml" Target="../ink/ink3928.xml"/><Relationship Id="rId10" Type="http://schemas.openxmlformats.org/officeDocument/2006/relationships/image" Target="../media/image3391.png"/><Relationship Id="rId1" Type="http://schemas.openxmlformats.org/officeDocument/2006/relationships/customXml" Target="../ink/ink3923.xml"/></Relationships>
</file>

<file path=ppt/slides/_rels/slide45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2.xml"/><Relationship Id="rId95" Type="http://schemas.openxmlformats.org/officeDocument/2006/relationships/tags" Target="../tags/tag110.xml"/><Relationship Id="rId94" Type="http://schemas.openxmlformats.org/officeDocument/2006/relationships/image" Target="../media/image3577.png"/><Relationship Id="rId93" Type="http://schemas.openxmlformats.org/officeDocument/2006/relationships/customXml" Target="../ink/ink3983.xml"/><Relationship Id="rId92" Type="http://schemas.openxmlformats.org/officeDocument/2006/relationships/customXml" Target="../ink/ink3982.xml"/><Relationship Id="rId91" Type="http://schemas.openxmlformats.org/officeDocument/2006/relationships/image" Target="../media/image3576.png"/><Relationship Id="rId90" Type="http://schemas.openxmlformats.org/officeDocument/2006/relationships/customXml" Target="../ink/ink3981.xml"/><Relationship Id="rId9" Type="http://schemas.openxmlformats.org/officeDocument/2006/relationships/customXml" Target="../ink/ink3940.xml"/><Relationship Id="rId89" Type="http://schemas.openxmlformats.org/officeDocument/2006/relationships/image" Target="../media/image3575.png"/><Relationship Id="rId88" Type="http://schemas.openxmlformats.org/officeDocument/2006/relationships/customXml" Target="../ink/ink3980.xml"/><Relationship Id="rId87" Type="http://schemas.openxmlformats.org/officeDocument/2006/relationships/image" Target="../media/image3574.png"/><Relationship Id="rId86" Type="http://schemas.openxmlformats.org/officeDocument/2006/relationships/customXml" Target="../ink/ink3979.xml"/><Relationship Id="rId85" Type="http://schemas.openxmlformats.org/officeDocument/2006/relationships/image" Target="../media/image3573.png"/><Relationship Id="rId84" Type="http://schemas.openxmlformats.org/officeDocument/2006/relationships/customXml" Target="../ink/ink3978.xml"/><Relationship Id="rId83" Type="http://schemas.openxmlformats.org/officeDocument/2006/relationships/image" Target="../media/image3572.png"/><Relationship Id="rId82" Type="http://schemas.openxmlformats.org/officeDocument/2006/relationships/customXml" Target="../ink/ink3977.xml"/><Relationship Id="rId81" Type="http://schemas.openxmlformats.org/officeDocument/2006/relationships/image" Target="../media/image3571.png"/><Relationship Id="rId80" Type="http://schemas.openxmlformats.org/officeDocument/2006/relationships/customXml" Target="../ink/ink3976.xml"/><Relationship Id="rId8" Type="http://schemas.openxmlformats.org/officeDocument/2006/relationships/image" Target="../media/image3536.png"/><Relationship Id="rId79" Type="http://schemas.openxmlformats.org/officeDocument/2006/relationships/image" Target="../media/image3570.png"/><Relationship Id="rId78" Type="http://schemas.openxmlformats.org/officeDocument/2006/relationships/customXml" Target="../ink/ink3975.xml"/><Relationship Id="rId77" Type="http://schemas.openxmlformats.org/officeDocument/2006/relationships/image" Target="../media/image3569.png"/><Relationship Id="rId76" Type="http://schemas.openxmlformats.org/officeDocument/2006/relationships/customXml" Target="../ink/ink3974.xml"/><Relationship Id="rId75" Type="http://schemas.openxmlformats.org/officeDocument/2006/relationships/image" Target="../media/image3568.png"/><Relationship Id="rId74" Type="http://schemas.openxmlformats.org/officeDocument/2006/relationships/customXml" Target="../ink/ink3973.xml"/><Relationship Id="rId73" Type="http://schemas.openxmlformats.org/officeDocument/2006/relationships/image" Target="../media/image3567.png"/><Relationship Id="rId72" Type="http://schemas.openxmlformats.org/officeDocument/2006/relationships/customXml" Target="../ink/ink3972.xml"/><Relationship Id="rId71" Type="http://schemas.openxmlformats.org/officeDocument/2006/relationships/image" Target="../media/image3566.png"/><Relationship Id="rId70" Type="http://schemas.openxmlformats.org/officeDocument/2006/relationships/customXml" Target="../ink/ink3971.xml"/><Relationship Id="rId7" Type="http://schemas.openxmlformats.org/officeDocument/2006/relationships/customXml" Target="../ink/ink3939.xml"/><Relationship Id="rId69" Type="http://schemas.openxmlformats.org/officeDocument/2006/relationships/image" Target="../media/image3565.png"/><Relationship Id="rId68" Type="http://schemas.openxmlformats.org/officeDocument/2006/relationships/customXml" Target="../ink/ink3970.xml"/><Relationship Id="rId67" Type="http://schemas.openxmlformats.org/officeDocument/2006/relationships/image" Target="../media/image3564.png"/><Relationship Id="rId66" Type="http://schemas.openxmlformats.org/officeDocument/2006/relationships/customXml" Target="../ink/ink3969.xml"/><Relationship Id="rId65" Type="http://schemas.openxmlformats.org/officeDocument/2006/relationships/image" Target="../media/image3563.png"/><Relationship Id="rId64" Type="http://schemas.openxmlformats.org/officeDocument/2006/relationships/customXml" Target="../ink/ink3968.xml"/><Relationship Id="rId63" Type="http://schemas.openxmlformats.org/officeDocument/2006/relationships/image" Target="../media/image3562.png"/><Relationship Id="rId62" Type="http://schemas.openxmlformats.org/officeDocument/2006/relationships/customXml" Target="../ink/ink3967.xml"/><Relationship Id="rId61" Type="http://schemas.openxmlformats.org/officeDocument/2006/relationships/image" Target="../media/image3561.png"/><Relationship Id="rId60" Type="http://schemas.openxmlformats.org/officeDocument/2006/relationships/customXml" Target="../ink/ink3966.xml"/><Relationship Id="rId6" Type="http://schemas.openxmlformats.org/officeDocument/2006/relationships/image" Target="../media/image3535.png"/><Relationship Id="rId59" Type="http://schemas.openxmlformats.org/officeDocument/2006/relationships/image" Target="../media/image3560.png"/><Relationship Id="rId58" Type="http://schemas.openxmlformats.org/officeDocument/2006/relationships/customXml" Target="../ink/ink3965.xml"/><Relationship Id="rId57" Type="http://schemas.openxmlformats.org/officeDocument/2006/relationships/image" Target="../media/image3559.png"/><Relationship Id="rId56" Type="http://schemas.openxmlformats.org/officeDocument/2006/relationships/customXml" Target="../ink/ink3964.xml"/><Relationship Id="rId55" Type="http://schemas.openxmlformats.org/officeDocument/2006/relationships/customXml" Target="../ink/ink3963.xml"/><Relationship Id="rId54" Type="http://schemas.openxmlformats.org/officeDocument/2006/relationships/image" Target="../media/image3558.png"/><Relationship Id="rId53" Type="http://schemas.openxmlformats.org/officeDocument/2006/relationships/customXml" Target="../ink/ink3962.xml"/><Relationship Id="rId52" Type="http://schemas.openxmlformats.org/officeDocument/2006/relationships/image" Target="../media/image3557.png"/><Relationship Id="rId51" Type="http://schemas.openxmlformats.org/officeDocument/2006/relationships/customXml" Target="../ink/ink3961.xml"/><Relationship Id="rId50" Type="http://schemas.openxmlformats.org/officeDocument/2006/relationships/image" Target="../media/image3556.png"/><Relationship Id="rId5" Type="http://schemas.openxmlformats.org/officeDocument/2006/relationships/customXml" Target="../ink/ink3938.xml"/><Relationship Id="rId49" Type="http://schemas.openxmlformats.org/officeDocument/2006/relationships/customXml" Target="../ink/ink3960.xml"/><Relationship Id="rId48" Type="http://schemas.openxmlformats.org/officeDocument/2006/relationships/image" Target="../media/image3555.png"/><Relationship Id="rId47" Type="http://schemas.openxmlformats.org/officeDocument/2006/relationships/customXml" Target="../ink/ink3959.xml"/><Relationship Id="rId46" Type="http://schemas.openxmlformats.org/officeDocument/2006/relationships/image" Target="../media/image18.png"/><Relationship Id="rId45" Type="http://schemas.openxmlformats.org/officeDocument/2006/relationships/customXml" Target="../ink/ink3958.xml"/><Relationship Id="rId44" Type="http://schemas.openxmlformats.org/officeDocument/2006/relationships/image" Target="../media/image3554.png"/><Relationship Id="rId43" Type="http://schemas.openxmlformats.org/officeDocument/2006/relationships/customXml" Target="../ink/ink3957.xml"/><Relationship Id="rId42" Type="http://schemas.openxmlformats.org/officeDocument/2006/relationships/image" Target="../media/image3553.png"/><Relationship Id="rId41" Type="http://schemas.openxmlformats.org/officeDocument/2006/relationships/customXml" Target="../ink/ink3956.xml"/><Relationship Id="rId40" Type="http://schemas.openxmlformats.org/officeDocument/2006/relationships/image" Target="../media/image3552.png"/><Relationship Id="rId4" Type="http://schemas.openxmlformats.org/officeDocument/2006/relationships/image" Target="../media/image3534.png"/><Relationship Id="rId39" Type="http://schemas.openxmlformats.org/officeDocument/2006/relationships/customXml" Target="../ink/ink3955.xml"/><Relationship Id="rId38" Type="http://schemas.openxmlformats.org/officeDocument/2006/relationships/image" Target="../media/image3551.png"/><Relationship Id="rId37" Type="http://schemas.openxmlformats.org/officeDocument/2006/relationships/customXml" Target="../ink/ink3954.xml"/><Relationship Id="rId36" Type="http://schemas.openxmlformats.org/officeDocument/2006/relationships/image" Target="../media/image3550.png"/><Relationship Id="rId35" Type="http://schemas.openxmlformats.org/officeDocument/2006/relationships/customXml" Target="../ink/ink3953.xml"/><Relationship Id="rId34" Type="http://schemas.openxmlformats.org/officeDocument/2006/relationships/image" Target="../media/image3549.png"/><Relationship Id="rId33" Type="http://schemas.openxmlformats.org/officeDocument/2006/relationships/customXml" Target="../ink/ink3952.xml"/><Relationship Id="rId32" Type="http://schemas.openxmlformats.org/officeDocument/2006/relationships/image" Target="../media/image3548.png"/><Relationship Id="rId31" Type="http://schemas.openxmlformats.org/officeDocument/2006/relationships/customXml" Target="../ink/ink3951.xml"/><Relationship Id="rId30" Type="http://schemas.openxmlformats.org/officeDocument/2006/relationships/image" Target="../media/image3547.png"/><Relationship Id="rId3" Type="http://schemas.openxmlformats.org/officeDocument/2006/relationships/customXml" Target="../ink/ink3937.xml"/><Relationship Id="rId29" Type="http://schemas.openxmlformats.org/officeDocument/2006/relationships/customXml" Target="../ink/ink3950.xml"/><Relationship Id="rId28" Type="http://schemas.openxmlformats.org/officeDocument/2006/relationships/image" Target="../media/image3546.png"/><Relationship Id="rId27" Type="http://schemas.openxmlformats.org/officeDocument/2006/relationships/customXml" Target="../ink/ink3949.xml"/><Relationship Id="rId26" Type="http://schemas.openxmlformats.org/officeDocument/2006/relationships/image" Target="../media/image3545.png"/><Relationship Id="rId25" Type="http://schemas.openxmlformats.org/officeDocument/2006/relationships/customXml" Target="../ink/ink3948.xml"/><Relationship Id="rId24" Type="http://schemas.openxmlformats.org/officeDocument/2006/relationships/image" Target="../media/image3544.png"/><Relationship Id="rId23" Type="http://schemas.openxmlformats.org/officeDocument/2006/relationships/customXml" Target="../ink/ink3947.xml"/><Relationship Id="rId22" Type="http://schemas.openxmlformats.org/officeDocument/2006/relationships/image" Target="../media/image3543.png"/><Relationship Id="rId21" Type="http://schemas.openxmlformats.org/officeDocument/2006/relationships/customXml" Target="../ink/ink3946.xml"/><Relationship Id="rId20" Type="http://schemas.openxmlformats.org/officeDocument/2006/relationships/image" Target="../media/image3542.png"/><Relationship Id="rId2" Type="http://schemas.openxmlformats.org/officeDocument/2006/relationships/image" Target="../media/image3533.png"/><Relationship Id="rId19" Type="http://schemas.openxmlformats.org/officeDocument/2006/relationships/customXml" Target="../ink/ink3945.xml"/><Relationship Id="rId18" Type="http://schemas.openxmlformats.org/officeDocument/2006/relationships/image" Target="../media/image3541.png"/><Relationship Id="rId17" Type="http://schemas.openxmlformats.org/officeDocument/2006/relationships/customXml" Target="../ink/ink3944.xml"/><Relationship Id="rId16" Type="http://schemas.openxmlformats.org/officeDocument/2006/relationships/image" Target="../media/image3540.png"/><Relationship Id="rId15" Type="http://schemas.openxmlformats.org/officeDocument/2006/relationships/customXml" Target="../ink/ink3943.xml"/><Relationship Id="rId14" Type="http://schemas.openxmlformats.org/officeDocument/2006/relationships/image" Target="../media/image3539.png"/><Relationship Id="rId13" Type="http://schemas.openxmlformats.org/officeDocument/2006/relationships/customXml" Target="../ink/ink3942.xml"/><Relationship Id="rId12" Type="http://schemas.openxmlformats.org/officeDocument/2006/relationships/image" Target="../media/image3538.png"/><Relationship Id="rId11" Type="http://schemas.openxmlformats.org/officeDocument/2006/relationships/customXml" Target="../ink/ink3941.xml"/><Relationship Id="rId10" Type="http://schemas.openxmlformats.org/officeDocument/2006/relationships/image" Target="../media/image3537.png"/><Relationship Id="rId1" Type="http://schemas.openxmlformats.org/officeDocument/2006/relationships/customXml" Target="../ink/ink3936.xml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25.png"/><Relationship Id="rId98" Type="http://schemas.openxmlformats.org/officeDocument/2006/relationships/customXml" Target="../ink/ink4033.xml"/><Relationship Id="rId97" Type="http://schemas.openxmlformats.org/officeDocument/2006/relationships/image" Target="../media/image3624.png"/><Relationship Id="rId96" Type="http://schemas.openxmlformats.org/officeDocument/2006/relationships/customXml" Target="../ink/ink4032.xml"/><Relationship Id="rId95" Type="http://schemas.openxmlformats.org/officeDocument/2006/relationships/image" Target="../media/image3623.png"/><Relationship Id="rId94" Type="http://schemas.openxmlformats.org/officeDocument/2006/relationships/customXml" Target="../ink/ink4031.xml"/><Relationship Id="rId93" Type="http://schemas.openxmlformats.org/officeDocument/2006/relationships/image" Target="../media/image3622.png"/><Relationship Id="rId92" Type="http://schemas.openxmlformats.org/officeDocument/2006/relationships/customXml" Target="../ink/ink4030.xml"/><Relationship Id="rId91" Type="http://schemas.openxmlformats.org/officeDocument/2006/relationships/image" Target="../media/image3621.png"/><Relationship Id="rId90" Type="http://schemas.openxmlformats.org/officeDocument/2006/relationships/customXml" Target="../ink/ink4029.xml"/><Relationship Id="rId9" Type="http://schemas.openxmlformats.org/officeDocument/2006/relationships/customXml" Target="../ink/ink3988.xml"/><Relationship Id="rId89" Type="http://schemas.openxmlformats.org/officeDocument/2006/relationships/image" Target="../media/image3620.png"/><Relationship Id="rId88" Type="http://schemas.openxmlformats.org/officeDocument/2006/relationships/customXml" Target="../ink/ink4028.xml"/><Relationship Id="rId87" Type="http://schemas.openxmlformats.org/officeDocument/2006/relationships/image" Target="../media/image3619.png"/><Relationship Id="rId86" Type="http://schemas.openxmlformats.org/officeDocument/2006/relationships/customXml" Target="../ink/ink4027.xml"/><Relationship Id="rId85" Type="http://schemas.openxmlformats.org/officeDocument/2006/relationships/image" Target="../media/image3618.png"/><Relationship Id="rId84" Type="http://schemas.openxmlformats.org/officeDocument/2006/relationships/customXml" Target="../ink/ink4026.xml"/><Relationship Id="rId83" Type="http://schemas.openxmlformats.org/officeDocument/2006/relationships/image" Target="../media/image3617.png"/><Relationship Id="rId82" Type="http://schemas.openxmlformats.org/officeDocument/2006/relationships/customXml" Target="../ink/ink4025.xml"/><Relationship Id="rId81" Type="http://schemas.openxmlformats.org/officeDocument/2006/relationships/image" Target="../media/image3616.png"/><Relationship Id="rId80" Type="http://schemas.openxmlformats.org/officeDocument/2006/relationships/customXml" Target="../ink/ink4024.xml"/><Relationship Id="rId8" Type="http://schemas.openxmlformats.org/officeDocument/2006/relationships/image" Target="../media/image3581.png"/><Relationship Id="rId79" Type="http://schemas.openxmlformats.org/officeDocument/2006/relationships/image" Target="../media/image3615.png"/><Relationship Id="rId78" Type="http://schemas.openxmlformats.org/officeDocument/2006/relationships/customXml" Target="../ink/ink4023.xml"/><Relationship Id="rId77" Type="http://schemas.openxmlformats.org/officeDocument/2006/relationships/image" Target="../media/image3614.png"/><Relationship Id="rId76" Type="http://schemas.openxmlformats.org/officeDocument/2006/relationships/customXml" Target="../ink/ink4022.xml"/><Relationship Id="rId75" Type="http://schemas.openxmlformats.org/officeDocument/2006/relationships/image" Target="../media/image3613.png"/><Relationship Id="rId74" Type="http://schemas.openxmlformats.org/officeDocument/2006/relationships/customXml" Target="../ink/ink4021.xml"/><Relationship Id="rId73" Type="http://schemas.openxmlformats.org/officeDocument/2006/relationships/image" Target="../media/image3612.png"/><Relationship Id="rId72" Type="http://schemas.openxmlformats.org/officeDocument/2006/relationships/customXml" Target="../ink/ink4020.xml"/><Relationship Id="rId71" Type="http://schemas.openxmlformats.org/officeDocument/2006/relationships/image" Target="../media/image3611.png"/><Relationship Id="rId70" Type="http://schemas.openxmlformats.org/officeDocument/2006/relationships/customXml" Target="../ink/ink4019.xml"/><Relationship Id="rId7" Type="http://schemas.openxmlformats.org/officeDocument/2006/relationships/customXml" Target="../ink/ink3987.xml"/><Relationship Id="rId69" Type="http://schemas.openxmlformats.org/officeDocument/2006/relationships/image" Target="../media/image3610.png"/><Relationship Id="rId68" Type="http://schemas.openxmlformats.org/officeDocument/2006/relationships/customXml" Target="../ink/ink4018.xml"/><Relationship Id="rId67" Type="http://schemas.openxmlformats.org/officeDocument/2006/relationships/image" Target="../media/image3609.png"/><Relationship Id="rId66" Type="http://schemas.openxmlformats.org/officeDocument/2006/relationships/customXml" Target="../ink/ink4017.xml"/><Relationship Id="rId65" Type="http://schemas.openxmlformats.org/officeDocument/2006/relationships/customXml" Target="../ink/ink4016.xml"/><Relationship Id="rId64" Type="http://schemas.openxmlformats.org/officeDocument/2006/relationships/image" Target="../media/image3608.png"/><Relationship Id="rId63" Type="http://schemas.openxmlformats.org/officeDocument/2006/relationships/customXml" Target="../ink/ink4015.xml"/><Relationship Id="rId62" Type="http://schemas.openxmlformats.org/officeDocument/2006/relationships/image" Target="../media/image3607.png"/><Relationship Id="rId61" Type="http://schemas.openxmlformats.org/officeDocument/2006/relationships/customXml" Target="../ink/ink4014.xml"/><Relationship Id="rId60" Type="http://schemas.openxmlformats.org/officeDocument/2006/relationships/image" Target="../media/image3606.png"/><Relationship Id="rId6" Type="http://schemas.openxmlformats.org/officeDocument/2006/relationships/image" Target="../media/image3580.png"/><Relationship Id="rId59" Type="http://schemas.openxmlformats.org/officeDocument/2006/relationships/customXml" Target="../ink/ink4013.xml"/><Relationship Id="rId58" Type="http://schemas.openxmlformats.org/officeDocument/2006/relationships/image" Target="../media/image3605.png"/><Relationship Id="rId57" Type="http://schemas.openxmlformats.org/officeDocument/2006/relationships/customXml" Target="../ink/ink4012.xml"/><Relationship Id="rId56" Type="http://schemas.openxmlformats.org/officeDocument/2006/relationships/image" Target="../media/image3604.png"/><Relationship Id="rId55" Type="http://schemas.openxmlformats.org/officeDocument/2006/relationships/customXml" Target="../ink/ink4011.xml"/><Relationship Id="rId54" Type="http://schemas.openxmlformats.org/officeDocument/2006/relationships/image" Target="../media/image3603.png"/><Relationship Id="rId53" Type="http://schemas.openxmlformats.org/officeDocument/2006/relationships/customXml" Target="../ink/ink4010.xml"/><Relationship Id="rId52" Type="http://schemas.openxmlformats.org/officeDocument/2006/relationships/image" Target="../media/image3602.png"/><Relationship Id="rId51" Type="http://schemas.openxmlformats.org/officeDocument/2006/relationships/customXml" Target="../ink/ink4009.xml"/><Relationship Id="rId50" Type="http://schemas.openxmlformats.org/officeDocument/2006/relationships/image" Target="../media/image3601.png"/><Relationship Id="rId5" Type="http://schemas.openxmlformats.org/officeDocument/2006/relationships/customXml" Target="../ink/ink3986.xml"/><Relationship Id="rId49" Type="http://schemas.openxmlformats.org/officeDocument/2006/relationships/customXml" Target="../ink/ink4008.xml"/><Relationship Id="rId48" Type="http://schemas.openxmlformats.org/officeDocument/2006/relationships/image" Target="../media/image3600.png"/><Relationship Id="rId47" Type="http://schemas.openxmlformats.org/officeDocument/2006/relationships/customXml" Target="../ink/ink4007.xml"/><Relationship Id="rId46" Type="http://schemas.openxmlformats.org/officeDocument/2006/relationships/image" Target="../media/image3599.png"/><Relationship Id="rId45" Type="http://schemas.openxmlformats.org/officeDocument/2006/relationships/customXml" Target="../ink/ink4006.xml"/><Relationship Id="rId44" Type="http://schemas.openxmlformats.org/officeDocument/2006/relationships/image" Target="../media/image3598.png"/><Relationship Id="rId43" Type="http://schemas.openxmlformats.org/officeDocument/2006/relationships/customXml" Target="../ink/ink4005.xml"/><Relationship Id="rId42" Type="http://schemas.openxmlformats.org/officeDocument/2006/relationships/image" Target="../media/image3597.png"/><Relationship Id="rId41" Type="http://schemas.openxmlformats.org/officeDocument/2006/relationships/customXml" Target="../ink/ink4004.xml"/><Relationship Id="rId40" Type="http://schemas.openxmlformats.org/officeDocument/2006/relationships/image" Target="../media/image3596.png"/><Relationship Id="rId4" Type="http://schemas.openxmlformats.org/officeDocument/2006/relationships/image" Target="../media/image3579.png"/><Relationship Id="rId39" Type="http://schemas.openxmlformats.org/officeDocument/2006/relationships/customXml" Target="../ink/ink4003.xml"/><Relationship Id="rId38" Type="http://schemas.openxmlformats.org/officeDocument/2006/relationships/image" Target="../media/image3595.png"/><Relationship Id="rId37" Type="http://schemas.openxmlformats.org/officeDocument/2006/relationships/customXml" Target="../ink/ink4002.xml"/><Relationship Id="rId36" Type="http://schemas.openxmlformats.org/officeDocument/2006/relationships/image" Target="../media/image3594.png"/><Relationship Id="rId35" Type="http://schemas.openxmlformats.org/officeDocument/2006/relationships/customXml" Target="../ink/ink4001.xml"/><Relationship Id="rId34" Type="http://schemas.openxmlformats.org/officeDocument/2006/relationships/image" Target="../media/image3593.png"/><Relationship Id="rId33" Type="http://schemas.openxmlformats.org/officeDocument/2006/relationships/customXml" Target="../ink/ink4000.xml"/><Relationship Id="rId32" Type="http://schemas.openxmlformats.org/officeDocument/2006/relationships/image" Target="../media/image3592.png"/><Relationship Id="rId31" Type="http://schemas.openxmlformats.org/officeDocument/2006/relationships/customXml" Target="../ink/ink3999.xml"/><Relationship Id="rId30" Type="http://schemas.openxmlformats.org/officeDocument/2006/relationships/image" Target="../media/image3591.png"/><Relationship Id="rId3" Type="http://schemas.openxmlformats.org/officeDocument/2006/relationships/customXml" Target="../ink/ink3985.xml"/><Relationship Id="rId29" Type="http://schemas.openxmlformats.org/officeDocument/2006/relationships/customXml" Target="../ink/ink3998.xml"/><Relationship Id="rId28" Type="http://schemas.openxmlformats.org/officeDocument/2006/relationships/image" Target="../media/image3590.png"/><Relationship Id="rId27" Type="http://schemas.openxmlformats.org/officeDocument/2006/relationships/customXml" Target="../ink/ink3997.xml"/><Relationship Id="rId26" Type="http://schemas.openxmlformats.org/officeDocument/2006/relationships/image" Target="../media/image3589.png"/><Relationship Id="rId25" Type="http://schemas.openxmlformats.org/officeDocument/2006/relationships/customXml" Target="../ink/ink3996.xml"/><Relationship Id="rId24" Type="http://schemas.openxmlformats.org/officeDocument/2006/relationships/image" Target="../media/image3588.png"/><Relationship Id="rId23" Type="http://schemas.openxmlformats.org/officeDocument/2006/relationships/customXml" Target="../ink/ink3995.xml"/><Relationship Id="rId22" Type="http://schemas.openxmlformats.org/officeDocument/2006/relationships/image" Target="../media/image3587.png"/><Relationship Id="rId21" Type="http://schemas.openxmlformats.org/officeDocument/2006/relationships/customXml" Target="../ink/ink3994.xml"/><Relationship Id="rId20" Type="http://schemas.openxmlformats.org/officeDocument/2006/relationships/image" Target="../media/image3586.png"/><Relationship Id="rId2" Type="http://schemas.openxmlformats.org/officeDocument/2006/relationships/image" Target="../media/image3578.png"/><Relationship Id="rId19" Type="http://schemas.openxmlformats.org/officeDocument/2006/relationships/customXml" Target="../ink/ink3993.xml"/><Relationship Id="rId18" Type="http://schemas.openxmlformats.org/officeDocument/2006/relationships/image" Target="../media/image18.png"/><Relationship Id="rId17" Type="http://schemas.openxmlformats.org/officeDocument/2006/relationships/customXml" Target="../ink/ink3992.xml"/><Relationship Id="rId16" Type="http://schemas.openxmlformats.org/officeDocument/2006/relationships/image" Target="../media/image3585.png"/><Relationship Id="rId15" Type="http://schemas.openxmlformats.org/officeDocument/2006/relationships/customXml" Target="../ink/ink3991.xml"/><Relationship Id="rId14" Type="http://schemas.openxmlformats.org/officeDocument/2006/relationships/image" Target="../media/image3584.png"/><Relationship Id="rId138" Type="http://schemas.openxmlformats.org/officeDocument/2006/relationships/slideLayout" Target="../slideLayouts/slideLayout2.xml"/><Relationship Id="rId137" Type="http://schemas.openxmlformats.org/officeDocument/2006/relationships/tags" Target="../tags/tag111.xml"/><Relationship Id="rId136" Type="http://schemas.openxmlformats.org/officeDocument/2006/relationships/image" Target="../media/image3643.png"/><Relationship Id="rId135" Type="http://schemas.openxmlformats.org/officeDocument/2006/relationships/customXml" Target="../ink/ink4052.xml"/><Relationship Id="rId134" Type="http://schemas.openxmlformats.org/officeDocument/2006/relationships/image" Target="../media/image3642.png"/><Relationship Id="rId133" Type="http://schemas.openxmlformats.org/officeDocument/2006/relationships/customXml" Target="../ink/ink4051.xml"/><Relationship Id="rId132" Type="http://schemas.openxmlformats.org/officeDocument/2006/relationships/image" Target="../media/image3641.png"/><Relationship Id="rId131" Type="http://schemas.openxmlformats.org/officeDocument/2006/relationships/customXml" Target="../ink/ink4050.xml"/><Relationship Id="rId130" Type="http://schemas.openxmlformats.org/officeDocument/2006/relationships/image" Target="../media/image3640.png"/><Relationship Id="rId13" Type="http://schemas.openxmlformats.org/officeDocument/2006/relationships/customXml" Target="../ink/ink3990.xml"/><Relationship Id="rId129" Type="http://schemas.openxmlformats.org/officeDocument/2006/relationships/customXml" Target="../ink/ink4049.xml"/><Relationship Id="rId128" Type="http://schemas.openxmlformats.org/officeDocument/2006/relationships/image" Target="../media/image3639.png"/><Relationship Id="rId127" Type="http://schemas.openxmlformats.org/officeDocument/2006/relationships/customXml" Target="../ink/ink4048.xml"/><Relationship Id="rId126" Type="http://schemas.openxmlformats.org/officeDocument/2006/relationships/customXml" Target="../ink/ink4047.xml"/><Relationship Id="rId125" Type="http://schemas.openxmlformats.org/officeDocument/2006/relationships/image" Target="../media/image3638.png"/><Relationship Id="rId124" Type="http://schemas.openxmlformats.org/officeDocument/2006/relationships/customXml" Target="../ink/ink4046.xml"/><Relationship Id="rId123" Type="http://schemas.openxmlformats.org/officeDocument/2006/relationships/image" Target="../media/image3637.png"/><Relationship Id="rId122" Type="http://schemas.openxmlformats.org/officeDocument/2006/relationships/customXml" Target="../ink/ink4045.xml"/><Relationship Id="rId121" Type="http://schemas.openxmlformats.org/officeDocument/2006/relationships/image" Target="../media/image3636.png"/><Relationship Id="rId120" Type="http://schemas.openxmlformats.org/officeDocument/2006/relationships/customXml" Target="../ink/ink4044.xml"/><Relationship Id="rId12" Type="http://schemas.openxmlformats.org/officeDocument/2006/relationships/image" Target="../media/image3583.png"/><Relationship Id="rId119" Type="http://schemas.openxmlformats.org/officeDocument/2006/relationships/image" Target="../media/image3635.png"/><Relationship Id="rId118" Type="http://schemas.openxmlformats.org/officeDocument/2006/relationships/customXml" Target="../ink/ink4043.xml"/><Relationship Id="rId117" Type="http://schemas.openxmlformats.org/officeDocument/2006/relationships/image" Target="../media/image3634.png"/><Relationship Id="rId116" Type="http://schemas.openxmlformats.org/officeDocument/2006/relationships/customXml" Target="../ink/ink4042.xml"/><Relationship Id="rId115" Type="http://schemas.openxmlformats.org/officeDocument/2006/relationships/image" Target="../media/image3633.png"/><Relationship Id="rId114" Type="http://schemas.openxmlformats.org/officeDocument/2006/relationships/customXml" Target="../ink/ink4041.xml"/><Relationship Id="rId113" Type="http://schemas.openxmlformats.org/officeDocument/2006/relationships/image" Target="../media/image3632.png"/><Relationship Id="rId112" Type="http://schemas.openxmlformats.org/officeDocument/2006/relationships/customXml" Target="../ink/ink4040.xml"/><Relationship Id="rId111" Type="http://schemas.openxmlformats.org/officeDocument/2006/relationships/image" Target="../media/image3631.png"/><Relationship Id="rId110" Type="http://schemas.openxmlformats.org/officeDocument/2006/relationships/customXml" Target="../ink/ink4039.xml"/><Relationship Id="rId11" Type="http://schemas.openxmlformats.org/officeDocument/2006/relationships/customXml" Target="../ink/ink3989.xml"/><Relationship Id="rId109" Type="http://schemas.openxmlformats.org/officeDocument/2006/relationships/image" Target="../media/image3630.png"/><Relationship Id="rId108" Type="http://schemas.openxmlformats.org/officeDocument/2006/relationships/customXml" Target="../ink/ink4038.xml"/><Relationship Id="rId107" Type="http://schemas.openxmlformats.org/officeDocument/2006/relationships/image" Target="../media/image3629.png"/><Relationship Id="rId106" Type="http://schemas.openxmlformats.org/officeDocument/2006/relationships/customXml" Target="../ink/ink4037.xml"/><Relationship Id="rId105" Type="http://schemas.openxmlformats.org/officeDocument/2006/relationships/image" Target="../media/image3628.png"/><Relationship Id="rId104" Type="http://schemas.openxmlformats.org/officeDocument/2006/relationships/customXml" Target="../ink/ink4036.xml"/><Relationship Id="rId103" Type="http://schemas.openxmlformats.org/officeDocument/2006/relationships/image" Target="../media/image3627.png"/><Relationship Id="rId102" Type="http://schemas.openxmlformats.org/officeDocument/2006/relationships/customXml" Target="../ink/ink4035.xml"/><Relationship Id="rId101" Type="http://schemas.openxmlformats.org/officeDocument/2006/relationships/image" Target="../media/image3626.png"/><Relationship Id="rId100" Type="http://schemas.openxmlformats.org/officeDocument/2006/relationships/customXml" Target="../ink/ink4034.xml"/><Relationship Id="rId10" Type="http://schemas.openxmlformats.org/officeDocument/2006/relationships/image" Target="../media/image3582.png"/><Relationship Id="rId1" Type="http://schemas.openxmlformats.org/officeDocument/2006/relationships/customXml" Target="../ink/ink3984.xml"/></Relationships>
</file>

<file path=ppt/slides/_rels/slide4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102.xml"/><Relationship Id="rId98" Type="http://schemas.openxmlformats.org/officeDocument/2006/relationships/image" Target="../media/image3691.png"/><Relationship Id="rId97" Type="http://schemas.openxmlformats.org/officeDocument/2006/relationships/customXml" Target="../ink/ink4101.xml"/><Relationship Id="rId96" Type="http://schemas.openxmlformats.org/officeDocument/2006/relationships/image" Target="../media/image3690.png"/><Relationship Id="rId95" Type="http://schemas.openxmlformats.org/officeDocument/2006/relationships/customXml" Target="../ink/ink4100.xml"/><Relationship Id="rId94" Type="http://schemas.openxmlformats.org/officeDocument/2006/relationships/image" Target="../media/image3689.png"/><Relationship Id="rId93" Type="http://schemas.openxmlformats.org/officeDocument/2006/relationships/customXml" Target="../ink/ink4099.xml"/><Relationship Id="rId92" Type="http://schemas.openxmlformats.org/officeDocument/2006/relationships/image" Target="../media/image3688.png"/><Relationship Id="rId91" Type="http://schemas.openxmlformats.org/officeDocument/2006/relationships/customXml" Target="../ink/ink4098.xml"/><Relationship Id="rId90" Type="http://schemas.openxmlformats.org/officeDocument/2006/relationships/image" Target="../media/image3687.png"/><Relationship Id="rId9" Type="http://schemas.openxmlformats.org/officeDocument/2006/relationships/customXml" Target="../ink/ink4057.xml"/><Relationship Id="rId89" Type="http://schemas.openxmlformats.org/officeDocument/2006/relationships/customXml" Target="../ink/ink4097.xml"/><Relationship Id="rId88" Type="http://schemas.openxmlformats.org/officeDocument/2006/relationships/image" Target="../media/image3686.png"/><Relationship Id="rId87" Type="http://schemas.openxmlformats.org/officeDocument/2006/relationships/customXml" Target="../ink/ink4096.xml"/><Relationship Id="rId86" Type="http://schemas.openxmlformats.org/officeDocument/2006/relationships/image" Target="../media/image3685.png"/><Relationship Id="rId85" Type="http://schemas.openxmlformats.org/officeDocument/2006/relationships/customXml" Target="../ink/ink4095.xml"/><Relationship Id="rId84" Type="http://schemas.openxmlformats.org/officeDocument/2006/relationships/image" Target="../media/image3684.png"/><Relationship Id="rId83" Type="http://schemas.openxmlformats.org/officeDocument/2006/relationships/customXml" Target="../ink/ink4094.xml"/><Relationship Id="rId82" Type="http://schemas.openxmlformats.org/officeDocument/2006/relationships/image" Target="../media/image3683.png"/><Relationship Id="rId81" Type="http://schemas.openxmlformats.org/officeDocument/2006/relationships/customXml" Target="../ink/ink4093.xml"/><Relationship Id="rId80" Type="http://schemas.openxmlformats.org/officeDocument/2006/relationships/image" Target="../media/image3682.png"/><Relationship Id="rId8" Type="http://schemas.openxmlformats.org/officeDocument/2006/relationships/image" Target="../media/image3647.png"/><Relationship Id="rId79" Type="http://schemas.openxmlformats.org/officeDocument/2006/relationships/customXml" Target="../ink/ink4092.xml"/><Relationship Id="rId78" Type="http://schemas.openxmlformats.org/officeDocument/2006/relationships/image" Target="../media/image3681.png"/><Relationship Id="rId77" Type="http://schemas.openxmlformats.org/officeDocument/2006/relationships/customXml" Target="../ink/ink4091.xml"/><Relationship Id="rId76" Type="http://schemas.openxmlformats.org/officeDocument/2006/relationships/image" Target="../media/image3680.png"/><Relationship Id="rId75" Type="http://schemas.openxmlformats.org/officeDocument/2006/relationships/customXml" Target="../ink/ink4090.xml"/><Relationship Id="rId74" Type="http://schemas.openxmlformats.org/officeDocument/2006/relationships/image" Target="../media/image3679.png"/><Relationship Id="rId73" Type="http://schemas.openxmlformats.org/officeDocument/2006/relationships/customXml" Target="../ink/ink4089.xml"/><Relationship Id="rId72" Type="http://schemas.openxmlformats.org/officeDocument/2006/relationships/image" Target="../media/image3678.png"/><Relationship Id="rId71" Type="http://schemas.openxmlformats.org/officeDocument/2006/relationships/customXml" Target="../ink/ink4088.xml"/><Relationship Id="rId70" Type="http://schemas.openxmlformats.org/officeDocument/2006/relationships/image" Target="../media/image3677.png"/><Relationship Id="rId7" Type="http://schemas.openxmlformats.org/officeDocument/2006/relationships/customXml" Target="../ink/ink4056.xml"/><Relationship Id="rId69" Type="http://schemas.openxmlformats.org/officeDocument/2006/relationships/customXml" Target="../ink/ink4087.xml"/><Relationship Id="rId68" Type="http://schemas.openxmlformats.org/officeDocument/2006/relationships/image" Target="../media/image3676.png"/><Relationship Id="rId67" Type="http://schemas.openxmlformats.org/officeDocument/2006/relationships/customXml" Target="../ink/ink4086.xml"/><Relationship Id="rId66" Type="http://schemas.openxmlformats.org/officeDocument/2006/relationships/image" Target="../media/image3675.png"/><Relationship Id="rId65" Type="http://schemas.openxmlformats.org/officeDocument/2006/relationships/customXml" Target="../ink/ink4085.xml"/><Relationship Id="rId64" Type="http://schemas.openxmlformats.org/officeDocument/2006/relationships/image" Target="../media/image3674.png"/><Relationship Id="rId63" Type="http://schemas.openxmlformats.org/officeDocument/2006/relationships/customXml" Target="../ink/ink4084.xml"/><Relationship Id="rId62" Type="http://schemas.openxmlformats.org/officeDocument/2006/relationships/image" Target="../media/image3673.png"/><Relationship Id="rId61" Type="http://schemas.openxmlformats.org/officeDocument/2006/relationships/customXml" Target="../ink/ink4083.xml"/><Relationship Id="rId60" Type="http://schemas.openxmlformats.org/officeDocument/2006/relationships/image" Target="../media/image3672.png"/><Relationship Id="rId6" Type="http://schemas.openxmlformats.org/officeDocument/2006/relationships/image" Target="../media/image3646.png"/><Relationship Id="rId59" Type="http://schemas.openxmlformats.org/officeDocument/2006/relationships/customXml" Target="../ink/ink4082.xml"/><Relationship Id="rId58" Type="http://schemas.openxmlformats.org/officeDocument/2006/relationships/image" Target="../media/image3671.png"/><Relationship Id="rId57" Type="http://schemas.openxmlformats.org/officeDocument/2006/relationships/customXml" Target="../ink/ink4081.xml"/><Relationship Id="rId56" Type="http://schemas.openxmlformats.org/officeDocument/2006/relationships/image" Target="../media/image3670.png"/><Relationship Id="rId55" Type="http://schemas.openxmlformats.org/officeDocument/2006/relationships/customXml" Target="../ink/ink4080.xml"/><Relationship Id="rId54" Type="http://schemas.openxmlformats.org/officeDocument/2006/relationships/image" Target="../media/image3669.png"/><Relationship Id="rId53" Type="http://schemas.openxmlformats.org/officeDocument/2006/relationships/customXml" Target="../ink/ink4079.xml"/><Relationship Id="rId52" Type="http://schemas.openxmlformats.org/officeDocument/2006/relationships/image" Target="../media/image3668.png"/><Relationship Id="rId51" Type="http://schemas.openxmlformats.org/officeDocument/2006/relationships/customXml" Target="../ink/ink4078.xml"/><Relationship Id="rId50" Type="http://schemas.openxmlformats.org/officeDocument/2006/relationships/image" Target="../media/image3667.png"/><Relationship Id="rId5" Type="http://schemas.openxmlformats.org/officeDocument/2006/relationships/customXml" Target="../ink/ink4055.xml"/><Relationship Id="rId49" Type="http://schemas.openxmlformats.org/officeDocument/2006/relationships/customXml" Target="../ink/ink4077.xml"/><Relationship Id="rId48" Type="http://schemas.openxmlformats.org/officeDocument/2006/relationships/image" Target="../media/image3666.png"/><Relationship Id="rId47" Type="http://schemas.openxmlformats.org/officeDocument/2006/relationships/customXml" Target="../ink/ink4076.xml"/><Relationship Id="rId46" Type="http://schemas.openxmlformats.org/officeDocument/2006/relationships/image" Target="../media/image3665.png"/><Relationship Id="rId45" Type="http://schemas.openxmlformats.org/officeDocument/2006/relationships/customXml" Target="../ink/ink4075.xml"/><Relationship Id="rId44" Type="http://schemas.openxmlformats.org/officeDocument/2006/relationships/image" Target="../media/image3664.png"/><Relationship Id="rId43" Type="http://schemas.openxmlformats.org/officeDocument/2006/relationships/customXml" Target="../ink/ink4074.xml"/><Relationship Id="rId42" Type="http://schemas.openxmlformats.org/officeDocument/2006/relationships/image" Target="../media/image3663.png"/><Relationship Id="rId41" Type="http://schemas.openxmlformats.org/officeDocument/2006/relationships/customXml" Target="../ink/ink4073.xml"/><Relationship Id="rId40" Type="http://schemas.openxmlformats.org/officeDocument/2006/relationships/image" Target="../media/image3662.png"/><Relationship Id="rId4" Type="http://schemas.openxmlformats.org/officeDocument/2006/relationships/image" Target="../media/image3645.png"/><Relationship Id="rId39" Type="http://schemas.openxmlformats.org/officeDocument/2006/relationships/customXml" Target="../ink/ink4072.xml"/><Relationship Id="rId38" Type="http://schemas.openxmlformats.org/officeDocument/2006/relationships/image" Target="../media/image3661.png"/><Relationship Id="rId37" Type="http://schemas.openxmlformats.org/officeDocument/2006/relationships/customXml" Target="../ink/ink4071.xml"/><Relationship Id="rId36" Type="http://schemas.openxmlformats.org/officeDocument/2006/relationships/image" Target="../media/image3660.png"/><Relationship Id="rId35" Type="http://schemas.openxmlformats.org/officeDocument/2006/relationships/customXml" Target="../ink/ink4070.xml"/><Relationship Id="rId34" Type="http://schemas.openxmlformats.org/officeDocument/2006/relationships/image" Target="../media/image3659.png"/><Relationship Id="rId33" Type="http://schemas.openxmlformats.org/officeDocument/2006/relationships/customXml" Target="../ink/ink4069.xml"/><Relationship Id="rId32" Type="http://schemas.openxmlformats.org/officeDocument/2006/relationships/image" Target="../media/image3658.png"/><Relationship Id="rId31" Type="http://schemas.openxmlformats.org/officeDocument/2006/relationships/customXml" Target="../ink/ink4068.xml"/><Relationship Id="rId30" Type="http://schemas.openxmlformats.org/officeDocument/2006/relationships/image" Target="../media/image3657.png"/><Relationship Id="rId3" Type="http://schemas.openxmlformats.org/officeDocument/2006/relationships/customXml" Target="../ink/ink4054.xml"/><Relationship Id="rId29" Type="http://schemas.openxmlformats.org/officeDocument/2006/relationships/customXml" Target="../ink/ink4067.xml"/><Relationship Id="rId28" Type="http://schemas.openxmlformats.org/officeDocument/2006/relationships/image" Target="../media/image3656.png"/><Relationship Id="rId27" Type="http://schemas.openxmlformats.org/officeDocument/2006/relationships/customXml" Target="../ink/ink4066.xml"/><Relationship Id="rId26" Type="http://schemas.openxmlformats.org/officeDocument/2006/relationships/image" Target="../media/image3655.png"/><Relationship Id="rId25" Type="http://schemas.openxmlformats.org/officeDocument/2006/relationships/customXml" Target="../ink/ink4065.xml"/><Relationship Id="rId24" Type="http://schemas.openxmlformats.org/officeDocument/2006/relationships/image" Target="../media/image3654.png"/><Relationship Id="rId23" Type="http://schemas.openxmlformats.org/officeDocument/2006/relationships/customXml" Target="../ink/ink4064.xml"/><Relationship Id="rId22" Type="http://schemas.openxmlformats.org/officeDocument/2006/relationships/image" Target="../media/image3653.png"/><Relationship Id="rId21" Type="http://schemas.openxmlformats.org/officeDocument/2006/relationships/customXml" Target="../ink/ink4063.xml"/><Relationship Id="rId20" Type="http://schemas.openxmlformats.org/officeDocument/2006/relationships/image" Target="../media/image18.png"/><Relationship Id="rId2" Type="http://schemas.openxmlformats.org/officeDocument/2006/relationships/image" Target="../media/image3644.png"/><Relationship Id="rId19" Type="http://schemas.openxmlformats.org/officeDocument/2006/relationships/customXml" Target="../ink/ink4062.xml"/><Relationship Id="rId18" Type="http://schemas.openxmlformats.org/officeDocument/2006/relationships/image" Target="../media/image3652.png"/><Relationship Id="rId17" Type="http://schemas.openxmlformats.org/officeDocument/2006/relationships/customXml" Target="../ink/ink4061.xml"/><Relationship Id="rId16" Type="http://schemas.openxmlformats.org/officeDocument/2006/relationships/image" Target="../media/image3651.png"/><Relationship Id="rId15" Type="http://schemas.openxmlformats.org/officeDocument/2006/relationships/customXml" Target="../ink/ink4060.xml"/><Relationship Id="rId14" Type="http://schemas.openxmlformats.org/officeDocument/2006/relationships/image" Target="../media/image3650.png"/><Relationship Id="rId13" Type="http://schemas.openxmlformats.org/officeDocument/2006/relationships/customXml" Target="../ink/ink4059.xml"/><Relationship Id="rId12" Type="http://schemas.openxmlformats.org/officeDocument/2006/relationships/image" Target="../media/image3649.png"/><Relationship Id="rId11" Type="http://schemas.openxmlformats.org/officeDocument/2006/relationships/customXml" Target="../ink/ink4058.xml"/><Relationship Id="rId104" Type="http://schemas.openxmlformats.org/officeDocument/2006/relationships/slideLayout" Target="../slideLayouts/slideLayout2.xml"/><Relationship Id="rId103" Type="http://schemas.openxmlformats.org/officeDocument/2006/relationships/tags" Target="../tags/tag112.xml"/><Relationship Id="rId102" Type="http://schemas.openxmlformats.org/officeDocument/2006/relationships/image" Target="../media/image3693.png"/><Relationship Id="rId101" Type="http://schemas.openxmlformats.org/officeDocument/2006/relationships/customXml" Target="../ink/ink4103.xml"/><Relationship Id="rId100" Type="http://schemas.openxmlformats.org/officeDocument/2006/relationships/image" Target="../media/image3692.png"/><Relationship Id="rId10" Type="http://schemas.openxmlformats.org/officeDocument/2006/relationships/image" Target="../media/image3648.png"/><Relationship Id="rId1" Type="http://schemas.openxmlformats.org/officeDocument/2006/relationships/customXml" Target="../ink/ink4053.xml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37.png"/><Relationship Id="rId98" Type="http://schemas.openxmlformats.org/officeDocument/2006/relationships/customXml" Target="../ink/ink4157.xml"/><Relationship Id="rId97" Type="http://schemas.openxmlformats.org/officeDocument/2006/relationships/customXml" Target="../ink/ink4156.xml"/><Relationship Id="rId96" Type="http://schemas.openxmlformats.org/officeDocument/2006/relationships/image" Target="../media/image3736.png"/><Relationship Id="rId95" Type="http://schemas.openxmlformats.org/officeDocument/2006/relationships/customXml" Target="../ink/ink4155.xml"/><Relationship Id="rId94" Type="http://schemas.openxmlformats.org/officeDocument/2006/relationships/image" Target="../media/image3735.png"/><Relationship Id="rId93" Type="http://schemas.openxmlformats.org/officeDocument/2006/relationships/customXml" Target="../ink/ink4154.xml"/><Relationship Id="rId92" Type="http://schemas.openxmlformats.org/officeDocument/2006/relationships/image" Target="../media/image3734.png"/><Relationship Id="rId91" Type="http://schemas.openxmlformats.org/officeDocument/2006/relationships/customXml" Target="../ink/ink4153.xml"/><Relationship Id="rId90" Type="http://schemas.openxmlformats.org/officeDocument/2006/relationships/customXml" Target="../ink/ink4152.xml"/><Relationship Id="rId9" Type="http://schemas.openxmlformats.org/officeDocument/2006/relationships/customXml" Target="../ink/ink4108.xml"/><Relationship Id="rId89" Type="http://schemas.openxmlformats.org/officeDocument/2006/relationships/image" Target="../media/image3733.png"/><Relationship Id="rId88" Type="http://schemas.openxmlformats.org/officeDocument/2006/relationships/customXml" Target="../ink/ink4151.xml"/><Relationship Id="rId87" Type="http://schemas.openxmlformats.org/officeDocument/2006/relationships/image" Target="../media/image3732.png"/><Relationship Id="rId86" Type="http://schemas.openxmlformats.org/officeDocument/2006/relationships/customXml" Target="../ink/ink4150.xml"/><Relationship Id="rId85" Type="http://schemas.openxmlformats.org/officeDocument/2006/relationships/customXml" Target="../ink/ink4149.xml"/><Relationship Id="rId84" Type="http://schemas.openxmlformats.org/officeDocument/2006/relationships/image" Target="../media/image3731.png"/><Relationship Id="rId83" Type="http://schemas.openxmlformats.org/officeDocument/2006/relationships/customXml" Target="../ink/ink4148.xml"/><Relationship Id="rId82" Type="http://schemas.openxmlformats.org/officeDocument/2006/relationships/image" Target="../media/image3730.png"/><Relationship Id="rId81" Type="http://schemas.openxmlformats.org/officeDocument/2006/relationships/customXml" Target="../ink/ink4147.xml"/><Relationship Id="rId80" Type="http://schemas.openxmlformats.org/officeDocument/2006/relationships/image" Target="../media/image3729.png"/><Relationship Id="rId8" Type="http://schemas.openxmlformats.org/officeDocument/2006/relationships/image" Target="../media/image3697.png"/><Relationship Id="rId79" Type="http://schemas.openxmlformats.org/officeDocument/2006/relationships/customXml" Target="../ink/ink4146.xml"/><Relationship Id="rId78" Type="http://schemas.openxmlformats.org/officeDocument/2006/relationships/customXml" Target="../ink/ink4145.xml"/><Relationship Id="rId77" Type="http://schemas.openxmlformats.org/officeDocument/2006/relationships/image" Target="../media/image3728.png"/><Relationship Id="rId76" Type="http://schemas.openxmlformats.org/officeDocument/2006/relationships/customXml" Target="../ink/ink4144.xml"/><Relationship Id="rId75" Type="http://schemas.openxmlformats.org/officeDocument/2006/relationships/image" Target="../media/image3727.png"/><Relationship Id="rId74" Type="http://schemas.openxmlformats.org/officeDocument/2006/relationships/customXml" Target="../ink/ink4143.xml"/><Relationship Id="rId73" Type="http://schemas.openxmlformats.org/officeDocument/2006/relationships/image" Target="../media/image3726.png"/><Relationship Id="rId72" Type="http://schemas.openxmlformats.org/officeDocument/2006/relationships/customXml" Target="../ink/ink4142.xml"/><Relationship Id="rId71" Type="http://schemas.openxmlformats.org/officeDocument/2006/relationships/image" Target="../media/image3725.png"/><Relationship Id="rId709" Type="http://schemas.openxmlformats.org/officeDocument/2006/relationships/slideLayout" Target="../slideLayouts/slideLayout2.xml"/><Relationship Id="rId708" Type="http://schemas.openxmlformats.org/officeDocument/2006/relationships/tags" Target="../tags/tag113.xml"/><Relationship Id="rId707" Type="http://schemas.openxmlformats.org/officeDocument/2006/relationships/image" Target="../media/image4034.png"/><Relationship Id="rId706" Type="http://schemas.openxmlformats.org/officeDocument/2006/relationships/customXml" Target="../ink/ink4468.xml"/><Relationship Id="rId705" Type="http://schemas.openxmlformats.org/officeDocument/2006/relationships/image" Target="../media/image4033.png"/><Relationship Id="rId704" Type="http://schemas.openxmlformats.org/officeDocument/2006/relationships/customXml" Target="../ink/ink4467.xml"/><Relationship Id="rId703" Type="http://schemas.openxmlformats.org/officeDocument/2006/relationships/image" Target="../media/image4032.png"/><Relationship Id="rId702" Type="http://schemas.openxmlformats.org/officeDocument/2006/relationships/customXml" Target="../ink/ink4466.xml"/><Relationship Id="rId701" Type="http://schemas.openxmlformats.org/officeDocument/2006/relationships/image" Target="../media/image4031.png"/><Relationship Id="rId700" Type="http://schemas.openxmlformats.org/officeDocument/2006/relationships/customXml" Target="../ink/ink4465.xml"/><Relationship Id="rId70" Type="http://schemas.openxmlformats.org/officeDocument/2006/relationships/customXml" Target="../ink/ink4141.xml"/><Relationship Id="rId7" Type="http://schemas.openxmlformats.org/officeDocument/2006/relationships/customXml" Target="../ink/ink4107.xml"/><Relationship Id="rId699" Type="http://schemas.openxmlformats.org/officeDocument/2006/relationships/image" Target="../media/image4030.png"/><Relationship Id="rId698" Type="http://schemas.openxmlformats.org/officeDocument/2006/relationships/customXml" Target="../ink/ink4464.xml"/><Relationship Id="rId697" Type="http://schemas.openxmlformats.org/officeDocument/2006/relationships/image" Target="../media/image4029.png"/><Relationship Id="rId696" Type="http://schemas.openxmlformats.org/officeDocument/2006/relationships/customXml" Target="../ink/ink4463.xml"/><Relationship Id="rId695" Type="http://schemas.openxmlformats.org/officeDocument/2006/relationships/image" Target="../media/image4028.png"/><Relationship Id="rId694" Type="http://schemas.openxmlformats.org/officeDocument/2006/relationships/customXml" Target="../ink/ink4462.xml"/><Relationship Id="rId693" Type="http://schemas.openxmlformats.org/officeDocument/2006/relationships/customXml" Target="../ink/ink4461.xml"/><Relationship Id="rId692" Type="http://schemas.openxmlformats.org/officeDocument/2006/relationships/image" Target="../media/image4027.png"/><Relationship Id="rId691" Type="http://schemas.openxmlformats.org/officeDocument/2006/relationships/customXml" Target="../ink/ink4460.xml"/><Relationship Id="rId690" Type="http://schemas.openxmlformats.org/officeDocument/2006/relationships/image" Target="../media/image4026.png"/><Relationship Id="rId69" Type="http://schemas.openxmlformats.org/officeDocument/2006/relationships/image" Target="../media/image3724.png"/><Relationship Id="rId689" Type="http://schemas.openxmlformats.org/officeDocument/2006/relationships/customXml" Target="../ink/ink4459.xml"/><Relationship Id="rId688" Type="http://schemas.openxmlformats.org/officeDocument/2006/relationships/image" Target="../media/image4025.png"/><Relationship Id="rId687" Type="http://schemas.openxmlformats.org/officeDocument/2006/relationships/customXml" Target="../ink/ink4458.xml"/><Relationship Id="rId686" Type="http://schemas.openxmlformats.org/officeDocument/2006/relationships/image" Target="../media/image4024.png"/><Relationship Id="rId685" Type="http://schemas.openxmlformats.org/officeDocument/2006/relationships/customXml" Target="../ink/ink4457.xml"/><Relationship Id="rId684" Type="http://schemas.openxmlformats.org/officeDocument/2006/relationships/image" Target="../media/image4023.png"/><Relationship Id="rId683" Type="http://schemas.openxmlformats.org/officeDocument/2006/relationships/customXml" Target="../ink/ink4456.xml"/><Relationship Id="rId682" Type="http://schemas.openxmlformats.org/officeDocument/2006/relationships/image" Target="../media/image4022.png"/><Relationship Id="rId681" Type="http://schemas.openxmlformats.org/officeDocument/2006/relationships/customXml" Target="../ink/ink4455.xml"/><Relationship Id="rId680" Type="http://schemas.openxmlformats.org/officeDocument/2006/relationships/image" Target="../media/image4021.png"/><Relationship Id="rId68" Type="http://schemas.openxmlformats.org/officeDocument/2006/relationships/customXml" Target="../ink/ink4140.xml"/><Relationship Id="rId679" Type="http://schemas.openxmlformats.org/officeDocument/2006/relationships/customXml" Target="../ink/ink4454.xml"/><Relationship Id="rId678" Type="http://schemas.openxmlformats.org/officeDocument/2006/relationships/image" Target="../media/image4020.png"/><Relationship Id="rId677" Type="http://schemas.openxmlformats.org/officeDocument/2006/relationships/customXml" Target="../ink/ink4453.xml"/><Relationship Id="rId676" Type="http://schemas.openxmlformats.org/officeDocument/2006/relationships/image" Target="../media/image4019.png"/><Relationship Id="rId675" Type="http://schemas.openxmlformats.org/officeDocument/2006/relationships/customXml" Target="../ink/ink4452.xml"/><Relationship Id="rId674" Type="http://schemas.openxmlformats.org/officeDocument/2006/relationships/image" Target="../media/image4018.png"/><Relationship Id="rId673" Type="http://schemas.openxmlformats.org/officeDocument/2006/relationships/customXml" Target="../ink/ink4451.xml"/><Relationship Id="rId672" Type="http://schemas.openxmlformats.org/officeDocument/2006/relationships/image" Target="../media/image4017.png"/><Relationship Id="rId671" Type="http://schemas.openxmlformats.org/officeDocument/2006/relationships/customXml" Target="../ink/ink4450.xml"/><Relationship Id="rId670" Type="http://schemas.openxmlformats.org/officeDocument/2006/relationships/image" Target="../media/image4016.png"/><Relationship Id="rId67" Type="http://schemas.openxmlformats.org/officeDocument/2006/relationships/image" Target="../media/image3723.png"/><Relationship Id="rId669" Type="http://schemas.openxmlformats.org/officeDocument/2006/relationships/customXml" Target="../ink/ink4449.xml"/><Relationship Id="rId668" Type="http://schemas.openxmlformats.org/officeDocument/2006/relationships/image" Target="../media/image4015.png"/><Relationship Id="rId667" Type="http://schemas.openxmlformats.org/officeDocument/2006/relationships/customXml" Target="../ink/ink4448.xml"/><Relationship Id="rId666" Type="http://schemas.openxmlformats.org/officeDocument/2006/relationships/image" Target="../media/image4014.png"/><Relationship Id="rId665" Type="http://schemas.openxmlformats.org/officeDocument/2006/relationships/customXml" Target="../ink/ink4447.xml"/><Relationship Id="rId664" Type="http://schemas.openxmlformats.org/officeDocument/2006/relationships/image" Target="../media/image4013.png"/><Relationship Id="rId663" Type="http://schemas.openxmlformats.org/officeDocument/2006/relationships/customXml" Target="../ink/ink4446.xml"/><Relationship Id="rId662" Type="http://schemas.openxmlformats.org/officeDocument/2006/relationships/customXml" Target="../ink/ink4445.xml"/><Relationship Id="rId661" Type="http://schemas.openxmlformats.org/officeDocument/2006/relationships/image" Target="../media/image4012.png"/><Relationship Id="rId660" Type="http://schemas.openxmlformats.org/officeDocument/2006/relationships/customXml" Target="../ink/ink4444.xml"/><Relationship Id="rId66" Type="http://schemas.openxmlformats.org/officeDocument/2006/relationships/customXml" Target="../ink/ink4139.xml"/><Relationship Id="rId659" Type="http://schemas.openxmlformats.org/officeDocument/2006/relationships/image" Target="../media/image4011.png"/><Relationship Id="rId658" Type="http://schemas.openxmlformats.org/officeDocument/2006/relationships/customXml" Target="../ink/ink4443.xml"/><Relationship Id="rId657" Type="http://schemas.openxmlformats.org/officeDocument/2006/relationships/image" Target="../media/image4010.png"/><Relationship Id="rId656" Type="http://schemas.openxmlformats.org/officeDocument/2006/relationships/customXml" Target="../ink/ink4442.xml"/><Relationship Id="rId655" Type="http://schemas.openxmlformats.org/officeDocument/2006/relationships/image" Target="../media/image4009.png"/><Relationship Id="rId654" Type="http://schemas.openxmlformats.org/officeDocument/2006/relationships/customXml" Target="../ink/ink4441.xml"/><Relationship Id="rId653" Type="http://schemas.openxmlformats.org/officeDocument/2006/relationships/image" Target="../media/image4008.png"/><Relationship Id="rId652" Type="http://schemas.openxmlformats.org/officeDocument/2006/relationships/customXml" Target="../ink/ink4440.xml"/><Relationship Id="rId651" Type="http://schemas.openxmlformats.org/officeDocument/2006/relationships/image" Target="../media/image4007.png"/><Relationship Id="rId650" Type="http://schemas.openxmlformats.org/officeDocument/2006/relationships/customXml" Target="../ink/ink4439.xml"/><Relationship Id="rId65" Type="http://schemas.openxmlformats.org/officeDocument/2006/relationships/image" Target="../media/image3722.png"/><Relationship Id="rId649" Type="http://schemas.openxmlformats.org/officeDocument/2006/relationships/image" Target="../media/image4006.png"/><Relationship Id="rId648" Type="http://schemas.openxmlformats.org/officeDocument/2006/relationships/customXml" Target="../ink/ink4438.xml"/><Relationship Id="rId647" Type="http://schemas.openxmlformats.org/officeDocument/2006/relationships/customXml" Target="../ink/ink4437.xml"/><Relationship Id="rId646" Type="http://schemas.openxmlformats.org/officeDocument/2006/relationships/image" Target="../media/image4005.png"/><Relationship Id="rId645" Type="http://schemas.openxmlformats.org/officeDocument/2006/relationships/customXml" Target="../ink/ink4436.xml"/><Relationship Id="rId644" Type="http://schemas.openxmlformats.org/officeDocument/2006/relationships/image" Target="../media/image4004.png"/><Relationship Id="rId643" Type="http://schemas.openxmlformats.org/officeDocument/2006/relationships/customXml" Target="../ink/ink4435.xml"/><Relationship Id="rId642" Type="http://schemas.openxmlformats.org/officeDocument/2006/relationships/image" Target="../media/image4003.png"/><Relationship Id="rId641" Type="http://schemas.openxmlformats.org/officeDocument/2006/relationships/customXml" Target="../ink/ink4434.xml"/><Relationship Id="rId640" Type="http://schemas.openxmlformats.org/officeDocument/2006/relationships/image" Target="../media/image4002.png"/><Relationship Id="rId64" Type="http://schemas.openxmlformats.org/officeDocument/2006/relationships/customXml" Target="../ink/ink4138.xml"/><Relationship Id="rId639" Type="http://schemas.openxmlformats.org/officeDocument/2006/relationships/customXml" Target="../ink/ink4433.xml"/><Relationship Id="rId638" Type="http://schemas.openxmlformats.org/officeDocument/2006/relationships/image" Target="../media/image4001.png"/><Relationship Id="rId637" Type="http://schemas.openxmlformats.org/officeDocument/2006/relationships/customXml" Target="../ink/ink4432.xml"/><Relationship Id="rId636" Type="http://schemas.openxmlformats.org/officeDocument/2006/relationships/image" Target="../media/image4000.png"/><Relationship Id="rId635" Type="http://schemas.openxmlformats.org/officeDocument/2006/relationships/customXml" Target="../ink/ink4431.xml"/><Relationship Id="rId634" Type="http://schemas.openxmlformats.org/officeDocument/2006/relationships/image" Target="../media/image3999.png"/><Relationship Id="rId633" Type="http://schemas.openxmlformats.org/officeDocument/2006/relationships/customXml" Target="../ink/ink4430.xml"/><Relationship Id="rId632" Type="http://schemas.openxmlformats.org/officeDocument/2006/relationships/image" Target="../media/image3998.png"/><Relationship Id="rId631" Type="http://schemas.openxmlformats.org/officeDocument/2006/relationships/customXml" Target="../ink/ink4429.xml"/><Relationship Id="rId630" Type="http://schemas.openxmlformats.org/officeDocument/2006/relationships/image" Target="../media/image3997.png"/><Relationship Id="rId63" Type="http://schemas.openxmlformats.org/officeDocument/2006/relationships/image" Target="../media/image3721.png"/><Relationship Id="rId629" Type="http://schemas.openxmlformats.org/officeDocument/2006/relationships/customXml" Target="../ink/ink4428.xml"/><Relationship Id="rId628" Type="http://schemas.openxmlformats.org/officeDocument/2006/relationships/image" Target="../media/image3996.png"/><Relationship Id="rId627" Type="http://schemas.openxmlformats.org/officeDocument/2006/relationships/customXml" Target="../ink/ink4427.xml"/><Relationship Id="rId626" Type="http://schemas.openxmlformats.org/officeDocument/2006/relationships/image" Target="../media/image3995.png"/><Relationship Id="rId625" Type="http://schemas.openxmlformats.org/officeDocument/2006/relationships/customXml" Target="../ink/ink4426.xml"/><Relationship Id="rId624" Type="http://schemas.openxmlformats.org/officeDocument/2006/relationships/image" Target="../media/image3994.png"/><Relationship Id="rId623" Type="http://schemas.openxmlformats.org/officeDocument/2006/relationships/customXml" Target="../ink/ink4425.xml"/><Relationship Id="rId622" Type="http://schemas.openxmlformats.org/officeDocument/2006/relationships/image" Target="../media/image3993.png"/><Relationship Id="rId621" Type="http://schemas.openxmlformats.org/officeDocument/2006/relationships/customXml" Target="../ink/ink4424.xml"/><Relationship Id="rId620" Type="http://schemas.openxmlformats.org/officeDocument/2006/relationships/image" Target="../media/image3992.png"/><Relationship Id="rId62" Type="http://schemas.openxmlformats.org/officeDocument/2006/relationships/customXml" Target="../ink/ink4137.xml"/><Relationship Id="rId619" Type="http://schemas.openxmlformats.org/officeDocument/2006/relationships/customXml" Target="../ink/ink4423.xml"/><Relationship Id="rId618" Type="http://schemas.openxmlformats.org/officeDocument/2006/relationships/image" Target="../media/image3991.png"/><Relationship Id="rId617" Type="http://schemas.openxmlformats.org/officeDocument/2006/relationships/customXml" Target="../ink/ink4422.xml"/><Relationship Id="rId616" Type="http://schemas.openxmlformats.org/officeDocument/2006/relationships/image" Target="../media/image3990.png"/><Relationship Id="rId615" Type="http://schemas.openxmlformats.org/officeDocument/2006/relationships/customXml" Target="../ink/ink4421.xml"/><Relationship Id="rId614" Type="http://schemas.openxmlformats.org/officeDocument/2006/relationships/image" Target="../media/image3989.png"/><Relationship Id="rId613" Type="http://schemas.openxmlformats.org/officeDocument/2006/relationships/customXml" Target="../ink/ink4420.xml"/><Relationship Id="rId612" Type="http://schemas.openxmlformats.org/officeDocument/2006/relationships/image" Target="../media/image3988.png"/><Relationship Id="rId611" Type="http://schemas.openxmlformats.org/officeDocument/2006/relationships/customXml" Target="../ink/ink4419.xml"/><Relationship Id="rId610" Type="http://schemas.openxmlformats.org/officeDocument/2006/relationships/image" Target="../media/image3987.png"/><Relationship Id="rId61" Type="http://schemas.openxmlformats.org/officeDocument/2006/relationships/customXml" Target="../ink/ink4136.xml"/><Relationship Id="rId609" Type="http://schemas.openxmlformats.org/officeDocument/2006/relationships/customXml" Target="../ink/ink4418.xml"/><Relationship Id="rId608" Type="http://schemas.openxmlformats.org/officeDocument/2006/relationships/image" Target="../media/image3986.png"/><Relationship Id="rId607" Type="http://schemas.openxmlformats.org/officeDocument/2006/relationships/customXml" Target="../ink/ink4417.xml"/><Relationship Id="rId606" Type="http://schemas.openxmlformats.org/officeDocument/2006/relationships/image" Target="../media/image3985.png"/><Relationship Id="rId605" Type="http://schemas.openxmlformats.org/officeDocument/2006/relationships/customXml" Target="../ink/ink4416.xml"/><Relationship Id="rId604" Type="http://schemas.openxmlformats.org/officeDocument/2006/relationships/image" Target="../media/image3984.png"/><Relationship Id="rId603" Type="http://schemas.openxmlformats.org/officeDocument/2006/relationships/customXml" Target="../ink/ink4415.xml"/><Relationship Id="rId602" Type="http://schemas.openxmlformats.org/officeDocument/2006/relationships/image" Target="../media/image3983.png"/><Relationship Id="rId601" Type="http://schemas.openxmlformats.org/officeDocument/2006/relationships/customXml" Target="../ink/ink4414.xml"/><Relationship Id="rId600" Type="http://schemas.openxmlformats.org/officeDocument/2006/relationships/image" Target="../media/image3982.png"/><Relationship Id="rId60" Type="http://schemas.openxmlformats.org/officeDocument/2006/relationships/image" Target="../media/image3720.png"/><Relationship Id="rId6" Type="http://schemas.openxmlformats.org/officeDocument/2006/relationships/image" Target="../media/image3696.png"/><Relationship Id="rId599" Type="http://schemas.openxmlformats.org/officeDocument/2006/relationships/customXml" Target="../ink/ink4413.xml"/><Relationship Id="rId598" Type="http://schemas.openxmlformats.org/officeDocument/2006/relationships/image" Target="../media/image3981.png"/><Relationship Id="rId597" Type="http://schemas.openxmlformats.org/officeDocument/2006/relationships/customXml" Target="../ink/ink4412.xml"/><Relationship Id="rId596" Type="http://schemas.openxmlformats.org/officeDocument/2006/relationships/image" Target="../media/image3980.png"/><Relationship Id="rId595" Type="http://schemas.openxmlformats.org/officeDocument/2006/relationships/customXml" Target="../ink/ink4411.xml"/><Relationship Id="rId594" Type="http://schemas.openxmlformats.org/officeDocument/2006/relationships/image" Target="../media/image3979.png"/><Relationship Id="rId593" Type="http://schemas.openxmlformats.org/officeDocument/2006/relationships/customXml" Target="../ink/ink4410.xml"/><Relationship Id="rId592" Type="http://schemas.openxmlformats.org/officeDocument/2006/relationships/image" Target="../media/image3978.png"/><Relationship Id="rId591" Type="http://schemas.openxmlformats.org/officeDocument/2006/relationships/customXml" Target="../ink/ink4409.xml"/><Relationship Id="rId590" Type="http://schemas.openxmlformats.org/officeDocument/2006/relationships/image" Target="../media/image3977.png"/><Relationship Id="rId59" Type="http://schemas.openxmlformats.org/officeDocument/2006/relationships/customXml" Target="../ink/ink4135.xml"/><Relationship Id="rId589" Type="http://schemas.openxmlformats.org/officeDocument/2006/relationships/customXml" Target="../ink/ink4408.xml"/><Relationship Id="rId588" Type="http://schemas.openxmlformats.org/officeDocument/2006/relationships/image" Target="../media/image3976.png"/><Relationship Id="rId587" Type="http://schemas.openxmlformats.org/officeDocument/2006/relationships/customXml" Target="../ink/ink4407.xml"/><Relationship Id="rId586" Type="http://schemas.openxmlformats.org/officeDocument/2006/relationships/image" Target="../media/image3975.png"/><Relationship Id="rId585" Type="http://schemas.openxmlformats.org/officeDocument/2006/relationships/customXml" Target="../ink/ink4406.xml"/><Relationship Id="rId584" Type="http://schemas.openxmlformats.org/officeDocument/2006/relationships/image" Target="../media/image3974.png"/><Relationship Id="rId583" Type="http://schemas.openxmlformats.org/officeDocument/2006/relationships/customXml" Target="../ink/ink4405.xml"/><Relationship Id="rId582" Type="http://schemas.openxmlformats.org/officeDocument/2006/relationships/image" Target="../media/image3973.png"/><Relationship Id="rId581" Type="http://schemas.openxmlformats.org/officeDocument/2006/relationships/customXml" Target="../ink/ink4404.xml"/><Relationship Id="rId580" Type="http://schemas.openxmlformats.org/officeDocument/2006/relationships/image" Target="../media/image3972.png"/><Relationship Id="rId58" Type="http://schemas.openxmlformats.org/officeDocument/2006/relationships/image" Target="../media/image3719.png"/><Relationship Id="rId579" Type="http://schemas.openxmlformats.org/officeDocument/2006/relationships/customXml" Target="../ink/ink4403.xml"/><Relationship Id="rId578" Type="http://schemas.openxmlformats.org/officeDocument/2006/relationships/image" Target="../media/image3971.png"/><Relationship Id="rId577" Type="http://schemas.openxmlformats.org/officeDocument/2006/relationships/customXml" Target="../ink/ink4402.xml"/><Relationship Id="rId576" Type="http://schemas.openxmlformats.org/officeDocument/2006/relationships/customXml" Target="../ink/ink4401.xml"/><Relationship Id="rId575" Type="http://schemas.openxmlformats.org/officeDocument/2006/relationships/image" Target="../media/image3970.png"/><Relationship Id="rId574" Type="http://schemas.openxmlformats.org/officeDocument/2006/relationships/customXml" Target="../ink/ink4400.xml"/><Relationship Id="rId573" Type="http://schemas.openxmlformats.org/officeDocument/2006/relationships/image" Target="../media/image3969.png"/><Relationship Id="rId572" Type="http://schemas.openxmlformats.org/officeDocument/2006/relationships/customXml" Target="../ink/ink4399.xml"/><Relationship Id="rId571" Type="http://schemas.openxmlformats.org/officeDocument/2006/relationships/image" Target="../media/image3968.png"/><Relationship Id="rId570" Type="http://schemas.openxmlformats.org/officeDocument/2006/relationships/customXml" Target="../ink/ink4398.xml"/><Relationship Id="rId57" Type="http://schemas.openxmlformats.org/officeDocument/2006/relationships/customXml" Target="../ink/ink4134.xml"/><Relationship Id="rId569" Type="http://schemas.openxmlformats.org/officeDocument/2006/relationships/image" Target="../media/image3967.png"/><Relationship Id="rId568" Type="http://schemas.openxmlformats.org/officeDocument/2006/relationships/customXml" Target="../ink/ink4397.xml"/><Relationship Id="rId567" Type="http://schemas.openxmlformats.org/officeDocument/2006/relationships/image" Target="../media/image3966.png"/><Relationship Id="rId566" Type="http://schemas.openxmlformats.org/officeDocument/2006/relationships/customXml" Target="../ink/ink4396.xml"/><Relationship Id="rId565" Type="http://schemas.openxmlformats.org/officeDocument/2006/relationships/image" Target="../media/image3965.png"/><Relationship Id="rId564" Type="http://schemas.openxmlformats.org/officeDocument/2006/relationships/customXml" Target="../ink/ink4395.xml"/><Relationship Id="rId563" Type="http://schemas.openxmlformats.org/officeDocument/2006/relationships/image" Target="../media/image3964.png"/><Relationship Id="rId562" Type="http://schemas.openxmlformats.org/officeDocument/2006/relationships/customXml" Target="../ink/ink4394.xml"/><Relationship Id="rId561" Type="http://schemas.openxmlformats.org/officeDocument/2006/relationships/image" Target="../media/image3963.png"/><Relationship Id="rId560" Type="http://schemas.openxmlformats.org/officeDocument/2006/relationships/customXml" Target="../ink/ink4393.xml"/><Relationship Id="rId56" Type="http://schemas.openxmlformats.org/officeDocument/2006/relationships/customXml" Target="../ink/ink4133.xml"/><Relationship Id="rId559" Type="http://schemas.openxmlformats.org/officeDocument/2006/relationships/image" Target="../media/image3962.png"/><Relationship Id="rId558" Type="http://schemas.openxmlformats.org/officeDocument/2006/relationships/customXml" Target="../ink/ink4392.xml"/><Relationship Id="rId557" Type="http://schemas.openxmlformats.org/officeDocument/2006/relationships/image" Target="../media/image3961.png"/><Relationship Id="rId556" Type="http://schemas.openxmlformats.org/officeDocument/2006/relationships/customXml" Target="../ink/ink4391.xml"/><Relationship Id="rId555" Type="http://schemas.openxmlformats.org/officeDocument/2006/relationships/image" Target="../media/image3960.png"/><Relationship Id="rId554" Type="http://schemas.openxmlformats.org/officeDocument/2006/relationships/customXml" Target="../ink/ink4390.xml"/><Relationship Id="rId553" Type="http://schemas.openxmlformats.org/officeDocument/2006/relationships/image" Target="../media/image3959.png"/><Relationship Id="rId552" Type="http://schemas.openxmlformats.org/officeDocument/2006/relationships/customXml" Target="../ink/ink4389.xml"/><Relationship Id="rId551" Type="http://schemas.openxmlformats.org/officeDocument/2006/relationships/image" Target="../media/image3958.png"/><Relationship Id="rId550" Type="http://schemas.openxmlformats.org/officeDocument/2006/relationships/customXml" Target="../ink/ink4388.xml"/><Relationship Id="rId55" Type="http://schemas.openxmlformats.org/officeDocument/2006/relationships/image" Target="../media/image3718.png"/><Relationship Id="rId549" Type="http://schemas.openxmlformats.org/officeDocument/2006/relationships/image" Target="../media/image3957.png"/><Relationship Id="rId548" Type="http://schemas.openxmlformats.org/officeDocument/2006/relationships/customXml" Target="../ink/ink4387.xml"/><Relationship Id="rId547" Type="http://schemas.openxmlformats.org/officeDocument/2006/relationships/image" Target="../media/image3956.png"/><Relationship Id="rId546" Type="http://schemas.openxmlformats.org/officeDocument/2006/relationships/customXml" Target="../ink/ink4386.xml"/><Relationship Id="rId545" Type="http://schemas.openxmlformats.org/officeDocument/2006/relationships/image" Target="../media/image3955.png"/><Relationship Id="rId544" Type="http://schemas.openxmlformats.org/officeDocument/2006/relationships/customXml" Target="../ink/ink4385.xml"/><Relationship Id="rId543" Type="http://schemas.openxmlformats.org/officeDocument/2006/relationships/image" Target="../media/image3954.png"/><Relationship Id="rId542" Type="http://schemas.openxmlformats.org/officeDocument/2006/relationships/customXml" Target="../ink/ink4384.xml"/><Relationship Id="rId541" Type="http://schemas.openxmlformats.org/officeDocument/2006/relationships/image" Target="../media/image3953.png"/><Relationship Id="rId540" Type="http://schemas.openxmlformats.org/officeDocument/2006/relationships/customXml" Target="../ink/ink4383.xml"/><Relationship Id="rId54" Type="http://schemas.openxmlformats.org/officeDocument/2006/relationships/customXml" Target="../ink/ink4132.xml"/><Relationship Id="rId539" Type="http://schemas.openxmlformats.org/officeDocument/2006/relationships/image" Target="../media/image3952.png"/><Relationship Id="rId538" Type="http://schemas.openxmlformats.org/officeDocument/2006/relationships/customXml" Target="../ink/ink4382.xml"/><Relationship Id="rId537" Type="http://schemas.openxmlformats.org/officeDocument/2006/relationships/image" Target="../media/image3951.png"/><Relationship Id="rId536" Type="http://schemas.openxmlformats.org/officeDocument/2006/relationships/customXml" Target="../ink/ink4381.xml"/><Relationship Id="rId535" Type="http://schemas.openxmlformats.org/officeDocument/2006/relationships/image" Target="../media/image3950.png"/><Relationship Id="rId534" Type="http://schemas.openxmlformats.org/officeDocument/2006/relationships/customXml" Target="../ink/ink4380.xml"/><Relationship Id="rId533" Type="http://schemas.openxmlformats.org/officeDocument/2006/relationships/image" Target="../media/image3949.png"/><Relationship Id="rId532" Type="http://schemas.openxmlformats.org/officeDocument/2006/relationships/customXml" Target="../ink/ink4379.xml"/><Relationship Id="rId531" Type="http://schemas.openxmlformats.org/officeDocument/2006/relationships/customXml" Target="../ink/ink4378.xml"/><Relationship Id="rId530" Type="http://schemas.openxmlformats.org/officeDocument/2006/relationships/image" Target="../media/image3948.png"/><Relationship Id="rId53" Type="http://schemas.openxmlformats.org/officeDocument/2006/relationships/image" Target="../media/image3717.png"/><Relationship Id="rId529" Type="http://schemas.openxmlformats.org/officeDocument/2006/relationships/customXml" Target="../ink/ink4377.xml"/><Relationship Id="rId528" Type="http://schemas.openxmlformats.org/officeDocument/2006/relationships/image" Target="../media/image3947.png"/><Relationship Id="rId527" Type="http://schemas.openxmlformats.org/officeDocument/2006/relationships/customXml" Target="../ink/ink4376.xml"/><Relationship Id="rId526" Type="http://schemas.openxmlformats.org/officeDocument/2006/relationships/image" Target="../media/image3946.png"/><Relationship Id="rId525" Type="http://schemas.openxmlformats.org/officeDocument/2006/relationships/customXml" Target="../ink/ink4375.xml"/><Relationship Id="rId524" Type="http://schemas.openxmlformats.org/officeDocument/2006/relationships/image" Target="../media/image3945.png"/><Relationship Id="rId523" Type="http://schemas.openxmlformats.org/officeDocument/2006/relationships/customXml" Target="../ink/ink4374.xml"/><Relationship Id="rId522" Type="http://schemas.openxmlformats.org/officeDocument/2006/relationships/customXml" Target="../ink/ink4373.xml"/><Relationship Id="rId521" Type="http://schemas.openxmlformats.org/officeDocument/2006/relationships/image" Target="../media/image3944.png"/><Relationship Id="rId520" Type="http://schemas.openxmlformats.org/officeDocument/2006/relationships/customXml" Target="../ink/ink4372.xml"/><Relationship Id="rId52" Type="http://schemas.openxmlformats.org/officeDocument/2006/relationships/customXml" Target="../ink/ink4131.xml"/><Relationship Id="rId519" Type="http://schemas.openxmlformats.org/officeDocument/2006/relationships/image" Target="../media/image3943.png"/><Relationship Id="rId518" Type="http://schemas.openxmlformats.org/officeDocument/2006/relationships/customXml" Target="../ink/ink4371.xml"/><Relationship Id="rId517" Type="http://schemas.openxmlformats.org/officeDocument/2006/relationships/image" Target="../media/image3942.png"/><Relationship Id="rId516" Type="http://schemas.openxmlformats.org/officeDocument/2006/relationships/customXml" Target="../ink/ink4370.xml"/><Relationship Id="rId515" Type="http://schemas.openxmlformats.org/officeDocument/2006/relationships/image" Target="../media/image3941.png"/><Relationship Id="rId514" Type="http://schemas.openxmlformats.org/officeDocument/2006/relationships/customXml" Target="../ink/ink4369.xml"/><Relationship Id="rId513" Type="http://schemas.openxmlformats.org/officeDocument/2006/relationships/image" Target="../media/image3940.png"/><Relationship Id="rId512" Type="http://schemas.openxmlformats.org/officeDocument/2006/relationships/customXml" Target="../ink/ink4368.xml"/><Relationship Id="rId511" Type="http://schemas.openxmlformats.org/officeDocument/2006/relationships/image" Target="../media/image3939.png"/><Relationship Id="rId510" Type="http://schemas.openxmlformats.org/officeDocument/2006/relationships/customXml" Target="../ink/ink4367.xml"/><Relationship Id="rId51" Type="http://schemas.openxmlformats.org/officeDocument/2006/relationships/customXml" Target="../ink/ink4130.xml"/><Relationship Id="rId509" Type="http://schemas.openxmlformats.org/officeDocument/2006/relationships/customXml" Target="../ink/ink4366.xml"/><Relationship Id="rId508" Type="http://schemas.openxmlformats.org/officeDocument/2006/relationships/customXml" Target="../ink/ink4365.xml"/><Relationship Id="rId507" Type="http://schemas.openxmlformats.org/officeDocument/2006/relationships/image" Target="../media/image3938.png"/><Relationship Id="rId506" Type="http://schemas.openxmlformats.org/officeDocument/2006/relationships/customXml" Target="../ink/ink4364.xml"/><Relationship Id="rId505" Type="http://schemas.openxmlformats.org/officeDocument/2006/relationships/image" Target="../media/image3937.png"/><Relationship Id="rId504" Type="http://schemas.openxmlformats.org/officeDocument/2006/relationships/customXml" Target="../ink/ink4363.xml"/><Relationship Id="rId503" Type="http://schemas.openxmlformats.org/officeDocument/2006/relationships/image" Target="../media/image3936.png"/><Relationship Id="rId502" Type="http://schemas.openxmlformats.org/officeDocument/2006/relationships/customXml" Target="../ink/ink4362.xml"/><Relationship Id="rId501" Type="http://schemas.openxmlformats.org/officeDocument/2006/relationships/image" Target="../media/image3935.png"/><Relationship Id="rId500" Type="http://schemas.openxmlformats.org/officeDocument/2006/relationships/customXml" Target="../ink/ink4361.xml"/><Relationship Id="rId50" Type="http://schemas.openxmlformats.org/officeDocument/2006/relationships/image" Target="../media/image3716.png"/><Relationship Id="rId5" Type="http://schemas.openxmlformats.org/officeDocument/2006/relationships/customXml" Target="../ink/ink4106.xml"/><Relationship Id="rId499" Type="http://schemas.openxmlformats.org/officeDocument/2006/relationships/image" Target="../media/image3934.png"/><Relationship Id="rId498" Type="http://schemas.openxmlformats.org/officeDocument/2006/relationships/customXml" Target="../ink/ink4360.xml"/><Relationship Id="rId497" Type="http://schemas.openxmlformats.org/officeDocument/2006/relationships/image" Target="../media/image3933.png"/><Relationship Id="rId496" Type="http://schemas.openxmlformats.org/officeDocument/2006/relationships/customXml" Target="../ink/ink4359.xml"/><Relationship Id="rId495" Type="http://schemas.openxmlformats.org/officeDocument/2006/relationships/image" Target="../media/image3932.png"/><Relationship Id="rId494" Type="http://schemas.openxmlformats.org/officeDocument/2006/relationships/customXml" Target="../ink/ink4358.xml"/><Relationship Id="rId493" Type="http://schemas.openxmlformats.org/officeDocument/2006/relationships/image" Target="../media/image3931.png"/><Relationship Id="rId492" Type="http://schemas.openxmlformats.org/officeDocument/2006/relationships/customXml" Target="../ink/ink4357.xml"/><Relationship Id="rId491" Type="http://schemas.openxmlformats.org/officeDocument/2006/relationships/image" Target="../media/image3930.png"/><Relationship Id="rId490" Type="http://schemas.openxmlformats.org/officeDocument/2006/relationships/customXml" Target="../ink/ink4356.xml"/><Relationship Id="rId49" Type="http://schemas.openxmlformats.org/officeDocument/2006/relationships/customXml" Target="../ink/ink4129.xml"/><Relationship Id="rId489" Type="http://schemas.openxmlformats.org/officeDocument/2006/relationships/image" Target="../media/image3929.png"/><Relationship Id="rId488" Type="http://schemas.openxmlformats.org/officeDocument/2006/relationships/customXml" Target="../ink/ink4355.xml"/><Relationship Id="rId487" Type="http://schemas.openxmlformats.org/officeDocument/2006/relationships/image" Target="../media/image3928.png"/><Relationship Id="rId486" Type="http://schemas.openxmlformats.org/officeDocument/2006/relationships/customXml" Target="../ink/ink4354.xml"/><Relationship Id="rId485" Type="http://schemas.openxmlformats.org/officeDocument/2006/relationships/image" Target="../media/image3927.png"/><Relationship Id="rId484" Type="http://schemas.openxmlformats.org/officeDocument/2006/relationships/customXml" Target="../ink/ink4353.xml"/><Relationship Id="rId483" Type="http://schemas.openxmlformats.org/officeDocument/2006/relationships/image" Target="../media/image3926.png"/><Relationship Id="rId482" Type="http://schemas.openxmlformats.org/officeDocument/2006/relationships/customXml" Target="../ink/ink4352.xml"/><Relationship Id="rId481" Type="http://schemas.openxmlformats.org/officeDocument/2006/relationships/image" Target="../media/image3925.png"/><Relationship Id="rId480" Type="http://schemas.openxmlformats.org/officeDocument/2006/relationships/customXml" Target="../ink/ink4351.xml"/><Relationship Id="rId48" Type="http://schemas.openxmlformats.org/officeDocument/2006/relationships/customXml" Target="../ink/ink4128.xml"/><Relationship Id="rId479" Type="http://schemas.openxmlformats.org/officeDocument/2006/relationships/image" Target="../media/image3924.png"/><Relationship Id="rId478" Type="http://schemas.openxmlformats.org/officeDocument/2006/relationships/customXml" Target="../ink/ink4350.xml"/><Relationship Id="rId477" Type="http://schemas.openxmlformats.org/officeDocument/2006/relationships/customXml" Target="../ink/ink4349.xml"/><Relationship Id="rId476" Type="http://schemas.openxmlformats.org/officeDocument/2006/relationships/image" Target="../media/image3923.png"/><Relationship Id="rId475" Type="http://schemas.openxmlformats.org/officeDocument/2006/relationships/customXml" Target="../ink/ink4348.xml"/><Relationship Id="rId474" Type="http://schemas.openxmlformats.org/officeDocument/2006/relationships/image" Target="../media/image3922.png"/><Relationship Id="rId473" Type="http://schemas.openxmlformats.org/officeDocument/2006/relationships/customXml" Target="../ink/ink4347.xml"/><Relationship Id="rId472" Type="http://schemas.openxmlformats.org/officeDocument/2006/relationships/image" Target="../media/image3921.png"/><Relationship Id="rId471" Type="http://schemas.openxmlformats.org/officeDocument/2006/relationships/customXml" Target="../ink/ink4346.xml"/><Relationship Id="rId470" Type="http://schemas.openxmlformats.org/officeDocument/2006/relationships/image" Target="../media/image3920.png"/><Relationship Id="rId47" Type="http://schemas.openxmlformats.org/officeDocument/2006/relationships/image" Target="../media/image3715.png"/><Relationship Id="rId469" Type="http://schemas.openxmlformats.org/officeDocument/2006/relationships/customXml" Target="../ink/ink4345.xml"/><Relationship Id="rId468" Type="http://schemas.openxmlformats.org/officeDocument/2006/relationships/image" Target="../media/image3919.png"/><Relationship Id="rId467" Type="http://schemas.openxmlformats.org/officeDocument/2006/relationships/customXml" Target="../ink/ink4344.xml"/><Relationship Id="rId466" Type="http://schemas.openxmlformats.org/officeDocument/2006/relationships/image" Target="../media/image3918.png"/><Relationship Id="rId465" Type="http://schemas.openxmlformats.org/officeDocument/2006/relationships/customXml" Target="../ink/ink4343.xml"/><Relationship Id="rId464" Type="http://schemas.openxmlformats.org/officeDocument/2006/relationships/image" Target="../media/image3917.png"/><Relationship Id="rId463" Type="http://schemas.openxmlformats.org/officeDocument/2006/relationships/customXml" Target="../ink/ink4342.xml"/><Relationship Id="rId462" Type="http://schemas.openxmlformats.org/officeDocument/2006/relationships/image" Target="../media/image3916.png"/><Relationship Id="rId461" Type="http://schemas.openxmlformats.org/officeDocument/2006/relationships/customXml" Target="../ink/ink4341.xml"/><Relationship Id="rId460" Type="http://schemas.openxmlformats.org/officeDocument/2006/relationships/image" Target="../media/image3915.png"/><Relationship Id="rId46" Type="http://schemas.openxmlformats.org/officeDocument/2006/relationships/customXml" Target="../ink/ink4127.xml"/><Relationship Id="rId459" Type="http://schemas.openxmlformats.org/officeDocument/2006/relationships/customXml" Target="../ink/ink4340.xml"/><Relationship Id="rId458" Type="http://schemas.openxmlformats.org/officeDocument/2006/relationships/image" Target="../media/image3914.png"/><Relationship Id="rId457" Type="http://schemas.openxmlformats.org/officeDocument/2006/relationships/customXml" Target="../ink/ink4339.xml"/><Relationship Id="rId456" Type="http://schemas.openxmlformats.org/officeDocument/2006/relationships/image" Target="../media/image3913.png"/><Relationship Id="rId455" Type="http://schemas.openxmlformats.org/officeDocument/2006/relationships/customXml" Target="../ink/ink4338.xml"/><Relationship Id="rId454" Type="http://schemas.openxmlformats.org/officeDocument/2006/relationships/image" Target="../media/image3912.png"/><Relationship Id="rId453" Type="http://schemas.openxmlformats.org/officeDocument/2006/relationships/customXml" Target="../ink/ink4337.xml"/><Relationship Id="rId452" Type="http://schemas.openxmlformats.org/officeDocument/2006/relationships/image" Target="../media/image3911.png"/><Relationship Id="rId451" Type="http://schemas.openxmlformats.org/officeDocument/2006/relationships/customXml" Target="../ink/ink4336.xml"/><Relationship Id="rId450" Type="http://schemas.openxmlformats.org/officeDocument/2006/relationships/image" Target="../media/image3910.png"/><Relationship Id="rId45" Type="http://schemas.openxmlformats.org/officeDocument/2006/relationships/image" Target="../media/image3714.png"/><Relationship Id="rId449" Type="http://schemas.openxmlformats.org/officeDocument/2006/relationships/customXml" Target="../ink/ink4335.xml"/><Relationship Id="rId448" Type="http://schemas.openxmlformats.org/officeDocument/2006/relationships/image" Target="../media/image3909.png"/><Relationship Id="rId447" Type="http://schemas.openxmlformats.org/officeDocument/2006/relationships/customXml" Target="../ink/ink4334.xml"/><Relationship Id="rId446" Type="http://schemas.openxmlformats.org/officeDocument/2006/relationships/image" Target="../media/image3908.png"/><Relationship Id="rId445" Type="http://schemas.openxmlformats.org/officeDocument/2006/relationships/customXml" Target="../ink/ink4333.xml"/><Relationship Id="rId444" Type="http://schemas.openxmlformats.org/officeDocument/2006/relationships/image" Target="../media/image3907.png"/><Relationship Id="rId443" Type="http://schemas.openxmlformats.org/officeDocument/2006/relationships/customXml" Target="../ink/ink4332.xml"/><Relationship Id="rId442" Type="http://schemas.openxmlformats.org/officeDocument/2006/relationships/image" Target="../media/image3906.png"/><Relationship Id="rId441" Type="http://schemas.openxmlformats.org/officeDocument/2006/relationships/customXml" Target="../ink/ink4331.xml"/><Relationship Id="rId440" Type="http://schemas.openxmlformats.org/officeDocument/2006/relationships/image" Target="../media/image3905.png"/><Relationship Id="rId44" Type="http://schemas.openxmlformats.org/officeDocument/2006/relationships/customXml" Target="../ink/ink4126.xml"/><Relationship Id="rId439" Type="http://schemas.openxmlformats.org/officeDocument/2006/relationships/customXml" Target="../ink/ink4330.xml"/><Relationship Id="rId438" Type="http://schemas.openxmlformats.org/officeDocument/2006/relationships/image" Target="../media/image3904.png"/><Relationship Id="rId437" Type="http://schemas.openxmlformats.org/officeDocument/2006/relationships/customXml" Target="../ink/ink4329.xml"/><Relationship Id="rId436" Type="http://schemas.openxmlformats.org/officeDocument/2006/relationships/image" Target="../media/image3903.png"/><Relationship Id="rId435" Type="http://schemas.openxmlformats.org/officeDocument/2006/relationships/customXml" Target="../ink/ink4328.xml"/><Relationship Id="rId434" Type="http://schemas.openxmlformats.org/officeDocument/2006/relationships/image" Target="../media/image3902.png"/><Relationship Id="rId433" Type="http://schemas.openxmlformats.org/officeDocument/2006/relationships/customXml" Target="../ink/ink4327.xml"/><Relationship Id="rId432" Type="http://schemas.openxmlformats.org/officeDocument/2006/relationships/image" Target="../media/image3901.png"/><Relationship Id="rId431" Type="http://schemas.openxmlformats.org/officeDocument/2006/relationships/customXml" Target="../ink/ink4326.xml"/><Relationship Id="rId430" Type="http://schemas.openxmlformats.org/officeDocument/2006/relationships/image" Target="../media/image3900.png"/><Relationship Id="rId43" Type="http://schemas.openxmlformats.org/officeDocument/2006/relationships/image" Target="../media/image3713.png"/><Relationship Id="rId429" Type="http://schemas.openxmlformats.org/officeDocument/2006/relationships/customXml" Target="../ink/ink4325.xml"/><Relationship Id="rId428" Type="http://schemas.openxmlformats.org/officeDocument/2006/relationships/image" Target="../media/image3899.png"/><Relationship Id="rId427" Type="http://schemas.openxmlformats.org/officeDocument/2006/relationships/customXml" Target="../ink/ink4324.xml"/><Relationship Id="rId426" Type="http://schemas.openxmlformats.org/officeDocument/2006/relationships/image" Target="../media/image3898.png"/><Relationship Id="rId425" Type="http://schemas.openxmlformats.org/officeDocument/2006/relationships/customXml" Target="../ink/ink4323.xml"/><Relationship Id="rId424" Type="http://schemas.openxmlformats.org/officeDocument/2006/relationships/image" Target="../media/image3897.png"/><Relationship Id="rId423" Type="http://schemas.openxmlformats.org/officeDocument/2006/relationships/customXml" Target="../ink/ink4322.xml"/><Relationship Id="rId422" Type="http://schemas.openxmlformats.org/officeDocument/2006/relationships/image" Target="../media/image3896.png"/><Relationship Id="rId421" Type="http://schemas.openxmlformats.org/officeDocument/2006/relationships/customXml" Target="../ink/ink4321.xml"/><Relationship Id="rId420" Type="http://schemas.openxmlformats.org/officeDocument/2006/relationships/image" Target="../media/image3895.png"/><Relationship Id="rId42" Type="http://schemas.openxmlformats.org/officeDocument/2006/relationships/customXml" Target="../ink/ink4125.xml"/><Relationship Id="rId419" Type="http://schemas.openxmlformats.org/officeDocument/2006/relationships/customXml" Target="../ink/ink4320.xml"/><Relationship Id="rId418" Type="http://schemas.openxmlformats.org/officeDocument/2006/relationships/image" Target="../media/image3894.png"/><Relationship Id="rId417" Type="http://schemas.openxmlformats.org/officeDocument/2006/relationships/customXml" Target="../ink/ink4319.xml"/><Relationship Id="rId416" Type="http://schemas.openxmlformats.org/officeDocument/2006/relationships/image" Target="../media/image3893.png"/><Relationship Id="rId415" Type="http://schemas.openxmlformats.org/officeDocument/2006/relationships/customXml" Target="../ink/ink4318.xml"/><Relationship Id="rId414" Type="http://schemas.openxmlformats.org/officeDocument/2006/relationships/image" Target="../media/image3892.png"/><Relationship Id="rId413" Type="http://schemas.openxmlformats.org/officeDocument/2006/relationships/customXml" Target="../ink/ink4317.xml"/><Relationship Id="rId412" Type="http://schemas.openxmlformats.org/officeDocument/2006/relationships/image" Target="../media/image3891.png"/><Relationship Id="rId411" Type="http://schemas.openxmlformats.org/officeDocument/2006/relationships/customXml" Target="../ink/ink4316.xml"/><Relationship Id="rId410" Type="http://schemas.openxmlformats.org/officeDocument/2006/relationships/image" Target="../media/image3890.png"/><Relationship Id="rId41" Type="http://schemas.openxmlformats.org/officeDocument/2006/relationships/image" Target="../media/image3712.png"/><Relationship Id="rId409" Type="http://schemas.openxmlformats.org/officeDocument/2006/relationships/customXml" Target="../ink/ink4315.xml"/><Relationship Id="rId408" Type="http://schemas.openxmlformats.org/officeDocument/2006/relationships/image" Target="../media/image3889.png"/><Relationship Id="rId407" Type="http://schemas.openxmlformats.org/officeDocument/2006/relationships/customXml" Target="../ink/ink4314.xml"/><Relationship Id="rId406" Type="http://schemas.openxmlformats.org/officeDocument/2006/relationships/image" Target="../media/image3888.png"/><Relationship Id="rId405" Type="http://schemas.openxmlformats.org/officeDocument/2006/relationships/customXml" Target="../ink/ink4313.xml"/><Relationship Id="rId404" Type="http://schemas.openxmlformats.org/officeDocument/2006/relationships/image" Target="../media/image3887.png"/><Relationship Id="rId403" Type="http://schemas.openxmlformats.org/officeDocument/2006/relationships/customXml" Target="../ink/ink4312.xml"/><Relationship Id="rId402" Type="http://schemas.openxmlformats.org/officeDocument/2006/relationships/image" Target="../media/image3886.png"/><Relationship Id="rId401" Type="http://schemas.openxmlformats.org/officeDocument/2006/relationships/customXml" Target="../ink/ink4311.xml"/><Relationship Id="rId400" Type="http://schemas.openxmlformats.org/officeDocument/2006/relationships/image" Target="../media/image3885.png"/><Relationship Id="rId40" Type="http://schemas.openxmlformats.org/officeDocument/2006/relationships/customXml" Target="../ink/ink4124.xml"/><Relationship Id="rId4" Type="http://schemas.openxmlformats.org/officeDocument/2006/relationships/image" Target="../media/image3695.png"/><Relationship Id="rId399" Type="http://schemas.openxmlformats.org/officeDocument/2006/relationships/customXml" Target="../ink/ink4310.xml"/><Relationship Id="rId398" Type="http://schemas.openxmlformats.org/officeDocument/2006/relationships/image" Target="../media/image3884.png"/><Relationship Id="rId397" Type="http://schemas.openxmlformats.org/officeDocument/2006/relationships/customXml" Target="../ink/ink4309.xml"/><Relationship Id="rId396" Type="http://schemas.openxmlformats.org/officeDocument/2006/relationships/image" Target="../media/image3883.png"/><Relationship Id="rId395" Type="http://schemas.openxmlformats.org/officeDocument/2006/relationships/customXml" Target="../ink/ink4308.xml"/><Relationship Id="rId394" Type="http://schemas.openxmlformats.org/officeDocument/2006/relationships/image" Target="../media/image3882.png"/><Relationship Id="rId393" Type="http://schemas.openxmlformats.org/officeDocument/2006/relationships/customXml" Target="../ink/ink4307.xml"/><Relationship Id="rId392" Type="http://schemas.openxmlformats.org/officeDocument/2006/relationships/image" Target="../media/image3881.png"/><Relationship Id="rId391" Type="http://schemas.openxmlformats.org/officeDocument/2006/relationships/customXml" Target="../ink/ink4306.xml"/><Relationship Id="rId390" Type="http://schemas.openxmlformats.org/officeDocument/2006/relationships/image" Target="../media/image3880.png"/><Relationship Id="rId39" Type="http://schemas.openxmlformats.org/officeDocument/2006/relationships/image" Target="../media/image3711.png"/><Relationship Id="rId389" Type="http://schemas.openxmlformats.org/officeDocument/2006/relationships/customXml" Target="../ink/ink4305.xml"/><Relationship Id="rId388" Type="http://schemas.openxmlformats.org/officeDocument/2006/relationships/image" Target="../media/image3879.png"/><Relationship Id="rId387" Type="http://schemas.openxmlformats.org/officeDocument/2006/relationships/customXml" Target="../ink/ink4304.xml"/><Relationship Id="rId386" Type="http://schemas.openxmlformats.org/officeDocument/2006/relationships/image" Target="../media/image3878.png"/><Relationship Id="rId385" Type="http://schemas.openxmlformats.org/officeDocument/2006/relationships/customXml" Target="../ink/ink4303.xml"/><Relationship Id="rId384" Type="http://schemas.openxmlformats.org/officeDocument/2006/relationships/image" Target="../media/image3877.png"/><Relationship Id="rId383" Type="http://schemas.openxmlformats.org/officeDocument/2006/relationships/customXml" Target="../ink/ink4302.xml"/><Relationship Id="rId382" Type="http://schemas.openxmlformats.org/officeDocument/2006/relationships/image" Target="../media/image3876.png"/><Relationship Id="rId381" Type="http://schemas.openxmlformats.org/officeDocument/2006/relationships/customXml" Target="../ink/ink4301.xml"/><Relationship Id="rId380" Type="http://schemas.openxmlformats.org/officeDocument/2006/relationships/image" Target="../media/image3875.png"/><Relationship Id="rId38" Type="http://schemas.openxmlformats.org/officeDocument/2006/relationships/customXml" Target="../ink/ink4123.xml"/><Relationship Id="rId379" Type="http://schemas.openxmlformats.org/officeDocument/2006/relationships/customXml" Target="../ink/ink4300.xml"/><Relationship Id="rId378" Type="http://schemas.openxmlformats.org/officeDocument/2006/relationships/image" Target="../media/image3874.png"/><Relationship Id="rId377" Type="http://schemas.openxmlformats.org/officeDocument/2006/relationships/customXml" Target="../ink/ink4299.xml"/><Relationship Id="rId376" Type="http://schemas.openxmlformats.org/officeDocument/2006/relationships/image" Target="../media/image3873.png"/><Relationship Id="rId375" Type="http://schemas.openxmlformats.org/officeDocument/2006/relationships/customXml" Target="../ink/ink4298.xml"/><Relationship Id="rId374" Type="http://schemas.openxmlformats.org/officeDocument/2006/relationships/image" Target="../media/image3872.png"/><Relationship Id="rId373" Type="http://schemas.openxmlformats.org/officeDocument/2006/relationships/customXml" Target="../ink/ink4297.xml"/><Relationship Id="rId372" Type="http://schemas.openxmlformats.org/officeDocument/2006/relationships/image" Target="../media/image3871.png"/><Relationship Id="rId371" Type="http://schemas.openxmlformats.org/officeDocument/2006/relationships/customXml" Target="../ink/ink4296.xml"/><Relationship Id="rId370" Type="http://schemas.openxmlformats.org/officeDocument/2006/relationships/image" Target="../media/image3870.png"/><Relationship Id="rId37" Type="http://schemas.openxmlformats.org/officeDocument/2006/relationships/customXml" Target="../ink/ink4122.xml"/><Relationship Id="rId369" Type="http://schemas.openxmlformats.org/officeDocument/2006/relationships/customXml" Target="../ink/ink4295.xml"/><Relationship Id="rId368" Type="http://schemas.openxmlformats.org/officeDocument/2006/relationships/image" Target="../media/image3869.png"/><Relationship Id="rId367" Type="http://schemas.openxmlformats.org/officeDocument/2006/relationships/customXml" Target="../ink/ink4294.xml"/><Relationship Id="rId366" Type="http://schemas.openxmlformats.org/officeDocument/2006/relationships/image" Target="../media/image3868.png"/><Relationship Id="rId365" Type="http://schemas.openxmlformats.org/officeDocument/2006/relationships/customXml" Target="../ink/ink4293.xml"/><Relationship Id="rId364" Type="http://schemas.openxmlformats.org/officeDocument/2006/relationships/image" Target="../media/image3867.png"/><Relationship Id="rId363" Type="http://schemas.openxmlformats.org/officeDocument/2006/relationships/customXml" Target="../ink/ink4292.xml"/><Relationship Id="rId362" Type="http://schemas.openxmlformats.org/officeDocument/2006/relationships/image" Target="../media/image3866.png"/><Relationship Id="rId361" Type="http://schemas.openxmlformats.org/officeDocument/2006/relationships/customXml" Target="../ink/ink4291.xml"/><Relationship Id="rId360" Type="http://schemas.openxmlformats.org/officeDocument/2006/relationships/image" Target="../media/image3865.png"/><Relationship Id="rId36" Type="http://schemas.openxmlformats.org/officeDocument/2006/relationships/image" Target="../media/image3710.png"/><Relationship Id="rId359" Type="http://schemas.openxmlformats.org/officeDocument/2006/relationships/customXml" Target="../ink/ink4290.xml"/><Relationship Id="rId358" Type="http://schemas.openxmlformats.org/officeDocument/2006/relationships/image" Target="../media/image3864.png"/><Relationship Id="rId357" Type="http://schemas.openxmlformats.org/officeDocument/2006/relationships/customXml" Target="../ink/ink4289.xml"/><Relationship Id="rId356" Type="http://schemas.openxmlformats.org/officeDocument/2006/relationships/image" Target="../media/image3863.png"/><Relationship Id="rId355" Type="http://schemas.openxmlformats.org/officeDocument/2006/relationships/customXml" Target="../ink/ink4288.xml"/><Relationship Id="rId354" Type="http://schemas.openxmlformats.org/officeDocument/2006/relationships/image" Target="../media/image3862.png"/><Relationship Id="rId353" Type="http://schemas.openxmlformats.org/officeDocument/2006/relationships/customXml" Target="../ink/ink4287.xml"/><Relationship Id="rId352" Type="http://schemas.openxmlformats.org/officeDocument/2006/relationships/image" Target="../media/image3861.png"/><Relationship Id="rId351" Type="http://schemas.openxmlformats.org/officeDocument/2006/relationships/customXml" Target="../ink/ink4286.xml"/><Relationship Id="rId350" Type="http://schemas.openxmlformats.org/officeDocument/2006/relationships/image" Target="../media/image3860.png"/><Relationship Id="rId35" Type="http://schemas.openxmlformats.org/officeDocument/2006/relationships/customXml" Target="../ink/ink4121.xml"/><Relationship Id="rId349" Type="http://schemas.openxmlformats.org/officeDocument/2006/relationships/customXml" Target="../ink/ink4285.xml"/><Relationship Id="rId348" Type="http://schemas.openxmlformats.org/officeDocument/2006/relationships/image" Target="../media/image3859.png"/><Relationship Id="rId347" Type="http://schemas.openxmlformats.org/officeDocument/2006/relationships/customXml" Target="../ink/ink4284.xml"/><Relationship Id="rId346" Type="http://schemas.openxmlformats.org/officeDocument/2006/relationships/image" Target="../media/image3858.png"/><Relationship Id="rId345" Type="http://schemas.openxmlformats.org/officeDocument/2006/relationships/customXml" Target="../ink/ink4283.xml"/><Relationship Id="rId344" Type="http://schemas.openxmlformats.org/officeDocument/2006/relationships/image" Target="../media/image3857.png"/><Relationship Id="rId343" Type="http://schemas.openxmlformats.org/officeDocument/2006/relationships/customXml" Target="../ink/ink4282.xml"/><Relationship Id="rId342" Type="http://schemas.openxmlformats.org/officeDocument/2006/relationships/image" Target="../media/image3856.png"/><Relationship Id="rId341" Type="http://schemas.openxmlformats.org/officeDocument/2006/relationships/customXml" Target="../ink/ink4281.xml"/><Relationship Id="rId340" Type="http://schemas.openxmlformats.org/officeDocument/2006/relationships/image" Target="../media/image3855.png"/><Relationship Id="rId34" Type="http://schemas.openxmlformats.org/officeDocument/2006/relationships/image" Target="../media/image18.png"/><Relationship Id="rId339" Type="http://schemas.openxmlformats.org/officeDocument/2006/relationships/customXml" Target="../ink/ink4280.xml"/><Relationship Id="rId338" Type="http://schemas.openxmlformats.org/officeDocument/2006/relationships/image" Target="../media/image3854.png"/><Relationship Id="rId337" Type="http://schemas.openxmlformats.org/officeDocument/2006/relationships/customXml" Target="../ink/ink4279.xml"/><Relationship Id="rId336" Type="http://schemas.openxmlformats.org/officeDocument/2006/relationships/image" Target="../media/image3853.png"/><Relationship Id="rId335" Type="http://schemas.openxmlformats.org/officeDocument/2006/relationships/customXml" Target="../ink/ink4278.xml"/><Relationship Id="rId334" Type="http://schemas.openxmlformats.org/officeDocument/2006/relationships/image" Target="../media/image3852.png"/><Relationship Id="rId333" Type="http://schemas.openxmlformats.org/officeDocument/2006/relationships/customXml" Target="../ink/ink4277.xml"/><Relationship Id="rId332" Type="http://schemas.openxmlformats.org/officeDocument/2006/relationships/image" Target="../media/image3851.png"/><Relationship Id="rId331" Type="http://schemas.openxmlformats.org/officeDocument/2006/relationships/customXml" Target="../ink/ink4276.xml"/><Relationship Id="rId330" Type="http://schemas.openxmlformats.org/officeDocument/2006/relationships/image" Target="../media/image3850.png"/><Relationship Id="rId33" Type="http://schemas.openxmlformats.org/officeDocument/2006/relationships/customXml" Target="../ink/ink4120.xml"/><Relationship Id="rId329" Type="http://schemas.openxmlformats.org/officeDocument/2006/relationships/customXml" Target="../ink/ink4275.xml"/><Relationship Id="rId328" Type="http://schemas.openxmlformats.org/officeDocument/2006/relationships/customXml" Target="../ink/ink4274.xml"/><Relationship Id="rId327" Type="http://schemas.openxmlformats.org/officeDocument/2006/relationships/image" Target="../media/image3849.png"/><Relationship Id="rId326" Type="http://schemas.openxmlformats.org/officeDocument/2006/relationships/customXml" Target="../ink/ink4273.xml"/><Relationship Id="rId325" Type="http://schemas.openxmlformats.org/officeDocument/2006/relationships/image" Target="../media/image3848.png"/><Relationship Id="rId324" Type="http://schemas.openxmlformats.org/officeDocument/2006/relationships/customXml" Target="../ink/ink4272.xml"/><Relationship Id="rId323" Type="http://schemas.openxmlformats.org/officeDocument/2006/relationships/image" Target="../media/image3847.png"/><Relationship Id="rId322" Type="http://schemas.openxmlformats.org/officeDocument/2006/relationships/customXml" Target="../ink/ink4271.xml"/><Relationship Id="rId321" Type="http://schemas.openxmlformats.org/officeDocument/2006/relationships/image" Target="../media/image3846.png"/><Relationship Id="rId320" Type="http://schemas.openxmlformats.org/officeDocument/2006/relationships/customXml" Target="../ink/ink4270.xml"/><Relationship Id="rId32" Type="http://schemas.openxmlformats.org/officeDocument/2006/relationships/image" Target="../media/image3709.png"/><Relationship Id="rId319" Type="http://schemas.openxmlformats.org/officeDocument/2006/relationships/image" Target="../media/image3845.png"/><Relationship Id="rId318" Type="http://schemas.openxmlformats.org/officeDocument/2006/relationships/customXml" Target="../ink/ink4269.xml"/><Relationship Id="rId317" Type="http://schemas.openxmlformats.org/officeDocument/2006/relationships/image" Target="../media/image3844.png"/><Relationship Id="rId316" Type="http://schemas.openxmlformats.org/officeDocument/2006/relationships/customXml" Target="../ink/ink4268.xml"/><Relationship Id="rId315" Type="http://schemas.openxmlformats.org/officeDocument/2006/relationships/image" Target="../media/image3843.png"/><Relationship Id="rId314" Type="http://schemas.openxmlformats.org/officeDocument/2006/relationships/customXml" Target="../ink/ink4267.xml"/><Relationship Id="rId313" Type="http://schemas.openxmlformats.org/officeDocument/2006/relationships/image" Target="../media/image3842.png"/><Relationship Id="rId312" Type="http://schemas.openxmlformats.org/officeDocument/2006/relationships/customXml" Target="../ink/ink4266.xml"/><Relationship Id="rId311" Type="http://schemas.openxmlformats.org/officeDocument/2006/relationships/image" Target="../media/image3841.png"/><Relationship Id="rId310" Type="http://schemas.openxmlformats.org/officeDocument/2006/relationships/customXml" Target="../ink/ink4265.xml"/><Relationship Id="rId31" Type="http://schemas.openxmlformats.org/officeDocument/2006/relationships/customXml" Target="../ink/ink4119.xml"/><Relationship Id="rId309" Type="http://schemas.openxmlformats.org/officeDocument/2006/relationships/image" Target="../media/image3840.png"/><Relationship Id="rId308" Type="http://schemas.openxmlformats.org/officeDocument/2006/relationships/customXml" Target="../ink/ink4264.xml"/><Relationship Id="rId307" Type="http://schemas.openxmlformats.org/officeDocument/2006/relationships/image" Target="../media/image3839.png"/><Relationship Id="rId306" Type="http://schemas.openxmlformats.org/officeDocument/2006/relationships/customXml" Target="../ink/ink4263.xml"/><Relationship Id="rId305" Type="http://schemas.openxmlformats.org/officeDocument/2006/relationships/image" Target="../media/image3838.png"/><Relationship Id="rId304" Type="http://schemas.openxmlformats.org/officeDocument/2006/relationships/customXml" Target="../ink/ink4262.xml"/><Relationship Id="rId303" Type="http://schemas.openxmlformats.org/officeDocument/2006/relationships/image" Target="../media/image3837.png"/><Relationship Id="rId302" Type="http://schemas.openxmlformats.org/officeDocument/2006/relationships/customXml" Target="../ink/ink4261.xml"/><Relationship Id="rId301" Type="http://schemas.openxmlformats.org/officeDocument/2006/relationships/image" Target="../media/image3836.png"/><Relationship Id="rId300" Type="http://schemas.openxmlformats.org/officeDocument/2006/relationships/customXml" Target="../ink/ink4260.xml"/><Relationship Id="rId30" Type="http://schemas.openxmlformats.org/officeDocument/2006/relationships/image" Target="../media/image3708.png"/><Relationship Id="rId3" Type="http://schemas.openxmlformats.org/officeDocument/2006/relationships/customXml" Target="../ink/ink4105.xml"/><Relationship Id="rId299" Type="http://schemas.openxmlformats.org/officeDocument/2006/relationships/image" Target="../media/image3835.png"/><Relationship Id="rId298" Type="http://schemas.openxmlformats.org/officeDocument/2006/relationships/customXml" Target="../ink/ink4259.xml"/><Relationship Id="rId297" Type="http://schemas.openxmlformats.org/officeDocument/2006/relationships/image" Target="../media/image3834.png"/><Relationship Id="rId296" Type="http://schemas.openxmlformats.org/officeDocument/2006/relationships/customXml" Target="../ink/ink4258.xml"/><Relationship Id="rId295" Type="http://schemas.openxmlformats.org/officeDocument/2006/relationships/image" Target="../media/image3833.png"/><Relationship Id="rId294" Type="http://schemas.openxmlformats.org/officeDocument/2006/relationships/customXml" Target="../ink/ink4257.xml"/><Relationship Id="rId293" Type="http://schemas.openxmlformats.org/officeDocument/2006/relationships/image" Target="../media/image3832.png"/><Relationship Id="rId292" Type="http://schemas.openxmlformats.org/officeDocument/2006/relationships/customXml" Target="../ink/ink4256.xml"/><Relationship Id="rId291" Type="http://schemas.openxmlformats.org/officeDocument/2006/relationships/image" Target="../media/image3831.png"/><Relationship Id="rId290" Type="http://schemas.openxmlformats.org/officeDocument/2006/relationships/customXml" Target="../ink/ink4255.xml"/><Relationship Id="rId29" Type="http://schemas.openxmlformats.org/officeDocument/2006/relationships/customXml" Target="../ink/ink4118.xml"/><Relationship Id="rId289" Type="http://schemas.openxmlformats.org/officeDocument/2006/relationships/image" Target="../media/image3830.png"/><Relationship Id="rId288" Type="http://schemas.openxmlformats.org/officeDocument/2006/relationships/customXml" Target="../ink/ink4254.xml"/><Relationship Id="rId287" Type="http://schemas.openxmlformats.org/officeDocument/2006/relationships/image" Target="../media/image3829.png"/><Relationship Id="rId286" Type="http://schemas.openxmlformats.org/officeDocument/2006/relationships/customXml" Target="../ink/ink4253.xml"/><Relationship Id="rId285" Type="http://schemas.openxmlformats.org/officeDocument/2006/relationships/image" Target="../media/image3828.png"/><Relationship Id="rId284" Type="http://schemas.openxmlformats.org/officeDocument/2006/relationships/customXml" Target="../ink/ink4252.xml"/><Relationship Id="rId283" Type="http://schemas.openxmlformats.org/officeDocument/2006/relationships/image" Target="../media/image3827.png"/><Relationship Id="rId282" Type="http://schemas.openxmlformats.org/officeDocument/2006/relationships/customXml" Target="../ink/ink4251.xml"/><Relationship Id="rId281" Type="http://schemas.openxmlformats.org/officeDocument/2006/relationships/image" Target="../media/image3826.png"/><Relationship Id="rId280" Type="http://schemas.openxmlformats.org/officeDocument/2006/relationships/customXml" Target="../ink/ink4250.xml"/><Relationship Id="rId28" Type="http://schemas.openxmlformats.org/officeDocument/2006/relationships/image" Target="../media/image3707.png"/><Relationship Id="rId279" Type="http://schemas.openxmlformats.org/officeDocument/2006/relationships/image" Target="../media/image3825.png"/><Relationship Id="rId278" Type="http://schemas.openxmlformats.org/officeDocument/2006/relationships/customXml" Target="../ink/ink4249.xml"/><Relationship Id="rId277" Type="http://schemas.openxmlformats.org/officeDocument/2006/relationships/image" Target="../media/image3824.png"/><Relationship Id="rId276" Type="http://schemas.openxmlformats.org/officeDocument/2006/relationships/customXml" Target="../ink/ink4248.xml"/><Relationship Id="rId275" Type="http://schemas.openxmlformats.org/officeDocument/2006/relationships/image" Target="../media/image3823.png"/><Relationship Id="rId274" Type="http://schemas.openxmlformats.org/officeDocument/2006/relationships/customXml" Target="../ink/ink4247.xml"/><Relationship Id="rId273" Type="http://schemas.openxmlformats.org/officeDocument/2006/relationships/image" Target="../media/image3822.png"/><Relationship Id="rId272" Type="http://schemas.openxmlformats.org/officeDocument/2006/relationships/customXml" Target="../ink/ink4246.xml"/><Relationship Id="rId271" Type="http://schemas.openxmlformats.org/officeDocument/2006/relationships/image" Target="../media/image3821.png"/><Relationship Id="rId270" Type="http://schemas.openxmlformats.org/officeDocument/2006/relationships/customXml" Target="../ink/ink4245.xml"/><Relationship Id="rId27" Type="http://schemas.openxmlformats.org/officeDocument/2006/relationships/customXml" Target="../ink/ink4117.xml"/><Relationship Id="rId269" Type="http://schemas.openxmlformats.org/officeDocument/2006/relationships/image" Target="../media/image3820.png"/><Relationship Id="rId268" Type="http://schemas.openxmlformats.org/officeDocument/2006/relationships/customXml" Target="../ink/ink4244.xml"/><Relationship Id="rId267" Type="http://schemas.openxmlformats.org/officeDocument/2006/relationships/image" Target="../media/image3819.png"/><Relationship Id="rId266" Type="http://schemas.openxmlformats.org/officeDocument/2006/relationships/customXml" Target="../ink/ink4243.xml"/><Relationship Id="rId265" Type="http://schemas.openxmlformats.org/officeDocument/2006/relationships/image" Target="../media/image3818.png"/><Relationship Id="rId264" Type="http://schemas.openxmlformats.org/officeDocument/2006/relationships/customXml" Target="../ink/ink4242.xml"/><Relationship Id="rId263" Type="http://schemas.openxmlformats.org/officeDocument/2006/relationships/image" Target="../media/image3817.png"/><Relationship Id="rId262" Type="http://schemas.openxmlformats.org/officeDocument/2006/relationships/customXml" Target="../ink/ink4241.xml"/><Relationship Id="rId261" Type="http://schemas.openxmlformats.org/officeDocument/2006/relationships/image" Target="../media/image3816.png"/><Relationship Id="rId260" Type="http://schemas.openxmlformats.org/officeDocument/2006/relationships/customXml" Target="../ink/ink4240.xml"/><Relationship Id="rId26" Type="http://schemas.openxmlformats.org/officeDocument/2006/relationships/image" Target="../media/image3706.png"/><Relationship Id="rId259" Type="http://schemas.openxmlformats.org/officeDocument/2006/relationships/customXml" Target="../ink/ink4239.xml"/><Relationship Id="rId258" Type="http://schemas.openxmlformats.org/officeDocument/2006/relationships/image" Target="../media/image3815.png"/><Relationship Id="rId257" Type="http://schemas.openxmlformats.org/officeDocument/2006/relationships/customXml" Target="../ink/ink4238.xml"/><Relationship Id="rId256" Type="http://schemas.openxmlformats.org/officeDocument/2006/relationships/image" Target="../media/image3814.png"/><Relationship Id="rId255" Type="http://schemas.openxmlformats.org/officeDocument/2006/relationships/customXml" Target="../ink/ink4237.xml"/><Relationship Id="rId254" Type="http://schemas.openxmlformats.org/officeDocument/2006/relationships/image" Target="../media/image3813.png"/><Relationship Id="rId253" Type="http://schemas.openxmlformats.org/officeDocument/2006/relationships/customXml" Target="../ink/ink4236.xml"/><Relationship Id="rId252" Type="http://schemas.openxmlformats.org/officeDocument/2006/relationships/image" Target="../media/image3812.png"/><Relationship Id="rId251" Type="http://schemas.openxmlformats.org/officeDocument/2006/relationships/customXml" Target="../ink/ink4235.xml"/><Relationship Id="rId250" Type="http://schemas.openxmlformats.org/officeDocument/2006/relationships/image" Target="../media/image3811.png"/><Relationship Id="rId25" Type="http://schemas.openxmlformats.org/officeDocument/2006/relationships/customXml" Target="../ink/ink4116.xml"/><Relationship Id="rId249" Type="http://schemas.openxmlformats.org/officeDocument/2006/relationships/customXml" Target="../ink/ink4234.xml"/><Relationship Id="rId248" Type="http://schemas.openxmlformats.org/officeDocument/2006/relationships/image" Target="../media/image3810.png"/><Relationship Id="rId247" Type="http://schemas.openxmlformats.org/officeDocument/2006/relationships/customXml" Target="../ink/ink4233.xml"/><Relationship Id="rId246" Type="http://schemas.openxmlformats.org/officeDocument/2006/relationships/image" Target="../media/image3809.png"/><Relationship Id="rId245" Type="http://schemas.openxmlformats.org/officeDocument/2006/relationships/customXml" Target="../ink/ink4232.xml"/><Relationship Id="rId244" Type="http://schemas.openxmlformats.org/officeDocument/2006/relationships/image" Target="../media/image3808.png"/><Relationship Id="rId243" Type="http://schemas.openxmlformats.org/officeDocument/2006/relationships/customXml" Target="../ink/ink4231.xml"/><Relationship Id="rId242" Type="http://schemas.openxmlformats.org/officeDocument/2006/relationships/image" Target="../media/image3807.png"/><Relationship Id="rId241" Type="http://schemas.openxmlformats.org/officeDocument/2006/relationships/customXml" Target="../ink/ink4230.xml"/><Relationship Id="rId240" Type="http://schemas.openxmlformats.org/officeDocument/2006/relationships/image" Target="../media/image3806.png"/><Relationship Id="rId24" Type="http://schemas.openxmlformats.org/officeDocument/2006/relationships/image" Target="../media/image3705.png"/><Relationship Id="rId239" Type="http://schemas.openxmlformats.org/officeDocument/2006/relationships/customXml" Target="../ink/ink4229.xml"/><Relationship Id="rId238" Type="http://schemas.openxmlformats.org/officeDocument/2006/relationships/image" Target="../media/image3805.png"/><Relationship Id="rId237" Type="http://schemas.openxmlformats.org/officeDocument/2006/relationships/customXml" Target="../ink/ink4228.xml"/><Relationship Id="rId236" Type="http://schemas.openxmlformats.org/officeDocument/2006/relationships/image" Target="../media/image3804.png"/><Relationship Id="rId235" Type="http://schemas.openxmlformats.org/officeDocument/2006/relationships/customXml" Target="../ink/ink4227.xml"/><Relationship Id="rId234" Type="http://schemas.openxmlformats.org/officeDocument/2006/relationships/image" Target="../media/image3803.png"/><Relationship Id="rId233" Type="http://schemas.openxmlformats.org/officeDocument/2006/relationships/customXml" Target="../ink/ink4226.xml"/><Relationship Id="rId232" Type="http://schemas.openxmlformats.org/officeDocument/2006/relationships/image" Target="../media/image3802.png"/><Relationship Id="rId231" Type="http://schemas.openxmlformats.org/officeDocument/2006/relationships/customXml" Target="../ink/ink4225.xml"/><Relationship Id="rId230" Type="http://schemas.openxmlformats.org/officeDocument/2006/relationships/image" Target="../media/image3801.png"/><Relationship Id="rId23" Type="http://schemas.openxmlformats.org/officeDocument/2006/relationships/customXml" Target="../ink/ink4115.xml"/><Relationship Id="rId229" Type="http://schemas.openxmlformats.org/officeDocument/2006/relationships/customXml" Target="../ink/ink4224.xml"/><Relationship Id="rId228" Type="http://schemas.openxmlformats.org/officeDocument/2006/relationships/image" Target="../media/image3800.png"/><Relationship Id="rId227" Type="http://schemas.openxmlformats.org/officeDocument/2006/relationships/customXml" Target="../ink/ink4223.xml"/><Relationship Id="rId226" Type="http://schemas.openxmlformats.org/officeDocument/2006/relationships/image" Target="../media/image3799.png"/><Relationship Id="rId225" Type="http://schemas.openxmlformats.org/officeDocument/2006/relationships/customXml" Target="../ink/ink4222.xml"/><Relationship Id="rId224" Type="http://schemas.openxmlformats.org/officeDocument/2006/relationships/image" Target="../media/image3798.png"/><Relationship Id="rId223" Type="http://schemas.openxmlformats.org/officeDocument/2006/relationships/customXml" Target="../ink/ink4221.xml"/><Relationship Id="rId222" Type="http://schemas.openxmlformats.org/officeDocument/2006/relationships/image" Target="../media/image3797.png"/><Relationship Id="rId221" Type="http://schemas.openxmlformats.org/officeDocument/2006/relationships/customXml" Target="../ink/ink4220.xml"/><Relationship Id="rId220" Type="http://schemas.openxmlformats.org/officeDocument/2006/relationships/image" Target="../media/image3796.png"/><Relationship Id="rId22" Type="http://schemas.openxmlformats.org/officeDocument/2006/relationships/image" Target="../media/image3704.png"/><Relationship Id="rId219" Type="http://schemas.openxmlformats.org/officeDocument/2006/relationships/customXml" Target="../ink/ink4219.xml"/><Relationship Id="rId218" Type="http://schemas.openxmlformats.org/officeDocument/2006/relationships/image" Target="../media/image3795.png"/><Relationship Id="rId217" Type="http://schemas.openxmlformats.org/officeDocument/2006/relationships/customXml" Target="../ink/ink4218.xml"/><Relationship Id="rId216" Type="http://schemas.openxmlformats.org/officeDocument/2006/relationships/image" Target="../media/image3794.png"/><Relationship Id="rId215" Type="http://schemas.openxmlformats.org/officeDocument/2006/relationships/customXml" Target="../ink/ink4217.xml"/><Relationship Id="rId214" Type="http://schemas.openxmlformats.org/officeDocument/2006/relationships/customXml" Target="../ink/ink4216.xml"/><Relationship Id="rId213" Type="http://schemas.openxmlformats.org/officeDocument/2006/relationships/image" Target="../media/image3793.png"/><Relationship Id="rId212" Type="http://schemas.openxmlformats.org/officeDocument/2006/relationships/customXml" Target="../ink/ink4215.xml"/><Relationship Id="rId211" Type="http://schemas.openxmlformats.org/officeDocument/2006/relationships/image" Target="../media/image3792.png"/><Relationship Id="rId210" Type="http://schemas.openxmlformats.org/officeDocument/2006/relationships/customXml" Target="../ink/ink4214.xml"/><Relationship Id="rId21" Type="http://schemas.openxmlformats.org/officeDocument/2006/relationships/customXml" Target="../ink/ink4114.xml"/><Relationship Id="rId209" Type="http://schemas.openxmlformats.org/officeDocument/2006/relationships/customXml" Target="../ink/ink4213.xml"/><Relationship Id="rId208" Type="http://schemas.openxmlformats.org/officeDocument/2006/relationships/image" Target="../media/image3791.png"/><Relationship Id="rId207" Type="http://schemas.openxmlformats.org/officeDocument/2006/relationships/customXml" Target="../ink/ink4212.xml"/><Relationship Id="rId206" Type="http://schemas.openxmlformats.org/officeDocument/2006/relationships/image" Target="../media/image3790.png"/><Relationship Id="rId205" Type="http://schemas.openxmlformats.org/officeDocument/2006/relationships/customXml" Target="../ink/ink4211.xml"/><Relationship Id="rId204" Type="http://schemas.openxmlformats.org/officeDocument/2006/relationships/image" Target="../media/image3789.png"/><Relationship Id="rId203" Type="http://schemas.openxmlformats.org/officeDocument/2006/relationships/customXml" Target="../ink/ink4210.xml"/><Relationship Id="rId202" Type="http://schemas.openxmlformats.org/officeDocument/2006/relationships/image" Target="../media/image3788.png"/><Relationship Id="rId201" Type="http://schemas.openxmlformats.org/officeDocument/2006/relationships/customXml" Target="../ink/ink4209.xml"/><Relationship Id="rId200" Type="http://schemas.openxmlformats.org/officeDocument/2006/relationships/image" Target="../media/image3787.png"/><Relationship Id="rId20" Type="http://schemas.openxmlformats.org/officeDocument/2006/relationships/image" Target="../media/image3703.png"/><Relationship Id="rId2" Type="http://schemas.openxmlformats.org/officeDocument/2006/relationships/image" Target="../media/image3694.png"/><Relationship Id="rId199" Type="http://schemas.openxmlformats.org/officeDocument/2006/relationships/customXml" Target="../ink/ink4208.xml"/><Relationship Id="rId198" Type="http://schemas.openxmlformats.org/officeDocument/2006/relationships/image" Target="../media/image3786.png"/><Relationship Id="rId197" Type="http://schemas.openxmlformats.org/officeDocument/2006/relationships/customXml" Target="../ink/ink4207.xml"/><Relationship Id="rId196" Type="http://schemas.openxmlformats.org/officeDocument/2006/relationships/image" Target="../media/image3785.png"/><Relationship Id="rId195" Type="http://schemas.openxmlformats.org/officeDocument/2006/relationships/customXml" Target="../ink/ink4206.xml"/><Relationship Id="rId194" Type="http://schemas.openxmlformats.org/officeDocument/2006/relationships/image" Target="../media/image3784.png"/><Relationship Id="rId193" Type="http://schemas.openxmlformats.org/officeDocument/2006/relationships/customXml" Target="../ink/ink4205.xml"/><Relationship Id="rId192" Type="http://schemas.openxmlformats.org/officeDocument/2006/relationships/image" Target="../media/image3783.png"/><Relationship Id="rId191" Type="http://schemas.openxmlformats.org/officeDocument/2006/relationships/customXml" Target="../ink/ink4204.xml"/><Relationship Id="rId190" Type="http://schemas.openxmlformats.org/officeDocument/2006/relationships/image" Target="../media/image3782.png"/><Relationship Id="rId19" Type="http://schemas.openxmlformats.org/officeDocument/2006/relationships/customXml" Target="../ink/ink4113.xml"/><Relationship Id="rId189" Type="http://schemas.openxmlformats.org/officeDocument/2006/relationships/customXml" Target="../ink/ink4203.xml"/><Relationship Id="rId188" Type="http://schemas.openxmlformats.org/officeDocument/2006/relationships/image" Target="../media/image3781.png"/><Relationship Id="rId187" Type="http://schemas.openxmlformats.org/officeDocument/2006/relationships/customXml" Target="../ink/ink4202.xml"/><Relationship Id="rId186" Type="http://schemas.openxmlformats.org/officeDocument/2006/relationships/image" Target="../media/image3780.png"/><Relationship Id="rId185" Type="http://schemas.openxmlformats.org/officeDocument/2006/relationships/customXml" Target="../ink/ink4201.xml"/><Relationship Id="rId184" Type="http://schemas.openxmlformats.org/officeDocument/2006/relationships/image" Target="../media/image3779.png"/><Relationship Id="rId183" Type="http://schemas.openxmlformats.org/officeDocument/2006/relationships/customXml" Target="../ink/ink4200.xml"/><Relationship Id="rId182" Type="http://schemas.openxmlformats.org/officeDocument/2006/relationships/image" Target="../media/image3778.png"/><Relationship Id="rId181" Type="http://schemas.openxmlformats.org/officeDocument/2006/relationships/customXml" Target="../ink/ink4199.xml"/><Relationship Id="rId180" Type="http://schemas.openxmlformats.org/officeDocument/2006/relationships/image" Target="../media/image3777.png"/><Relationship Id="rId18" Type="http://schemas.openxmlformats.org/officeDocument/2006/relationships/image" Target="../media/image3702.png"/><Relationship Id="rId179" Type="http://schemas.openxmlformats.org/officeDocument/2006/relationships/customXml" Target="../ink/ink4198.xml"/><Relationship Id="rId178" Type="http://schemas.openxmlformats.org/officeDocument/2006/relationships/image" Target="../media/image3776.png"/><Relationship Id="rId177" Type="http://schemas.openxmlformats.org/officeDocument/2006/relationships/customXml" Target="../ink/ink4197.xml"/><Relationship Id="rId176" Type="http://schemas.openxmlformats.org/officeDocument/2006/relationships/image" Target="../media/image3775.png"/><Relationship Id="rId175" Type="http://schemas.openxmlformats.org/officeDocument/2006/relationships/customXml" Target="../ink/ink4196.xml"/><Relationship Id="rId174" Type="http://schemas.openxmlformats.org/officeDocument/2006/relationships/image" Target="../media/image3774.png"/><Relationship Id="rId173" Type="http://schemas.openxmlformats.org/officeDocument/2006/relationships/customXml" Target="../ink/ink4195.xml"/><Relationship Id="rId172" Type="http://schemas.openxmlformats.org/officeDocument/2006/relationships/image" Target="../media/image3773.png"/><Relationship Id="rId171" Type="http://schemas.openxmlformats.org/officeDocument/2006/relationships/customXml" Target="../ink/ink4194.xml"/><Relationship Id="rId170" Type="http://schemas.openxmlformats.org/officeDocument/2006/relationships/image" Target="../media/image3772.png"/><Relationship Id="rId17" Type="http://schemas.openxmlformats.org/officeDocument/2006/relationships/customXml" Target="../ink/ink4112.xml"/><Relationship Id="rId169" Type="http://schemas.openxmlformats.org/officeDocument/2006/relationships/customXml" Target="../ink/ink4193.xml"/><Relationship Id="rId168" Type="http://schemas.openxmlformats.org/officeDocument/2006/relationships/image" Target="../media/image3771.png"/><Relationship Id="rId167" Type="http://schemas.openxmlformats.org/officeDocument/2006/relationships/customXml" Target="../ink/ink4192.xml"/><Relationship Id="rId166" Type="http://schemas.openxmlformats.org/officeDocument/2006/relationships/image" Target="../media/image3770.png"/><Relationship Id="rId165" Type="http://schemas.openxmlformats.org/officeDocument/2006/relationships/customXml" Target="../ink/ink4191.xml"/><Relationship Id="rId164" Type="http://schemas.openxmlformats.org/officeDocument/2006/relationships/image" Target="../media/image3769.png"/><Relationship Id="rId163" Type="http://schemas.openxmlformats.org/officeDocument/2006/relationships/customXml" Target="../ink/ink4190.xml"/><Relationship Id="rId162" Type="http://schemas.openxmlformats.org/officeDocument/2006/relationships/image" Target="../media/image3768.png"/><Relationship Id="rId161" Type="http://schemas.openxmlformats.org/officeDocument/2006/relationships/customXml" Target="../ink/ink4189.xml"/><Relationship Id="rId160" Type="http://schemas.openxmlformats.org/officeDocument/2006/relationships/image" Target="../media/image3767.png"/><Relationship Id="rId16" Type="http://schemas.openxmlformats.org/officeDocument/2006/relationships/image" Target="../media/image3701.png"/><Relationship Id="rId159" Type="http://schemas.openxmlformats.org/officeDocument/2006/relationships/customXml" Target="../ink/ink4188.xml"/><Relationship Id="rId158" Type="http://schemas.openxmlformats.org/officeDocument/2006/relationships/image" Target="../media/image3766.png"/><Relationship Id="rId157" Type="http://schemas.openxmlformats.org/officeDocument/2006/relationships/customXml" Target="../ink/ink4187.xml"/><Relationship Id="rId156" Type="http://schemas.openxmlformats.org/officeDocument/2006/relationships/image" Target="../media/image3765.png"/><Relationship Id="rId155" Type="http://schemas.openxmlformats.org/officeDocument/2006/relationships/customXml" Target="../ink/ink4186.xml"/><Relationship Id="rId154" Type="http://schemas.openxmlformats.org/officeDocument/2006/relationships/image" Target="../media/image3764.png"/><Relationship Id="rId153" Type="http://schemas.openxmlformats.org/officeDocument/2006/relationships/customXml" Target="../ink/ink4185.xml"/><Relationship Id="rId152" Type="http://schemas.openxmlformats.org/officeDocument/2006/relationships/image" Target="../media/image3763.png"/><Relationship Id="rId151" Type="http://schemas.openxmlformats.org/officeDocument/2006/relationships/customXml" Target="../ink/ink4184.xml"/><Relationship Id="rId150" Type="http://schemas.openxmlformats.org/officeDocument/2006/relationships/image" Target="../media/image3762.png"/><Relationship Id="rId15" Type="http://schemas.openxmlformats.org/officeDocument/2006/relationships/customXml" Target="../ink/ink4111.xml"/><Relationship Id="rId149" Type="http://schemas.openxmlformats.org/officeDocument/2006/relationships/customXml" Target="../ink/ink4183.xml"/><Relationship Id="rId148" Type="http://schemas.openxmlformats.org/officeDocument/2006/relationships/image" Target="../media/image3761.png"/><Relationship Id="rId147" Type="http://schemas.openxmlformats.org/officeDocument/2006/relationships/customXml" Target="../ink/ink4182.xml"/><Relationship Id="rId146" Type="http://schemas.openxmlformats.org/officeDocument/2006/relationships/image" Target="../media/image3760.png"/><Relationship Id="rId145" Type="http://schemas.openxmlformats.org/officeDocument/2006/relationships/customXml" Target="../ink/ink4181.xml"/><Relationship Id="rId144" Type="http://schemas.openxmlformats.org/officeDocument/2006/relationships/customXml" Target="../ink/ink4180.xml"/><Relationship Id="rId143" Type="http://schemas.openxmlformats.org/officeDocument/2006/relationships/image" Target="../media/image3759.png"/><Relationship Id="rId142" Type="http://schemas.openxmlformats.org/officeDocument/2006/relationships/customXml" Target="../ink/ink4179.xml"/><Relationship Id="rId141" Type="http://schemas.openxmlformats.org/officeDocument/2006/relationships/image" Target="../media/image3758.png"/><Relationship Id="rId140" Type="http://schemas.openxmlformats.org/officeDocument/2006/relationships/customXml" Target="../ink/ink4178.xml"/><Relationship Id="rId14" Type="http://schemas.openxmlformats.org/officeDocument/2006/relationships/image" Target="../media/image3700.png"/><Relationship Id="rId139" Type="http://schemas.openxmlformats.org/officeDocument/2006/relationships/image" Target="../media/image3757.png"/><Relationship Id="rId138" Type="http://schemas.openxmlformats.org/officeDocument/2006/relationships/customXml" Target="../ink/ink4177.xml"/><Relationship Id="rId137" Type="http://schemas.openxmlformats.org/officeDocument/2006/relationships/image" Target="../media/image3756.png"/><Relationship Id="rId136" Type="http://schemas.openxmlformats.org/officeDocument/2006/relationships/customXml" Target="../ink/ink4176.xml"/><Relationship Id="rId135" Type="http://schemas.openxmlformats.org/officeDocument/2006/relationships/image" Target="../media/image3755.png"/><Relationship Id="rId134" Type="http://schemas.openxmlformats.org/officeDocument/2006/relationships/customXml" Target="../ink/ink4175.xml"/><Relationship Id="rId133" Type="http://schemas.openxmlformats.org/officeDocument/2006/relationships/image" Target="../media/image3754.png"/><Relationship Id="rId132" Type="http://schemas.openxmlformats.org/officeDocument/2006/relationships/customXml" Target="../ink/ink4174.xml"/><Relationship Id="rId131" Type="http://schemas.openxmlformats.org/officeDocument/2006/relationships/image" Target="../media/image3753.png"/><Relationship Id="rId130" Type="http://schemas.openxmlformats.org/officeDocument/2006/relationships/customXml" Target="../ink/ink4173.xml"/><Relationship Id="rId13" Type="http://schemas.openxmlformats.org/officeDocument/2006/relationships/customXml" Target="../ink/ink4110.xml"/><Relationship Id="rId129" Type="http://schemas.openxmlformats.org/officeDocument/2006/relationships/image" Target="../media/image3752.png"/><Relationship Id="rId128" Type="http://schemas.openxmlformats.org/officeDocument/2006/relationships/customXml" Target="../ink/ink4172.xml"/><Relationship Id="rId127" Type="http://schemas.openxmlformats.org/officeDocument/2006/relationships/image" Target="../media/image3751.png"/><Relationship Id="rId126" Type="http://schemas.openxmlformats.org/officeDocument/2006/relationships/customXml" Target="../ink/ink4171.xml"/><Relationship Id="rId125" Type="http://schemas.openxmlformats.org/officeDocument/2006/relationships/image" Target="../media/image3750.png"/><Relationship Id="rId124" Type="http://schemas.openxmlformats.org/officeDocument/2006/relationships/customXml" Target="../ink/ink4170.xml"/><Relationship Id="rId123" Type="http://schemas.openxmlformats.org/officeDocument/2006/relationships/image" Target="../media/image3749.png"/><Relationship Id="rId122" Type="http://schemas.openxmlformats.org/officeDocument/2006/relationships/customXml" Target="../ink/ink4169.xml"/><Relationship Id="rId121" Type="http://schemas.openxmlformats.org/officeDocument/2006/relationships/image" Target="../media/image3748.png"/><Relationship Id="rId120" Type="http://schemas.openxmlformats.org/officeDocument/2006/relationships/customXml" Target="../ink/ink4168.xml"/><Relationship Id="rId12" Type="http://schemas.openxmlformats.org/officeDocument/2006/relationships/image" Target="../media/image3699.png"/><Relationship Id="rId119" Type="http://schemas.openxmlformats.org/officeDocument/2006/relationships/image" Target="../media/image3747.png"/><Relationship Id="rId118" Type="http://schemas.openxmlformats.org/officeDocument/2006/relationships/customXml" Target="../ink/ink4167.xml"/><Relationship Id="rId117" Type="http://schemas.openxmlformats.org/officeDocument/2006/relationships/image" Target="../media/image3746.png"/><Relationship Id="rId116" Type="http://schemas.openxmlformats.org/officeDocument/2006/relationships/customXml" Target="../ink/ink4166.xml"/><Relationship Id="rId115" Type="http://schemas.openxmlformats.org/officeDocument/2006/relationships/image" Target="../media/image3745.png"/><Relationship Id="rId114" Type="http://schemas.openxmlformats.org/officeDocument/2006/relationships/customXml" Target="../ink/ink4165.xml"/><Relationship Id="rId113" Type="http://schemas.openxmlformats.org/officeDocument/2006/relationships/image" Target="../media/image3744.png"/><Relationship Id="rId112" Type="http://schemas.openxmlformats.org/officeDocument/2006/relationships/customXml" Target="../ink/ink4164.xml"/><Relationship Id="rId111" Type="http://schemas.openxmlformats.org/officeDocument/2006/relationships/image" Target="../media/image3743.png"/><Relationship Id="rId110" Type="http://schemas.openxmlformats.org/officeDocument/2006/relationships/customXml" Target="../ink/ink4163.xml"/><Relationship Id="rId11" Type="http://schemas.openxmlformats.org/officeDocument/2006/relationships/customXml" Target="../ink/ink4109.xml"/><Relationship Id="rId109" Type="http://schemas.openxmlformats.org/officeDocument/2006/relationships/image" Target="../media/image3742.png"/><Relationship Id="rId108" Type="http://schemas.openxmlformats.org/officeDocument/2006/relationships/customXml" Target="../ink/ink4162.xml"/><Relationship Id="rId107" Type="http://schemas.openxmlformats.org/officeDocument/2006/relationships/image" Target="../media/image3741.png"/><Relationship Id="rId106" Type="http://schemas.openxmlformats.org/officeDocument/2006/relationships/customXml" Target="../ink/ink4161.xml"/><Relationship Id="rId105" Type="http://schemas.openxmlformats.org/officeDocument/2006/relationships/image" Target="../media/image3740.png"/><Relationship Id="rId104" Type="http://schemas.openxmlformats.org/officeDocument/2006/relationships/customXml" Target="../ink/ink4160.xml"/><Relationship Id="rId103" Type="http://schemas.openxmlformats.org/officeDocument/2006/relationships/image" Target="../media/image3739.png"/><Relationship Id="rId102" Type="http://schemas.openxmlformats.org/officeDocument/2006/relationships/customXml" Target="../ink/ink4159.xml"/><Relationship Id="rId101" Type="http://schemas.openxmlformats.org/officeDocument/2006/relationships/image" Target="../media/image3738.png"/><Relationship Id="rId100" Type="http://schemas.openxmlformats.org/officeDocument/2006/relationships/customXml" Target="../ink/ink4158.xml"/><Relationship Id="rId10" Type="http://schemas.openxmlformats.org/officeDocument/2006/relationships/image" Target="../media/image3698.png"/><Relationship Id="rId1" Type="http://schemas.openxmlformats.org/officeDocument/2006/relationships/customXml" Target="../ink/ink4104.xml"/></Relationships>
</file>

<file path=ppt/slides/_rels/slide4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519.xml"/><Relationship Id="rId98" Type="http://schemas.openxmlformats.org/officeDocument/2006/relationships/image" Target="../media/image4081.png"/><Relationship Id="rId97" Type="http://schemas.openxmlformats.org/officeDocument/2006/relationships/customXml" Target="../ink/ink4518.xml"/><Relationship Id="rId96" Type="http://schemas.openxmlformats.org/officeDocument/2006/relationships/image" Target="../media/image4080.png"/><Relationship Id="rId95" Type="http://schemas.openxmlformats.org/officeDocument/2006/relationships/customXml" Target="../ink/ink4517.xml"/><Relationship Id="rId94" Type="http://schemas.openxmlformats.org/officeDocument/2006/relationships/image" Target="../media/image4079.png"/><Relationship Id="rId93" Type="http://schemas.openxmlformats.org/officeDocument/2006/relationships/customXml" Target="../ink/ink4516.xml"/><Relationship Id="rId92" Type="http://schemas.openxmlformats.org/officeDocument/2006/relationships/image" Target="../media/image4078.png"/><Relationship Id="rId91" Type="http://schemas.openxmlformats.org/officeDocument/2006/relationships/customXml" Target="../ink/ink4515.xml"/><Relationship Id="rId90" Type="http://schemas.openxmlformats.org/officeDocument/2006/relationships/image" Target="../media/image4077.png"/><Relationship Id="rId9" Type="http://schemas.openxmlformats.org/officeDocument/2006/relationships/customXml" Target="../ink/ink4473.xml"/><Relationship Id="rId89" Type="http://schemas.openxmlformats.org/officeDocument/2006/relationships/customXml" Target="../ink/ink4514.xml"/><Relationship Id="rId88" Type="http://schemas.openxmlformats.org/officeDocument/2006/relationships/image" Target="../media/image4076.png"/><Relationship Id="rId87" Type="http://schemas.openxmlformats.org/officeDocument/2006/relationships/customXml" Target="../ink/ink4513.xml"/><Relationship Id="rId86" Type="http://schemas.openxmlformats.org/officeDocument/2006/relationships/image" Target="../media/image4075.png"/><Relationship Id="rId85" Type="http://schemas.openxmlformats.org/officeDocument/2006/relationships/customXml" Target="../ink/ink4512.xml"/><Relationship Id="rId84" Type="http://schemas.openxmlformats.org/officeDocument/2006/relationships/image" Target="../media/image4074.png"/><Relationship Id="rId83" Type="http://schemas.openxmlformats.org/officeDocument/2006/relationships/customXml" Target="../ink/ink4511.xml"/><Relationship Id="rId82" Type="http://schemas.openxmlformats.org/officeDocument/2006/relationships/image" Target="../media/image4073.png"/><Relationship Id="rId81" Type="http://schemas.openxmlformats.org/officeDocument/2006/relationships/customXml" Target="../ink/ink4510.xml"/><Relationship Id="rId80" Type="http://schemas.openxmlformats.org/officeDocument/2006/relationships/image" Target="../media/image4072.png"/><Relationship Id="rId8" Type="http://schemas.openxmlformats.org/officeDocument/2006/relationships/image" Target="../media/image4038.png"/><Relationship Id="rId79" Type="http://schemas.openxmlformats.org/officeDocument/2006/relationships/customXml" Target="../ink/ink4509.xml"/><Relationship Id="rId78" Type="http://schemas.openxmlformats.org/officeDocument/2006/relationships/image" Target="../media/image4071.png"/><Relationship Id="rId77" Type="http://schemas.openxmlformats.org/officeDocument/2006/relationships/customXml" Target="../ink/ink4508.xml"/><Relationship Id="rId76" Type="http://schemas.openxmlformats.org/officeDocument/2006/relationships/customXml" Target="../ink/ink4507.xml"/><Relationship Id="rId75" Type="http://schemas.openxmlformats.org/officeDocument/2006/relationships/image" Target="../media/image4070.png"/><Relationship Id="rId74" Type="http://schemas.openxmlformats.org/officeDocument/2006/relationships/customXml" Target="../ink/ink4506.xml"/><Relationship Id="rId73" Type="http://schemas.openxmlformats.org/officeDocument/2006/relationships/image" Target="../media/image4069.png"/><Relationship Id="rId72" Type="http://schemas.openxmlformats.org/officeDocument/2006/relationships/customXml" Target="../ink/ink4505.xml"/><Relationship Id="rId71" Type="http://schemas.openxmlformats.org/officeDocument/2006/relationships/image" Target="../media/image4068.png"/><Relationship Id="rId70" Type="http://schemas.openxmlformats.org/officeDocument/2006/relationships/customXml" Target="../ink/ink4504.xml"/><Relationship Id="rId7" Type="http://schemas.openxmlformats.org/officeDocument/2006/relationships/customXml" Target="../ink/ink4472.xml"/><Relationship Id="rId69" Type="http://schemas.openxmlformats.org/officeDocument/2006/relationships/image" Target="../media/image4067.png"/><Relationship Id="rId68" Type="http://schemas.openxmlformats.org/officeDocument/2006/relationships/customXml" Target="../ink/ink4503.xml"/><Relationship Id="rId67" Type="http://schemas.openxmlformats.org/officeDocument/2006/relationships/image" Target="../media/image4066.png"/><Relationship Id="rId66" Type="http://schemas.openxmlformats.org/officeDocument/2006/relationships/customXml" Target="../ink/ink4502.xml"/><Relationship Id="rId65" Type="http://schemas.openxmlformats.org/officeDocument/2006/relationships/image" Target="../media/image4065.png"/><Relationship Id="rId64" Type="http://schemas.openxmlformats.org/officeDocument/2006/relationships/customXml" Target="../ink/ink4501.xml"/><Relationship Id="rId63" Type="http://schemas.openxmlformats.org/officeDocument/2006/relationships/customXml" Target="../ink/ink4500.xml"/><Relationship Id="rId62" Type="http://schemas.openxmlformats.org/officeDocument/2006/relationships/image" Target="../media/image4064.png"/><Relationship Id="rId61" Type="http://schemas.openxmlformats.org/officeDocument/2006/relationships/customXml" Target="../ink/ink4499.xml"/><Relationship Id="rId60" Type="http://schemas.openxmlformats.org/officeDocument/2006/relationships/image" Target="../media/image4063.png"/><Relationship Id="rId6" Type="http://schemas.openxmlformats.org/officeDocument/2006/relationships/image" Target="../media/image4037.png"/><Relationship Id="rId59" Type="http://schemas.openxmlformats.org/officeDocument/2006/relationships/customXml" Target="../ink/ink4498.xml"/><Relationship Id="rId58" Type="http://schemas.openxmlformats.org/officeDocument/2006/relationships/image" Target="../media/image4062.png"/><Relationship Id="rId57" Type="http://schemas.openxmlformats.org/officeDocument/2006/relationships/customXml" Target="../ink/ink4497.xml"/><Relationship Id="rId56" Type="http://schemas.openxmlformats.org/officeDocument/2006/relationships/image" Target="../media/image4061.png"/><Relationship Id="rId55" Type="http://schemas.openxmlformats.org/officeDocument/2006/relationships/customXml" Target="../ink/ink4496.xml"/><Relationship Id="rId54" Type="http://schemas.openxmlformats.org/officeDocument/2006/relationships/image" Target="../media/image4060.png"/><Relationship Id="rId53" Type="http://schemas.openxmlformats.org/officeDocument/2006/relationships/customXml" Target="../ink/ink4495.xml"/><Relationship Id="rId52" Type="http://schemas.openxmlformats.org/officeDocument/2006/relationships/image" Target="../media/image4059.png"/><Relationship Id="rId51" Type="http://schemas.openxmlformats.org/officeDocument/2006/relationships/customXml" Target="../ink/ink4494.xml"/><Relationship Id="rId50" Type="http://schemas.openxmlformats.org/officeDocument/2006/relationships/image" Target="../media/image4058.png"/><Relationship Id="rId5" Type="http://schemas.openxmlformats.org/officeDocument/2006/relationships/customXml" Target="../ink/ink4471.xml"/><Relationship Id="rId49" Type="http://schemas.openxmlformats.org/officeDocument/2006/relationships/customXml" Target="../ink/ink4493.xml"/><Relationship Id="rId48" Type="http://schemas.openxmlformats.org/officeDocument/2006/relationships/image" Target="../media/image4057.png"/><Relationship Id="rId47" Type="http://schemas.openxmlformats.org/officeDocument/2006/relationships/customXml" Target="../ink/ink4492.xml"/><Relationship Id="rId46" Type="http://schemas.openxmlformats.org/officeDocument/2006/relationships/image" Target="../media/image4056.png"/><Relationship Id="rId45" Type="http://schemas.openxmlformats.org/officeDocument/2006/relationships/customXml" Target="../ink/ink4491.xml"/><Relationship Id="rId44" Type="http://schemas.openxmlformats.org/officeDocument/2006/relationships/image" Target="../media/image4055.png"/><Relationship Id="rId43" Type="http://schemas.openxmlformats.org/officeDocument/2006/relationships/customXml" Target="../ink/ink4490.xml"/><Relationship Id="rId42" Type="http://schemas.openxmlformats.org/officeDocument/2006/relationships/image" Target="../media/image4054.png"/><Relationship Id="rId41" Type="http://schemas.openxmlformats.org/officeDocument/2006/relationships/customXml" Target="../ink/ink4489.xml"/><Relationship Id="rId40" Type="http://schemas.openxmlformats.org/officeDocument/2006/relationships/image" Target="../media/image4053.png"/><Relationship Id="rId4" Type="http://schemas.openxmlformats.org/officeDocument/2006/relationships/image" Target="../media/image4036.png"/><Relationship Id="rId39" Type="http://schemas.openxmlformats.org/officeDocument/2006/relationships/customXml" Target="../ink/ink4488.xml"/><Relationship Id="rId38" Type="http://schemas.openxmlformats.org/officeDocument/2006/relationships/image" Target="../media/image4052.png"/><Relationship Id="rId37" Type="http://schemas.openxmlformats.org/officeDocument/2006/relationships/customXml" Target="../ink/ink4487.xml"/><Relationship Id="rId36" Type="http://schemas.openxmlformats.org/officeDocument/2006/relationships/image" Target="../media/image4051.png"/><Relationship Id="rId35" Type="http://schemas.openxmlformats.org/officeDocument/2006/relationships/customXml" Target="../ink/ink4486.xml"/><Relationship Id="rId34" Type="http://schemas.openxmlformats.org/officeDocument/2006/relationships/image" Target="../media/image4050.png"/><Relationship Id="rId33" Type="http://schemas.openxmlformats.org/officeDocument/2006/relationships/customXml" Target="../ink/ink4485.xml"/><Relationship Id="rId32" Type="http://schemas.openxmlformats.org/officeDocument/2006/relationships/image" Target="../media/image4049.png"/><Relationship Id="rId31" Type="http://schemas.openxmlformats.org/officeDocument/2006/relationships/customXml" Target="../ink/ink4484.xml"/><Relationship Id="rId309" Type="http://schemas.openxmlformats.org/officeDocument/2006/relationships/slideLayout" Target="../slideLayouts/slideLayout2.xml"/><Relationship Id="rId308" Type="http://schemas.openxmlformats.org/officeDocument/2006/relationships/tags" Target="../tags/tag114.xml"/><Relationship Id="rId307" Type="http://schemas.openxmlformats.org/officeDocument/2006/relationships/image" Target="../media/image4183.png"/><Relationship Id="rId306" Type="http://schemas.openxmlformats.org/officeDocument/2006/relationships/customXml" Target="../ink/ink4625.xml"/><Relationship Id="rId305" Type="http://schemas.openxmlformats.org/officeDocument/2006/relationships/image" Target="../media/image4182.png"/><Relationship Id="rId304" Type="http://schemas.openxmlformats.org/officeDocument/2006/relationships/customXml" Target="../ink/ink4624.xml"/><Relationship Id="rId303" Type="http://schemas.openxmlformats.org/officeDocument/2006/relationships/image" Target="../media/image4181.png"/><Relationship Id="rId302" Type="http://schemas.openxmlformats.org/officeDocument/2006/relationships/customXml" Target="../ink/ink4623.xml"/><Relationship Id="rId301" Type="http://schemas.openxmlformats.org/officeDocument/2006/relationships/image" Target="../media/image4180.png"/><Relationship Id="rId300" Type="http://schemas.openxmlformats.org/officeDocument/2006/relationships/customXml" Target="../ink/ink4622.xml"/><Relationship Id="rId30" Type="http://schemas.openxmlformats.org/officeDocument/2006/relationships/image" Target="../media/image4048.png"/><Relationship Id="rId3" Type="http://schemas.openxmlformats.org/officeDocument/2006/relationships/customXml" Target="../ink/ink4470.xml"/><Relationship Id="rId299" Type="http://schemas.openxmlformats.org/officeDocument/2006/relationships/image" Target="../media/image4179.png"/><Relationship Id="rId298" Type="http://schemas.openxmlformats.org/officeDocument/2006/relationships/customXml" Target="../ink/ink4621.xml"/><Relationship Id="rId297" Type="http://schemas.openxmlformats.org/officeDocument/2006/relationships/image" Target="../media/image4178.png"/><Relationship Id="rId296" Type="http://schemas.openxmlformats.org/officeDocument/2006/relationships/customXml" Target="../ink/ink4620.xml"/><Relationship Id="rId295" Type="http://schemas.openxmlformats.org/officeDocument/2006/relationships/image" Target="../media/image4177.png"/><Relationship Id="rId294" Type="http://schemas.openxmlformats.org/officeDocument/2006/relationships/customXml" Target="../ink/ink4619.xml"/><Relationship Id="rId293" Type="http://schemas.openxmlformats.org/officeDocument/2006/relationships/image" Target="../media/image4176.png"/><Relationship Id="rId292" Type="http://schemas.openxmlformats.org/officeDocument/2006/relationships/customXml" Target="../ink/ink4618.xml"/><Relationship Id="rId291" Type="http://schemas.openxmlformats.org/officeDocument/2006/relationships/image" Target="../media/image4175.png"/><Relationship Id="rId290" Type="http://schemas.openxmlformats.org/officeDocument/2006/relationships/customXml" Target="../ink/ink4617.xml"/><Relationship Id="rId29" Type="http://schemas.openxmlformats.org/officeDocument/2006/relationships/customXml" Target="../ink/ink4483.xml"/><Relationship Id="rId289" Type="http://schemas.openxmlformats.org/officeDocument/2006/relationships/image" Target="../media/image4174.png"/><Relationship Id="rId288" Type="http://schemas.openxmlformats.org/officeDocument/2006/relationships/customXml" Target="../ink/ink4616.xml"/><Relationship Id="rId287" Type="http://schemas.openxmlformats.org/officeDocument/2006/relationships/image" Target="../media/image4173.png"/><Relationship Id="rId286" Type="http://schemas.openxmlformats.org/officeDocument/2006/relationships/customXml" Target="../ink/ink4615.xml"/><Relationship Id="rId285" Type="http://schemas.openxmlformats.org/officeDocument/2006/relationships/image" Target="../media/image4172.png"/><Relationship Id="rId284" Type="http://schemas.openxmlformats.org/officeDocument/2006/relationships/customXml" Target="../ink/ink4614.xml"/><Relationship Id="rId283" Type="http://schemas.openxmlformats.org/officeDocument/2006/relationships/image" Target="../media/image4171.png"/><Relationship Id="rId282" Type="http://schemas.openxmlformats.org/officeDocument/2006/relationships/customXml" Target="../ink/ink4613.xml"/><Relationship Id="rId281" Type="http://schemas.openxmlformats.org/officeDocument/2006/relationships/image" Target="../media/image4170.png"/><Relationship Id="rId280" Type="http://schemas.openxmlformats.org/officeDocument/2006/relationships/customXml" Target="../ink/ink4612.xml"/><Relationship Id="rId28" Type="http://schemas.openxmlformats.org/officeDocument/2006/relationships/image" Target="../media/image4047.png"/><Relationship Id="rId279" Type="http://schemas.openxmlformats.org/officeDocument/2006/relationships/image" Target="../media/image4169.png"/><Relationship Id="rId278" Type="http://schemas.openxmlformats.org/officeDocument/2006/relationships/customXml" Target="../ink/ink4611.xml"/><Relationship Id="rId277" Type="http://schemas.openxmlformats.org/officeDocument/2006/relationships/image" Target="../media/image4168.png"/><Relationship Id="rId276" Type="http://schemas.openxmlformats.org/officeDocument/2006/relationships/customXml" Target="../ink/ink4610.xml"/><Relationship Id="rId275" Type="http://schemas.openxmlformats.org/officeDocument/2006/relationships/image" Target="../media/image4167.png"/><Relationship Id="rId274" Type="http://schemas.openxmlformats.org/officeDocument/2006/relationships/customXml" Target="../ink/ink4609.xml"/><Relationship Id="rId273" Type="http://schemas.openxmlformats.org/officeDocument/2006/relationships/image" Target="../media/image4166.png"/><Relationship Id="rId272" Type="http://schemas.openxmlformats.org/officeDocument/2006/relationships/customXml" Target="../ink/ink4608.xml"/><Relationship Id="rId271" Type="http://schemas.openxmlformats.org/officeDocument/2006/relationships/image" Target="../media/image4165.png"/><Relationship Id="rId270" Type="http://schemas.openxmlformats.org/officeDocument/2006/relationships/customXml" Target="../ink/ink4607.xml"/><Relationship Id="rId27" Type="http://schemas.openxmlformats.org/officeDocument/2006/relationships/customXml" Target="../ink/ink4482.xml"/><Relationship Id="rId269" Type="http://schemas.openxmlformats.org/officeDocument/2006/relationships/image" Target="../media/image4164.png"/><Relationship Id="rId268" Type="http://schemas.openxmlformats.org/officeDocument/2006/relationships/customXml" Target="../ink/ink4606.xml"/><Relationship Id="rId267" Type="http://schemas.openxmlformats.org/officeDocument/2006/relationships/image" Target="../media/image4163.png"/><Relationship Id="rId266" Type="http://schemas.openxmlformats.org/officeDocument/2006/relationships/customXml" Target="../ink/ink4605.xml"/><Relationship Id="rId265" Type="http://schemas.openxmlformats.org/officeDocument/2006/relationships/image" Target="../media/image4162.png"/><Relationship Id="rId264" Type="http://schemas.openxmlformats.org/officeDocument/2006/relationships/customXml" Target="../ink/ink4604.xml"/><Relationship Id="rId263" Type="http://schemas.openxmlformats.org/officeDocument/2006/relationships/image" Target="../media/image4161.png"/><Relationship Id="rId262" Type="http://schemas.openxmlformats.org/officeDocument/2006/relationships/customXml" Target="../ink/ink4603.xml"/><Relationship Id="rId261" Type="http://schemas.openxmlformats.org/officeDocument/2006/relationships/image" Target="../media/image4160.png"/><Relationship Id="rId260" Type="http://schemas.openxmlformats.org/officeDocument/2006/relationships/customXml" Target="../ink/ink4602.xml"/><Relationship Id="rId26" Type="http://schemas.openxmlformats.org/officeDocument/2006/relationships/image" Target="../media/image4046.png"/><Relationship Id="rId259" Type="http://schemas.openxmlformats.org/officeDocument/2006/relationships/image" Target="../media/image4159.png"/><Relationship Id="rId258" Type="http://schemas.openxmlformats.org/officeDocument/2006/relationships/customXml" Target="../ink/ink4601.xml"/><Relationship Id="rId257" Type="http://schemas.openxmlformats.org/officeDocument/2006/relationships/image" Target="../media/image4158.png"/><Relationship Id="rId256" Type="http://schemas.openxmlformats.org/officeDocument/2006/relationships/customXml" Target="../ink/ink4600.xml"/><Relationship Id="rId255" Type="http://schemas.openxmlformats.org/officeDocument/2006/relationships/image" Target="../media/image4157.png"/><Relationship Id="rId254" Type="http://schemas.openxmlformats.org/officeDocument/2006/relationships/customXml" Target="../ink/ink4599.xml"/><Relationship Id="rId253" Type="http://schemas.openxmlformats.org/officeDocument/2006/relationships/image" Target="../media/image4156.png"/><Relationship Id="rId252" Type="http://schemas.openxmlformats.org/officeDocument/2006/relationships/customXml" Target="../ink/ink4598.xml"/><Relationship Id="rId251" Type="http://schemas.openxmlformats.org/officeDocument/2006/relationships/image" Target="../media/image4155.png"/><Relationship Id="rId250" Type="http://schemas.openxmlformats.org/officeDocument/2006/relationships/customXml" Target="../ink/ink4597.xml"/><Relationship Id="rId25" Type="http://schemas.openxmlformats.org/officeDocument/2006/relationships/customXml" Target="../ink/ink4481.xml"/><Relationship Id="rId249" Type="http://schemas.openxmlformats.org/officeDocument/2006/relationships/image" Target="../media/image4154.png"/><Relationship Id="rId248" Type="http://schemas.openxmlformats.org/officeDocument/2006/relationships/customXml" Target="../ink/ink4596.xml"/><Relationship Id="rId247" Type="http://schemas.openxmlformats.org/officeDocument/2006/relationships/image" Target="../media/image4153.png"/><Relationship Id="rId246" Type="http://schemas.openxmlformats.org/officeDocument/2006/relationships/customXml" Target="../ink/ink4595.xml"/><Relationship Id="rId245" Type="http://schemas.openxmlformats.org/officeDocument/2006/relationships/image" Target="../media/image4152.png"/><Relationship Id="rId244" Type="http://schemas.openxmlformats.org/officeDocument/2006/relationships/customXml" Target="../ink/ink4594.xml"/><Relationship Id="rId243" Type="http://schemas.openxmlformats.org/officeDocument/2006/relationships/image" Target="../media/image4151.png"/><Relationship Id="rId242" Type="http://schemas.openxmlformats.org/officeDocument/2006/relationships/customXml" Target="../ink/ink4593.xml"/><Relationship Id="rId241" Type="http://schemas.openxmlformats.org/officeDocument/2006/relationships/customXml" Target="../ink/ink4592.xml"/><Relationship Id="rId240" Type="http://schemas.openxmlformats.org/officeDocument/2006/relationships/image" Target="../media/image4150.png"/><Relationship Id="rId24" Type="http://schemas.openxmlformats.org/officeDocument/2006/relationships/image" Target="../media/image4045.png"/><Relationship Id="rId239" Type="http://schemas.openxmlformats.org/officeDocument/2006/relationships/customXml" Target="../ink/ink4591.xml"/><Relationship Id="rId238" Type="http://schemas.openxmlformats.org/officeDocument/2006/relationships/image" Target="../media/image4149.png"/><Relationship Id="rId237" Type="http://schemas.openxmlformats.org/officeDocument/2006/relationships/customXml" Target="../ink/ink4590.xml"/><Relationship Id="rId236" Type="http://schemas.openxmlformats.org/officeDocument/2006/relationships/image" Target="../media/image4148.png"/><Relationship Id="rId235" Type="http://schemas.openxmlformats.org/officeDocument/2006/relationships/customXml" Target="../ink/ink4589.xml"/><Relationship Id="rId234" Type="http://schemas.openxmlformats.org/officeDocument/2006/relationships/image" Target="../media/image4147.png"/><Relationship Id="rId233" Type="http://schemas.openxmlformats.org/officeDocument/2006/relationships/customXml" Target="../ink/ink4588.xml"/><Relationship Id="rId232" Type="http://schemas.openxmlformats.org/officeDocument/2006/relationships/customXml" Target="../ink/ink4587.xml"/><Relationship Id="rId231" Type="http://schemas.openxmlformats.org/officeDocument/2006/relationships/customXml" Target="../ink/ink4586.xml"/><Relationship Id="rId230" Type="http://schemas.openxmlformats.org/officeDocument/2006/relationships/image" Target="../media/image4146.png"/><Relationship Id="rId23" Type="http://schemas.openxmlformats.org/officeDocument/2006/relationships/customXml" Target="../ink/ink4480.xml"/><Relationship Id="rId229" Type="http://schemas.openxmlformats.org/officeDocument/2006/relationships/customXml" Target="../ink/ink4585.xml"/><Relationship Id="rId228" Type="http://schemas.openxmlformats.org/officeDocument/2006/relationships/image" Target="../media/image4145.png"/><Relationship Id="rId227" Type="http://schemas.openxmlformats.org/officeDocument/2006/relationships/customXml" Target="../ink/ink4584.xml"/><Relationship Id="rId226" Type="http://schemas.openxmlformats.org/officeDocument/2006/relationships/image" Target="../media/image4144.png"/><Relationship Id="rId225" Type="http://schemas.openxmlformats.org/officeDocument/2006/relationships/customXml" Target="../ink/ink4583.xml"/><Relationship Id="rId224" Type="http://schemas.openxmlformats.org/officeDocument/2006/relationships/image" Target="../media/image4143.png"/><Relationship Id="rId223" Type="http://schemas.openxmlformats.org/officeDocument/2006/relationships/customXml" Target="../ink/ink4582.xml"/><Relationship Id="rId222" Type="http://schemas.openxmlformats.org/officeDocument/2006/relationships/image" Target="../media/image4142.png"/><Relationship Id="rId221" Type="http://schemas.openxmlformats.org/officeDocument/2006/relationships/customXml" Target="../ink/ink4581.xml"/><Relationship Id="rId220" Type="http://schemas.openxmlformats.org/officeDocument/2006/relationships/image" Target="../media/image4141.png"/><Relationship Id="rId22" Type="http://schemas.openxmlformats.org/officeDocument/2006/relationships/image" Target="../media/image4044.png"/><Relationship Id="rId219" Type="http://schemas.openxmlformats.org/officeDocument/2006/relationships/customXml" Target="../ink/ink4580.xml"/><Relationship Id="rId218" Type="http://schemas.openxmlformats.org/officeDocument/2006/relationships/image" Target="../media/image4140.png"/><Relationship Id="rId217" Type="http://schemas.openxmlformats.org/officeDocument/2006/relationships/customXml" Target="../ink/ink4579.xml"/><Relationship Id="rId216" Type="http://schemas.openxmlformats.org/officeDocument/2006/relationships/image" Target="../media/image4139.png"/><Relationship Id="rId215" Type="http://schemas.openxmlformats.org/officeDocument/2006/relationships/customXml" Target="../ink/ink4578.xml"/><Relationship Id="rId214" Type="http://schemas.openxmlformats.org/officeDocument/2006/relationships/customXml" Target="../ink/ink4577.xml"/><Relationship Id="rId213" Type="http://schemas.openxmlformats.org/officeDocument/2006/relationships/image" Target="../media/image4138.png"/><Relationship Id="rId212" Type="http://schemas.openxmlformats.org/officeDocument/2006/relationships/customXml" Target="../ink/ink4576.xml"/><Relationship Id="rId211" Type="http://schemas.openxmlformats.org/officeDocument/2006/relationships/image" Target="../media/image4137.png"/><Relationship Id="rId210" Type="http://schemas.openxmlformats.org/officeDocument/2006/relationships/customXml" Target="../ink/ink4575.xml"/><Relationship Id="rId21" Type="http://schemas.openxmlformats.org/officeDocument/2006/relationships/customXml" Target="../ink/ink4479.xml"/><Relationship Id="rId209" Type="http://schemas.openxmlformats.org/officeDocument/2006/relationships/image" Target="../media/image4136.png"/><Relationship Id="rId208" Type="http://schemas.openxmlformats.org/officeDocument/2006/relationships/customXml" Target="../ink/ink4574.xml"/><Relationship Id="rId207" Type="http://schemas.openxmlformats.org/officeDocument/2006/relationships/image" Target="../media/image4135.png"/><Relationship Id="rId206" Type="http://schemas.openxmlformats.org/officeDocument/2006/relationships/customXml" Target="../ink/ink4573.xml"/><Relationship Id="rId205" Type="http://schemas.openxmlformats.org/officeDocument/2006/relationships/image" Target="../media/image4134.png"/><Relationship Id="rId204" Type="http://schemas.openxmlformats.org/officeDocument/2006/relationships/customXml" Target="../ink/ink4572.xml"/><Relationship Id="rId203" Type="http://schemas.openxmlformats.org/officeDocument/2006/relationships/image" Target="../media/image4133.png"/><Relationship Id="rId202" Type="http://schemas.openxmlformats.org/officeDocument/2006/relationships/customXml" Target="../ink/ink4571.xml"/><Relationship Id="rId201" Type="http://schemas.openxmlformats.org/officeDocument/2006/relationships/image" Target="../media/image4132.png"/><Relationship Id="rId200" Type="http://schemas.openxmlformats.org/officeDocument/2006/relationships/customXml" Target="../ink/ink4570.xml"/><Relationship Id="rId20" Type="http://schemas.openxmlformats.org/officeDocument/2006/relationships/image" Target="../media/image18.png"/><Relationship Id="rId2" Type="http://schemas.openxmlformats.org/officeDocument/2006/relationships/image" Target="../media/image4035.png"/><Relationship Id="rId199" Type="http://schemas.openxmlformats.org/officeDocument/2006/relationships/image" Target="../media/image4131.png"/><Relationship Id="rId198" Type="http://schemas.openxmlformats.org/officeDocument/2006/relationships/customXml" Target="../ink/ink4569.xml"/><Relationship Id="rId197" Type="http://schemas.openxmlformats.org/officeDocument/2006/relationships/image" Target="../media/image4130.png"/><Relationship Id="rId196" Type="http://schemas.openxmlformats.org/officeDocument/2006/relationships/customXml" Target="../ink/ink4568.xml"/><Relationship Id="rId195" Type="http://schemas.openxmlformats.org/officeDocument/2006/relationships/image" Target="../media/image4129.png"/><Relationship Id="rId194" Type="http://schemas.openxmlformats.org/officeDocument/2006/relationships/customXml" Target="../ink/ink4567.xml"/><Relationship Id="rId193" Type="http://schemas.openxmlformats.org/officeDocument/2006/relationships/image" Target="../media/image4128.png"/><Relationship Id="rId192" Type="http://schemas.openxmlformats.org/officeDocument/2006/relationships/customXml" Target="../ink/ink4566.xml"/><Relationship Id="rId191" Type="http://schemas.openxmlformats.org/officeDocument/2006/relationships/image" Target="../media/image4127.png"/><Relationship Id="rId190" Type="http://schemas.openxmlformats.org/officeDocument/2006/relationships/customXml" Target="../ink/ink4565.xml"/><Relationship Id="rId19" Type="http://schemas.openxmlformats.org/officeDocument/2006/relationships/customXml" Target="../ink/ink4478.xml"/><Relationship Id="rId189" Type="http://schemas.openxmlformats.org/officeDocument/2006/relationships/image" Target="../media/image4126.png"/><Relationship Id="rId188" Type="http://schemas.openxmlformats.org/officeDocument/2006/relationships/customXml" Target="../ink/ink4564.xml"/><Relationship Id="rId187" Type="http://schemas.openxmlformats.org/officeDocument/2006/relationships/image" Target="../media/image4125.png"/><Relationship Id="rId186" Type="http://schemas.openxmlformats.org/officeDocument/2006/relationships/customXml" Target="../ink/ink4563.xml"/><Relationship Id="rId185" Type="http://schemas.openxmlformats.org/officeDocument/2006/relationships/image" Target="../media/image4124.png"/><Relationship Id="rId184" Type="http://schemas.openxmlformats.org/officeDocument/2006/relationships/customXml" Target="../ink/ink4562.xml"/><Relationship Id="rId183" Type="http://schemas.openxmlformats.org/officeDocument/2006/relationships/image" Target="../media/image4123.png"/><Relationship Id="rId182" Type="http://schemas.openxmlformats.org/officeDocument/2006/relationships/customXml" Target="../ink/ink4561.xml"/><Relationship Id="rId181" Type="http://schemas.openxmlformats.org/officeDocument/2006/relationships/customXml" Target="../ink/ink4560.xml"/><Relationship Id="rId180" Type="http://schemas.openxmlformats.org/officeDocument/2006/relationships/image" Target="../media/image4122.png"/><Relationship Id="rId18" Type="http://schemas.openxmlformats.org/officeDocument/2006/relationships/image" Target="../media/image4043.png"/><Relationship Id="rId179" Type="http://schemas.openxmlformats.org/officeDocument/2006/relationships/customXml" Target="../ink/ink4559.xml"/><Relationship Id="rId178" Type="http://schemas.openxmlformats.org/officeDocument/2006/relationships/image" Target="../media/image4121.png"/><Relationship Id="rId177" Type="http://schemas.openxmlformats.org/officeDocument/2006/relationships/customXml" Target="../ink/ink4558.xml"/><Relationship Id="rId176" Type="http://schemas.openxmlformats.org/officeDocument/2006/relationships/image" Target="../media/image4120.png"/><Relationship Id="rId175" Type="http://schemas.openxmlformats.org/officeDocument/2006/relationships/customXml" Target="../ink/ink4557.xml"/><Relationship Id="rId174" Type="http://schemas.openxmlformats.org/officeDocument/2006/relationships/image" Target="../media/image4119.png"/><Relationship Id="rId173" Type="http://schemas.openxmlformats.org/officeDocument/2006/relationships/customXml" Target="../ink/ink4556.xml"/><Relationship Id="rId172" Type="http://schemas.openxmlformats.org/officeDocument/2006/relationships/image" Target="../media/image4118.png"/><Relationship Id="rId171" Type="http://schemas.openxmlformats.org/officeDocument/2006/relationships/customXml" Target="../ink/ink4555.xml"/><Relationship Id="rId170" Type="http://schemas.openxmlformats.org/officeDocument/2006/relationships/image" Target="../media/image4117.png"/><Relationship Id="rId17" Type="http://schemas.openxmlformats.org/officeDocument/2006/relationships/customXml" Target="../ink/ink4477.xml"/><Relationship Id="rId169" Type="http://schemas.openxmlformats.org/officeDocument/2006/relationships/customXml" Target="../ink/ink4554.xml"/><Relationship Id="rId168" Type="http://schemas.openxmlformats.org/officeDocument/2006/relationships/image" Target="../media/image4116.png"/><Relationship Id="rId167" Type="http://schemas.openxmlformats.org/officeDocument/2006/relationships/customXml" Target="../ink/ink4553.xml"/><Relationship Id="rId166" Type="http://schemas.openxmlformats.org/officeDocument/2006/relationships/image" Target="../media/image4115.png"/><Relationship Id="rId165" Type="http://schemas.openxmlformats.org/officeDocument/2006/relationships/customXml" Target="../ink/ink4552.xml"/><Relationship Id="rId164" Type="http://schemas.openxmlformats.org/officeDocument/2006/relationships/image" Target="../media/image4114.png"/><Relationship Id="rId163" Type="http://schemas.openxmlformats.org/officeDocument/2006/relationships/customXml" Target="../ink/ink4551.xml"/><Relationship Id="rId162" Type="http://schemas.openxmlformats.org/officeDocument/2006/relationships/image" Target="../media/image4113.png"/><Relationship Id="rId161" Type="http://schemas.openxmlformats.org/officeDocument/2006/relationships/customXml" Target="../ink/ink4550.xml"/><Relationship Id="rId160" Type="http://schemas.openxmlformats.org/officeDocument/2006/relationships/image" Target="../media/image4112.png"/><Relationship Id="rId16" Type="http://schemas.openxmlformats.org/officeDocument/2006/relationships/image" Target="../media/image4042.png"/><Relationship Id="rId159" Type="http://schemas.openxmlformats.org/officeDocument/2006/relationships/customXml" Target="../ink/ink4549.xml"/><Relationship Id="rId158" Type="http://schemas.openxmlformats.org/officeDocument/2006/relationships/image" Target="../media/image4111.png"/><Relationship Id="rId157" Type="http://schemas.openxmlformats.org/officeDocument/2006/relationships/customXml" Target="../ink/ink4548.xml"/><Relationship Id="rId156" Type="http://schemas.openxmlformats.org/officeDocument/2006/relationships/image" Target="../media/image4110.png"/><Relationship Id="rId155" Type="http://schemas.openxmlformats.org/officeDocument/2006/relationships/customXml" Target="../ink/ink4547.xml"/><Relationship Id="rId154" Type="http://schemas.openxmlformats.org/officeDocument/2006/relationships/image" Target="../media/image4109.png"/><Relationship Id="rId153" Type="http://schemas.openxmlformats.org/officeDocument/2006/relationships/customXml" Target="../ink/ink4546.xml"/><Relationship Id="rId152" Type="http://schemas.openxmlformats.org/officeDocument/2006/relationships/image" Target="../media/image4108.png"/><Relationship Id="rId151" Type="http://schemas.openxmlformats.org/officeDocument/2006/relationships/customXml" Target="../ink/ink4545.xml"/><Relationship Id="rId150" Type="http://schemas.openxmlformats.org/officeDocument/2006/relationships/image" Target="../media/image4107.png"/><Relationship Id="rId15" Type="http://schemas.openxmlformats.org/officeDocument/2006/relationships/customXml" Target="../ink/ink4476.xml"/><Relationship Id="rId149" Type="http://schemas.openxmlformats.org/officeDocument/2006/relationships/customXml" Target="../ink/ink4544.xml"/><Relationship Id="rId148" Type="http://schemas.openxmlformats.org/officeDocument/2006/relationships/image" Target="../media/image4106.png"/><Relationship Id="rId147" Type="http://schemas.openxmlformats.org/officeDocument/2006/relationships/customXml" Target="../ink/ink4543.xml"/><Relationship Id="rId146" Type="http://schemas.openxmlformats.org/officeDocument/2006/relationships/image" Target="../media/image4105.png"/><Relationship Id="rId145" Type="http://schemas.openxmlformats.org/officeDocument/2006/relationships/customXml" Target="../ink/ink4542.xml"/><Relationship Id="rId144" Type="http://schemas.openxmlformats.org/officeDocument/2006/relationships/image" Target="../media/image4104.png"/><Relationship Id="rId143" Type="http://schemas.openxmlformats.org/officeDocument/2006/relationships/customXml" Target="../ink/ink4541.xml"/><Relationship Id="rId142" Type="http://schemas.openxmlformats.org/officeDocument/2006/relationships/image" Target="../media/image4103.png"/><Relationship Id="rId141" Type="http://schemas.openxmlformats.org/officeDocument/2006/relationships/customXml" Target="../ink/ink4540.xml"/><Relationship Id="rId140" Type="http://schemas.openxmlformats.org/officeDocument/2006/relationships/image" Target="../media/image4102.png"/><Relationship Id="rId14" Type="http://schemas.openxmlformats.org/officeDocument/2006/relationships/image" Target="../media/image4041.png"/><Relationship Id="rId139" Type="http://schemas.openxmlformats.org/officeDocument/2006/relationships/customXml" Target="../ink/ink4539.xml"/><Relationship Id="rId138" Type="http://schemas.openxmlformats.org/officeDocument/2006/relationships/image" Target="../media/image4101.png"/><Relationship Id="rId137" Type="http://schemas.openxmlformats.org/officeDocument/2006/relationships/customXml" Target="../ink/ink4538.xml"/><Relationship Id="rId136" Type="http://schemas.openxmlformats.org/officeDocument/2006/relationships/image" Target="../media/image4100.png"/><Relationship Id="rId135" Type="http://schemas.openxmlformats.org/officeDocument/2006/relationships/customXml" Target="../ink/ink4537.xml"/><Relationship Id="rId134" Type="http://schemas.openxmlformats.org/officeDocument/2006/relationships/image" Target="../media/image4099.png"/><Relationship Id="rId133" Type="http://schemas.openxmlformats.org/officeDocument/2006/relationships/customXml" Target="../ink/ink4536.xml"/><Relationship Id="rId132" Type="http://schemas.openxmlformats.org/officeDocument/2006/relationships/image" Target="../media/image4098.png"/><Relationship Id="rId131" Type="http://schemas.openxmlformats.org/officeDocument/2006/relationships/customXml" Target="../ink/ink4535.xml"/><Relationship Id="rId130" Type="http://schemas.openxmlformats.org/officeDocument/2006/relationships/image" Target="../media/image4097.png"/><Relationship Id="rId13" Type="http://schemas.openxmlformats.org/officeDocument/2006/relationships/customXml" Target="../ink/ink4475.xml"/><Relationship Id="rId129" Type="http://schemas.openxmlformats.org/officeDocument/2006/relationships/customXml" Target="../ink/ink4534.xml"/><Relationship Id="rId128" Type="http://schemas.openxmlformats.org/officeDocument/2006/relationships/image" Target="../media/image4096.png"/><Relationship Id="rId127" Type="http://schemas.openxmlformats.org/officeDocument/2006/relationships/customXml" Target="../ink/ink4533.xml"/><Relationship Id="rId126" Type="http://schemas.openxmlformats.org/officeDocument/2006/relationships/image" Target="../media/image4095.png"/><Relationship Id="rId125" Type="http://schemas.openxmlformats.org/officeDocument/2006/relationships/customXml" Target="../ink/ink4532.xml"/><Relationship Id="rId124" Type="http://schemas.openxmlformats.org/officeDocument/2006/relationships/image" Target="../media/image4094.png"/><Relationship Id="rId123" Type="http://schemas.openxmlformats.org/officeDocument/2006/relationships/customXml" Target="../ink/ink4531.xml"/><Relationship Id="rId122" Type="http://schemas.openxmlformats.org/officeDocument/2006/relationships/image" Target="../media/image4093.png"/><Relationship Id="rId121" Type="http://schemas.openxmlformats.org/officeDocument/2006/relationships/customXml" Target="../ink/ink4530.xml"/><Relationship Id="rId120" Type="http://schemas.openxmlformats.org/officeDocument/2006/relationships/image" Target="../media/image4092.png"/><Relationship Id="rId12" Type="http://schemas.openxmlformats.org/officeDocument/2006/relationships/image" Target="../media/image4040.png"/><Relationship Id="rId119" Type="http://schemas.openxmlformats.org/officeDocument/2006/relationships/customXml" Target="../ink/ink4529.xml"/><Relationship Id="rId118" Type="http://schemas.openxmlformats.org/officeDocument/2006/relationships/image" Target="../media/image4091.png"/><Relationship Id="rId117" Type="http://schemas.openxmlformats.org/officeDocument/2006/relationships/customXml" Target="../ink/ink4528.xml"/><Relationship Id="rId116" Type="http://schemas.openxmlformats.org/officeDocument/2006/relationships/image" Target="../media/image4090.png"/><Relationship Id="rId115" Type="http://schemas.openxmlformats.org/officeDocument/2006/relationships/customXml" Target="../ink/ink4527.xml"/><Relationship Id="rId114" Type="http://schemas.openxmlformats.org/officeDocument/2006/relationships/image" Target="../media/image4089.png"/><Relationship Id="rId113" Type="http://schemas.openxmlformats.org/officeDocument/2006/relationships/customXml" Target="../ink/ink4526.xml"/><Relationship Id="rId112" Type="http://schemas.openxmlformats.org/officeDocument/2006/relationships/image" Target="../media/image4088.png"/><Relationship Id="rId111" Type="http://schemas.openxmlformats.org/officeDocument/2006/relationships/customXml" Target="../ink/ink4525.xml"/><Relationship Id="rId110" Type="http://schemas.openxmlformats.org/officeDocument/2006/relationships/image" Target="../media/image4087.png"/><Relationship Id="rId11" Type="http://schemas.openxmlformats.org/officeDocument/2006/relationships/customXml" Target="../ink/ink4474.xml"/><Relationship Id="rId109" Type="http://schemas.openxmlformats.org/officeDocument/2006/relationships/customXml" Target="../ink/ink4524.xml"/><Relationship Id="rId108" Type="http://schemas.openxmlformats.org/officeDocument/2006/relationships/image" Target="../media/image4086.png"/><Relationship Id="rId107" Type="http://schemas.openxmlformats.org/officeDocument/2006/relationships/customXml" Target="../ink/ink4523.xml"/><Relationship Id="rId106" Type="http://schemas.openxmlformats.org/officeDocument/2006/relationships/image" Target="../media/image4085.png"/><Relationship Id="rId105" Type="http://schemas.openxmlformats.org/officeDocument/2006/relationships/customXml" Target="../ink/ink4522.xml"/><Relationship Id="rId104" Type="http://schemas.openxmlformats.org/officeDocument/2006/relationships/image" Target="../media/image4084.png"/><Relationship Id="rId103" Type="http://schemas.openxmlformats.org/officeDocument/2006/relationships/customXml" Target="../ink/ink4521.xml"/><Relationship Id="rId102" Type="http://schemas.openxmlformats.org/officeDocument/2006/relationships/image" Target="../media/image4083.png"/><Relationship Id="rId101" Type="http://schemas.openxmlformats.org/officeDocument/2006/relationships/customXml" Target="../ink/ink4520.xml"/><Relationship Id="rId100" Type="http://schemas.openxmlformats.org/officeDocument/2006/relationships/image" Target="../media/image4082.png"/><Relationship Id="rId10" Type="http://schemas.openxmlformats.org/officeDocument/2006/relationships/image" Target="../media/image4039.png"/><Relationship Id="rId1" Type="http://schemas.openxmlformats.org/officeDocument/2006/relationships/customXml" Target="../ink/ink4469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.png"/><Relationship Id="rId98" Type="http://schemas.openxmlformats.org/officeDocument/2006/relationships/customXml" Target="../ink/ink50.xml"/><Relationship Id="rId97" Type="http://schemas.openxmlformats.org/officeDocument/2006/relationships/image" Target="../media/image50.png"/><Relationship Id="rId96" Type="http://schemas.openxmlformats.org/officeDocument/2006/relationships/customXml" Target="../ink/ink49.xml"/><Relationship Id="rId95" Type="http://schemas.openxmlformats.org/officeDocument/2006/relationships/image" Target="../media/image49.png"/><Relationship Id="rId94" Type="http://schemas.openxmlformats.org/officeDocument/2006/relationships/customXml" Target="../ink/ink48.xml"/><Relationship Id="rId93" Type="http://schemas.openxmlformats.org/officeDocument/2006/relationships/image" Target="../media/image48.png"/><Relationship Id="rId92" Type="http://schemas.openxmlformats.org/officeDocument/2006/relationships/customXml" Target="../ink/ink47.xml"/><Relationship Id="rId91" Type="http://schemas.openxmlformats.org/officeDocument/2006/relationships/image" Target="../media/image47.png"/><Relationship Id="rId90" Type="http://schemas.openxmlformats.org/officeDocument/2006/relationships/customXml" Target="../ink/ink46.xml"/><Relationship Id="rId9" Type="http://schemas.openxmlformats.org/officeDocument/2006/relationships/customXml" Target="../ink/ink5.xml"/><Relationship Id="rId89" Type="http://schemas.openxmlformats.org/officeDocument/2006/relationships/image" Target="../media/image46.png"/><Relationship Id="rId88" Type="http://schemas.openxmlformats.org/officeDocument/2006/relationships/customXml" Target="../ink/ink45.xml"/><Relationship Id="rId87" Type="http://schemas.openxmlformats.org/officeDocument/2006/relationships/image" Target="../media/image45.png"/><Relationship Id="rId86" Type="http://schemas.openxmlformats.org/officeDocument/2006/relationships/customXml" Target="../ink/ink44.xml"/><Relationship Id="rId85" Type="http://schemas.openxmlformats.org/officeDocument/2006/relationships/image" Target="../media/image44.png"/><Relationship Id="rId84" Type="http://schemas.openxmlformats.org/officeDocument/2006/relationships/customXml" Target="../ink/ink43.xml"/><Relationship Id="rId83" Type="http://schemas.openxmlformats.org/officeDocument/2006/relationships/image" Target="../media/image43.png"/><Relationship Id="rId82" Type="http://schemas.openxmlformats.org/officeDocument/2006/relationships/customXml" Target="../ink/ink42.xml"/><Relationship Id="rId81" Type="http://schemas.openxmlformats.org/officeDocument/2006/relationships/image" Target="../media/image42.png"/><Relationship Id="rId80" Type="http://schemas.openxmlformats.org/officeDocument/2006/relationships/customXml" Target="../ink/ink41.xml"/><Relationship Id="rId8" Type="http://schemas.openxmlformats.org/officeDocument/2006/relationships/image" Target="../media/image6.png"/><Relationship Id="rId79" Type="http://schemas.openxmlformats.org/officeDocument/2006/relationships/image" Target="../media/image41.png"/><Relationship Id="rId78" Type="http://schemas.openxmlformats.org/officeDocument/2006/relationships/customXml" Target="../ink/ink40.xml"/><Relationship Id="rId77" Type="http://schemas.openxmlformats.org/officeDocument/2006/relationships/image" Target="../media/image40.png"/><Relationship Id="rId76" Type="http://schemas.openxmlformats.org/officeDocument/2006/relationships/customXml" Target="../ink/ink39.xml"/><Relationship Id="rId75" Type="http://schemas.openxmlformats.org/officeDocument/2006/relationships/customXml" Target="../ink/ink38.xml"/><Relationship Id="rId74" Type="http://schemas.openxmlformats.org/officeDocument/2006/relationships/image" Target="../media/image39.png"/><Relationship Id="rId73" Type="http://schemas.openxmlformats.org/officeDocument/2006/relationships/customXml" Target="../ink/ink37.xml"/><Relationship Id="rId72" Type="http://schemas.openxmlformats.org/officeDocument/2006/relationships/image" Target="../media/image38.png"/><Relationship Id="rId71" Type="http://schemas.openxmlformats.org/officeDocument/2006/relationships/customXml" Target="../ink/ink36.xml"/><Relationship Id="rId70" Type="http://schemas.openxmlformats.org/officeDocument/2006/relationships/image" Target="../media/image37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6.png"/><Relationship Id="rId67" Type="http://schemas.openxmlformats.org/officeDocument/2006/relationships/customXml" Target="../ink/ink34.xml"/><Relationship Id="rId66" Type="http://schemas.openxmlformats.org/officeDocument/2006/relationships/image" Target="../media/image35.png"/><Relationship Id="rId65" Type="http://schemas.openxmlformats.org/officeDocument/2006/relationships/customXml" Target="../ink/ink33.xml"/><Relationship Id="rId64" Type="http://schemas.openxmlformats.org/officeDocument/2006/relationships/image" Target="../media/image34.png"/><Relationship Id="rId63" Type="http://schemas.openxmlformats.org/officeDocument/2006/relationships/customXml" Target="../ink/ink32.xml"/><Relationship Id="rId62" Type="http://schemas.openxmlformats.org/officeDocument/2006/relationships/image" Target="../media/image33.png"/><Relationship Id="rId61" Type="http://schemas.openxmlformats.org/officeDocument/2006/relationships/customXml" Target="../ink/ink31.xml"/><Relationship Id="rId60" Type="http://schemas.openxmlformats.org/officeDocument/2006/relationships/image" Target="../media/image32.png"/><Relationship Id="rId6" Type="http://schemas.openxmlformats.org/officeDocument/2006/relationships/image" Target="../media/image5.png"/><Relationship Id="rId59" Type="http://schemas.openxmlformats.org/officeDocument/2006/relationships/customXml" Target="../ink/ink30.xml"/><Relationship Id="rId58" Type="http://schemas.openxmlformats.org/officeDocument/2006/relationships/image" Target="../media/image31.png"/><Relationship Id="rId57" Type="http://schemas.openxmlformats.org/officeDocument/2006/relationships/customXml" Target="../ink/ink29.xml"/><Relationship Id="rId56" Type="http://schemas.openxmlformats.org/officeDocument/2006/relationships/image" Target="../media/image30.png"/><Relationship Id="rId55" Type="http://schemas.openxmlformats.org/officeDocument/2006/relationships/customXml" Target="../ink/ink28.xml"/><Relationship Id="rId54" Type="http://schemas.openxmlformats.org/officeDocument/2006/relationships/image" Target="../media/image29.png"/><Relationship Id="rId53" Type="http://schemas.openxmlformats.org/officeDocument/2006/relationships/customXml" Target="../ink/ink27.xml"/><Relationship Id="rId52" Type="http://schemas.openxmlformats.org/officeDocument/2006/relationships/image" Target="../media/image28.png"/><Relationship Id="rId51" Type="http://schemas.openxmlformats.org/officeDocument/2006/relationships/customXml" Target="../ink/ink26.xml"/><Relationship Id="rId50" Type="http://schemas.openxmlformats.org/officeDocument/2006/relationships/image" Target="../media/image27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6.png"/><Relationship Id="rId47" Type="http://schemas.openxmlformats.org/officeDocument/2006/relationships/customXml" Target="../ink/ink24.xml"/><Relationship Id="rId46" Type="http://schemas.openxmlformats.org/officeDocument/2006/relationships/image" Target="../media/image25.png"/><Relationship Id="rId45" Type="http://schemas.openxmlformats.org/officeDocument/2006/relationships/customXml" Target="../ink/ink23.xml"/><Relationship Id="rId44" Type="http://schemas.openxmlformats.org/officeDocument/2006/relationships/image" Target="../media/image24.png"/><Relationship Id="rId43" Type="http://schemas.openxmlformats.org/officeDocument/2006/relationships/customXml" Target="../ink/ink22.xml"/><Relationship Id="rId42" Type="http://schemas.openxmlformats.org/officeDocument/2006/relationships/image" Target="../media/image23.png"/><Relationship Id="rId419" Type="http://schemas.openxmlformats.org/officeDocument/2006/relationships/slideLayout" Target="../slideLayouts/slideLayout2.xml"/><Relationship Id="rId418" Type="http://schemas.openxmlformats.org/officeDocument/2006/relationships/tags" Target="../tags/tag70.xml"/><Relationship Id="rId417" Type="http://schemas.openxmlformats.org/officeDocument/2006/relationships/image" Target="../media/image206.png"/><Relationship Id="rId416" Type="http://schemas.openxmlformats.org/officeDocument/2006/relationships/customXml" Target="../ink/ink213.xml"/><Relationship Id="rId415" Type="http://schemas.openxmlformats.org/officeDocument/2006/relationships/image" Target="../media/image205.png"/><Relationship Id="rId414" Type="http://schemas.openxmlformats.org/officeDocument/2006/relationships/customXml" Target="../ink/ink212.xml"/><Relationship Id="rId413" Type="http://schemas.openxmlformats.org/officeDocument/2006/relationships/image" Target="../media/image204.png"/><Relationship Id="rId412" Type="http://schemas.openxmlformats.org/officeDocument/2006/relationships/customXml" Target="../ink/ink211.xml"/><Relationship Id="rId411" Type="http://schemas.openxmlformats.org/officeDocument/2006/relationships/image" Target="../media/image203.png"/><Relationship Id="rId410" Type="http://schemas.openxmlformats.org/officeDocument/2006/relationships/customXml" Target="../ink/ink210.xml"/><Relationship Id="rId41" Type="http://schemas.openxmlformats.org/officeDocument/2006/relationships/customXml" Target="../ink/ink21.xml"/><Relationship Id="rId409" Type="http://schemas.openxmlformats.org/officeDocument/2006/relationships/image" Target="../media/image202.png"/><Relationship Id="rId408" Type="http://schemas.openxmlformats.org/officeDocument/2006/relationships/customXml" Target="../ink/ink209.xml"/><Relationship Id="rId407" Type="http://schemas.openxmlformats.org/officeDocument/2006/relationships/image" Target="../media/image201.png"/><Relationship Id="rId406" Type="http://schemas.openxmlformats.org/officeDocument/2006/relationships/customXml" Target="../ink/ink208.xml"/><Relationship Id="rId405" Type="http://schemas.openxmlformats.org/officeDocument/2006/relationships/image" Target="../media/image200.png"/><Relationship Id="rId404" Type="http://schemas.openxmlformats.org/officeDocument/2006/relationships/customXml" Target="../ink/ink207.xml"/><Relationship Id="rId403" Type="http://schemas.openxmlformats.org/officeDocument/2006/relationships/image" Target="../media/image199.png"/><Relationship Id="rId402" Type="http://schemas.openxmlformats.org/officeDocument/2006/relationships/customXml" Target="../ink/ink206.xml"/><Relationship Id="rId401" Type="http://schemas.openxmlformats.org/officeDocument/2006/relationships/image" Target="../media/image198.png"/><Relationship Id="rId400" Type="http://schemas.openxmlformats.org/officeDocument/2006/relationships/customXml" Target="../ink/ink205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9" Type="http://schemas.openxmlformats.org/officeDocument/2006/relationships/image" Target="../media/image197.png"/><Relationship Id="rId398" Type="http://schemas.openxmlformats.org/officeDocument/2006/relationships/customXml" Target="../ink/ink204.xml"/><Relationship Id="rId397" Type="http://schemas.openxmlformats.org/officeDocument/2006/relationships/image" Target="../media/image196.png"/><Relationship Id="rId396" Type="http://schemas.openxmlformats.org/officeDocument/2006/relationships/customXml" Target="../ink/ink203.xml"/><Relationship Id="rId395" Type="http://schemas.openxmlformats.org/officeDocument/2006/relationships/image" Target="../media/image195.png"/><Relationship Id="rId394" Type="http://schemas.openxmlformats.org/officeDocument/2006/relationships/customXml" Target="../ink/ink202.xml"/><Relationship Id="rId393" Type="http://schemas.openxmlformats.org/officeDocument/2006/relationships/image" Target="../media/image194.png"/><Relationship Id="rId392" Type="http://schemas.openxmlformats.org/officeDocument/2006/relationships/customXml" Target="../ink/ink201.xml"/><Relationship Id="rId391" Type="http://schemas.openxmlformats.org/officeDocument/2006/relationships/image" Target="../media/image193.png"/><Relationship Id="rId390" Type="http://schemas.openxmlformats.org/officeDocument/2006/relationships/customXml" Target="../ink/ink200.xml"/><Relationship Id="rId39" Type="http://schemas.openxmlformats.org/officeDocument/2006/relationships/customXml" Target="../ink/ink20.xml"/><Relationship Id="rId389" Type="http://schemas.openxmlformats.org/officeDocument/2006/relationships/image" Target="../media/image192.png"/><Relationship Id="rId388" Type="http://schemas.openxmlformats.org/officeDocument/2006/relationships/customXml" Target="../ink/ink199.xml"/><Relationship Id="rId387" Type="http://schemas.openxmlformats.org/officeDocument/2006/relationships/image" Target="../media/image191.png"/><Relationship Id="rId386" Type="http://schemas.openxmlformats.org/officeDocument/2006/relationships/customXml" Target="../ink/ink198.xml"/><Relationship Id="rId385" Type="http://schemas.openxmlformats.org/officeDocument/2006/relationships/image" Target="../media/image190.png"/><Relationship Id="rId384" Type="http://schemas.openxmlformats.org/officeDocument/2006/relationships/customXml" Target="../ink/ink197.xml"/><Relationship Id="rId383" Type="http://schemas.openxmlformats.org/officeDocument/2006/relationships/image" Target="../media/image189.png"/><Relationship Id="rId382" Type="http://schemas.openxmlformats.org/officeDocument/2006/relationships/customXml" Target="../ink/ink196.xml"/><Relationship Id="rId381" Type="http://schemas.openxmlformats.org/officeDocument/2006/relationships/image" Target="../media/image188.png"/><Relationship Id="rId380" Type="http://schemas.openxmlformats.org/officeDocument/2006/relationships/customXml" Target="../ink/ink195.xml"/><Relationship Id="rId38" Type="http://schemas.openxmlformats.org/officeDocument/2006/relationships/image" Target="../media/image21.png"/><Relationship Id="rId379" Type="http://schemas.openxmlformats.org/officeDocument/2006/relationships/image" Target="../media/image187.png"/><Relationship Id="rId378" Type="http://schemas.openxmlformats.org/officeDocument/2006/relationships/customXml" Target="../ink/ink194.xml"/><Relationship Id="rId377" Type="http://schemas.openxmlformats.org/officeDocument/2006/relationships/image" Target="../media/image186.png"/><Relationship Id="rId376" Type="http://schemas.openxmlformats.org/officeDocument/2006/relationships/customXml" Target="../ink/ink193.xml"/><Relationship Id="rId375" Type="http://schemas.openxmlformats.org/officeDocument/2006/relationships/image" Target="../media/image185.png"/><Relationship Id="rId374" Type="http://schemas.openxmlformats.org/officeDocument/2006/relationships/customXml" Target="../ink/ink192.xml"/><Relationship Id="rId373" Type="http://schemas.openxmlformats.org/officeDocument/2006/relationships/image" Target="../media/image184.png"/><Relationship Id="rId372" Type="http://schemas.openxmlformats.org/officeDocument/2006/relationships/customXml" Target="../ink/ink191.xml"/><Relationship Id="rId371" Type="http://schemas.openxmlformats.org/officeDocument/2006/relationships/image" Target="../media/image183.png"/><Relationship Id="rId370" Type="http://schemas.openxmlformats.org/officeDocument/2006/relationships/customXml" Target="../ink/ink190.xml"/><Relationship Id="rId37" Type="http://schemas.openxmlformats.org/officeDocument/2006/relationships/customXml" Target="../ink/ink19.xml"/><Relationship Id="rId369" Type="http://schemas.openxmlformats.org/officeDocument/2006/relationships/image" Target="../media/image182.png"/><Relationship Id="rId368" Type="http://schemas.openxmlformats.org/officeDocument/2006/relationships/customXml" Target="../ink/ink189.xml"/><Relationship Id="rId367" Type="http://schemas.openxmlformats.org/officeDocument/2006/relationships/image" Target="../media/image181.png"/><Relationship Id="rId366" Type="http://schemas.openxmlformats.org/officeDocument/2006/relationships/customXml" Target="../ink/ink188.xml"/><Relationship Id="rId365" Type="http://schemas.openxmlformats.org/officeDocument/2006/relationships/image" Target="../media/image180.png"/><Relationship Id="rId364" Type="http://schemas.openxmlformats.org/officeDocument/2006/relationships/customXml" Target="../ink/ink187.xml"/><Relationship Id="rId363" Type="http://schemas.openxmlformats.org/officeDocument/2006/relationships/image" Target="../media/image179.png"/><Relationship Id="rId362" Type="http://schemas.openxmlformats.org/officeDocument/2006/relationships/customXml" Target="../ink/ink186.xml"/><Relationship Id="rId361" Type="http://schemas.openxmlformats.org/officeDocument/2006/relationships/image" Target="../media/image178.png"/><Relationship Id="rId360" Type="http://schemas.openxmlformats.org/officeDocument/2006/relationships/customXml" Target="../ink/ink185.xml"/><Relationship Id="rId36" Type="http://schemas.openxmlformats.org/officeDocument/2006/relationships/image" Target="../media/image20.png"/><Relationship Id="rId359" Type="http://schemas.openxmlformats.org/officeDocument/2006/relationships/customXml" Target="../ink/ink184.xml"/><Relationship Id="rId358" Type="http://schemas.openxmlformats.org/officeDocument/2006/relationships/image" Target="../media/image177.png"/><Relationship Id="rId357" Type="http://schemas.openxmlformats.org/officeDocument/2006/relationships/customXml" Target="../ink/ink183.xml"/><Relationship Id="rId356" Type="http://schemas.openxmlformats.org/officeDocument/2006/relationships/image" Target="../media/image176.png"/><Relationship Id="rId355" Type="http://schemas.openxmlformats.org/officeDocument/2006/relationships/customXml" Target="../ink/ink182.xml"/><Relationship Id="rId354" Type="http://schemas.openxmlformats.org/officeDocument/2006/relationships/image" Target="../media/image175.png"/><Relationship Id="rId353" Type="http://schemas.openxmlformats.org/officeDocument/2006/relationships/customXml" Target="../ink/ink181.xml"/><Relationship Id="rId352" Type="http://schemas.openxmlformats.org/officeDocument/2006/relationships/image" Target="../media/image174.png"/><Relationship Id="rId351" Type="http://schemas.openxmlformats.org/officeDocument/2006/relationships/customXml" Target="../ink/ink180.xml"/><Relationship Id="rId350" Type="http://schemas.openxmlformats.org/officeDocument/2006/relationships/image" Target="../media/image173.png"/><Relationship Id="rId35" Type="http://schemas.openxmlformats.org/officeDocument/2006/relationships/customXml" Target="../ink/ink18.xml"/><Relationship Id="rId349" Type="http://schemas.openxmlformats.org/officeDocument/2006/relationships/customXml" Target="../ink/ink179.xml"/><Relationship Id="rId348" Type="http://schemas.openxmlformats.org/officeDocument/2006/relationships/image" Target="../media/image172.png"/><Relationship Id="rId347" Type="http://schemas.openxmlformats.org/officeDocument/2006/relationships/customXml" Target="../ink/ink178.xml"/><Relationship Id="rId346" Type="http://schemas.openxmlformats.org/officeDocument/2006/relationships/image" Target="../media/image171.png"/><Relationship Id="rId345" Type="http://schemas.openxmlformats.org/officeDocument/2006/relationships/customXml" Target="../ink/ink177.xml"/><Relationship Id="rId344" Type="http://schemas.openxmlformats.org/officeDocument/2006/relationships/image" Target="../media/image170.png"/><Relationship Id="rId343" Type="http://schemas.openxmlformats.org/officeDocument/2006/relationships/customXml" Target="../ink/ink176.xml"/><Relationship Id="rId342" Type="http://schemas.openxmlformats.org/officeDocument/2006/relationships/image" Target="../media/image169.png"/><Relationship Id="rId341" Type="http://schemas.openxmlformats.org/officeDocument/2006/relationships/customXml" Target="../ink/ink175.xml"/><Relationship Id="rId340" Type="http://schemas.openxmlformats.org/officeDocument/2006/relationships/image" Target="../media/image168.png"/><Relationship Id="rId34" Type="http://schemas.openxmlformats.org/officeDocument/2006/relationships/image" Target="../media/image19.png"/><Relationship Id="rId339" Type="http://schemas.openxmlformats.org/officeDocument/2006/relationships/customXml" Target="../ink/ink174.xml"/><Relationship Id="rId338" Type="http://schemas.openxmlformats.org/officeDocument/2006/relationships/image" Target="../media/image167.png"/><Relationship Id="rId337" Type="http://schemas.openxmlformats.org/officeDocument/2006/relationships/customXml" Target="../ink/ink173.xml"/><Relationship Id="rId336" Type="http://schemas.openxmlformats.org/officeDocument/2006/relationships/image" Target="../media/image166.png"/><Relationship Id="rId335" Type="http://schemas.openxmlformats.org/officeDocument/2006/relationships/customXml" Target="../ink/ink172.xml"/><Relationship Id="rId334" Type="http://schemas.openxmlformats.org/officeDocument/2006/relationships/image" Target="../media/image165.png"/><Relationship Id="rId333" Type="http://schemas.openxmlformats.org/officeDocument/2006/relationships/customXml" Target="../ink/ink171.xml"/><Relationship Id="rId332" Type="http://schemas.openxmlformats.org/officeDocument/2006/relationships/image" Target="../media/image164.png"/><Relationship Id="rId331" Type="http://schemas.openxmlformats.org/officeDocument/2006/relationships/customXml" Target="../ink/ink170.xml"/><Relationship Id="rId330" Type="http://schemas.openxmlformats.org/officeDocument/2006/relationships/image" Target="../media/image163.png"/><Relationship Id="rId33" Type="http://schemas.openxmlformats.org/officeDocument/2006/relationships/customXml" Target="../ink/ink17.xml"/><Relationship Id="rId329" Type="http://schemas.openxmlformats.org/officeDocument/2006/relationships/customXml" Target="../ink/ink169.xml"/><Relationship Id="rId328" Type="http://schemas.openxmlformats.org/officeDocument/2006/relationships/image" Target="../media/image162.png"/><Relationship Id="rId327" Type="http://schemas.openxmlformats.org/officeDocument/2006/relationships/customXml" Target="../ink/ink168.xml"/><Relationship Id="rId326" Type="http://schemas.openxmlformats.org/officeDocument/2006/relationships/image" Target="../media/image161.png"/><Relationship Id="rId325" Type="http://schemas.openxmlformats.org/officeDocument/2006/relationships/customXml" Target="../ink/ink167.xml"/><Relationship Id="rId324" Type="http://schemas.openxmlformats.org/officeDocument/2006/relationships/image" Target="../media/image160.png"/><Relationship Id="rId323" Type="http://schemas.openxmlformats.org/officeDocument/2006/relationships/customXml" Target="../ink/ink166.xml"/><Relationship Id="rId322" Type="http://schemas.openxmlformats.org/officeDocument/2006/relationships/image" Target="../media/image159.png"/><Relationship Id="rId321" Type="http://schemas.openxmlformats.org/officeDocument/2006/relationships/customXml" Target="../ink/ink165.xml"/><Relationship Id="rId320" Type="http://schemas.openxmlformats.org/officeDocument/2006/relationships/image" Target="../media/image158.png"/><Relationship Id="rId32" Type="http://schemas.openxmlformats.org/officeDocument/2006/relationships/image" Target="../media/image18.png"/><Relationship Id="rId319" Type="http://schemas.openxmlformats.org/officeDocument/2006/relationships/customXml" Target="../ink/ink164.xml"/><Relationship Id="rId318" Type="http://schemas.openxmlformats.org/officeDocument/2006/relationships/image" Target="../media/image157.png"/><Relationship Id="rId317" Type="http://schemas.openxmlformats.org/officeDocument/2006/relationships/customXml" Target="../ink/ink163.xml"/><Relationship Id="rId316" Type="http://schemas.openxmlformats.org/officeDocument/2006/relationships/image" Target="../media/image156.png"/><Relationship Id="rId315" Type="http://schemas.openxmlformats.org/officeDocument/2006/relationships/customXml" Target="../ink/ink162.xml"/><Relationship Id="rId314" Type="http://schemas.openxmlformats.org/officeDocument/2006/relationships/image" Target="../media/image155.png"/><Relationship Id="rId313" Type="http://schemas.openxmlformats.org/officeDocument/2006/relationships/customXml" Target="../ink/ink161.xml"/><Relationship Id="rId312" Type="http://schemas.openxmlformats.org/officeDocument/2006/relationships/image" Target="../media/image154.png"/><Relationship Id="rId311" Type="http://schemas.openxmlformats.org/officeDocument/2006/relationships/customXml" Target="../ink/ink160.xml"/><Relationship Id="rId310" Type="http://schemas.openxmlformats.org/officeDocument/2006/relationships/image" Target="../media/image153.png"/><Relationship Id="rId31" Type="http://schemas.openxmlformats.org/officeDocument/2006/relationships/customXml" Target="../ink/ink16.xml"/><Relationship Id="rId309" Type="http://schemas.openxmlformats.org/officeDocument/2006/relationships/customXml" Target="../ink/ink159.xml"/><Relationship Id="rId308" Type="http://schemas.openxmlformats.org/officeDocument/2006/relationships/image" Target="../media/image152.png"/><Relationship Id="rId307" Type="http://schemas.openxmlformats.org/officeDocument/2006/relationships/customXml" Target="../ink/ink158.xml"/><Relationship Id="rId306" Type="http://schemas.openxmlformats.org/officeDocument/2006/relationships/image" Target="../media/image151.png"/><Relationship Id="rId305" Type="http://schemas.openxmlformats.org/officeDocument/2006/relationships/customXml" Target="../ink/ink157.xml"/><Relationship Id="rId304" Type="http://schemas.openxmlformats.org/officeDocument/2006/relationships/image" Target="../media/image150.png"/><Relationship Id="rId303" Type="http://schemas.openxmlformats.org/officeDocument/2006/relationships/customXml" Target="../ink/ink156.xml"/><Relationship Id="rId302" Type="http://schemas.openxmlformats.org/officeDocument/2006/relationships/image" Target="../media/image149.png"/><Relationship Id="rId301" Type="http://schemas.openxmlformats.org/officeDocument/2006/relationships/customXml" Target="../ink/ink155.xml"/><Relationship Id="rId300" Type="http://schemas.openxmlformats.org/officeDocument/2006/relationships/customXml" Target="../ink/ink154.xml"/><Relationship Id="rId30" Type="http://schemas.openxmlformats.org/officeDocument/2006/relationships/image" Target="../media/image17.png"/><Relationship Id="rId3" Type="http://schemas.openxmlformats.org/officeDocument/2006/relationships/customXml" Target="../ink/ink2.xml"/><Relationship Id="rId299" Type="http://schemas.openxmlformats.org/officeDocument/2006/relationships/image" Target="../media/image148.png"/><Relationship Id="rId298" Type="http://schemas.openxmlformats.org/officeDocument/2006/relationships/customXml" Target="../ink/ink153.xml"/><Relationship Id="rId297" Type="http://schemas.openxmlformats.org/officeDocument/2006/relationships/image" Target="../media/image147.png"/><Relationship Id="rId296" Type="http://schemas.openxmlformats.org/officeDocument/2006/relationships/customXml" Target="../ink/ink152.xml"/><Relationship Id="rId295" Type="http://schemas.openxmlformats.org/officeDocument/2006/relationships/image" Target="../media/image146.png"/><Relationship Id="rId294" Type="http://schemas.openxmlformats.org/officeDocument/2006/relationships/customXml" Target="../ink/ink151.xml"/><Relationship Id="rId293" Type="http://schemas.openxmlformats.org/officeDocument/2006/relationships/customXml" Target="../ink/ink150.xml"/><Relationship Id="rId292" Type="http://schemas.openxmlformats.org/officeDocument/2006/relationships/image" Target="../media/image145.png"/><Relationship Id="rId291" Type="http://schemas.openxmlformats.org/officeDocument/2006/relationships/customXml" Target="../ink/ink149.xml"/><Relationship Id="rId290" Type="http://schemas.openxmlformats.org/officeDocument/2006/relationships/image" Target="../media/image144.png"/><Relationship Id="rId29" Type="http://schemas.openxmlformats.org/officeDocument/2006/relationships/customXml" Target="../ink/ink15.xml"/><Relationship Id="rId289" Type="http://schemas.openxmlformats.org/officeDocument/2006/relationships/customXml" Target="../ink/ink148.xml"/><Relationship Id="rId288" Type="http://schemas.openxmlformats.org/officeDocument/2006/relationships/image" Target="../media/image143.png"/><Relationship Id="rId287" Type="http://schemas.openxmlformats.org/officeDocument/2006/relationships/customXml" Target="../ink/ink147.xml"/><Relationship Id="rId286" Type="http://schemas.openxmlformats.org/officeDocument/2006/relationships/customXml" Target="../ink/ink146.xml"/><Relationship Id="rId285" Type="http://schemas.openxmlformats.org/officeDocument/2006/relationships/customXml" Target="../ink/ink145.xml"/><Relationship Id="rId284" Type="http://schemas.openxmlformats.org/officeDocument/2006/relationships/image" Target="../media/image142.png"/><Relationship Id="rId283" Type="http://schemas.openxmlformats.org/officeDocument/2006/relationships/customXml" Target="../ink/ink144.xml"/><Relationship Id="rId282" Type="http://schemas.openxmlformats.org/officeDocument/2006/relationships/customXml" Target="../ink/ink143.xml"/><Relationship Id="rId281" Type="http://schemas.openxmlformats.org/officeDocument/2006/relationships/image" Target="../media/image141.png"/><Relationship Id="rId280" Type="http://schemas.openxmlformats.org/officeDocument/2006/relationships/customXml" Target="../ink/ink142.xml"/><Relationship Id="rId28" Type="http://schemas.openxmlformats.org/officeDocument/2006/relationships/image" Target="../media/image16.png"/><Relationship Id="rId279" Type="http://schemas.openxmlformats.org/officeDocument/2006/relationships/image" Target="../media/image140.png"/><Relationship Id="rId278" Type="http://schemas.openxmlformats.org/officeDocument/2006/relationships/customXml" Target="../ink/ink141.xml"/><Relationship Id="rId277" Type="http://schemas.openxmlformats.org/officeDocument/2006/relationships/image" Target="../media/image139.png"/><Relationship Id="rId276" Type="http://schemas.openxmlformats.org/officeDocument/2006/relationships/customXml" Target="../ink/ink140.xml"/><Relationship Id="rId275" Type="http://schemas.openxmlformats.org/officeDocument/2006/relationships/image" Target="../media/image138.png"/><Relationship Id="rId274" Type="http://schemas.openxmlformats.org/officeDocument/2006/relationships/customXml" Target="../ink/ink139.xml"/><Relationship Id="rId273" Type="http://schemas.openxmlformats.org/officeDocument/2006/relationships/image" Target="../media/image137.png"/><Relationship Id="rId272" Type="http://schemas.openxmlformats.org/officeDocument/2006/relationships/customXml" Target="../ink/ink138.xml"/><Relationship Id="rId271" Type="http://schemas.openxmlformats.org/officeDocument/2006/relationships/image" Target="../media/image136.png"/><Relationship Id="rId270" Type="http://schemas.openxmlformats.org/officeDocument/2006/relationships/customXml" Target="../ink/ink137.xml"/><Relationship Id="rId27" Type="http://schemas.openxmlformats.org/officeDocument/2006/relationships/customXml" Target="../ink/ink14.xml"/><Relationship Id="rId269" Type="http://schemas.openxmlformats.org/officeDocument/2006/relationships/image" Target="../media/image135.png"/><Relationship Id="rId268" Type="http://schemas.openxmlformats.org/officeDocument/2006/relationships/customXml" Target="../ink/ink136.xml"/><Relationship Id="rId267" Type="http://schemas.openxmlformats.org/officeDocument/2006/relationships/image" Target="../media/image134.png"/><Relationship Id="rId266" Type="http://schemas.openxmlformats.org/officeDocument/2006/relationships/customXml" Target="../ink/ink135.xml"/><Relationship Id="rId265" Type="http://schemas.openxmlformats.org/officeDocument/2006/relationships/image" Target="../media/image133.png"/><Relationship Id="rId264" Type="http://schemas.openxmlformats.org/officeDocument/2006/relationships/customXml" Target="../ink/ink134.xml"/><Relationship Id="rId263" Type="http://schemas.openxmlformats.org/officeDocument/2006/relationships/image" Target="../media/image132.png"/><Relationship Id="rId262" Type="http://schemas.openxmlformats.org/officeDocument/2006/relationships/customXml" Target="../ink/ink133.xml"/><Relationship Id="rId261" Type="http://schemas.openxmlformats.org/officeDocument/2006/relationships/image" Target="../media/image131.png"/><Relationship Id="rId260" Type="http://schemas.openxmlformats.org/officeDocument/2006/relationships/customXml" Target="../ink/ink132.xml"/><Relationship Id="rId26" Type="http://schemas.openxmlformats.org/officeDocument/2006/relationships/image" Target="../media/image15.png"/><Relationship Id="rId259" Type="http://schemas.openxmlformats.org/officeDocument/2006/relationships/image" Target="../media/image130.png"/><Relationship Id="rId258" Type="http://schemas.openxmlformats.org/officeDocument/2006/relationships/customXml" Target="../ink/ink131.xml"/><Relationship Id="rId257" Type="http://schemas.openxmlformats.org/officeDocument/2006/relationships/image" Target="../media/image129.png"/><Relationship Id="rId256" Type="http://schemas.openxmlformats.org/officeDocument/2006/relationships/customXml" Target="../ink/ink130.xml"/><Relationship Id="rId255" Type="http://schemas.openxmlformats.org/officeDocument/2006/relationships/image" Target="../media/image128.png"/><Relationship Id="rId254" Type="http://schemas.openxmlformats.org/officeDocument/2006/relationships/customXml" Target="../ink/ink129.xml"/><Relationship Id="rId253" Type="http://schemas.openxmlformats.org/officeDocument/2006/relationships/image" Target="../media/image127.png"/><Relationship Id="rId252" Type="http://schemas.openxmlformats.org/officeDocument/2006/relationships/customXml" Target="../ink/ink128.xml"/><Relationship Id="rId251" Type="http://schemas.openxmlformats.org/officeDocument/2006/relationships/image" Target="../media/image126.png"/><Relationship Id="rId250" Type="http://schemas.openxmlformats.org/officeDocument/2006/relationships/customXml" Target="../ink/ink127.xml"/><Relationship Id="rId25" Type="http://schemas.openxmlformats.org/officeDocument/2006/relationships/customXml" Target="../ink/ink13.xml"/><Relationship Id="rId249" Type="http://schemas.openxmlformats.org/officeDocument/2006/relationships/image" Target="../media/image125.png"/><Relationship Id="rId248" Type="http://schemas.openxmlformats.org/officeDocument/2006/relationships/customXml" Target="../ink/ink126.xml"/><Relationship Id="rId247" Type="http://schemas.openxmlformats.org/officeDocument/2006/relationships/image" Target="../media/image124.png"/><Relationship Id="rId246" Type="http://schemas.openxmlformats.org/officeDocument/2006/relationships/customXml" Target="../ink/ink125.xml"/><Relationship Id="rId245" Type="http://schemas.openxmlformats.org/officeDocument/2006/relationships/image" Target="../media/image123.png"/><Relationship Id="rId244" Type="http://schemas.openxmlformats.org/officeDocument/2006/relationships/customXml" Target="../ink/ink124.xml"/><Relationship Id="rId243" Type="http://schemas.openxmlformats.org/officeDocument/2006/relationships/image" Target="../media/image122.png"/><Relationship Id="rId242" Type="http://schemas.openxmlformats.org/officeDocument/2006/relationships/customXml" Target="../ink/ink123.xml"/><Relationship Id="rId241" Type="http://schemas.openxmlformats.org/officeDocument/2006/relationships/customXml" Target="../ink/ink122.xml"/><Relationship Id="rId240" Type="http://schemas.openxmlformats.org/officeDocument/2006/relationships/image" Target="../media/image121.png"/><Relationship Id="rId24" Type="http://schemas.openxmlformats.org/officeDocument/2006/relationships/image" Target="../media/image14.png"/><Relationship Id="rId239" Type="http://schemas.openxmlformats.org/officeDocument/2006/relationships/customXml" Target="../ink/ink121.xml"/><Relationship Id="rId238" Type="http://schemas.openxmlformats.org/officeDocument/2006/relationships/image" Target="../media/image120.png"/><Relationship Id="rId237" Type="http://schemas.openxmlformats.org/officeDocument/2006/relationships/customXml" Target="../ink/ink120.xml"/><Relationship Id="rId236" Type="http://schemas.openxmlformats.org/officeDocument/2006/relationships/image" Target="../media/image119.png"/><Relationship Id="rId235" Type="http://schemas.openxmlformats.org/officeDocument/2006/relationships/customXml" Target="../ink/ink119.xml"/><Relationship Id="rId234" Type="http://schemas.openxmlformats.org/officeDocument/2006/relationships/image" Target="../media/image118.png"/><Relationship Id="rId233" Type="http://schemas.openxmlformats.org/officeDocument/2006/relationships/customXml" Target="../ink/ink118.xml"/><Relationship Id="rId232" Type="http://schemas.openxmlformats.org/officeDocument/2006/relationships/image" Target="../media/image117.png"/><Relationship Id="rId231" Type="http://schemas.openxmlformats.org/officeDocument/2006/relationships/customXml" Target="../ink/ink117.xml"/><Relationship Id="rId230" Type="http://schemas.openxmlformats.org/officeDocument/2006/relationships/image" Target="../media/image116.png"/><Relationship Id="rId23" Type="http://schemas.openxmlformats.org/officeDocument/2006/relationships/customXml" Target="../ink/ink12.xml"/><Relationship Id="rId229" Type="http://schemas.openxmlformats.org/officeDocument/2006/relationships/customXml" Target="../ink/ink116.xml"/><Relationship Id="rId228" Type="http://schemas.openxmlformats.org/officeDocument/2006/relationships/image" Target="../media/image115.png"/><Relationship Id="rId227" Type="http://schemas.openxmlformats.org/officeDocument/2006/relationships/customXml" Target="../ink/ink115.xml"/><Relationship Id="rId226" Type="http://schemas.openxmlformats.org/officeDocument/2006/relationships/image" Target="../media/image114.png"/><Relationship Id="rId225" Type="http://schemas.openxmlformats.org/officeDocument/2006/relationships/customXml" Target="../ink/ink114.xml"/><Relationship Id="rId224" Type="http://schemas.openxmlformats.org/officeDocument/2006/relationships/image" Target="../media/image113.png"/><Relationship Id="rId223" Type="http://schemas.openxmlformats.org/officeDocument/2006/relationships/customXml" Target="../ink/ink113.xml"/><Relationship Id="rId222" Type="http://schemas.openxmlformats.org/officeDocument/2006/relationships/image" Target="../media/image112.png"/><Relationship Id="rId221" Type="http://schemas.openxmlformats.org/officeDocument/2006/relationships/customXml" Target="../ink/ink112.xml"/><Relationship Id="rId220" Type="http://schemas.openxmlformats.org/officeDocument/2006/relationships/customXml" Target="../ink/ink111.xml"/><Relationship Id="rId22" Type="http://schemas.openxmlformats.org/officeDocument/2006/relationships/image" Target="../media/image13.png"/><Relationship Id="rId219" Type="http://schemas.openxmlformats.org/officeDocument/2006/relationships/image" Target="../media/image111.png"/><Relationship Id="rId218" Type="http://schemas.openxmlformats.org/officeDocument/2006/relationships/customXml" Target="../ink/ink110.xml"/><Relationship Id="rId217" Type="http://schemas.openxmlformats.org/officeDocument/2006/relationships/image" Target="../media/image110.png"/><Relationship Id="rId216" Type="http://schemas.openxmlformats.org/officeDocument/2006/relationships/customXml" Target="../ink/ink109.xml"/><Relationship Id="rId215" Type="http://schemas.openxmlformats.org/officeDocument/2006/relationships/image" Target="../media/image109.png"/><Relationship Id="rId214" Type="http://schemas.openxmlformats.org/officeDocument/2006/relationships/customXml" Target="../ink/ink108.xml"/><Relationship Id="rId213" Type="http://schemas.openxmlformats.org/officeDocument/2006/relationships/image" Target="../media/image108.png"/><Relationship Id="rId212" Type="http://schemas.openxmlformats.org/officeDocument/2006/relationships/customXml" Target="../ink/ink107.xml"/><Relationship Id="rId211" Type="http://schemas.openxmlformats.org/officeDocument/2006/relationships/image" Target="../media/image107.png"/><Relationship Id="rId210" Type="http://schemas.openxmlformats.org/officeDocument/2006/relationships/customXml" Target="../ink/ink106.xml"/><Relationship Id="rId21" Type="http://schemas.openxmlformats.org/officeDocument/2006/relationships/customXml" Target="../ink/ink11.xml"/><Relationship Id="rId209" Type="http://schemas.openxmlformats.org/officeDocument/2006/relationships/image" Target="../media/image106.png"/><Relationship Id="rId208" Type="http://schemas.openxmlformats.org/officeDocument/2006/relationships/customXml" Target="../ink/ink105.xml"/><Relationship Id="rId207" Type="http://schemas.openxmlformats.org/officeDocument/2006/relationships/image" Target="../media/image105.png"/><Relationship Id="rId206" Type="http://schemas.openxmlformats.org/officeDocument/2006/relationships/customXml" Target="../ink/ink104.xml"/><Relationship Id="rId205" Type="http://schemas.openxmlformats.org/officeDocument/2006/relationships/image" Target="../media/image104.png"/><Relationship Id="rId204" Type="http://schemas.openxmlformats.org/officeDocument/2006/relationships/customXml" Target="../ink/ink103.xml"/><Relationship Id="rId203" Type="http://schemas.openxmlformats.org/officeDocument/2006/relationships/image" Target="../media/image103.png"/><Relationship Id="rId202" Type="http://schemas.openxmlformats.org/officeDocument/2006/relationships/customXml" Target="../ink/ink102.xml"/><Relationship Id="rId201" Type="http://schemas.openxmlformats.org/officeDocument/2006/relationships/image" Target="../media/image102.png"/><Relationship Id="rId200" Type="http://schemas.openxmlformats.org/officeDocument/2006/relationships/customXml" Target="../ink/ink101.xml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9" Type="http://schemas.openxmlformats.org/officeDocument/2006/relationships/image" Target="../media/image101.png"/><Relationship Id="rId198" Type="http://schemas.openxmlformats.org/officeDocument/2006/relationships/customXml" Target="../ink/ink100.xml"/><Relationship Id="rId197" Type="http://schemas.openxmlformats.org/officeDocument/2006/relationships/image" Target="../media/image100.png"/><Relationship Id="rId196" Type="http://schemas.openxmlformats.org/officeDocument/2006/relationships/customXml" Target="../ink/ink99.xml"/><Relationship Id="rId195" Type="http://schemas.openxmlformats.org/officeDocument/2006/relationships/image" Target="../media/image99.png"/><Relationship Id="rId194" Type="http://schemas.openxmlformats.org/officeDocument/2006/relationships/customXml" Target="../ink/ink98.xml"/><Relationship Id="rId193" Type="http://schemas.openxmlformats.org/officeDocument/2006/relationships/image" Target="../media/image98.png"/><Relationship Id="rId192" Type="http://schemas.openxmlformats.org/officeDocument/2006/relationships/customXml" Target="../ink/ink97.xml"/><Relationship Id="rId191" Type="http://schemas.openxmlformats.org/officeDocument/2006/relationships/image" Target="../media/image97.png"/><Relationship Id="rId190" Type="http://schemas.openxmlformats.org/officeDocument/2006/relationships/customXml" Target="../ink/ink96.xml"/><Relationship Id="rId19" Type="http://schemas.openxmlformats.org/officeDocument/2006/relationships/customXml" Target="../ink/ink10.xml"/><Relationship Id="rId189" Type="http://schemas.openxmlformats.org/officeDocument/2006/relationships/image" Target="../media/image96.png"/><Relationship Id="rId188" Type="http://schemas.openxmlformats.org/officeDocument/2006/relationships/customXml" Target="../ink/ink95.xml"/><Relationship Id="rId187" Type="http://schemas.openxmlformats.org/officeDocument/2006/relationships/image" Target="../media/image95.png"/><Relationship Id="rId186" Type="http://schemas.openxmlformats.org/officeDocument/2006/relationships/customXml" Target="../ink/ink94.xml"/><Relationship Id="rId185" Type="http://schemas.openxmlformats.org/officeDocument/2006/relationships/image" Target="../media/image94.png"/><Relationship Id="rId184" Type="http://schemas.openxmlformats.org/officeDocument/2006/relationships/customXml" Target="../ink/ink93.xml"/><Relationship Id="rId183" Type="http://schemas.openxmlformats.org/officeDocument/2006/relationships/image" Target="../media/image93.png"/><Relationship Id="rId182" Type="http://schemas.openxmlformats.org/officeDocument/2006/relationships/customXml" Target="../ink/ink92.xml"/><Relationship Id="rId181" Type="http://schemas.openxmlformats.org/officeDocument/2006/relationships/image" Target="../media/image92.png"/><Relationship Id="rId180" Type="http://schemas.openxmlformats.org/officeDocument/2006/relationships/customXml" Target="../ink/ink91.xml"/><Relationship Id="rId18" Type="http://schemas.openxmlformats.org/officeDocument/2006/relationships/image" Target="../media/image11.png"/><Relationship Id="rId179" Type="http://schemas.openxmlformats.org/officeDocument/2006/relationships/image" Target="../media/image91.png"/><Relationship Id="rId178" Type="http://schemas.openxmlformats.org/officeDocument/2006/relationships/customXml" Target="../ink/ink90.xml"/><Relationship Id="rId177" Type="http://schemas.openxmlformats.org/officeDocument/2006/relationships/image" Target="../media/image90.png"/><Relationship Id="rId176" Type="http://schemas.openxmlformats.org/officeDocument/2006/relationships/customXml" Target="../ink/ink89.xml"/><Relationship Id="rId175" Type="http://schemas.openxmlformats.org/officeDocument/2006/relationships/image" Target="../media/image89.png"/><Relationship Id="rId174" Type="http://schemas.openxmlformats.org/officeDocument/2006/relationships/customXml" Target="../ink/ink88.xml"/><Relationship Id="rId173" Type="http://schemas.openxmlformats.org/officeDocument/2006/relationships/image" Target="../media/image88.png"/><Relationship Id="rId172" Type="http://schemas.openxmlformats.org/officeDocument/2006/relationships/customXml" Target="../ink/ink87.xml"/><Relationship Id="rId171" Type="http://schemas.openxmlformats.org/officeDocument/2006/relationships/image" Target="../media/image87.png"/><Relationship Id="rId170" Type="http://schemas.openxmlformats.org/officeDocument/2006/relationships/customXml" Target="../ink/ink86.xml"/><Relationship Id="rId17" Type="http://schemas.openxmlformats.org/officeDocument/2006/relationships/customXml" Target="../ink/ink9.xml"/><Relationship Id="rId169" Type="http://schemas.openxmlformats.org/officeDocument/2006/relationships/image" Target="../media/image86.png"/><Relationship Id="rId168" Type="http://schemas.openxmlformats.org/officeDocument/2006/relationships/customXml" Target="../ink/ink85.xml"/><Relationship Id="rId167" Type="http://schemas.openxmlformats.org/officeDocument/2006/relationships/image" Target="../media/image85.png"/><Relationship Id="rId166" Type="http://schemas.openxmlformats.org/officeDocument/2006/relationships/customXml" Target="../ink/ink84.xml"/><Relationship Id="rId165" Type="http://schemas.openxmlformats.org/officeDocument/2006/relationships/image" Target="../media/image84.png"/><Relationship Id="rId164" Type="http://schemas.openxmlformats.org/officeDocument/2006/relationships/customXml" Target="../ink/ink83.xml"/><Relationship Id="rId163" Type="http://schemas.openxmlformats.org/officeDocument/2006/relationships/image" Target="../media/image83.png"/><Relationship Id="rId162" Type="http://schemas.openxmlformats.org/officeDocument/2006/relationships/customXml" Target="../ink/ink82.xml"/><Relationship Id="rId161" Type="http://schemas.openxmlformats.org/officeDocument/2006/relationships/image" Target="../media/image82.png"/><Relationship Id="rId160" Type="http://schemas.openxmlformats.org/officeDocument/2006/relationships/customXml" Target="../ink/ink81.xml"/><Relationship Id="rId16" Type="http://schemas.openxmlformats.org/officeDocument/2006/relationships/image" Target="../media/image10.png"/><Relationship Id="rId159" Type="http://schemas.openxmlformats.org/officeDocument/2006/relationships/image" Target="../media/image81.png"/><Relationship Id="rId158" Type="http://schemas.openxmlformats.org/officeDocument/2006/relationships/customXml" Target="../ink/ink80.xml"/><Relationship Id="rId157" Type="http://schemas.openxmlformats.org/officeDocument/2006/relationships/image" Target="../media/image80.png"/><Relationship Id="rId156" Type="http://schemas.openxmlformats.org/officeDocument/2006/relationships/customXml" Target="../ink/ink79.xml"/><Relationship Id="rId155" Type="http://schemas.openxmlformats.org/officeDocument/2006/relationships/image" Target="../media/image79.png"/><Relationship Id="rId154" Type="http://schemas.openxmlformats.org/officeDocument/2006/relationships/customXml" Target="../ink/ink78.xml"/><Relationship Id="rId153" Type="http://schemas.openxmlformats.org/officeDocument/2006/relationships/image" Target="../media/image78.png"/><Relationship Id="rId152" Type="http://schemas.openxmlformats.org/officeDocument/2006/relationships/customXml" Target="../ink/ink77.xml"/><Relationship Id="rId151" Type="http://schemas.openxmlformats.org/officeDocument/2006/relationships/image" Target="../media/image77.png"/><Relationship Id="rId150" Type="http://schemas.openxmlformats.org/officeDocument/2006/relationships/customXml" Target="../ink/ink76.xml"/><Relationship Id="rId15" Type="http://schemas.openxmlformats.org/officeDocument/2006/relationships/customXml" Target="../ink/ink8.xml"/><Relationship Id="rId149" Type="http://schemas.openxmlformats.org/officeDocument/2006/relationships/image" Target="../media/image76.png"/><Relationship Id="rId148" Type="http://schemas.openxmlformats.org/officeDocument/2006/relationships/customXml" Target="../ink/ink75.xml"/><Relationship Id="rId147" Type="http://schemas.openxmlformats.org/officeDocument/2006/relationships/image" Target="../media/image75.png"/><Relationship Id="rId146" Type="http://schemas.openxmlformats.org/officeDocument/2006/relationships/customXml" Target="../ink/ink74.xml"/><Relationship Id="rId145" Type="http://schemas.openxmlformats.org/officeDocument/2006/relationships/image" Target="../media/image74.png"/><Relationship Id="rId144" Type="http://schemas.openxmlformats.org/officeDocument/2006/relationships/customXml" Target="../ink/ink73.xml"/><Relationship Id="rId143" Type="http://schemas.openxmlformats.org/officeDocument/2006/relationships/image" Target="../media/image73.png"/><Relationship Id="rId142" Type="http://schemas.openxmlformats.org/officeDocument/2006/relationships/customXml" Target="../ink/ink72.xml"/><Relationship Id="rId141" Type="http://schemas.openxmlformats.org/officeDocument/2006/relationships/image" Target="../media/image72.png"/><Relationship Id="rId140" Type="http://schemas.openxmlformats.org/officeDocument/2006/relationships/customXml" Target="../ink/ink71.xml"/><Relationship Id="rId14" Type="http://schemas.openxmlformats.org/officeDocument/2006/relationships/image" Target="../media/image9.png"/><Relationship Id="rId139" Type="http://schemas.openxmlformats.org/officeDocument/2006/relationships/image" Target="../media/image71.png"/><Relationship Id="rId138" Type="http://schemas.openxmlformats.org/officeDocument/2006/relationships/customXml" Target="../ink/ink70.xml"/><Relationship Id="rId137" Type="http://schemas.openxmlformats.org/officeDocument/2006/relationships/image" Target="../media/image70.png"/><Relationship Id="rId136" Type="http://schemas.openxmlformats.org/officeDocument/2006/relationships/customXml" Target="../ink/ink69.xml"/><Relationship Id="rId135" Type="http://schemas.openxmlformats.org/officeDocument/2006/relationships/image" Target="../media/image69.png"/><Relationship Id="rId134" Type="http://schemas.openxmlformats.org/officeDocument/2006/relationships/customXml" Target="../ink/ink68.xml"/><Relationship Id="rId133" Type="http://schemas.openxmlformats.org/officeDocument/2006/relationships/image" Target="../media/image68.png"/><Relationship Id="rId132" Type="http://schemas.openxmlformats.org/officeDocument/2006/relationships/customXml" Target="../ink/ink67.xml"/><Relationship Id="rId131" Type="http://schemas.openxmlformats.org/officeDocument/2006/relationships/image" Target="../media/image67.png"/><Relationship Id="rId130" Type="http://schemas.openxmlformats.org/officeDocument/2006/relationships/customXml" Target="../ink/ink66.xml"/><Relationship Id="rId13" Type="http://schemas.openxmlformats.org/officeDocument/2006/relationships/customXml" Target="../ink/ink7.xml"/><Relationship Id="rId129" Type="http://schemas.openxmlformats.org/officeDocument/2006/relationships/image" Target="../media/image66.png"/><Relationship Id="rId128" Type="http://schemas.openxmlformats.org/officeDocument/2006/relationships/customXml" Target="../ink/ink65.xml"/><Relationship Id="rId127" Type="http://schemas.openxmlformats.org/officeDocument/2006/relationships/image" Target="../media/image65.png"/><Relationship Id="rId126" Type="http://schemas.openxmlformats.org/officeDocument/2006/relationships/customXml" Target="../ink/ink64.xml"/><Relationship Id="rId125" Type="http://schemas.openxmlformats.org/officeDocument/2006/relationships/image" Target="../media/image64.png"/><Relationship Id="rId124" Type="http://schemas.openxmlformats.org/officeDocument/2006/relationships/customXml" Target="../ink/ink63.xml"/><Relationship Id="rId123" Type="http://schemas.openxmlformats.org/officeDocument/2006/relationships/image" Target="../media/image63.png"/><Relationship Id="rId122" Type="http://schemas.openxmlformats.org/officeDocument/2006/relationships/customXml" Target="../ink/ink62.xml"/><Relationship Id="rId121" Type="http://schemas.openxmlformats.org/officeDocument/2006/relationships/image" Target="../media/image62.png"/><Relationship Id="rId120" Type="http://schemas.openxmlformats.org/officeDocument/2006/relationships/customXml" Target="../ink/ink61.xml"/><Relationship Id="rId12" Type="http://schemas.openxmlformats.org/officeDocument/2006/relationships/image" Target="../media/image8.png"/><Relationship Id="rId119" Type="http://schemas.openxmlformats.org/officeDocument/2006/relationships/image" Target="../media/image61.png"/><Relationship Id="rId118" Type="http://schemas.openxmlformats.org/officeDocument/2006/relationships/customXml" Target="../ink/ink60.xml"/><Relationship Id="rId117" Type="http://schemas.openxmlformats.org/officeDocument/2006/relationships/image" Target="../media/image60.png"/><Relationship Id="rId116" Type="http://schemas.openxmlformats.org/officeDocument/2006/relationships/customXml" Target="../ink/ink59.xml"/><Relationship Id="rId115" Type="http://schemas.openxmlformats.org/officeDocument/2006/relationships/image" Target="../media/image59.png"/><Relationship Id="rId114" Type="http://schemas.openxmlformats.org/officeDocument/2006/relationships/customXml" Target="../ink/ink58.xml"/><Relationship Id="rId113" Type="http://schemas.openxmlformats.org/officeDocument/2006/relationships/image" Target="../media/image58.png"/><Relationship Id="rId112" Type="http://schemas.openxmlformats.org/officeDocument/2006/relationships/customXml" Target="../ink/ink57.xml"/><Relationship Id="rId111" Type="http://schemas.openxmlformats.org/officeDocument/2006/relationships/image" Target="../media/image57.png"/><Relationship Id="rId110" Type="http://schemas.openxmlformats.org/officeDocument/2006/relationships/customXml" Target="../ink/ink56.xml"/><Relationship Id="rId11" Type="http://schemas.openxmlformats.org/officeDocument/2006/relationships/customXml" Target="../ink/ink6.xml"/><Relationship Id="rId109" Type="http://schemas.openxmlformats.org/officeDocument/2006/relationships/image" Target="../media/image56.png"/><Relationship Id="rId108" Type="http://schemas.openxmlformats.org/officeDocument/2006/relationships/customXml" Target="../ink/ink55.xml"/><Relationship Id="rId107" Type="http://schemas.openxmlformats.org/officeDocument/2006/relationships/image" Target="../media/image55.png"/><Relationship Id="rId106" Type="http://schemas.openxmlformats.org/officeDocument/2006/relationships/customXml" Target="../ink/ink54.xml"/><Relationship Id="rId105" Type="http://schemas.openxmlformats.org/officeDocument/2006/relationships/image" Target="../media/image54.png"/><Relationship Id="rId104" Type="http://schemas.openxmlformats.org/officeDocument/2006/relationships/customXml" Target="../ink/ink53.xml"/><Relationship Id="rId103" Type="http://schemas.openxmlformats.org/officeDocument/2006/relationships/image" Target="../media/image53.png"/><Relationship Id="rId102" Type="http://schemas.openxmlformats.org/officeDocument/2006/relationships/customXml" Target="../ink/ink52.xml"/><Relationship Id="rId101" Type="http://schemas.openxmlformats.org/officeDocument/2006/relationships/image" Target="../media/image52.png"/><Relationship Id="rId100" Type="http://schemas.openxmlformats.org/officeDocument/2006/relationships/customXml" Target="../ink/ink51.xml"/><Relationship Id="rId10" Type="http://schemas.openxmlformats.org/officeDocument/2006/relationships/image" Target="../media/image7.png"/><Relationship Id="rId1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5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75.xml"/><Relationship Id="rId98" Type="http://schemas.openxmlformats.org/officeDocument/2006/relationships/image" Target="../media/image4231.png"/><Relationship Id="rId97" Type="http://schemas.openxmlformats.org/officeDocument/2006/relationships/customXml" Target="../ink/ink4674.xml"/><Relationship Id="rId96" Type="http://schemas.openxmlformats.org/officeDocument/2006/relationships/image" Target="../media/image4230.png"/><Relationship Id="rId95" Type="http://schemas.openxmlformats.org/officeDocument/2006/relationships/customXml" Target="../ink/ink4673.xml"/><Relationship Id="rId94" Type="http://schemas.openxmlformats.org/officeDocument/2006/relationships/image" Target="../media/image4229.png"/><Relationship Id="rId93" Type="http://schemas.openxmlformats.org/officeDocument/2006/relationships/customXml" Target="../ink/ink4672.xml"/><Relationship Id="rId92" Type="http://schemas.openxmlformats.org/officeDocument/2006/relationships/image" Target="../media/image4228.png"/><Relationship Id="rId91" Type="http://schemas.openxmlformats.org/officeDocument/2006/relationships/customXml" Target="../ink/ink4671.xml"/><Relationship Id="rId90" Type="http://schemas.openxmlformats.org/officeDocument/2006/relationships/image" Target="../media/image4227.png"/><Relationship Id="rId9" Type="http://schemas.openxmlformats.org/officeDocument/2006/relationships/customXml" Target="../ink/ink4630.xml"/><Relationship Id="rId89" Type="http://schemas.openxmlformats.org/officeDocument/2006/relationships/customXml" Target="../ink/ink4670.xml"/><Relationship Id="rId88" Type="http://schemas.openxmlformats.org/officeDocument/2006/relationships/image" Target="../media/image4226.png"/><Relationship Id="rId87" Type="http://schemas.openxmlformats.org/officeDocument/2006/relationships/customXml" Target="../ink/ink4669.xml"/><Relationship Id="rId86" Type="http://schemas.openxmlformats.org/officeDocument/2006/relationships/image" Target="../media/image4225.png"/><Relationship Id="rId85" Type="http://schemas.openxmlformats.org/officeDocument/2006/relationships/customXml" Target="../ink/ink4668.xml"/><Relationship Id="rId84" Type="http://schemas.openxmlformats.org/officeDocument/2006/relationships/image" Target="../media/image4224.png"/><Relationship Id="rId83" Type="http://schemas.openxmlformats.org/officeDocument/2006/relationships/customXml" Target="../ink/ink4667.xml"/><Relationship Id="rId82" Type="http://schemas.openxmlformats.org/officeDocument/2006/relationships/image" Target="../media/image4223.png"/><Relationship Id="rId81" Type="http://schemas.openxmlformats.org/officeDocument/2006/relationships/customXml" Target="../ink/ink4666.xml"/><Relationship Id="rId80" Type="http://schemas.openxmlformats.org/officeDocument/2006/relationships/image" Target="../media/image4222.png"/><Relationship Id="rId8" Type="http://schemas.openxmlformats.org/officeDocument/2006/relationships/image" Target="../media/image4187.png"/><Relationship Id="rId79" Type="http://schemas.openxmlformats.org/officeDocument/2006/relationships/customXml" Target="../ink/ink4665.xml"/><Relationship Id="rId78" Type="http://schemas.openxmlformats.org/officeDocument/2006/relationships/image" Target="../media/image4221.png"/><Relationship Id="rId77" Type="http://schemas.openxmlformats.org/officeDocument/2006/relationships/customXml" Target="../ink/ink4664.xml"/><Relationship Id="rId76" Type="http://schemas.openxmlformats.org/officeDocument/2006/relationships/image" Target="../media/image4220.png"/><Relationship Id="rId75" Type="http://schemas.openxmlformats.org/officeDocument/2006/relationships/customXml" Target="../ink/ink4663.xml"/><Relationship Id="rId74" Type="http://schemas.openxmlformats.org/officeDocument/2006/relationships/image" Target="../media/image4219.png"/><Relationship Id="rId73" Type="http://schemas.openxmlformats.org/officeDocument/2006/relationships/customXml" Target="../ink/ink4662.xml"/><Relationship Id="rId72" Type="http://schemas.openxmlformats.org/officeDocument/2006/relationships/image" Target="../media/image4218.png"/><Relationship Id="rId71" Type="http://schemas.openxmlformats.org/officeDocument/2006/relationships/customXml" Target="../ink/ink4661.xml"/><Relationship Id="rId70" Type="http://schemas.openxmlformats.org/officeDocument/2006/relationships/image" Target="../media/image4217.png"/><Relationship Id="rId7" Type="http://schemas.openxmlformats.org/officeDocument/2006/relationships/customXml" Target="../ink/ink4629.xml"/><Relationship Id="rId69" Type="http://schemas.openxmlformats.org/officeDocument/2006/relationships/customXml" Target="../ink/ink4660.xml"/><Relationship Id="rId68" Type="http://schemas.openxmlformats.org/officeDocument/2006/relationships/image" Target="../media/image4216.png"/><Relationship Id="rId67" Type="http://schemas.openxmlformats.org/officeDocument/2006/relationships/customXml" Target="../ink/ink4659.xml"/><Relationship Id="rId66" Type="http://schemas.openxmlformats.org/officeDocument/2006/relationships/image" Target="../media/image4215.png"/><Relationship Id="rId65" Type="http://schemas.openxmlformats.org/officeDocument/2006/relationships/customXml" Target="../ink/ink4658.xml"/><Relationship Id="rId64" Type="http://schemas.openxmlformats.org/officeDocument/2006/relationships/image" Target="../media/image4214.png"/><Relationship Id="rId63" Type="http://schemas.openxmlformats.org/officeDocument/2006/relationships/customXml" Target="../ink/ink4657.xml"/><Relationship Id="rId62" Type="http://schemas.openxmlformats.org/officeDocument/2006/relationships/image" Target="../media/image4213.png"/><Relationship Id="rId61" Type="http://schemas.openxmlformats.org/officeDocument/2006/relationships/customXml" Target="../ink/ink4656.xml"/><Relationship Id="rId60" Type="http://schemas.openxmlformats.org/officeDocument/2006/relationships/image" Target="../media/image4212.png"/><Relationship Id="rId6" Type="http://schemas.openxmlformats.org/officeDocument/2006/relationships/image" Target="../media/image4186.png"/><Relationship Id="rId59" Type="http://schemas.openxmlformats.org/officeDocument/2006/relationships/customXml" Target="../ink/ink4655.xml"/><Relationship Id="rId58" Type="http://schemas.openxmlformats.org/officeDocument/2006/relationships/image" Target="../media/image4211.png"/><Relationship Id="rId57" Type="http://schemas.openxmlformats.org/officeDocument/2006/relationships/customXml" Target="../ink/ink4654.xml"/><Relationship Id="rId56" Type="http://schemas.openxmlformats.org/officeDocument/2006/relationships/image" Target="../media/image4210.png"/><Relationship Id="rId55" Type="http://schemas.openxmlformats.org/officeDocument/2006/relationships/customXml" Target="../ink/ink4653.xml"/><Relationship Id="rId54" Type="http://schemas.openxmlformats.org/officeDocument/2006/relationships/image" Target="../media/image4209.png"/><Relationship Id="rId53" Type="http://schemas.openxmlformats.org/officeDocument/2006/relationships/customXml" Target="../ink/ink4652.xml"/><Relationship Id="rId52" Type="http://schemas.openxmlformats.org/officeDocument/2006/relationships/image" Target="../media/image4208.png"/><Relationship Id="rId51" Type="http://schemas.openxmlformats.org/officeDocument/2006/relationships/customXml" Target="../ink/ink4651.xml"/><Relationship Id="rId50" Type="http://schemas.openxmlformats.org/officeDocument/2006/relationships/image" Target="../media/image4207.png"/><Relationship Id="rId5" Type="http://schemas.openxmlformats.org/officeDocument/2006/relationships/customXml" Target="../ink/ink4628.xml"/><Relationship Id="rId49" Type="http://schemas.openxmlformats.org/officeDocument/2006/relationships/customXml" Target="../ink/ink4650.xml"/><Relationship Id="rId48" Type="http://schemas.openxmlformats.org/officeDocument/2006/relationships/image" Target="../media/image4206.png"/><Relationship Id="rId47" Type="http://schemas.openxmlformats.org/officeDocument/2006/relationships/customXml" Target="../ink/ink4649.xml"/><Relationship Id="rId46" Type="http://schemas.openxmlformats.org/officeDocument/2006/relationships/image" Target="../media/image4205.png"/><Relationship Id="rId45" Type="http://schemas.openxmlformats.org/officeDocument/2006/relationships/customXml" Target="../ink/ink4648.xml"/><Relationship Id="rId44" Type="http://schemas.openxmlformats.org/officeDocument/2006/relationships/image" Target="../media/image4204.png"/><Relationship Id="rId43" Type="http://schemas.openxmlformats.org/officeDocument/2006/relationships/customXml" Target="../ink/ink4647.xml"/><Relationship Id="rId42" Type="http://schemas.openxmlformats.org/officeDocument/2006/relationships/image" Target="../media/image4203.png"/><Relationship Id="rId41" Type="http://schemas.openxmlformats.org/officeDocument/2006/relationships/customXml" Target="../ink/ink4646.xml"/><Relationship Id="rId40" Type="http://schemas.openxmlformats.org/officeDocument/2006/relationships/image" Target="../media/image4202.png"/><Relationship Id="rId4" Type="http://schemas.openxmlformats.org/officeDocument/2006/relationships/image" Target="../media/image4185.png"/><Relationship Id="rId39" Type="http://schemas.openxmlformats.org/officeDocument/2006/relationships/customXml" Target="../ink/ink4645.xml"/><Relationship Id="rId38" Type="http://schemas.openxmlformats.org/officeDocument/2006/relationships/image" Target="../media/image2575.png"/><Relationship Id="rId37" Type="http://schemas.openxmlformats.org/officeDocument/2006/relationships/customXml" Target="../ink/ink4644.xml"/><Relationship Id="rId36" Type="http://schemas.openxmlformats.org/officeDocument/2006/relationships/image" Target="../media/image4201.png"/><Relationship Id="rId35" Type="http://schemas.openxmlformats.org/officeDocument/2006/relationships/customXml" Target="../ink/ink4643.xml"/><Relationship Id="rId34" Type="http://schemas.openxmlformats.org/officeDocument/2006/relationships/image" Target="../media/image4200.png"/><Relationship Id="rId33" Type="http://schemas.openxmlformats.org/officeDocument/2006/relationships/customXml" Target="../ink/ink4642.xml"/><Relationship Id="rId32" Type="http://schemas.openxmlformats.org/officeDocument/2006/relationships/image" Target="../media/image4199.png"/><Relationship Id="rId31" Type="http://schemas.openxmlformats.org/officeDocument/2006/relationships/customXml" Target="../ink/ink4641.xml"/><Relationship Id="rId30" Type="http://schemas.openxmlformats.org/officeDocument/2006/relationships/image" Target="../media/image4198.png"/><Relationship Id="rId3" Type="http://schemas.openxmlformats.org/officeDocument/2006/relationships/customXml" Target="../ink/ink4627.xml"/><Relationship Id="rId29" Type="http://schemas.openxmlformats.org/officeDocument/2006/relationships/customXml" Target="../ink/ink4640.xml"/><Relationship Id="rId28" Type="http://schemas.openxmlformats.org/officeDocument/2006/relationships/image" Target="../media/image4197.png"/><Relationship Id="rId27" Type="http://schemas.openxmlformats.org/officeDocument/2006/relationships/customXml" Target="../ink/ink4639.xml"/><Relationship Id="rId26" Type="http://schemas.openxmlformats.org/officeDocument/2006/relationships/image" Target="../media/image4196.png"/><Relationship Id="rId25" Type="http://schemas.openxmlformats.org/officeDocument/2006/relationships/customXml" Target="../ink/ink4638.xml"/><Relationship Id="rId24" Type="http://schemas.openxmlformats.org/officeDocument/2006/relationships/image" Target="../media/image4195.png"/><Relationship Id="rId23" Type="http://schemas.openxmlformats.org/officeDocument/2006/relationships/customXml" Target="../ink/ink4637.xml"/><Relationship Id="rId22" Type="http://schemas.openxmlformats.org/officeDocument/2006/relationships/image" Target="../media/image4194.png"/><Relationship Id="rId21" Type="http://schemas.openxmlformats.org/officeDocument/2006/relationships/customXml" Target="../ink/ink4636.xml"/><Relationship Id="rId20" Type="http://schemas.openxmlformats.org/officeDocument/2006/relationships/image" Target="../media/image4193.png"/><Relationship Id="rId2" Type="http://schemas.openxmlformats.org/officeDocument/2006/relationships/image" Target="../media/image4184.png"/><Relationship Id="rId19" Type="http://schemas.openxmlformats.org/officeDocument/2006/relationships/customXml" Target="../ink/ink4635.xml"/><Relationship Id="rId183" Type="http://schemas.openxmlformats.org/officeDocument/2006/relationships/slideLayout" Target="../slideLayouts/slideLayout2.xml"/><Relationship Id="rId182" Type="http://schemas.openxmlformats.org/officeDocument/2006/relationships/tags" Target="../tags/tag116.xml"/><Relationship Id="rId181" Type="http://schemas.openxmlformats.org/officeDocument/2006/relationships/image" Target="../media/image4271.png"/><Relationship Id="rId180" Type="http://schemas.openxmlformats.org/officeDocument/2006/relationships/customXml" Target="../ink/ink4717.xml"/><Relationship Id="rId18" Type="http://schemas.openxmlformats.org/officeDocument/2006/relationships/image" Target="../media/image4192.png"/><Relationship Id="rId179" Type="http://schemas.openxmlformats.org/officeDocument/2006/relationships/image" Target="../media/image4270.png"/><Relationship Id="rId178" Type="http://schemas.openxmlformats.org/officeDocument/2006/relationships/customXml" Target="../ink/ink4716.xml"/><Relationship Id="rId177" Type="http://schemas.openxmlformats.org/officeDocument/2006/relationships/customXml" Target="../ink/ink4715.xml"/><Relationship Id="rId176" Type="http://schemas.openxmlformats.org/officeDocument/2006/relationships/image" Target="../media/image4269.png"/><Relationship Id="rId175" Type="http://schemas.openxmlformats.org/officeDocument/2006/relationships/customXml" Target="../ink/ink4714.xml"/><Relationship Id="rId174" Type="http://schemas.openxmlformats.org/officeDocument/2006/relationships/image" Target="../media/image4268.png"/><Relationship Id="rId173" Type="http://schemas.openxmlformats.org/officeDocument/2006/relationships/customXml" Target="../ink/ink4713.xml"/><Relationship Id="rId172" Type="http://schemas.openxmlformats.org/officeDocument/2006/relationships/image" Target="../media/image4267.png"/><Relationship Id="rId171" Type="http://schemas.openxmlformats.org/officeDocument/2006/relationships/customXml" Target="../ink/ink4712.xml"/><Relationship Id="rId170" Type="http://schemas.openxmlformats.org/officeDocument/2006/relationships/image" Target="../media/image4266.png"/><Relationship Id="rId17" Type="http://schemas.openxmlformats.org/officeDocument/2006/relationships/customXml" Target="../ink/ink4634.xml"/><Relationship Id="rId169" Type="http://schemas.openxmlformats.org/officeDocument/2006/relationships/customXml" Target="../ink/ink4711.xml"/><Relationship Id="rId168" Type="http://schemas.openxmlformats.org/officeDocument/2006/relationships/image" Target="../media/image4265.png"/><Relationship Id="rId167" Type="http://schemas.openxmlformats.org/officeDocument/2006/relationships/customXml" Target="../ink/ink4710.xml"/><Relationship Id="rId166" Type="http://schemas.openxmlformats.org/officeDocument/2006/relationships/image" Target="../media/image4264.png"/><Relationship Id="rId165" Type="http://schemas.openxmlformats.org/officeDocument/2006/relationships/customXml" Target="../ink/ink4709.xml"/><Relationship Id="rId164" Type="http://schemas.openxmlformats.org/officeDocument/2006/relationships/image" Target="../media/image4263.png"/><Relationship Id="rId163" Type="http://schemas.openxmlformats.org/officeDocument/2006/relationships/customXml" Target="../ink/ink4708.xml"/><Relationship Id="rId162" Type="http://schemas.openxmlformats.org/officeDocument/2006/relationships/image" Target="../media/image4262.png"/><Relationship Id="rId161" Type="http://schemas.openxmlformats.org/officeDocument/2006/relationships/customXml" Target="../ink/ink4707.xml"/><Relationship Id="rId160" Type="http://schemas.openxmlformats.org/officeDocument/2006/relationships/image" Target="../media/image4261.png"/><Relationship Id="rId16" Type="http://schemas.openxmlformats.org/officeDocument/2006/relationships/image" Target="../media/image4191.png"/><Relationship Id="rId159" Type="http://schemas.openxmlformats.org/officeDocument/2006/relationships/customXml" Target="../ink/ink4706.xml"/><Relationship Id="rId158" Type="http://schemas.openxmlformats.org/officeDocument/2006/relationships/image" Target="../media/image4260.png"/><Relationship Id="rId157" Type="http://schemas.openxmlformats.org/officeDocument/2006/relationships/customXml" Target="../ink/ink4705.xml"/><Relationship Id="rId156" Type="http://schemas.openxmlformats.org/officeDocument/2006/relationships/image" Target="../media/image4259.png"/><Relationship Id="rId155" Type="http://schemas.openxmlformats.org/officeDocument/2006/relationships/customXml" Target="../ink/ink4704.xml"/><Relationship Id="rId154" Type="http://schemas.openxmlformats.org/officeDocument/2006/relationships/image" Target="../media/image4258.png"/><Relationship Id="rId153" Type="http://schemas.openxmlformats.org/officeDocument/2006/relationships/customXml" Target="../ink/ink4703.xml"/><Relationship Id="rId152" Type="http://schemas.openxmlformats.org/officeDocument/2006/relationships/image" Target="../media/image4257.png"/><Relationship Id="rId151" Type="http://schemas.openxmlformats.org/officeDocument/2006/relationships/customXml" Target="../ink/ink4702.xml"/><Relationship Id="rId150" Type="http://schemas.openxmlformats.org/officeDocument/2006/relationships/image" Target="../media/image4256.png"/><Relationship Id="rId15" Type="http://schemas.openxmlformats.org/officeDocument/2006/relationships/customXml" Target="../ink/ink4633.xml"/><Relationship Id="rId149" Type="http://schemas.openxmlformats.org/officeDocument/2006/relationships/customXml" Target="../ink/ink4701.xml"/><Relationship Id="rId148" Type="http://schemas.openxmlformats.org/officeDocument/2006/relationships/image" Target="../media/image4255.png"/><Relationship Id="rId147" Type="http://schemas.openxmlformats.org/officeDocument/2006/relationships/customXml" Target="../ink/ink4700.xml"/><Relationship Id="rId146" Type="http://schemas.openxmlformats.org/officeDocument/2006/relationships/image" Target="../media/image4254.png"/><Relationship Id="rId145" Type="http://schemas.openxmlformats.org/officeDocument/2006/relationships/customXml" Target="../ink/ink4699.xml"/><Relationship Id="rId144" Type="http://schemas.openxmlformats.org/officeDocument/2006/relationships/customXml" Target="../ink/ink4698.xml"/><Relationship Id="rId143" Type="http://schemas.openxmlformats.org/officeDocument/2006/relationships/image" Target="../media/image4253.png"/><Relationship Id="rId142" Type="http://schemas.openxmlformats.org/officeDocument/2006/relationships/customXml" Target="../ink/ink4697.xml"/><Relationship Id="rId141" Type="http://schemas.openxmlformats.org/officeDocument/2006/relationships/image" Target="../media/image4252.png"/><Relationship Id="rId140" Type="http://schemas.openxmlformats.org/officeDocument/2006/relationships/customXml" Target="../ink/ink4696.xml"/><Relationship Id="rId14" Type="http://schemas.openxmlformats.org/officeDocument/2006/relationships/image" Target="../media/image4190.png"/><Relationship Id="rId139" Type="http://schemas.openxmlformats.org/officeDocument/2006/relationships/image" Target="../media/image4251.png"/><Relationship Id="rId138" Type="http://schemas.openxmlformats.org/officeDocument/2006/relationships/customXml" Target="../ink/ink4695.xml"/><Relationship Id="rId137" Type="http://schemas.openxmlformats.org/officeDocument/2006/relationships/image" Target="../media/image4250.png"/><Relationship Id="rId136" Type="http://schemas.openxmlformats.org/officeDocument/2006/relationships/customXml" Target="../ink/ink4694.xml"/><Relationship Id="rId135" Type="http://schemas.openxmlformats.org/officeDocument/2006/relationships/image" Target="../media/image4249.png"/><Relationship Id="rId134" Type="http://schemas.openxmlformats.org/officeDocument/2006/relationships/customXml" Target="../ink/ink4693.xml"/><Relationship Id="rId133" Type="http://schemas.openxmlformats.org/officeDocument/2006/relationships/image" Target="../media/image4248.png"/><Relationship Id="rId132" Type="http://schemas.openxmlformats.org/officeDocument/2006/relationships/customXml" Target="../ink/ink4692.xml"/><Relationship Id="rId131" Type="http://schemas.openxmlformats.org/officeDocument/2006/relationships/image" Target="../media/image4247.png"/><Relationship Id="rId130" Type="http://schemas.openxmlformats.org/officeDocument/2006/relationships/customXml" Target="../ink/ink4691.xml"/><Relationship Id="rId13" Type="http://schemas.openxmlformats.org/officeDocument/2006/relationships/customXml" Target="../ink/ink4632.xml"/><Relationship Id="rId129" Type="http://schemas.openxmlformats.org/officeDocument/2006/relationships/customXml" Target="../ink/ink4690.xml"/><Relationship Id="rId128" Type="http://schemas.openxmlformats.org/officeDocument/2006/relationships/image" Target="../media/image4246.png"/><Relationship Id="rId127" Type="http://schemas.openxmlformats.org/officeDocument/2006/relationships/customXml" Target="../ink/ink4689.xml"/><Relationship Id="rId126" Type="http://schemas.openxmlformats.org/officeDocument/2006/relationships/image" Target="../media/image4245.png"/><Relationship Id="rId125" Type="http://schemas.openxmlformats.org/officeDocument/2006/relationships/customXml" Target="../ink/ink4688.xml"/><Relationship Id="rId124" Type="http://schemas.openxmlformats.org/officeDocument/2006/relationships/image" Target="../media/image4244.png"/><Relationship Id="rId123" Type="http://schemas.openxmlformats.org/officeDocument/2006/relationships/customXml" Target="../ink/ink4687.xml"/><Relationship Id="rId122" Type="http://schemas.openxmlformats.org/officeDocument/2006/relationships/image" Target="../media/image4243.png"/><Relationship Id="rId121" Type="http://schemas.openxmlformats.org/officeDocument/2006/relationships/customXml" Target="../ink/ink4686.xml"/><Relationship Id="rId120" Type="http://schemas.openxmlformats.org/officeDocument/2006/relationships/image" Target="../media/image4242.png"/><Relationship Id="rId12" Type="http://schemas.openxmlformats.org/officeDocument/2006/relationships/image" Target="../media/image4189.png"/><Relationship Id="rId119" Type="http://schemas.openxmlformats.org/officeDocument/2006/relationships/customXml" Target="../ink/ink4685.xml"/><Relationship Id="rId118" Type="http://schemas.openxmlformats.org/officeDocument/2006/relationships/image" Target="../media/image4241.png"/><Relationship Id="rId117" Type="http://schemas.openxmlformats.org/officeDocument/2006/relationships/customXml" Target="../ink/ink4684.xml"/><Relationship Id="rId116" Type="http://schemas.openxmlformats.org/officeDocument/2006/relationships/image" Target="../media/image4240.png"/><Relationship Id="rId115" Type="http://schemas.openxmlformats.org/officeDocument/2006/relationships/customXml" Target="../ink/ink4683.xml"/><Relationship Id="rId114" Type="http://schemas.openxmlformats.org/officeDocument/2006/relationships/image" Target="../media/image4239.png"/><Relationship Id="rId113" Type="http://schemas.openxmlformats.org/officeDocument/2006/relationships/customXml" Target="../ink/ink4682.xml"/><Relationship Id="rId112" Type="http://schemas.openxmlformats.org/officeDocument/2006/relationships/image" Target="../media/image4238.png"/><Relationship Id="rId111" Type="http://schemas.openxmlformats.org/officeDocument/2006/relationships/customXml" Target="../ink/ink4681.xml"/><Relationship Id="rId110" Type="http://schemas.openxmlformats.org/officeDocument/2006/relationships/image" Target="../media/image4237.png"/><Relationship Id="rId11" Type="http://schemas.openxmlformats.org/officeDocument/2006/relationships/customXml" Target="../ink/ink4631.xml"/><Relationship Id="rId109" Type="http://schemas.openxmlformats.org/officeDocument/2006/relationships/customXml" Target="../ink/ink4680.xml"/><Relationship Id="rId108" Type="http://schemas.openxmlformats.org/officeDocument/2006/relationships/image" Target="../media/image4236.png"/><Relationship Id="rId107" Type="http://schemas.openxmlformats.org/officeDocument/2006/relationships/customXml" Target="../ink/ink4679.xml"/><Relationship Id="rId106" Type="http://schemas.openxmlformats.org/officeDocument/2006/relationships/image" Target="../media/image4235.png"/><Relationship Id="rId105" Type="http://schemas.openxmlformats.org/officeDocument/2006/relationships/customXml" Target="../ink/ink4678.xml"/><Relationship Id="rId104" Type="http://schemas.openxmlformats.org/officeDocument/2006/relationships/image" Target="../media/image4234.png"/><Relationship Id="rId103" Type="http://schemas.openxmlformats.org/officeDocument/2006/relationships/customXml" Target="../ink/ink4677.xml"/><Relationship Id="rId102" Type="http://schemas.openxmlformats.org/officeDocument/2006/relationships/image" Target="../media/image4233.png"/><Relationship Id="rId101" Type="http://schemas.openxmlformats.org/officeDocument/2006/relationships/customXml" Target="../ink/ink4676.xml"/><Relationship Id="rId100" Type="http://schemas.openxmlformats.org/officeDocument/2006/relationships/image" Target="../media/image4232.png"/><Relationship Id="rId10" Type="http://schemas.openxmlformats.org/officeDocument/2006/relationships/image" Target="../media/image4188.png"/><Relationship Id="rId1" Type="http://schemas.openxmlformats.org/officeDocument/2006/relationships/customXml" Target="../ink/ink4626.xml"/></Relationships>
</file>

<file path=ppt/slides/_rels/slide5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319.png"/><Relationship Id="rId98" Type="http://schemas.openxmlformats.org/officeDocument/2006/relationships/customXml" Target="../ink/ink4767.xml"/><Relationship Id="rId97" Type="http://schemas.openxmlformats.org/officeDocument/2006/relationships/image" Target="../media/image4318.png"/><Relationship Id="rId96" Type="http://schemas.openxmlformats.org/officeDocument/2006/relationships/customXml" Target="../ink/ink4766.xml"/><Relationship Id="rId95" Type="http://schemas.openxmlformats.org/officeDocument/2006/relationships/image" Target="../media/image4317.png"/><Relationship Id="rId94" Type="http://schemas.openxmlformats.org/officeDocument/2006/relationships/customXml" Target="../ink/ink4765.xml"/><Relationship Id="rId93" Type="http://schemas.openxmlformats.org/officeDocument/2006/relationships/image" Target="../media/image4316.png"/><Relationship Id="rId92" Type="http://schemas.openxmlformats.org/officeDocument/2006/relationships/customXml" Target="../ink/ink4764.xml"/><Relationship Id="rId91" Type="http://schemas.openxmlformats.org/officeDocument/2006/relationships/image" Target="../media/image4315.png"/><Relationship Id="rId90" Type="http://schemas.openxmlformats.org/officeDocument/2006/relationships/customXml" Target="../ink/ink4763.xml"/><Relationship Id="rId9" Type="http://schemas.openxmlformats.org/officeDocument/2006/relationships/customXml" Target="../ink/ink4722.xml"/><Relationship Id="rId89" Type="http://schemas.openxmlformats.org/officeDocument/2006/relationships/image" Target="../media/image4314.png"/><Relationship Id="rId88" Type="http://schemas.openxmlformats.org/officeDocument/2006/relationships/customXml" Target="../ink/ink4762.xml"/><Relationship Id="rId87" Type="http://schemas.openxmlformats.org/officeDocument/2006/relationships/image" Target="../media/image4313.png"/><Relationship Id="rId86" Type="http://schemas.openxmlformats.org/officeDocument/2006/relationships/customXml" Target="../ink/ink4761.xml"/><Relationship Id="rId85" Type="http://schemas.openxmlformats.org/officeDocument/2006/relationships/image" Target="../media/image4312.png"/><Relationship Id="rId84" Type="http://schemas.openxmlformats.org/officeDocument/2006/relationships/customXml" Target="../ink/ink4760.xml"/><Relationship Id="rId83" Type="http://schemas.openxmlformats.org/officeDocument/2006/relationships/image" Target="../media/image4311.png"/><Relationship Id="rId82" Type="http://schemas.openxmlformats.org/officeDocument/2006/relationships/customXml" Target="../ink/ink4759.xml"/><Relationship Id="rId81" Type="http://schemas.openxmlformats.org/officeDocument/2006/relationships/image" Target="../media/image4310.png"/><Relationship Id="rId80" Type="http://schemas.openxmlformats.org/officeDocument/2006/relationships/customXml" Target="../ink/ink4758.xml"/><Relationship Id="rId8" Type="http://schemas.openxmlformats.org/officeDocument/2006/relationships/image" Target="../media/image4275.png"/><Relationship Id="rId79" Type="http://schemas.openxmlformats.org/officeDocument/2006/relationships/image" Target="../media/image4309.png"/><Relationship Id="rId78" Type="http://schemas.openxmlformats.org/officeDocument/2006/relationships/customXml" Target="../ink/ink4757.xml"/><Relationship Id="rId77" Type="http://schemas.openxmlformats.org/officeDocument/2006/relationships/image" Target="../media/image4308.png"/><Relationship Id="rId76" Type="http://schemas.openxmlformats.org/officeDocument/2006/relationships/customXml" Target="../ink/ink4756.xml"/><Relationship Id="rId75" Type="http://schemas.openxmlformats.org/officeDocument/2006/relationships/image" Target="../media/image4307.png"/><Relationship Id="rId74" Type="http://schemas.openxmlformats.org/officeDocument/2006/relationships/customXml" Target="../ink/ink4755.xml"/><Relationship Id="rId73" Type="http://schemas.openxmlformats.org/officeDocument/2006/relationships/image" Target="../media/image4306.png"/><Relationship Id="rId72" Type="http://schemas.openxmlformats.org/officeDocument/2006/relationships/customXml" Target="../ink/ink4754.xml"/><Relationship Id="rId71" Type="http://schemas.openxmlformats.org/officeDocument/2006/relationships/image" Target="../media/image4305.png"/><Relationship Id="rId70" Type="http://schemas.openxmlformats.org/officeDocument/2006/relationships/customXml" Target="../ink/ink4753.xml"/><Relationship Id="rId7" Type="http://schemas.openxmlformats.org/officeDocument/2006/relationships/customXml" Target="../ink/ink4721.xml"/><Relationship Id="rId69" Type="http://schemas.openxmlformats.org/officeDocument/2006/relationships/image" Target="../media/image4304.png"/><Relationship Id="rId68" Type="http://schemas.openxmlformats.org/officeDocument/2006/relationships/customXml" Target="../ink/ink4752.xml"/><Relationship Id="rId67" Type="http://schemas.openxmlformats.org/officeDocument/2006/relationships/image" Target="../media/image4303.png"/><Relationship Id="rId66" Type="http://schemas.openxmlformats.org/officeDocument/2006/relationships/customXml" Target="../ink/ink4751.xml"/><Relationship Id="rId65" Type="http://schemas.openxmlformats.org/officeDocument/2006/relationships/image" Target="../media/image4302.png"/><Relationship Id="rId64" Type="http://schemas.openxmlformats.org/officeDocument/2006/relationships/customXml" Target="../ink/ink4750.xml"/><Relationship Id="rId63" Type="http://schemas.openxmlformats.org/officeDocument/2006/relationships/image" Target="../media/image4301.png"/><Relationship Id="rId62" Type="http://schemas.openxmlformats.org/officeDocument/2006/relationships/customXml" Target="../ink/ink4749.xml"/><Relationship Id="rId61" Type="http://schemas.openxmlformats.org/officeDocument/2006/relationships/image" Target="../media/image4300.png"/><Relationship Id="rId60" Type="http://schemas.openxmlformats.org/officeDocument/2006/relationships/customXml" Target="../ink/ink4748.xml"/><Relationship Id="rId6" Type="http://schemas.openxmlformats.org/officeDocument/2006/relationships/image" Target="../media/image4274.png"/><Relationship Id="rId59" Type="http://schemas.openxmlformats.org/officeDocument/2006/relationships/image" Target="../media/image4299.png"/><Relationship Id="rId58" Type="http://schemas.openxmlformats.org/officeDocument/2006/relationships/customXml" Target="../ink/ink4747.xml"/><Relationship Id="rId57" Type="http://schemas.openxmlformats.org/officeDocument/2006/relationships/image" Target="../media/image4298.png"/><Relationship Id="rId56" Type="http://schemas.openxmlformats.org/officeDocument/2006/relationships/customXml" Target="../ink/ink4746.xml"/><Relationship Id="rId55" Type="http://schemas.openxmlformats.org/officeDocument/2006/relationships/image" Target="../media/image4297.png"/><Relationship Id="rId54" Type="http://schemas.openxmlformats.org/officeDocument/2006/relationships/customXml" Target="../ink/ink4745.xml"/><Relationship Id="rId53" Type="http://schemas.openxmlformats.org/officeDocument/2006/relationships/image" Target="../media/image4296.png"/><Relationship Id="rId52" Type="http://schemas.openxmlformats.org/officeDocument/2006/relationships/customXml" Target="../ink/ink4744.xml"/><Relationship Id="rId51" Type="http://schemas.openxmlformats.org/officeDocument/2006/relationships/image" Target="../media/image4295.png"/><Relationship Id="rId50" Type="http://schemas.openxmlformats.org/officeDocument/2006/relationships/customXml" Target="../ink/ink4743.xml"/><Relationship Id="rId5" Type="http://schemas.openxmlformats.org/officeDocument/2006/relationships/customXml" Target="../ink/ink4720.xml"/><Relationship Id="rId49" Type="http://schemas.openxmlformats.org/officeDocument/2006/relationships/image" Target="../media/image4294.png"/><Relationship Id="rId48" Type="http://schemas.openxmlformats.org/officeDocument/2006/relationships/customXml" Target="../ink/ink4742.xml"/><Relationship Id="rId47" Type="http://schemas.openxmlformats.org/officeDocument/2006/relationships/image" Target="../media/image4293.png"/><Relationship Id="rId46" Type="http://schemas.openxmlformats.org/officeDocument/2006/relationships/customXml" Target="../ink/ink4741.xml"/><Relationship Id="rId45" Type="http://schemas.openxmlformats.org/officeDocument/2006/relationships/image" Target="../media/image4292.png"/><Relationship Id="rId44" Type="http://schemas.openxmlformats.org/officeDocument/2006/relationships/customXml" Target="../ink/ink4740.xml"/><Relationship Id="rId43" Type="http://schemas.openxmlformats.org/officeDocument/2006/relationships/image" Target="../media/image4291.png"/><Relationship Id="rId42" Type="http://schemas.openxmlformats.org/officeDocument/2006/relationships/customXml" Target="../ink/ink4739.xml"/><Relationship Id="rId41" Type="http://schemas.openxmlformats.org/officeDocument/2006/relationships/image" Target="../media/image4290.png"/><Relationship Id="rId40" Type="http://schemas.openxmlformats.org/officeDocument/2006/relationships/customXml" Target="../ink/ink4738.xml"/><Relationship Id="rId4" Type="http://schemas.openxmlformats.org/officeDocument/2006/relationships/image" Target="../media/image4273.png"/><Relationship Id="rId39" Type="http://schemas.openxmlformats.org/officeDocument/2006/relationships/customXml" Target="../ink/ink4737.xml"/><Relationship Id="rId386" Type="http://schemas.openxmlformats.org/officeDocument/2006/relationships/slideLayout" Target="../slideLayouts/slideLayout2.xml"/><Relationship Id="rId385" Type="http://schemas.openxmlformats.org/officeDocument/2006/relationships/tags" Target="../tags/tag117.xml"/><Relationship Id="rId384" Type="http://schemas.openxmlformats.org/officeDocument/2006/relationships/image" Target="../media/image4459.png"/><Relationship Id="rId383" Type="http://schemas.openxmlformats.org/officeDocument/2006/relationships/customXml" Target="../ink/ink4912.xml"/><Relationship Id="rId382" Type="http://schemas.openxmlformats.org/officeDocument/2006/relationships/image" Target="../media/image4458.png"/><Relationship Id="rId381" Type="http://schemas.openxmlformats.org/officeDocument/2006/relationships/customXml" Target="../ink/ink4911.xml"/><Relationship Id="rId380" Type="http://schemas.openxmlformats.org/officeDocument/2006/relationships/image" Target="../media/image4457.png"/><Relationship Id="rId38" Type="http://schemas.openxmlformats.org/officeDocument/2006/relationships/image" Target="../media/image4289.png"/><Relationship Id="rId379" Type="http://schemas.openxmlformats.org/officeDocument/2006/relationships/customXml" Target="../ink/ink4910.xml"/><Relationship Id="rId378" Type="http://schemas.openxmlformats.org/officeDocument/2006/relationships/image" Target="../media/image4456.png"/><Relationship Id="rId377" Type="http://schemas.openxmlformats.org/officeDocument/2006/relationships/customXml" Target="../ink/ink4909.xml"/><Relationship Id="rId376" Type="http://schemas.openxmlformats.org/officeDocument/2006/relationships/image" Target="../media/image4455.png"/><Relationship Id="rId375" Type="http://schemas.openxmlformats.org/officeDocument/2006/relationships/customXml" Target="../ink/ink4908.xml"/><Relationship Id="rId374" Type="http://schemas.openxmlformats.org/officeDocument/2006/relationships/image" Target="../media/image4454.png"/><Relationship Id="rId373" Type="http://schemas.openxmlformats.org/officeDocument/2006/relationships/customXml" Target="../ink/ink4907.xml"/><Relationship Id="rId372" Type="http://schemas.openxmlformats.org/officeDocument/2006/relationships/image" Target="../media/image4453.png"/><Relationship Id="rId371" Type="http://schemas.openxmlformats.org/officeDocument/2006/relationships/customXml" Target="../ink/ink4906.xml"/><Relationship Id="rId370" Type="http://schemas.openxmlformats.org/officeDocument/2006/relationships/image" Target="../media/image4452.png"/><Relationship Id="rId37" Type="http://schemas.openxmlformats.org/officeDocument/2006/relationships/customXml" Target="../ink/ink4736.xml"/><Relationship Id="rId369" Type="http://schemas.openxmlformats.org/officeDocument/2006/relationships/customXml" Target="../ink/ink4905.xml"/><Relationship Id="rId368" Type="http://schemas.openxmlformats.org/officeDocument/2006/relationships/image" Target="../media/image4451.png"/><Relationship Id="rId367" Type="http://schemas.openxmlformats.org/officeDocument/2006/relationships/customXml" Target="../ink/ink4904.xml"/><Relationship Id="rId366" Type="http://schemas.openxmlformats.org/officeDocument/2006/relationships/image" Target="../media/image4450.png"/><Relationship Id="rId365" Type="http://schemas.openxmlformats.org/officeDocument/2006/relationships/customXml" Target="../ink/ink4903.xml"/><Relationship Id="rId364" Type="http://schemas.openxmlformats.org/officeDocument/2006/relationships/image" Target="../media/image4449.png"/><Relationship Id="rId363" Type="http://schemas.openxmlformats.org/officeDocument/2006/relationships/customXml" Target="../ink/ink4902.xml"/><Relationship Id="rId362" Type="http://schemas.openxmlformats.org/officeDocument/2006/relationships/image" Target="../media/image4448.png"/><Relationship Id="rId361" Type="http://schemas.openxmlformats.org/officeDocument/2006/relationships/customXml" Target="../ink/ink4901.xml"/><Relationship Id="rId360" Type="http://schemas.openxmlformats.org/officeDocument/2006/relationships/image" Target="../media/image4447.png"/><Relationship Id="rId36" Type="http://schemas.openxmlformats.org/officeDocument/2006/relationships/image" Target="../media/image4288.png"/><Relationship Id="rId359" Type="http://schemas.openxmlformats.org/officeDocument/2006/relationships/customXml" Target="../ink/ink4900.xml"/><Relationship Id="rId358" Type="http://schemas.openxmlformats.org/officeDocument/2006/relationships/image" Target="../media/image4446.png"/><Relationship Id="rId357" Type="http://schemas.openxmlformats.org/officeDocument/2006/relationships/customXml" Target="../ink/ink4899.xml"/><Relationship Id="rId356" Type="http://schemas.openxmlformats.org/officeDocument/2006/relationships/image" Target="../media/image4445.png"/><Relationship Id="rId355" Type="http://schemas.openxmlformats.org/officeDocument/2006/relationships/customXml" Target="../ink/ink4898.xml"/><Relationship Id="rId354" Type="http://schemas.openxmlformats.org/officeDocument/2006/relationships/image" Target="../media/image4444.png"/><Relationship Id="rId353" Type="http://schemas.openxmlformats.org/officeDocument/2006/relationships/customXml" Target="../ink/ink4897.xml"/><Relationship Id="rId352" Type="http://schemas.openxmlformats.org/officeDocument/2006/relationships/image" Target="../media/image4443.png"/><Relationship Id="rId351" Type="http://schemas.openxmlformats.org/officeDocument/2006/relationships/customXml" Target="../ink/ink4896.xml"/><Relationship Id="rId350" Type="http://schemas.openxmlformats.org/officeDocument/2006/relationships/image" Target="../media/image4442.png"/><Relationship Id="rId35" Type="http://schemas.openxmlformats.org/officeDocument/2006/relationships/customXml" Target="../ink/ink4735.xml"/><Relationship Id="rId349" Type="http://schemas.openxmlformats.org/officeDocument/2006/relationships/customXml" Target="../ink/ink4895.xml"/><Relationship Id="rId348" Type="http://schemas.openxmlformats.org/officeDocument/2006/relationships/image" Target="../media/image4441.png"/><Relationship Id="rId347" Type="http://schemas.openxmlformats.org/officeDocument/2006/relationships/customXml" Target="../ink/ink4894.xml"/><Relationship Id="rId346" Type="http://schemas.openxmlformats.org/officeDocument/2006/relationships/image" Target="../media/image4440.png"/><Relationship Id="rId345" Type="http://schemas.openxmlformats.org/officeDocument/2006/relationships/customXml" Target="../ink/ink4893.xml"/><Relationship Id="rId344" Type="http://schemas.openxmlformats.org/officeDocument/2006/relationships/image" Target="../media/image4439.png"/><Relationship Id="rId343" Type="http://schemas.openxmlformats.org/officeDocument/2006/relationships/customXml" Target="../ink/ink4892.xml"/><Relationship Id="rId342" Type="http://schemas.openxmlformats.org/officeDocument/2006/relationships/image" Target="../media/image4438.png"/><Relationship Id="rId341" Type="http://schemas.openxmlformats.org/officeDocument/2006/relationships/customXml" Target="../ink/ink4891.xml"/><Relationship Id="rId340" Type="http://schemas.openxmlformats.org/officeDocument/2006/relationships/image" Target="../media/image4437.png"/><Relationship Id="rId34" Type="http://schemas.openxmlformats.org/officeDocument/2006/relationships/image" Target="../media/image4287.png"/><Relationship Id="rId339" Type="http://schemas.openxmlformats.org/officeDocument/2006/relationships/customXml" Target="../ink/ink4890.xml"/><Relationship Id="rId338" Type="http://schemas.openxmlformats.org/officeDocument/2006/relationships/image" Target="../media/image4436.png"/><Relationship Id="rId337" Type="http://schemas.openxmlformats.org/officeDocument/2006/relationships/customXml" Target="../ink/ink4889.xml"/><Relationship Id="rId336" Type="http://schemas.openxmlformats.org/officeDocument/2006/relationships/image" Target="../media/image4435.png"/><Relationship Id="rId335" Type="http://schemas.openxmlformats.org/officeDocument/2006/relationships/customXml" Target="../ink/ink4888.xml"/><Relationship Id="rId334" Type="http://schemas.openxmlformats.org/officeDocument/2006/relationships/image" Target="../media/image4434.png"/><Relationship Id="rId333" Type="http://schemas.openxmlformats.org/officeDocument/2006/relationships/customXml" Target="../ink/ink4887.xml"/><Relationship Id="rId332" Type="http://schemas.openxmlformats.org/officeDocument/2006/relationships/image" Target="../media/image4433.png"/><Relationship Id="rId331" Type="http://schemas.openxmlformats.org/officeDocument/2006/relationships/customXml" Target="../ink/ink4886.xml"/><Relationship Id="rId330" Type="http://schemas.openxmlformats.org/officeDocument/2006/relationships/image" Target="../media/image4432.png"/><Relationship Id="rId33" Type="http://schemas.openxmlformats.org/officeDocument/2006/relationships/customXml" Target="../ink/ink4734.xml"/><Relationship Id="rId329" Type="http://schemas.openxmlformats.org/officeDocument/2006/relationships/customXml" Target="../ink/ink4885.xml"/><Relationship Id="rId328" Type="http://schemas.openxmlformats.org/officeDocument/2006/relationships/image" Target="../media/image4431.png"/><Relationship Id="rId327" Type="http://schemas.openxmlformats.org/officeDocument/2006/relationships/customXml" Target="../ink/ink4884.xml"/><Relationship Id="rId326" Type="http://schemas.openxmlformats.org/officeDocument/2006/relationships/image" Target="../media/image4430.png"/><Relationship Id="rId325" Type="http://schemas.openxmlformats.org/officeDocument/2006/relationships/customXml" Target="../ink/ink4883.xml"/><Relationship Id="rId324" Type="http://schemas.openxmlformats.org/officeDocument/2006/relationships/image" Target="../media/image4429.png"/><Relationship Id="rId323" Type="http://schemas.openxmlformats.org/officeDocument/2006/relationships/customXml" Target="../ink/ink4882.xml"/><Relationship Id="rId322" Type="http://schemas.openxmlformats.org/officeDocument/2006/relationships/image" Target="../media/image4428.png"/><Relationship Id="rId321" Type="http://schemas.openxmlformats.org/officeDocument/2006/relationships/customXml" Target="../ink/ink4881.xml"/><Relationship Id="rId320" Type="http://schemas.openxmlformats.org/officeDocument/2006/relationships/image" Target="../media/image4427.png"/><Relationship Id="rId32" Type="http://schemas.openxmlformats.org/officeDocument/2006/relationships/image" Target="../media/image18.png"/><Relationship Id="rId319" Type="http://schemas.openxmlformats.org/officeDocument/2006/relationships/customXml" Target="../ink/ink4880.xml"/><Relationship Id="rId318" Type="http://schemas.openxmlformats.org/officeDocument/2006/relationships/image" Target="../media/image4426.png"/><Relationship Id="rId317" Type="http://schemas.openxmlformats.org/officeDocument/2006/relationships/customXml" Target="../ink/ink4879.xml"/><Relationship Id="rId316" Type="http://schemas.openxmlformats.org/officeDocument/2006/relationships/image" Target="../media/image4425.png"/><Relationship Id="rId315" Type="http://schemas.openxmlformats.org/officeDocument/2006/relationships/customXml" Target="../ink/ink4878.xml"/><Relationship Id="rId314" Type="http://schemas.openxmlformats.org/officeDocument/2006/relationships/image" Target="../media/image4424.png"/><Relationship Id="rId313" Type="http://schemas.openxmlformats.org/officeDocument/2006/relationships/customXml" Target="../ink/ink4877.xml"/><Relationship Id="rId312" Type="http://schemas.openxmlformats.org/officeDocument/2006/relationships/image" Target="../media/image4423.png"/><Relationship Id="rId311" Type="http://schemas.openxmlformats.org/officeDocument/2006/relationships/customXml" Target="../ink/ink4876.xml"/><Relationship Id="rId310" Type="http://schemas.openxmlformats.org/officeDocument/2006/relationships/image" Target="../media/image4422.png"/><Relationship Id="rId31" Type="http://schemas.openxmlformats.org/officeDocument/2006/relationships/customXml" Target="../ink/ink4733.xml"/><Relationship Id="rId309" Type="http://schemas.openxmlformats.org/officeDocument/2006/relationships/customXml" Target="../ink/ink4875.xml"/><Relationship Id="rId308" Type="http://schemas.openxmlformats.org/officeDocument/2006/relationships/image" Target="../media/image4421.png"/><Relationship Id="rId307" Type="http://schemas.openxmlformats.org/officeDocument/2006/relationships/customXml" Target="../ink/ink4874.xml"/><Relationship Id="rId306" Type="http://schemas.openxmlformats.org/officeDocument/2006/relationships/image" Target="../media/image4420.png"/><Relationship Id="rId305" Type="http://schemas.openxmlformats.org/officeDocument/2006/relationships/customXml" Target="../ink/ink4873.xml"/><Relationship Id="rId304" Type="http://schemas.openxmlformats.org/officeDocument/2006/relationships/image" Target="../media/image4419.png"/><Relationship Id="rId303" Type="http://schemas.openxmlformats.org/officeDocument/2006/relationships/customXml" Target="../ink/ink4872.xml"/><Relationship Id="rId302" Type="http://schemas.openxmlformats.org/officeDocument/2006/relationships/image" Target="../media/image4418.png"/><Relationship Id="rId301" Type="http://schemas.openxmlformats.org/officeDocument/2006/relationships/customXml" Target="../ink/ink4871.xml"/><Relationship Id="rId300" Type="http://schemas.openxmlformats.org/officeDocument/2006/relationships/image" Target="../media/image4417.png"/><Relationship Id="rId30" Type="http://schemas.openxmlformats.org/officeDocument/2006/relationships/image" Target="../media/image4286.png"/><Relationship Id="rId3" Type="http://schemas.openxmlformats.org/officeDocument/2006/relationships/customXml" Target="../ink/ink4719.xml"/><Relationship Id="rId299" Type="http://schemas.openxmlformats.org/officeDocument/2006/relationships/customXml" Target="../ink/ink4870.xml"/><Relationship Id="rId298" Type="http://schemas.openxmlformats.org/officeDocument/2006/relationships/image" Target="../media/image4416.png"/><Relationship Id="rId297" Type="http://schemas.openxmlformats.org/officeDocument/2006/relationships/customXml" Target="../ink/ink4869.xml"/><Relationship Id="rId296" Type="http://schemas.openxmlformats.org/officeDocument/2006/relationships/image" Target="../media/image4415.png"/><Relationship Id="rId295" Type="http://schemas.openxmlformats.org/officeDocument/2006/relationships/customXml" Target="../ink/ink4868.xml"/><Relationship Id="rId294" Type="http://schemas.openxmlformats.org/officeDocument/2006/relationships/image" Target="../media/image4414.png"/><Relationship Id="rId293" Type="http://schemas.openxmlformats.org/officeDocument/2006/relationships/customXml" Target="../ink/ink4867.xml"/><Relationship Id="rId292" Type="http://schemas.openxmlformats.org/officeDocument/2006/relationships/image" Target="../media/image4413.png"/><Relationship Id="rId291" Type="http://schemas.openxmlformats.org/officeDocument/2006/relationships/customXml" Target="../ink/ink4866.xml"/><Relationship Id="rId290" Type="http://schemas.openxmlformats.org/officeDocument/2006/relationships/image" Target="../media/image4412.png"/><Relationship Id="rId29" Type="http://schemas.openxmlformats.org/officeDocument/2006/relationships/customXml" Target="../ink/ink4732.xml"/><Relationship Id="rId289" Type="http://schemas.openxmlformats.org/officeDocument/2006/relationships/customXml" Target="../ink/ink4865.xml"/><Relationship Id="rId288" Type="http://schemas.openxmlformats.org/officeDocument/2006/relationships/image" Target="../media/image4411.png"/><Relationship Id="rId287" Type="http://schemas.openxmlformats.org/officeDocument/2006/relationships/customXml" Target="../ink/ink4864.xml"/><Relationship Id="rId286" Type="http://schemas.openxmlformats.org/officeDocument/2006/relationships/image" Target="../media/image4410.png"/><Relationship Id="rId285" Type="http://schemas.openxmlformats.org/officeDocument/2006/relationships/customXml" Target="../ink/ink4863.xml"/><Relationship Id="rId284" Type="http://schemas.openxmlformats.org/officeDocument/2006/relationships/image" Target="../media/image4409.png"/><Relationship Id="rId283" Type="http://schemas.openxmlformats.org/officeDocument/2006/relationships/customXml" Target="../ink/ink4862.xml"/><Relationship Id="rId282" Type="http://schemas.openxmlformats.org/officeDocument/2006/relationships/customXml" Target="../ink/ink4861.xml"/><Relationship Id="rId281" Type="http://schemas.openxmlformats.org/officeDocument/2006/relationships/image" Target="../media/image4408.png"/><Relationship Id="rId280" Type="http://schemas.openxmlformats.org/officeDocument/2006/relationships/customXml" Target="../ink/ink4860.xml"/><Relationship Id="rId28" Type="http://schemas.openxmlformats.org/officeDocument/2006/relationships/image" Target="../media/image4285.png"/><Relationship Id="rId279" Type="http://schemas.openxmlformats.org/officeDocument/2006/relationships/image" Target="../media/image4407.png"/><Relationship Id="rId278" Type="http://schemas.openxmlformats.org/officeDocument/2006/relationships/customXml" Target="../ink/ink4859.xml"/><Relationship Id="rId277" Type="http://schemas.openxmlformats.org/officeDocument/2006/relationships/image" Target="../media/image4406.png"/><Relationship Id="rId276" Type="http://schemas.openxmlformats.org/officeDocument/2006/relationships/customXml" Target="../ink/ink4858.xml"/><Relationship Id="rId275" Type="http://schemas.openxmlformats.org/officeDocument/2006/relationships/image" Target="../media/image4405.png"/><Relationship Id="rId274" Type="http://schemas.openxmlformats.org/officeDocument/2006/relationships/customXml" Target="../ink/ink4857.xml"/><Relationship Id="rId273" Type="http://schemas.openxmlformats.org/officeDocument/2006/relationships/image" Target="../media/image4404.png"/><Relationship Id="rId272" Type="http://schemas.openxmlformats.org/officeDocument/2006/relationships/customXml" Target="../ink/ink4856.xml"/><Relationship Id="rId271" Type="http://schemas.openxmlformats.org/officeDocument/2006/relationships/image" Target="../media/image4403.png"/><Relationship Id="rId270" Type="http://schemas.openxmlformats.org/officeDocument/2006/relationships/customXml" Target="../ink/ink4855.xml"/><Relationship Id="rId27" Type="http://schemas.openxmlformats.org/officeDocument/2006/relationships/customXml" Target="../ink/ink4731.xml"/><Relationship Id="rId269" Type="http://schemas.openxmlformats.org/officeDocument/2006/relationships/image" Target="../media/image4402.png"/><Relationship Id="rId268" Type="http://schemas.openxmlformats.org/officeDocument/2006/relationships/customXml" Target="../ink/ink4854.xml"/><Relationship Id="rId267" Type="http://schemas.openxmlformats.org/officeDocument/2006/relationships/image" Target="../media/image4401.png"/><Relationship Id="rId266" Type="http://schemas.openxmlformats.org/officeDocument/2006/relationships/customXml" Target="../ink/ink4853.xml"/><Relationship Id="rId265" Type="http://schemas.openxmlformats.org/officeDocument/2006/relationships/image" Target="../media/image4400.png"/><Relationship Id="rId264" Type="http://schemas.openxmlformats.org/officeDocument/2006/relationships/customXml" Target="../ink/ink4852.xml"/><Relationship Id="rId263" Type="http://schemas.openxmlformats.org/officeDocument/2006/relationships/image" Target="../media/image4399.png"/><Relationship Id="rId262" Type="http://schemas.openxmlformats.org/officeDocument/2006/relationships/customXml" Target="../ink/ink4851.xml"/><Relationship Id="rId261" Type="http://schemas.openxmlformats.org/officeDocument/2006/relationships/image" Target="../media/image4398.png"/><Relationship Id="rId260" Type="http://schemas.openxmlformats.org/officeDocument/2006/relationships/customXml" Target="../ink/ink4850.xml"/><Relationship Id="rId26" Type="http://schemas.openxmlformats.org/officeDocument/2006/relationships/image" Target="../media/image4284.png"/><Relationship Id="rId259" Type="http://schemas.openxmlformats.org/officeDocument/2006/relationships/image" Target="../media/image4397.png"/><Relationship Id="rId258" Type="http://schemas.openxmlformats.org/officeDocument/2006/relationships/customXml" Target="../ink/ink4849.xml"/><Relationship Id="rId257" Type="http://schemas.openxmlformats.org/officeDocument/2006/relationships/image" Target="../media/image4396.png"/><Relationship Id="rId256" Type="http://schemas.openxmlformats.org/officeDocument/2006/relationships/customXml" Target="../ink/ink4848.xml"/><Relationship Id="rId255" Type="http://schemas.openxmlformats.org/officeDocument/2006/relationships/image" Target="../media/image4395.png"/><Relationship Id="rId254" Type="http://schemas.openxmlformats.org/officeDocument/2006/relationships/customXml" Target="../ink/ink4847.xml"/><Relationship Id="rId253" Type="http://schemas.openxmlformats.org/officeDocument/2006/relationships/image" Target="../media/image4394.png"/><Relationship Id="rId252" Type="http://schemas.openxmlformats.org/officeDocument/2006/relationships/customXml" Target="../ink/ink4846.xml"/><Relationship Id="rId251" Type="http://schemas.openxmlformats.org/officeDocument/2006/relationships/image" Target="../media/image4393.png"/><Relationship Id="rId250" Type="http://schemas.openxmlformats.org/officeDocument/2006/relationships/customXml" Target="../ink/ink4845.xml"/><Relationship Id="rId25" Type="http://schemas.openxmlformats.org/officeDocument/2006/relationships/customXml" Target="../ink/ink4730.xml"/><Relationship Id="rId249" Type="http://schemas.openxmlformats.org/officeDocument/2006/relationships/image" Target="../media/image4392.png"/><Relationship Id="rId248" Type="http://schemas.openxmlformats.org/officeDocument/2006/relationships/customXml" Target="../ink/ink4844.xml"/><Relationship Id="rId247" Type="http://schemas.openxmlformats.org/officeDocument/2006/relationships/image" Target="../media/image4391.png"/><Relationship Id="rId246" Type="http://schemas.openxmlformats.org/officeDocument/2006/relationships/customXml" Target="../ink/ink4843.xml"/><Relationship Id="rId245" Type="http://schemas.openxmlformats.org/officeDocument/2006/relationships/image" Target="../media/image4390.png"/><Relationship Id="rId244" Type="http://schemas.openxmlformats.org/officeDocument/2006/relationships/customXml" Target="../ink/ink4842.xml"/><Relationship Id="rId243" Type="http://schemas.openxmlformats.org/officeDocument/2006/relationships/image" Target="../media/image4389.png"/><Relationship Id="rId242" Type="http://schemas.openxmlformats.org/officeDocument/2006/relationships/customXml" Target="../ink/ink4841.xml"/><Relationship Id="rId241" Type="http://schemas.openxmlformats.org/officeDocument/2006/relationships/image" Target="../media/image4388.png"/><Relationship Id="rId240" Type="http://schemas.openxmlformats.org/officeDocument/2006/relationships/customXml" Target="../ink/ink4840.xml"/><Relationship Id="rId24" Type="http://schemas.openxmlformats.org/officeDocument/2006/relationships/image" Target="../media/image4283.png"/><Relationship Id="rId239" Type="http://schemas.openxmlformats.org/officeDocument/2006/relationships/image" Target="../media/image4387.png"/><Relationship Id="rId238" Type="http://schemas.openxmlformats.org/officeDocument/2006/relationships/customXml" Target="../ink/ink4839.xml"/><Relationship Id="rId237" Type="http://schemas.openxmlformats.org/officeDocument/2006/relationships/image" Target="../media/image4386.png"/><Relationship Id="rId236" Type="http://schemas.openxmlformats.org/officeDocument/2006/relationships/customXml" Target="../ink/ink4838.xml"/><Relationship Id="rId235" Type="http://schemas.openxmlformats.org/officeDocument/2006/relationships/image" Target="../media/image4385.png"/><Relationship Id="rId234" Type="http://schemas.openxmlformats.org/officeDocument/2006/relationships/customXml" Target="../ink/ink4837.xml"/><Relationship Id="rId233" Type="http://schemas.openxmlformats.org/officeDocument/2006/relationships/image" Target="../media/image4384.png"/><Relationship Id="rId232" Type="http://schemas.openxmlformats.org/officeDocument/2006/relationships/customXml" Target="../ink/ink4836.xml"/><Relationship Id="rId231" Type="http://schemas.openxmlformats.org/officeDocument/2006/relationships/image" Target="../media/image4383.png"/><Relationship Id="rId230" Type="http://schemas.openxmlformats.org/officeDocument/2006/relationships/customXml" Target="../ink/ink4835.xml"/><Relationship Id="rId23" Type="http://schemas.openxmlformats.org/officeDocument/2006/relationships/customXml" Target="../ink/ink4729.xml"/><Relationship Id="rId229" Type="http://schemas.openxmlformats.org/officeDocument/2006/relationships/image" Target="../media/image4382.png"/><Relationship Id="rId228" Type="http://schemas.openxmlformats.org/officeDocument/2006/relationships/customXml" Target="../ink/ink4834.xml"/><Relationship Id="rId227" Type="http://schemas.openxmlformats.org/officeDocument/2006/relationships/image" Target="../media/image4381.png"/><Relationship Id="rId226" Type="http://schemas.openxmlformats.org/officeDocument/2006/relationships/customXml" Target="../ink/ink4833.xml"/><Relationship Id="rId225" Type="http://schemas.openxmlformats.org/officeDocument/2006/relationships/image" Target="../media/image4380.png"/><Relationship Id="rId224" Type="http://schemas.openxmlformats.org/officeDocument/2006/relationships/customXml" Target="../ink/ink4832.xml"/><Relationship Id="rId223" Type="http://schemas.openxmlformats.org/officeDocument/2006/relationships/image" Target="../media/image4379.png"/><Relationship Id="rId222" Type="http://schemas.openxmlformats.org/officeDocument/2006/relationships/customXml" Target="../ink/ink4831.xml"/><Relationship Id="rId221" Type="http://schemas.openxmlformats.org/officeDocument/2006/relationships/image" Target="../media/image4378.png"/><Relationship Id="rId220" Type="http://schemas.openxmlformats.org/officeDocument/2006/relationships/customXml" Target="../ink/ink4830.xml"/><Relationship Id="rId22" Type="http://schemas.openxmlformats.org/officeDocument/2006/relationships/image" Target="../media/image4282.png"/><Relationship Id="rId219" Type="http://schemas.openxmlformats.org/officeDocument/2006/relationships/customXml" Target="../ink/ink4829.xml"/><Relationship Id="rId218" Type="http://schemas.openxmlformats.org/officeDocument/2006/relationships/image" Target="../media/image4377.png"/><Relationship Id="rId217" Type="http://schemas.openxmlformats.org/officeDocument/2006/relationships/customXml" Target="../ink/ink4828.xml"/><Relationship Id="rId216" Type="http://schemas.openxmlformats.org/officeDocument/2006/relationships/image" Target="../media/image4376.png"/><Relationship Id="rId215" Type="http://schemas.openxmlformats.org/officeDocument/2006/relationships/customXml" Target="../ink/ink4827.xml"/><Relationship Id="rId214" Type="http://schemas.openxmlformats.org/officeDocument/2006/relationships/image" Target="../media/image4375.png"/><Relationship Id="rId213" Type="http://schemas.openxmlformats.org/officeDocument/2006/relationships/customXml" Target="../ink/ink4826.xml"/><Relationship Id="rId212" Type="http://schemas.openxmlformats.org/officeDocument/2006/relationships/image" Target="../media/image4374.png"/><Relationship Id="rId211" Type="http://schemas.openxmlformats.org/officeDocument/2006/relationships/customXml" Target="../ink/ink4825.xml"/><Relationship Id="rId210" Type="http://schemas.openxmlformats.org/officeDocument/2006/relationships/image" Target="../media/image4373.png"/><Relationship Id="rId21" Type="http://schemas.openxmlformats.org/officeDocument/2006/relationships/customXml" Target="../ink/ink4728.xml"/><Relationship Id="rId209" Type="http://schemas.openxmlformats.org/officeDocument/2006/relationships/customXml" Target="../ink/ink4824.xml"/><Relationship Id="rId208" Type="http://schemas.openxmlformats.org/officeDocument/2006/relationships/image" Target="../media/image4372.png"/><Relationship Id="rId207" Type="http://schemas.openxmlformats.org/officeDocument/2006/relationships/customXml" Target="../ink/ink4823.xml"/><Relationship Id="rId206" Type="http://schemas.openxmlformats.org/officeDocument/2006/relationships/image" Target="../media/image4371.png"/><Relationship Id="rId205" Type="http://schemas.openxmlformats.org/officeDocument/2006/relationships/customXml" Target="../ink/ink4822.xml"/><Relationship Id="rId204" Type="http://schemas.openxmlformats.org/officeDocument/2006/relationships/image" Target="../media/image4370.png"/><Relationship Id="rId203" Type="http://schemas.openxmlformats.org/officeDocument/2006/relationships/customXml" Target="../ink/ink4821.xml"/><Relationship Id="rId202" Type="http://schemas.openxmlformats.org/officeDocument/2006/relationships/image" Target="../media/image4369.png"/><Relationship Id="rId201" Type="http://schemas.openxmlformats.org/officeDocument/2006/relationships/customXml" Target="../ink/ink4820.xml"/><Relationship Id="rId200" Type="http://schemas.openxmlformats.org/officeDocument/2006/relationships/image" Target="../media/image4368.png"/><Relationship Id="rId20" Type="http://schemas.openxmlformats.org/officeDocument/2006/relationships/image" Target="../media/image4281.png"/><Relationship Id="rId2" Type="http://schemas.openxmlformats.org/officeDocument/2006/relationships/image" Target="../media/image4272.png"/><Relationship Id="rId199" Type="http://schemas.openxmlformats.org/officeDocument/2006/relationships/customXml" Target="../ink/ink4819.xml"/><Relationship Id="rId198" Type="http://schemas.openxmlformats.org/officeDocument/2006/relationships/image" Target="../media/image4367.png"/><Relationship Id="rId197" Type="http://schemas.openxmlformats.org/officeDocument/2006/relationships/customXml" Target="../ink/ink4818.xml"/><Relationship Id="rId196" Type="http://schemas.openxmlformats.org/officeDocument/2006/relationships/image" Target="../media/image4366.png"/><Relationship Id="rId195" Type="http://schemas.openxmlformats.org/officeDocument/2006/relationships/customXml" Target="../ink/ink4817.xml"/><Relationship Id="rId194" Type="http://schemas.openxmlformats.org/officeDocument/2006/relationships/image" Target="../media/image4365.png"/><Relationship Id="rId193" Type="http://schemas.openxmlformats.org/officeDocument/2006/relationships/customXml" Target="../ink/ink4816.xml"/><Relationship Id="rId192" Type="http://schemas.openxmlformats.org/officeDocument/2006/relationships/image" Target="../media/image4364.png"/><Relationship Id="rId191" Type="http://schemas.openxmlformats.org/officeDocument/2006/relationships/customXml" Target="../ink/ink4815.xml"/><Relationship Id="rId190" Type="http://schemas.openxmlformats.org/officeDocument/2006/relationships/image" Target="../media/image4363.png"/><Relationship Id="rId19" Type="http://schemas.openxmlformats.org/officeDocument/2006/relationships/customXml" Target="../ink/ink4727.xml"/><Relationship Id="rId189" Type="http://schemas.openxmlformats.org/officeDocument/2006/relationships/customXml" Target="../ink/ink4814.xml"/><Relationship Id="rId188" Type="http://schemas.openxmlformats.org/officeDocument/2006/relationships/image" Target="../media/image4362.png"/><Relationship Id="rId187" Type="http://schemas.openxmlformats.org/officeDocument/2006/relationships/customXml" Target="../ink/ink4813.xml"/><Relationship Id="rId186" Type="http://schemas.openxmlformats.org/officeDocument/2006/relationships/image" Target="../media/image4361.png"/><Relationship Id="rId185" Type="http://schemas.openxmlformats.org/officeDocument/2006/relationships/customXml" Target="../ink/ink4812.xml"/><Relationship Id="rId184" Type="http://schemas.openxmlformats.org/officeDocument/2006/relationships/image" Target="../media/image4360.png"/><Relationship Id="rId183" Type="http://schemas.openxmlformats.org/officeDocument/2006/relationships/customXml" Target="../ink/ink4811.xml"/><Relationship Id="rId182" Type="http://schemas.openxmlformats.org/officeDocument/2006/relationships/image" Target="../media/image4359.png"/><Relationship Id="rId181" Type="http://schemas.openxmlformats.org/officeDocument/2006/relationships/customXml" Target="../ink/ink4810.xml"/><Relationship Id="rId180" Type="http://schemas.openxmlformats.org/officeDocument/2006/relationships/image" Target="../media/image4358.png"/><Relationship Id="rId18" Type="http://schemas.openxmlformats.org/officeDocument/2006/relationships/image" Target="../media/image4280.png"/><Relationship Id="rId179" Type="http://schemas.openxmlformats.org/officeDocument/2006/relationships/customXml" Target="../ink/ink4809.xml"/><Relationship Id="rId178" Type="http://schemas.openxmlformats.org/officeDocument/2006/relationships/image" Target="../media/image4357.png"/><Relationship Id="rId177" Type="http://schemas.openxmlformats.org/officeDocument/2006/relationships/customXml" Target="../ink/ink4808.xml"/><Relationship Id="rId176" Type="http://schemas.openxmlformats.org/officeDocument/2006/relationships/image" Target="../media/image4356.png"/><Relationship Id="rId175" Type="http://schemas.openxmlformats.org/officeDocument/2006/relationships/customXml" Target="../ink/ink4807.xml"/><Relationship Id="rId174" Type="http://schemas.openxmlformats.org/officeDocument/2006/relationships/image" Target="../media/image4355.png"/><Relationship Id="rId173" Type="http://schemas.openxmlformats.org/officeDocument/2006/relationships/customXml" Target="../ink/ink4806.xml"/><Relationship Id="rId172" Type="http://schemas.openxmlformats.org/officeDocument/2006/relationships/image" Target="../media/image4354.png"/><Relationship Id="rId171" Type="http://schemas.openxmlformats.org/officeDocument/2006/relationships/customXml" Target="../ink/ink4805.xml"/><Relationship Id="rId170" Type="http://schemas.openxmlformats.org/officeDocument/2006/relationships/image" Target="../media/image4353.png"/><Relationship Id="rId17" Type="http://schemas.openxmlformats.org/officeDocument/2006/relationships/customXml" Target="../ink/ink4726.xml"/><Relationship Id="rId169" Type="http://schemas.openxmlformats.org/officeDocument/2006/relationships/customXml" Target="../ink/ink4804.xml"/><Relationship Id="rId168" Type="http://schemas.openxmlformats.org/officeDocument/2006/relationships/image" Target="../media/image4352.png"/><Relationship Id="rId167" Type="http://schemas.openxmlformats.org/officeDocument/2006/relationships/customXml" Target="../ink/ink4803.xml"/><Relationship Id="rId166" Type="http://schemas.openxmlformats.org/officeDocument/2006/relationships/image" Target="../media/image4351.png"/><Relationship Id="rId165" Type="http://schemas.openxmlformats.org/officeDocument/2006/relationships/customXml" Target="../ink/ink4802.xml"/><Relationship Id="rId164" Type="http://schemas.openxmlformats.org/officeDocument/2006/relationships/image" Target="../media/image4350.png"/><Relationship Id="rId163" Type="http://schemas.openxmlformats.org/officeDocument/2006/relationships/customXml" Target="../ink/ink4801.xml"/><Relationship Id="rId162" Type="http://schemas.openxmlformats.org/officeDocument/2006/relationships/image" Target="../media/image4349.png"/><Relationship Id="rId161" Type="http://schemas.openxmlformats.org/officeDocument/2006/relationships/customXml" Target="../ink/ink4800.xml"/><Relationship Id="rId160" Type="http://schemas.openxmlformats.org/officeDocument/2006/relationships/customXml" Target="../ink/ink4799.xml"/><Relationship Id="rId16" Type="http://schemas.openxmlformats.org/officeDocument/2006/relationships/image" Target="../media/image4279.png"/><Relationship Id="rId159" Type="http://schemas.openxmlformats.org/officeDocument/2006/relationships/image" Target="../media/image4348.png"/><Relationship Id="rId158" Type="http://schemas.openxmlformats.org/officeDocument/2006/relationships/customXml" Target="../ink/ink4798.xml"/><Relationship Id="rId157" Type="http://schemas.openxmlformats.org/officeDocument/2006/relationships/image" Target="../media/image4347.png"/><Relationship Id="rId156" Type="http://schemas.openxmlformats.org/officeDocument/2006/relationships/customXml" Target="../ink/ink4797.xml"/><Relationship Id="rId155" Type="http://schemas.openxmlformats.org/officeDocument/2006/relationships/image" Target="../media/image4346.png"/><Relationship Id="rId154" Type="http://schemas.openxmlformats.org/officeDocument/2006/relationships/customXml" Target="../ink/ink4796.xml"/><Relationship Id="rId153" Type="http://schemas.openxmlformats.org/officeDocument/2006/relationships/image" Target="../media/image4345.png"/><Relationship Id="rId152" Type="http://schemas.openxmlformats.org/officeDocument/2006/relationships/customXml" Target="../ink/ink4795.xml"/><Relationship Id="rId151" Type="http://schemas.openxmlformats.org/officeDocument/2006/relationships/image" Target="../media/image4344.png"/><Relationship Id="rId150" Type="http://schemas.openxmlformats.org/officeDocument/2006/relationships/customXml" Target="../ink/ink4794.xml"/><Relationship Id="rId15" Type="http://schemas.openxmlformats.org/officeDocument/2006/relationships/customXml" Target="../ink/ink4725.xml"/><Relationship Id="rId149" Type="http://schemas.openxmlformats.org/officeDocument/2006/relationships/customXml" Target="../ink/ink4793.xml"/><Relationship Id="rId148" Type="http://schemas.openxmlformats.org/officeDocument/2006/relationships/image" Target="../media/image4343.png"/><Relationship Id="rId147" Type="http://schemas.openxmlformats.org/officeDocument/2006/relationships/customXml" Target="../ink/ink4792.xml"/><Relationship Id="rId146" Type="http://schemas.openxmlformats.org/officeDocument/2006/relationships/image" Target="../media/image4342.png"/><Relationship Id="rId145" Type="http://schemas.openxmlformats.org/officeDocument/2006/relationships/customXml" Target="../ink/ink4791.xml"/><Relationship Id="rId144" Type="http://schemas.openxmlformats.org/officeDocument/2006/relationships/image" Target="../media/image4341.png"/><Relationship Id="rId143" Type="http://schemas.openxmlformats.org/officeDocument/2006/relationships/customXml" Target="../ink/ink4790.xml"/><Relationship Id="rId142" Type="http://schemas.openxmlformats.org/officeDocument/2006/relationships/image" Target="../media/image4340.png"/><Relationship Id="rId141" Type="http://schemas.openxmlformats.org/officeDocument/2006/relationships/customXml" Target="../ink/ink4789.xml"/><Relationship Id="rId140" Type="http://schemas.openxmlformats.org/officeDocument/2006/relationships/image" Target="../media/image4339.png"/><Relationship Id="rId14" Type="http://schemas.openxmlformats.org/officeDocument/2006/relationships/image" Target="../media/image4278.png"/><Relationship Id="rId139" Type="http://schemas.openxmlformats.org/officeDocument/2006/relationships/customXml" Target="../ink/ink4788.xml"/><Relationship Id="rId138" Type="http://schemas.openxmlformats.org/officeDocument/2006/relationships/image" Target="../media/image4338.png"/><Relationship Id="rId137" Type="http://schemas.openxmlformats.org/officeDocument/2006/relationships/customXml" Target="../ink/ink4787.xml"/><Relationship Id="rId136" Type="http://schemas.openxmlformats.org/officeDocument/2006/relationships/image" Target="../media/image4337.png"/><Relationship Id="rId135" Type="http://schemas.openxmlformats.org/officeDocument/2006/relationships/customXml" Target="../ink/ink4786.xml"/><Relationship Id="rId134" Type="http://schemas.openxmlformats.org/officeDocument/2006/relationships/image" Target="../media/image4336.png"/><Relationship Id="rId133" Type="http://schemas.openxmlformats.org/officeDocument/2006/relationships/customXml" Target="../ink/ink4785.xml"/><Relationship Id="rId132" Type="http://schemas.openxmlformats.org/officeDocument/2006/relationships/image" Target="../media/image4335.png"/><Relationship Id="rId131" Type="http://schemas.openxmlformats.org/officeDocument/2006/relationships/customXml" Target="../ink/ink4784.xml"/><Relationship Id="rId130" Type="http://schemas.openxmlformats.org/officeDocument/2006/relationships/image" Target="../media/image4334.png"/><Relationship Id="rId13" Type="http://schemas.openxmlformats.org/officeDocument/2006/relationships/customXml" Target="../ink/ink4724.xml"/><Relationship Id="rId129" Type="http://schemas.openxmlformats.org/officeDocument/2006/relationships/customXml" Target="../ink/ink4783.xml"/><Relationship Id="rId128" Type="http://schemas.openxmlformats.org/officeDocument/2006/relationships/image" Target="../media/image4333.png"/><Relationship Id="rId127" Type="http://schemas.openxmlformats.org/officeDocument/2006/relationships/customXml" Target="../ink/ink4782.xml"/><Relationship Id="rId126" Type="http://schemas.openxmlformats.org/officeDocument/2006/relationships/image" Target="../media/image4332.png"/><Relationship Id="rId125" Type="http://schemas.openxmlformats.org/officeDocument/2006/relationships/customXml" Target="../ink/ink4781.xml"/><Relationship Id="rId124" Type="http://schemas.openxmlformats.org/officeDocument/2006/relationships/image" Target="../media/image4331.png"/><Relationship Id="rId123" Type="http://schemas.openxmlformats.org/officeDocument/2006/relationships/customXml" Target="../ink/ink4780.xml"/><Relationship Id="rId122" Type="http://schemas.openxmlformats.org/officeDocument/2006/relationships/image" Target="../media/image4330.png"/><Relationship Id="rId121" Type="http://schemas.openxmlformats.org/officeDocument/2006/relationships/customXml" Target="../ink/ink4779.xml"/><Relationship Id="rId120" Type="http://schemas.openxmlformats.org/officeDocument/2006/relationships/customXml" Target="../ink/ink4778.xml"/><Relationship Id="rId12" Type="http://schemas.openxmlformats.org/officeDocument/2006/relationships/image" Target="../media/image4277.png"/><Relationship Id="rId119" Type="http://schemas.openxmlformats.org/officeDocument/2006/relationships/image" Target="../media/image4329.png"/><Relationship Id="rId118" Type="http://schemas.openxmlformats.org/officeDocument/2006/relationships/customXml" Target="../ink/ink4777.xml"/><Relationship Id="rId117" Type="http://schemas.openxmlformats.org/officeDocument/2006/relationships/image" Target="../media/image4328.png"/><Relationship Id="rId116" Type="http://schemas.openxmlformats.org/officeDocument/2006/relationships/customXml" Target="../ink/ink4776.xml"/><Relationship Id="rId115" Type="http://schemas.openxmlformats.org/officeDocument/2006/relationships/image" Target="../media/image4327.png"/><Relationship Id="rId114" Type="http://schemas.openxmlformats.org/officeDocument/2006/relationships/customXml" Target="../ink/ink4775.xml"/><Relationship Id="rId113" Type="http://schemas.openxmlformats.org/officeDocument/2006/relationships/image" Target="../media/image4326.png"/><Relationship Id="rId112" Type="http://schemas.openxmlformats.org/officeDocument/2006/relationships/customXml" Target="../ink/ink4774.xml"/><Relationship Id="rId111" Type="http://schemas.openxmlformats.org/officeDocument/2006/relationships/image" Target="../media/image4325.png"/><Relationship Id="rId110" Type="http://schemas.openxmlformats.org/officeDocument/2006/relationships/customXml" Target="../ink/ink4773.xml"/><Relationship Id="rId11" Type="http://schemas.openxmlformats.org/officeDocument/2006/relationships/customXml" Target="../ink/ink4723.xml"/><Relationship Id="rId109" Type="http://schemas.openxmlformats.org/officeDocument/2006/relationships/image" Target="../media/image4324.png"/><Relationship Id="rId108" Type="http://schemas.openxmlformats.org/officeDocument/2006/relationships/customXml" Target="../ink/ink4772.xml"/><Relationship Id="rId107" Type="http://schemas.openxmlformats.org/officeDocument/2006/relationships/image" Target="../media/image4323.png"/><Relationship Id="rId106" Type="http://schemas.openxmlformats.org/officeDocument/2006/relationships/customXml" Target="../ink/ink4771.xml"/><Relationship Id="rId105" Type="http://schemas.openxmlformats.org/officeDocument/2006/relationships/image" Target="../media/image4322.png"/><Relationship Id="rId104" Type="http://schemas.openxmlformats.org/officeDocument/2006/relationships/customXml" Target="../ink/ink4770.xml"/><Relationship Id="rId103" Type="http://schemas.openxmlformats.org/officeDocument/2006/relationships/image" Target="../media/image4321.png"/><Relationship Id="rId102" Type="http://schemas.openxmlformats.org/officeDocument/2006/relationships/customXml" Target="../ink/ink4769.xml"/><Relationship Id="rId101" Type="http://schemas.openxmlformats.org/officeDocument/2006/relationships/image" Target="../media/image4320.png"/><Relationship Id="rId100" Type="http://schemas.openxmlformats.org/officeDocument/2006/relationships/customXml" Target="../ink/ink4768.xml"/><Relationship Id="rId10" Type="http://schemas.openxmlformats.org/officeDocument/2006/relationships/image" Target="../media/image4276.png"/><Relationship Id="rId1" Type="http://schemas.openxmlformats.org/officeDocument/2006/relationships/customXml" Target="../ink/ink4718.xml"/></Relationships>
</file>

<file path=ppt/slides/_rels/slide5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507.png"/><Relationship Id="rId98" Type="http://schemas.openxmlformats.org/officeDocument/2006/relationships/customXml" Target="../ink/ink4962.xml"/><Relationship Id="rId97" Type="http://schemas.openxmlformats.org/officeDocument/2006/relationships/image" Target="../media/image4506.png"/><Relationship Id="rId96" Type="http://schemas.openxmlformats.org/officeDocument/2006/relationships/customXml" Target="../ink/ink4961.xml"/><Relationship Id="rId95" Type="http://schemas.openxmlformats.org/officeDocument/2006/relationships/image" Target="../media/image4505.png"/><Relationship Id="rId94" Type="http://schemas.openxmlformats.org/officeDocument/2006/relationships/customXml" Target="../ink/ink4960.xml"/><Relationship Id="rId93" Type="http://schemas.openxmlformats.org/officeDocument/2006/relationships/image" Target="../media/image4504.png"/><Relationship Id="rId92" Type="http://schemas.openxmlformats.org/officeDocument/2006/relationships/customXml" Target="../ink/ink4959.xml"/><Relationship Id="rId91" Type="http://schemas.openxmlformats.org/officeDocument/2006/relationships/image" Target="../media/image4503.png"/><Relationship Id="rId90" Type="http://schemas.openxmlformats.org/officeDocument/2006/relationships/customXml" Target="../ink/ink4958.xml"/><Relationship Id="rId9" Type="http://schemas.openxmlformats.org/officeDocument/2006/relationships/customXml" Target="../ink/ink4917.xml"/><Relationship Id="rId89" Type="http://schemas.openxmlformats.org/officeDocument/2006/relationships/image" Target="../media/image4502.png"/><Relationship Id="rId88" Type="http://schemas.openxmlformats.org/officeDocument/2006/relationships/customXml" Target="../ink/ink4957.xml"/><Relationship Id="rId87" Type="http://schemas.openxmlformats.org/officeDocument/2006/relationships/image" Target="../media/image4501.png"/><Relationship Id="rId86" Type="http://schemas.openxmlformats.org/officeDocument/2006/relationships/customXml" Target="../ink/ink4956.xml"/><Relationship Id="rId85" Type="http://schemas.openxmlformats.org/officeDocument/2006/relationships/image" Target="../media/image4500.png"/><Relationship Id="rId84" Type="http://schemas.openxmlformats.org/officeDocument/2006/relationships/customXml" Target="../ink/ink4955.xml"/><Relationship Id="rId83" Type="http://schemas.openxmlformats.org/officeDocument/2006/relationships/image" Target="../media/image4499.png"/><Relationship Id="rId82" Type="http://schemas.openxmlformats.org/officeDocument/2006/relationships/customXml" Target="../ink/ink4954.xml"/><Relationship Id="rId81" Type="http://schemas.openxmlformats.org/officeDocument/2006/relationships/image" Target="../media/image4498.png"/><Relationship Id="rId80" Type="http://schemas.openxmlformats.org/officeDocument/2006/relationships/customXml" Target="../ink/ink4953.xml"/><Relationship Id="rId8" Type="http://schemas.openxmlformats.org/officeDocument/2006/relationships/image" Target="../media/image4463.png"/><Relationship Id="rId79" Type="http://schemas.openxmlformats.org/officeDocument/2006/relationships/image" Target="../media/image4497.png"/><Relationship Id="rId78" Type="http://schemas.openxmlformats.org/officeDocument/2006/relationships/customXml" Target="../ink/ink4952.xml"/><Relationship Id="rId77" Type="http://schemas.openxmlformats.org/officeDocument/2006/relationships/image" Target="../media/image4496.png"/><Relationship Id="rId76" Type="http://schemas.openxmlformats.org/officeDocument/2006/relationships/customXml" Target="../ink/ink4951.xml"/><Relationship Id="rId75" Type="http://schemas.openxmlformats.org/officeDocument/2006/relationships/image" Target="../media/image4495.png"/><Relationship Id="rId74" Type="http://schemas.openxmlformats.org/officeDocument/2006/relationships/customXml" Target="../ink/ink4950.xml"/><Relationship Id="rId73" Type="http://schemas.openxmlformats.org/officeDocument/2006/relationships/image" Target="../media/image4494.png"/><Relationship Id="rId72" Type="http://schemas.openxmlformats.org/officeDocument/2006/relationships/customXml" Target="../ink/ink4949.xml"/><Relationship Id="rId71" Type="http://schemas.openxmlformats.org/officeDocument/2006/relationships/image" Target="../media/image4493.png"/><Relationship Id="rId70" Type="http://schemas.openxmlformats.org/officeDocument/2006/relationships/customXml" Target="../ink/ink4948.xml"/><Relationship Id="rId7" Type="http://schemas.openxmlformats.org/officeDocument/2006/relationships/customXml" Target="../ink/ink4916.xml"/><Relationship Id="rId69" Type="http://schemas.openxmlformats.org/officeDocument/2006/relationships/image" Target="../media/image4492.png"/><Relationship Id="rId68" Type="http://schemas.openxmlformats.org/officeDocument/2006/relationships/customXml" Target="../ink/ink4947.xml"/><Relationship Id="rId67" Type="http://schemas.openxmlformats.org/officeDocument/2006/relationships/image" Target="../media/image4491.png"/><Relationship Id="rId66" Type="http://schemas.openxmlformats.org/officeDocument/2006/relationships/customXml" Target="../ink/ink4946.xml"/><Relationship Id="rId65" Type="http://schemas.openxmlformats.org/officeDocument/2006/relationships/image" Target="../media/image4490.png"/><Relationship Id="rId64" Type="http://schemas.openxmlformats.org/officeDocument/2006/relationships/customXml" Target="../ink/ink4945.xml"/><Relationship Id="rId63" Type="http://schemas.openxmlformats.org/officeDocument/2006/relationships/image" Target="../media/image4489.png"/><Relationship Id="rId62" Type="http://schemas.openxmlformats.org/officeDocument/2006/relationships/customXml" Target="../ink/ink4944.xml"/><Relationship Id="rId61" Type="http://schemas.openxmlformats.org/officeDocument/2006/relationships/image" Target="../media/image4488.png"/><Relationship Id="rId60" Type="http://schemas.openxmlformats.org/officeDocument/2006/relationships/customXml" Target="../ink/ink4943.xml"/><Relationship Id="rId6" Type="http://schemas.openxmlformats.org/officeDocument/2006/relationships/image" Target="../media/image4462.png"/><Relationship Id="rId59" Type="http://schemas.openxmlformats.org/officeDocument/2006/relationships/image" Target="../media/image4487.png"/><Relationship Id="rId58" Type="http://schemas.openxmlformats.org/officeDocument/2006/relationships/customXml" Target="../ink/ink4942.xml"/><Relationship Id="rId57" Type="http://schemas.openxmlformats.org/officeDocument/2006/relationships/customXml" Target="../ink/ink4941.xml"/><Relationship Id="rId56" Type="http://schemas.openxmlformats.org/officeDocument/2006/relationships/image" Target="../media/image4486.png"/><Relationship Id="rId55" Type="http://schemas.openxmlformats.org/officeDocument/2006/relationships/customXml" Target="../ink/ink4940.xml"/><Relationship Id="rId54" Type="http://schemas.openxmlformats.org/officeDocument/2006/relationships/image" Target="../media/image2575.png"/><Relationship Id="rId53" Type="http://schemas.openxmlformats.org/officeDocument/2006/relationships/customXml" Target="../ink/ink4939.xml"/><Relationship Id="rId52" Type="http://schemas.openxmlformats.org/officeDocument/2006/relationships/image" Target="../media/image4485.png"/><Relationship Id="rId51" Type="http://schemas.openxmlformats.org/officeDocument/2006/relationships/customXml" Target="../ink/ink4938.xml"/><Relationship Id="rId50" Type="http://schemas.openxmlformats.org/officeDocument/2006/relationships/image" Target="../media/image4484.png"/><Relationship Id="rId5" Type="http://schemas.openxmlformats.org/officeDocument/2006/relationships/customXml" Target="../ink/ink4915.xml"/><Relationship Id="rId49" Type="http://schemas.openxmlformats.org/officeDocument/2006/relationships/customXml" Target="../ink/ink4937.xml"/><Relationship Id="rId48" Type="http://schemas.openxmlformats.org/officeDocument/2006/relationships/image" Target="../media/image4483.png"/><Relationship Id="rId47" Type="http://schemas.openxmlformats.org/officeDocument/2006/relationships/customXml" Target="../ink/ink4936.xml"/><Relationship Id="rId46" Type="http://schemas.openxmlformats.org/officeDocument/2006/relationships/image" Target="../media/image4482.png"/><Relationship Id="rId45" Type="http://schemas.openxmlformats.org/officeDocument/2006/relationships/customXml" Target="../ink/ink4935.xml"/><Relationship Id="rId44" Type="http://schemas.openxmlformats.org/officeDocument/2006/relationships/image" Target="../media/image4481.png"/><Relationship Id="rId43" Type="http://schemas.openxmlformats.org/officeDocument/2006/relationships/customXml" Target="../ink/ink4934.xml"/><Relationship Id="rId42" Type="http://schemas.openxmlformats.org/officeDocument/2006/relationships/image" Target="../media/image4480.png"/><Relationship Id="rId41" Type="http://schemas.openxmlformats.org/officeDocument/2006/relationships/customXml" Target="../ink/ink4933.xml"/><Relationship Id="rId40" Type="http://schemas.openxmlformats.org/officeDocument/2006/relationships/image" Target="../media/image4479.png"/><Relationship Id="rId4" Type="http://schemas.openxmlformats.org/officeDocument/2006/relationships/image" Target="../media/image4461.png"/><Relationship Id="rId39" Type="http://schemas.openxmlformats.org/officeDocument/2006/relationships/customXml" Target="../ink/ink4932.xml"/><Relationship Id="rId38" Type="http://schemas.openxmlformats.org/officeDocument/2006/relationships/image" Target="../media/image4478.png"/><Relationship Id="rId37" Type="http://schemas.openxmlformats.org/officeDocument/2006/relationships/customXml" Target="../ink/ink4931.xml"/><Relationship Id="rId36" Type="http://schemas.openxmlformats.org/officeDocument/2006/relationships/image" Target="../media/image4477.png"/><Relationship Id="rId35" Type="http://schemas.openxmlformats.org/officeDocument/2006/relationships/customXml" Target="../ink/ink4930.xml"/><Relationship Id="rId34" Type="http://schemas.openxmlformats.org/officeDocument/2006/relationships/image" Target="../media/image4476.png"/><Relationship Id="rId33" Type="http://schemas.openxmlformats.org/officeDocument/2006/relationships/customXml" Target="../ink/ink4929.xml"/><Relationship Id="rId32" Type="http://schemas.openxmlformats.org/officeDocument/2006/relationships/image" Target="../media/image4475.png"/><Relationship Id="rId31" Type="http://schemas.openxmlformats.org/officeDocument/2006/relationships/customXml" Target="../ink/ink4928.xml"/><Relationship Id="rId30" Type="http://schemas.openxmlformats.org/officeDocument/2006/relationships/image" Target="../media/image4474.png"/><Relationship Id="rId3" Type="http://schemas.openxmlformats.org/officeDocument/2006/relationships/customXml" Target="../ink/ink4914.xml"/><Relationship Id="rId29" Type="http://schemas.openxmlformats.org/officeDocument/2006/relationships/customXml" Target="../ink/ink4927.xml"/><Relationship Id="rId28" Type="http://schemas.openxmlformats.org/officeDocument/2006/relationships/image" Target="../media/image4473.png"/><Relationship Id="rId275" Type="http://schemas.openxmlformats.org/officeDocument/2006/relationships/slideLayout" Target="../slideLayouts/slideLayout2.xml"/><Relationship Id="rId274" Type="http://schemas.openxmlformats.org/officeDocument/2006/relationships/tags" Target="../tags/tag118.xml"/><Relationship Id="rId273" Type="http://schemas.openxmlformats.org/officeDocument/2006/relationships/image" Target="../media/image4592.png"/><Relationship Id="rId272" Type="http://schemas.openxmlformats.org/officeDocument/2006/relationships/customXml" Target="../ink/ink5051.xml"/><Relationship Id="rId271" Type="http://schemas.openxmlformats.org/officeDocument/2006/relationships/image" Target="../media/image4591.png"/><Relationship Id="rId270" Type="http://schemas.openxmlformats.org/officeDocument/2006/relationships/customXml" Target="../ink/ink5050.xml"/><Relationship Id="rId27" Type="http://schemas.openxmlformats.org/officeDocument/2006/relationships/customXml" Target="../ink/ink4926.xml"/><Relationship Id="rId269" Type="http://schemas.openxmlformats.org/officeDocument/2006/relationships/image" Target="../media/image4590.png"/><Relationship Id="rId268" Type="http://schemas.openxmlformats.org/officeDocument/2006/relationships/customXml" Target="../ink/ink5049.xml"/><Relationship Id="rId267" Type="http://schemas.openxmlformats.org/officeDocument/2006/relationships/image" Target="../media/image4589.png"/><Relationship Id="rId266" Type="http://schemas.openxmlformats.org/officeDocument/2006/relationships/customXml" Target="../ink/ink5048.xml"/><Relationship Id="rId265" Type="http://schemas.openxmlformats.org/officeDocument/2006/relationships/image" Target="../media/image4588.png"/><Relationship Id="rId264" Type="http://schemas.openxmlformats.org/officeDocument/2006/relationships/customXml" Target="../ink/ink5047.xml"/><Relationship Id="rId263" Type="http://schemas.openxmlformats.org/officeDocument/2006/relationships/image" Target="../media/image4587.png"/><Relationship Id="rId262" Type="http://schemas.openxmlformats.org/officeDocument/2006/relationships/customXml" Target="../ink/ink5046.xml"/><Relationship Id="rId261" Type="http://schemas.openxmlformats.org/officeDocument/2006/relationships/image" Target="../media/image4586.png"/><Relationship Id="rId260" Type="http://schemas.openxmlformats.org/officeDocument/2006/relationships/customXml" Target="../ink/ink5045.xml"/><Relationship Id="rId26" Type="http://schemas.openxmlformats.org/officeDocument/2006/relationships/image" Target="../media/image4472.png"/><Relationship Id="rId259" Type="http://schemas.openxmlformats.org/officeDocument/2006/relationships/image" Target="../media/image4585.png"/><Relationship Id="rId258" Type="http://schemas.openxmlformats.org/officeDocument/2006/relationships/customXml" Target="../ink/ink5044.xml"/><Relationship Id="rId257" Type="http://schemas.openxmlformats.org/officeDocument/2006/relationships/image" Target="../media/image4584.png"/><Relationship Id="rId256" Type="http://schemas.openxmlformats.org/officeDocument/2006/relationships/customXml" Target="../ink/ink5043.xml"/><Relationship Id="rId255" Type="http://schemas.openxmlformats.org/officeDocument/2006/relationships/image" Target="../media/image4583.png"/><Relationship Id="rId254" Type="http://schemas.openxmlformats.org/officeDocument/2006/relationships/customXml" Target="../ink/ink5042.xml"/><Relationship Id="rId253" Type="http://schemas.openxmlformats.org/officeDocument/2006/relationships/image" Target="../media/image4582.png"/><Relationship Id="rId252" Type="http://schemas.openxmlformats.org/officeDocument/2006/relationships/customXml" Target="../ink/ink5041.xml"/><Relationship Id="rId251" Type="http://schemas.openxmlformats.org/officeDocument/2006/relationships/image" Target="../media/image4581.png"/><Relationship Id="rId250" Type="http://schemas.openxmlformats.org/officeDocument/2006/relationships/customXml" Target="../ink/ink5040.xml"/><Relationship Id="rId25" Type="http://schemas.openxmlformats.org/officeDocument/2006/relationships/customXml" Target="../ink/ink4925.xml"/><Relationship Id="rId249" Type="http://schemas.openxmlformats.org/officeDocument/2006/relationships/image" Target="../media/image4580.png"/><Relationship Id="rId248" Type="http://schemas.openxmlformats.org/officeDocument/2006/relationships/customXml" Target="../ink/ink5039.xml"/><Relationship Id="rId247" Type="http://schemas.openxmlformats.org/officeDocument/2006/relationships/image" Target="../media/image4579.png"/><Relationship Id="rId246" Type="http://schemas.openxmlformats.org/officeDocument/2006/relationships/customXml" Target="../ink/ink5038.xml"/><Relationship Id="rId245" Type="http://schemas.openxmlformats.org/officeDocument/2006/relationships/image" Target="../media/image4578.png"/><Relationship Id="rId244" Type="http://schemas.openxmlformats.org/officeDocument/2006/relationships/customXml" Target="../ink/ink5037.xml"/><Relationship Id="rId243" Type="http://schemas.openxmlformats.org/officeDocument/2006/relationships/image" Target="../media/image4577.png"/><Relationship Id="rId242" Type="http://schemas.openxmlformats.org/officeDocument/2006/relationships/customXml" Target="../ink/ink5036.xml"/><Relationship Id="rId241" Type="http://schemas.openxmlformats.org/officeDocument/2006/relationships/image" Target="../media/image4576.png"/><Relationship Id="rId240" Type="http://schemas.openxmlformats.org/officeDocument/2006/relationships/customXml" Target="../ink/ink5035.xml"/><Relationship Id="rId24" Type="http://schemas.openxmlformats.org/officeDocument/2006/relationships/image" Target="../media/image4471.png"/><Relationship Id="rId239" Type="http://schemas.openxmlformats.org/officeDocument/2006/relationships/image" Target="../media/image4575.png"/><Relationship Id="rId238" Type="http://schemas.openxmlformats.org/officeDocument/2006/relationships/customXml" Target="../ink/ink5034.xml"/><Relationship Id="rId237" Type="http://schemas.openxmlformats.org/officeDocument/2006/relationships/image" Target="../media/image4574.png"/><Relationship Id="rId236" Type="http://schemas.openxmlformats.org/officeDocument/2006/relationships/customXml" Target="../ink/ink5033.xml"/><Relationship Id="rId235" Type="http://schemas.openxmlformats.org/officeDocument/2006/relationships/image" Target="../media/image4573.png"/><Relationship Id="rId234" Type="http://schemas.openxmlformats.org/officeDocument/2006/relationships/customXml" Target="../ink/ink5032.xml"/><Relationship Id="rId233" Type="http://schemas.openxmlformats.org/officeDocument/2006/relationships/image" Target="../media/image4572.png"/><Relationship Id="rId232" Type="http://schemas.openxmlformats.org/officeDocument/2006/relationships/customXml" Target="../ink/ink5031.xml"/><Relationship Id="rId231" Type="http://schemas.openxmlformats.org/officeDocument/2006/relationships/image" Target="../media/image4571.png"/><Relationship Id="rId230" Type="http://schemas.openxmlformats.org/officeDocument/2006/relationships/customXml" Target="../ink/ink5030.xml"/><Relationship Id="rId23" Type="http://schemas.openxmlformats.org/officeDocument/2006/relationships/customXml" Target="../ink/ink4924.xml"/><Relationship Id="rId229" Type="http://schemas.openxmlformats.org/officeDocument/2006/relationships/image" Target="../media/image4570.png"/><Relationship Id="rId228" Type="http://schemas.openxmlformats.org/officeDocument/2006/relationships/customXml" Target="../ink/ink5029.xml"/><Relationship Id="rId227" Type="http://schemas.openxmlformats.org/officeDocument/2006/relationships/image" Target="../media/image4569.png"/><Relationship Id="rId226" Type="http://schemas.openxmlformats.org/officeDocument/2006/relationships/customXml" Target="../ink/ink5028.xml"/><Relationship Id="rId225" Type="http://schemas.openxmlformats.org/officeDocument/2006/relationships/image" Target="../media/image4568.png"/><Relationship Id="rId224" Type="http://schemas.openxmlformats.org/officeDocument/2006/relationships/customXml" Target="../ink/ink5027.xml"/><Relationship Id="rId223" Type="http://schemas.openxmlformats.org/officeDocument/2006/relationships/image" Target="../media/image4567.png"/><Relationship Id="rId222" Type="http://schemas.openxmlformats.org/officeDocument/2006/relationships/customXml" Target="../ink/ink5026.xml"/><Relationship Id="rId221" Type="http://schemas.openxmlformats.org/officeDocument/2006/relationships/image" Target="../media/image4566.png"/><Relationship Id="rId220" Type="http://schemas.openxmlformats.org/officeDocument/2006/relationships/customXml" Target="../ink/ink5025.xml"/><Relationship Id="rId22" Type="http://schemas.openxmlformats.org/officeDocument/2006/relationships/image" Target="../media/image4470.png"/><Relationship Id="rId219" Type="http://schemas.openxmlformats.org/officeDocument/2006/relationships/image" Target="../media/image4565.png"/><Relationship Id="rId218" Type="http://schemas.openxmlformats.org/officeDocument/2006/relationships/customXml" Target="../ink/ink5024.xml"/><Relationship Id="rId217" Type="http://schemas.openxmlformats.org/officeDocument/2006/relationships/image" Target="../media/image4564.png"/><Relationship Id="rId216" Type="http://schemas.openxmlformats.org/officeDocument/2006/relationships/customXml" Target="../ink/ink5023.xml"/><Relationship Id="rId215" Type="http://schemas.openxmlformats.org/officeDocument/2006/relationships/image" Target="../media/image4563.png"/><Relationship Id="rId214" Type="http://schemas.openxmlformats.org/officeDocument/2006/relationships/customXml" Target="../ink/ink5022.xml"/><Relationship Id="rId213" Type="http://schemas.openxmlformats.org/officeDocument/2006/relationships/image" Target="../media/image4562.png"/><Relationship Id="rId212" Type="http://schemas.openxmlformats.org/officeDocument/2006/relationships/customXml" Target="../ink/ink5021.xml"/><Relationship Id="rId211" Type="http://schemas.openxmlformats.org/officeDocument/2006/relationships/image" Target="../media/image4561.png"/><Relationship Id="rId210" Type="http://schemas.openxmlformats.org/officeDocument/2006/relationships/customXml" Target="../ink/ink5020.xml"/><Relationship Id="rId21" Type="http://schemas.openxmlformats.org/officeDocument/2006/relationships/customXml" Target="../ink/ink4923.xml"/><Relationship Id="rId209" Type="http://schemas.openxmlformats.org/officeDocument/2006/relationships/customXml" Target="../ink/ink5019.xml"/><Relationship Id="rId208" Type="http://schemas.openxmlformats.org/officeDocument/2006/relationships/image" Target="../media/image4560.png"/><Relationship Id="rId207" Type="http://schemas.openxmlformats.org/officeDocument/2006/relationships/customXml" Target="../ink/ink5018.xml"/><Relationship Id="rId206" Type="http://schemas.openxmlformats.org/officeDocument/2006/relationships/image" Target="../media/image4559.png"/><Relationship Id="rId205" Type="http://schemas.openxmlformats.org/officeDocument/2006/relationships/customXml" Target="../ink/ink5017.xml"/><Relationship Id="rId204" Type="http://schemas.openxmlformats.org/officeDocument/2006/relationships/image" Target="../media/image4558.png"/><Relationship Id="rId203" Type="http://schemas.openxmlformats.org/officeDocument/2006/relationships/customXml" Target="../ink/ink5016.xml"/><Relationship Id="rId202" Type="http://schemas.openxmlformats.org/officeDocument/2006/relationships/image" Target="../media/image4557.png"/><Relationship Id="rId201" Type="http://schemas.openxmlformats.org/officeDocument/2006/relationships/customXml" Target="../ink/ink5015.xml"/><Relationship Id="rId200" Type="http://schemas.openxmlformats.org/officeDocument/2006/relationships/image" Target="../media/image4556.png"/><Relationship Id="rId20" Type="http://schemas.openxmlformats.org/officeDocument/2006/relationships/image" Target="../media/image4469.png"/><Relationship Id="rId2" Type="http://schemas.openxmlformats.org/officeDocument/2006/relationships/image" Target="../media/image4460.png"/><Relationship Id="rId199" Type="http://schemas.openxmlformats.org/officeDocument/2006/relationships/customXml" Target="../ink/ink5014.xml"/><Relationship Id="rId198" Type="http://schemas.openxmlformats.org/officeDocument/2006/relationships/image" Target="../media/image4555.png"/><Relationship Id="rId197" Type="http://schemas.openxmlformats.org/officeDocument/2006/relationships/customXml" Target="../ink/ink5013.xml"/><Relationship Id="rId196" Type="http://schemas.openxmlformats.org/officeDocument/2006/relationships/image" Target="../media/image4554.png"/><Relationship Id="rId195" Type="http://schemas.openxmlformats.org/officeDocument/2006/relationships/customXml" Target="../ink/ink5012.xml"/><Relationship Id="rId194" Type="http://schemas.openxmlformats.org/officeDocument/2006/relationships/image" Target="../media/image4553.png"/><Relationship Id="rId193" Type="http://schemas.openxmlformats.org/officeDocument/2006/relationships/customXml" Target="../ink/ink5011.xml"/><Relationship Id="rId192" Type="http://schemas.openxmlformats.org/officeDocument/2006/relationships/image" Target="../media/image4552.png"/><Relationship Id="rId191" Type="http://schemas.openxmlformats.org/officeDocument/2006/relationships/customXml" Target="../ink/ink5010.xml"/><Relationship Id="rId190" Type="http://schemas.openxmlformats.org/officeDocument/2006/relationships/image" Target="../media/image4551.png"/><Relationship Id="rId19" Type="http://schemas.openxmlformats.org/officeDocument/2006/relationships/customXml" Target="../ink/ink4922.xml"/><Relationship Id="rId189" Type="http://schemas.openxmlformats.org/officeDocument/2006/relationships/customXml" Target="../ink/ink5009.xml"/><Relationship Id="rId188" Type="http://schemas.openxmlformats.org/officeDocument/2006/relationships/image" Target="../media/image4550.png"/><Relationship Id="rId187" Type="http://schemas.openxmlformats.org/officeDocument/2006/relationships/customXml" Target="../ink/ink5008.xml"/><Relationship Id="rId186" Type="http://schemas.openxmlformats.org/officeDocument/2006/relationships/image" Target="../media/image4549.png"/><Relationship Id="rId185" Type="http://schemas.openxmlformats.org/officeDocument/2006/relationships/customXml" Target="../ink/ink5007.xml"/><Relationship Id="rId184" Type="http://schemas.openxmlformats.org/officeDocument/2006/relationships/image" Target="../media/image4548.png"/><Relationship Id="rId183" Type="http://schemas.openxmlformats.org/officeDocument/2006/relationships/customXml" Target="../ink/ink5006.xml"/><Relationship Id="rId182" Type="http://schemas.openxmlformats.org/officeDocument/2006/relationships/image" Target="../media/image4547.png"/><Relationship Id="rId181" Type="http://schemas.openxmlformats.org/officeDocument/2006/relationships/customXml" Target="../ink/ink5005.xml"/><Relationship Id="rId180" Type="http://schemas.openxmlformats.org/officeDocument/2006/relationships/image" Target="../media/image4546.png"/><Relationship Id="rId18" Type="http://schemas.openxmlformats.org/officeDocument/2006/relationships/image" Target="../media/image4468.png"/><Relationship Id="rId179" Type="http://schemas.openxmlformats.org/officeDocument/2006/relationships/customXml" Target="../ink/ink5004.xml"/><Relationship Id="rId178" Type="http://schemas.openxmlformats.org/officeDocument/2006/relationships/image" Target="../media/image4545.png"/><Relationship Id="rId177" Type="http://schemas.openxmlformats.org/officeDocument/2006/relationships/customXml" Target="../ink/ink5003.xml"/><Relationship Id="rId176" Type="http://schemas.openxmlformats.org/officeDocument/2006/relationships/customXml" Target="../ink/ink5002.xml"/><Relationship Id="rId175" Type="http://schemas.openxmlformats.org/officeDocument/2006/relationships/image" Target="../media/image4544.png"/><Relationship Id="rId174" Type="http://schemas.openxmlformats.org/officeDocument/2006/relationships/customXml" Target="../ink/ink5001.xml"/><Relationship Id="rId173" Type="http://schemas.openxmlformats.org/officeDocument/2006/relationships/image" Target="../media/image4543.png"/><Relationship Id="rId172" Type="http://schemas.openxmlformats.org/officeDocument/2006/relationships/customXml" Target="../ink/ink5000.xml"/><Relationship Id="rId171" Type="http://schemas.openxmlformats.org/officeDocument/2006/relationships/image" Target="../media/image4542.png"/><Relationship Id="rId170" Type="http://schemas.openxmlformats.org/officeDocument/2006/relationships/customXml" Target="../ink/ink4999.xml"/><Relationship Id="rId17" Type="http://schemas.openxmlformats.org/officeDocument/2006/relationships/customXml" Target="../ink/ink4921.xml"/><Relationship Id="rId169" Type="http://schemas.openxmlformats.org/officeDocument/2006/relationships/image" Target="../media/image4541.png"/><Relationship Id="rId168" Type="http://schemas.openxmlformats.org/officeDocument/2006/relationships/customXml" Target="../ink/ink4998.xml"/><Relationship Id="rId167" Type="http://schemas.openxmlformats.org/officeDocument/2006/relationships/image" Target="../media/image4540.png"/><Relationship Id="rId166" Type="http://schemas.openxmlformats.org/officeDocument/2006/relationships/customXml" Target="../ink/ink4997.xml"/><Relationship Id="rId165" Type="http://schemas.openxmlformats.org/officeDocument/2006/relationships/image" Target="../media/image4539.png"/><Relationship Id="rId164" Type="http://schemas.openxmlformats.org/officeDocument/2006/relationships/customXml" Target="../ink/ink4996.xml"/><Relationship Id="rId163" Type="http://schemas.openxmlformats.org/officeDocument/2006/relationships/image" Target="../media/image4538.png"/><Relationship Id="rId162" Type="http://schemas.openxmlformats.org/officeDocument/2006/relationships/customXml" Target="../ink/ink4995.xml"/><Relationship Id="rId161" Type="http://schemas.openxmlformats.org/officeDocument/2006/relationships/image" Target="../media/image4537.png"/><Relationship Id="rId160" Type="http://schemas.openxmlformats.org/officeDocument/2006/relationships/customXml" Target="../ink/ink4994.xml"/><Relationship Id="rId16" Type="http://schemas.openxmlformats.org/officeDocument/2006/relationships/image" Target="../media/image4467.png"/><Relationship Id="rId159" Type="http://schemas.openxmlformats.org/officeDocument/2006/relationships/image" Target="../media/image4536.png"/><Relationship Id="rId158" Type="http://schemas.openxmlformats.org/officeDocument/2006/relationships/customXml" Target="../ink/ink4993.xml"/><Relationship Id="rId157" Type="http://schemas.openxmlformats.org/officeDocument/2006/relationships/image" Target="../media/image4535.png"/><Relationship Id="rId156" Type="http://schemas.openxmlformats.org/officeDocument/2006/relationships/customXml" Target="../ink/ink4992.xml"/><Relationship Id="rId155" Type="http://schemas.openxmlformats.org/officeDocument/2006/relationships/image" Target="../media/image4534.png"/><Relationship Id="rId154" Type="http://schemas.openxmlformats.org/officeDocument/2006/relationships/customXml" Target="../ink/ink4991.xml"/><Relationship Id="rId153" Type="http://schemas.openxmlformats.org/officeDocument/2006/relationships/image" Target="../media/image4533.png"/><Relationship Id="rId152" Type="http://schemas.openxmlformats.org/officeDocument/2006/relationships/customXml" Target="../ink/ink4990.xml"/><Relationship Id="rId151" Type="http://schemas.openxmlformats.org/officeDocument/2006/relationships/image" Target="../media/image4532.png"/><Relationship Id="rId150" Type="http://schemas.openxmlformats.org/officeDocument/2006/relationships/customXml" Target="../ink/ink4989.xml"/><Relationship Id="rId15" Type="http://schemas.openxmlformats.org/officeDocument/2006/relationships/customXml" Target="../ink/ink4920.xml"/><Relationship Id="rId149" Type="http://schemas.openxmlformats.org/officeDocument/2006/relationships/image" Target="../media/image4531.png"/><Relationship Id="rId148" Type="http://schemas.openxmlformats.org/officeDocument/2006/relationships/customXml" Target="../ink/ink4988.xml"/><Relationship Id="rId147" Type="http://schemas.openxmlformats.org/officeDocument/2006/relationships/image" Target="../media/image4530.png"/><Relationship Id="rId146" Type="http://schemas.openxmlformats.org/officeDocument/2006/relationships/customXml" Target="../ink/ink4987.xml"/><Relationship Id="rId145" Type="http://schemas.openxmlformats.org/officeDocument/2006/relationships/image" Target="../media/image4529.png"/><Relationship Id="rId144" Type="http://schemas.openxmlformats.org/officeDocument/2006/relationships/customXml" Target="../ink/ink4986.xml"/><Relationship Id="rId143" Type="http://schemas.openxmlformats.org/officeDocument/2006/relationships/image" Target="../media/image4528.png"/><Relationship Id="rId142" Type="http://schemas.openxmlformats.org/officeDocument/2006/relationships/customXml" Target="../ink/ink4985.xml"/><Relationship Id="rId141" Type="http://schemas.openxmlformats.org/officeDocument/2006/relationships/image" Target="../media/image4527.png"/><Relationship Id="rId140" Type="http://schemas.openxmlformats.org/officeDocument/2006/relationships/customXml" Target="../ink/ink4984.xml"/><Relationship Id="rId14" Type="http://schemas.openxmlformats.org/officeDocument/2006/relationships/image" Target="../media/image4466.png"/><Relationship Id="rId139" Type="http://schemas.openxmlformats.org/officeDocument/2006/relationships/image" Target="../media/image4526.png"/><Relationship Id="rId138" Type="http://schemas.openxmlformats.org/officeDocument/2006/relationships/customXml" Target="../ink/ink4983.xml"/><Relationship Id="rId137" Type="http://schemas.openxmlformats.org/officeDocument/2006/relationships/image" Target="../media/image4525.png"/><Relationship Id="rId136" Type="http://schemas.openxmlformats.org/officeDocument/2006/relationships/customXml" Target="../ink/ink4982.xml"/><Relationship Id="rId135" Type="http://schemas.openxmlformats.org/officeDocument/2006/relationships/image" Target="../media/image4524.png"/><Relationship Id="rId134" Type="http://schemas.openxmlformats.org/officeDocument/2006/relationships/customXml" Target="../ink/ink4981.xml"/><Relationship Id="rId133" Type="http://schemas.openxmlformats.org/officeDocument/2006/relationships/image" Target="../media/image4523.png"/><Relationship Id="rId132" Type="http://schemas.openxmlformats.org/officeDocument/2006/relationships/customXml" Target="../ink/ink4980.xml"/><Relationship Id="rId131" Type="http://schemas.openxmlformats.org/officeDocument/2006/relationships/image" Target="../media/image4522.png"/><Relationship Id="rId130" Type="http://schemas.openxmlformats.org/officeDocument/2006/relationships/customXml" Target="../ink/ink4979.xml"/><Relationship Id="rId13" Type="http://schemas.openxmlformats.org/officeDocument/2006/relationships/customXml" Target="../ink/ink4919.xml"/><Relationship Id="rId129" Type="http://schemas.openxmlformats.org/officeDocument/2006/relationships/image" Target="../media/image4521.png"/><Relationship Id="rId128" Type="http://schemas.openxmlformats.org/officeDocument/2006/relationships/customXml" Target="../ink/ink4978.xml"/><Relationship Id="rId127" Type="http://schemas.openxmlformats.org/officeDocument/2006/relationships/image" Target="../media/image4520.png"/><Relationship Id="rId126" Type="http://schemas.openxmlformats.org/officeDocument/2006/relationships/customXml" Target="../ink/ink4977.xml"/><Relationship Id="rId125" Type="http://schemas.openxmlformats.org/officeDocument/2006/relationships/image" Target="../media/image4519.png"/><Relationship Id="rId124" Type="http://schemas.openxmlformats.org/officeDocument/2006/relationships/customXml" Target="../ink/ink4976.xml"/><Relationship Id="rId123" Type="http://schemas.openxmlformats.org/officeDocument/2006/relationships/image" Target="../media/image4518.png"/><Relationship Id="rId122" Type="http://schemas.openxmlformats.org/officeDocument/2006/relationships/customXml" Target="../ink/ink4975.xml"/><Relationship Id="rId121" Type="http://schemas.openxmlformats.org/officeDocument/2006/relationships/image" Target="../media/image4517.png"/><Relationship Id="rId120" Type="http://schemas.openxmlformats.org/officeDocument/2006/relationships/customXml" Target="../ink/ink4974.xml"/><Relationship Id="rId12" Type="http://schemas.openxmlformats.org/officeDocument/2006/relationships/image" Target="../media/image4465.png"/><Relationship Id="rId119" Type="http://schemas.openxmlformats.org/officeDocument/2006/relationships/image" Target="../media/image4516.png"/><Relationship Id="rId118" Type="http://schemas.openxmlformats.org/officeDocument/2006/relationships/customXml" Target="../ink/ink4973.xml"/><Relationship Id="rId117" Type="http://schemas.openxmlformats.org/officeDocument/2006/relationships/image" Target="../media/image4515.png"/><Relationship Id="rId116" Type="http://schemas.openxmlformats.org/officeDocument/2006/relationships/customXml" Target="../ink/ink4972.xml"/><Relationship Id="rId115" Type="http://schemas.openxmlformats.org/officeDocument/2006/relationships/image" Target="../media/image4514.png"/><Relationship Id="rId114" Type="http://schemas.openxmlformats.org/officeDocument/2006/relationships/customXml" Target="../ink/ink4971.xml"/><Relationship Id="rId113" Type="http://schemas.openxmlformats.org/officeDocument/2006/relationships/image" Target="../media/image4513.png"/><Relationship Id="rId112" Type="http://schemas.openxmlformats.org/officeDocument/2006/relationships/customXml" Target="../ink/ink4970.xml"/><Relationship Id="rId111" Type="http://schemas.openxmlformats.org/officeDocument/2006/relationships/image" Target="../media/image4512.png"/><Relationship Id="rId110" Type="http://schemas.openxmlformats.org/officeDocument/2006/relationships/customXml" Target="../ink/ink4969.xml"/><Relationship Id="rId11" Type="http://schemas.openxmlformats.org/officeDocument/2006/relationships/customXml" Target="../ink/ink4918.xml"/><Relationship Id="rId109" Type="http://schemas.openxmlformats.org/officeDocument/2006/relationships/image" Target="../media/image4511.png"/><Relationship Id="rId108" Type="http://schemas.openxmlformats.org/officeDocument/2006/relationships/customXml" Target="../ink/ink4968.xml"/><Relationship Id="rId107" Type="http://schemas.openxmlformats.org/officeDocument/2006/relationships/customXml" Target="../ink/ink4967.xml"/><Relationship Id="rId106" Type="http://schemas.openxmlformats.org/officeDocument/2006/relationships/image" Target="../media/image4510.png"/><Relationship Id="rId105" Type="http://schemas.openxmlformats.org/officeDocument/2006/relationships/customXml" Target="../ink/ink4966.xml"/><Relationship Id="rId104" Type="http://schemas.openxmlformats.org/officeDocument/2006/relationships/image" Target="../media/image4509.png"/><Relationship Id="rId103" Type="http://schemas.openxmlformats.org/officeDocument/2006/relationships/customXml" Target="../ink/ink4965.xml"/><Relationship Id="rId102" Type="http://schemas.openxmlformats.org/officeDocument/2006/relationships/image" Target="../media/image4508.png"/><Relationship Id="rId101" Type="http://schemas.openxmlformats.org/officeDocument/2006/relationships/customXml" Target="../ink/ink4964.xml"/><Relationship Id="rId100" Type="http://schemas.openxmlformats.org/officeDocument/2006/relationships/customXml" Target="../ink/ink4963.xml"/><Relationship Id="rId10" Type="http://schemas.openxmlformats.org/officeDocument/2006/relationships/image" Target="../media/image4464.png"/><Relationship Id="rId1" Type="http://schemas.openxmlformats.org/officeDocument/2006/relationships/customXml" Target="../ink/ink4913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4593.emf"/><Relationship Id="rId1" Type="http://schemas.openxmlformats.org/officeDocument/2006/relationships/oleObject" Target="../embeddings/oleObject9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56.xml"/><Relationship Id="rId8" Type="http://schemas.openxmlformats.org/officeDocument/2006/relationships/image" Target="../media/image4597.png"/><Relationship Id="rId7" Type="http://schemas.openxmlformats.org/officeDocument/2006/relationships/customXml" Target="../ink/ink5055.xml"/><Relationship Id="rId6" Type="http://schemas.openxmlformats.org/officeDocument/2006/relationships/image" Target="../media/image4596.png"/><Relationship Id="rId5" Type="http://schemas.openxmlformats.org/officeDocument/2006/relationships/customXml" Target="../ink/ink5054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20.xml"/><Relationship Id="rId44" Type="http://schemas.openxmlformats.org/officeDocument/2006/relationships/image" Target="../media/image4613.png"/><Relationship Id="rId43" Type="http://schemas.openxmlformats.org/officeDocument/2006/relationships/customXml" Target="../ink/ink5073.xml"/><Relationship Id="rId42" Type="http://schemas.openxmlformats.org/officeDocument/2006/relationships/image" Target="../media/image4612.png"/><Relationship Id="rId41" Type="http://schemas.openxmlformats.org/officeDocument/2006/relationships/customXml" Target="../ink/ink5072.xml"/><Relationship Id="rId40" Type="http://schemas.openxmlformats.org/officeDocument/2006/relationships/image" Target="../media/image4611.png"/><Relationship Id="rId4" Type="http://schemas.openxmlformats.org/officeDocument/2006/relationships/image" Target="../media/image4595.png"/><Relationship Id="rId39" Type="http://schemas.openxmlformats.org/officeDocument/2006/relationships/customXml" Target="../ink/ink5071.xml"/><Relationship Id="rId38" Type="http://schemas.openxmlformats.org/officeDocument/2006/relationships/image" Target="../media/image18.png"/><Relationship Id="rId37" Type="http://schemas.openxmlformats.org/officeDocument/2006/relationships/customXml" Target="../ink/ink5070.xml"/><Relationship Id="rId36" Type="http://schemas.openxmlformats.org/officeDocument/2006/relationships/image" Target="../media/image4346.png"/><Relationship Id="rId35" Type="http://schemas.openxmlformats.org/officeDocument/2006/relationships/customXml" Target="../ink/ink5069.xml"/><Relationship Id="rId34" Type="http://schemas.openxmlformats.org/officeDocument/2006/relationships/image" Target="../media/image4610.png"/><Relationship Id="rId33" Type="http://schemas.openxmlformats.org/officeDocument/2006/relationships/customXml" Target="../ink/ink5068.xml"/><Relationship Id="rId32" Type="http://schemas.openxmlformats.org/officeDocument/2006/relationships/image" Target="../media/image4609.png"/><Relationship Id="rId31" Type="http://schemas.openxmlformats.org/officeDocument/2006/relationships/customXml" Target="../ink/ink5067.xml"/><Relationship Id="rId30" Type="http://schemas.openxmlformats.org/officeDocument/2006/relationships/image" Target="../media/image4608.png"/><Relationship Id="rId3" Type="http://schemas.openxmlformats.org/officeDocument/2006/relationships/customXml" Target="../ink/ink5053.xml"/><Relationship Id="rId29" Type="http://schemas.openxmlformats.org/officeDocument/2006/relationships/customXml" Target="../ink/ink5066.xml"/><Relationship Id="rId28" Type="http://schemas.openxmlformats.org/officeDocument/2006/relationships/image" Target="../media/image4607.png"/><Relationship Id="rId27" Type="http://schemas.openxmlformats.org/officeDocument/2006/relationships/customXml" Target="../ink/ink5065.xml"/><Relationship Id="rId26" Type="http://schemas.openxmlformats.org/officeDocument/2006/relationships/image" Target="../media/image4606.png"/><Relationship Id="rId25" Type="http://schemas.openxmlformats.org/officeDocument/2006/relationships/customXml" Target="../ink/ink5064.xml"/><Relationship Id="rId24" Type="http://schemas.openxmlformats.org/officeDocument/2006/relationships/image" Target="../media/image4605.png"/><Relationship Id="rId23" Type="http://schemas.openxmlformats.org/officeDocument/2006/relationships/customXml" Target="../ink/ink5063.xml"/><Relationship Id="rId22" Type="http://schemas.openxmlformats.org/officeDocument/2006/relationships/image" Target="../media/image4604.png"/><Relationship Id="rId21" Type="http://schemas.openxmlformats.org/officeDocument/2006/relationships/customXml" Target="../ink/ink5062.xml"/><Relationship Id="rId20" Type="http://schemas.openxmlformats.org/officeDocument/2006/relationships/image" Target="../media/image4603.png"/><Relationship Id="rId2" Type="http://schemas.openxmlformats.org/officeDocument/2006/relationships/image" Target="../media/image4594.png"/><Relationship Id="rId19" Type="http://schemas.openxmlformats.org/officeDocument/2006/relationships/customXml" Target="../ink/ink5061.xml"/><Relationship Id="rId18" Type="http://schemas.openxmlformats.org/officeDocument/2006/relationships/image" Target="../media/image4602.png"/><Relationship Id="rId17" Type="http://schemas.openxmlformats.org/officeDocument/2006/relationships/customXml" Target="../ink/ink5060.xml"/><Relationship Id="rId16" Type="http://schemas.openxmlformats.org/officeDocument/2006/relationships/image" Target="../media/image4601.png"/><Relationship Id="rId15" Type="http://schemas.openxmlformats.org/officeDocument/2006/relationships/customXml" Target="../ink/ink5059.xml"/><Relationship Id="rId14" Type="http://schemas.openxmlformats.org/officeDocument/2006/relationships/image" Target="../media/image4600.png"/><Relationship Id="rId13" Type="http://schemas.openxmlformats.org/officeDocument/2006/relationships/customXml" Target="../ink/ink5058.xml"/><Relationship Id="rId12" Type="http://schemas.openxmlformats.org/officeDocument/2006/relationships/image" Target="../media/image4599.png"/><Relationship Id="rId11" Type="http://schemas.openxmlformats.org/officeDocument/2006/relationships/customXml" Target="../ink/ink5057.xml"/><Relationship Id="rId10" Type="http://schemas.openxmlformats.org/officeDocument/2006/relationships/image" Target="../media/image4598.png"/><Relationship Id="rId1" Type="http://schemas.openxmlformats.org/officeDocument/2006/relationships/customXml" Target="../ink/ink505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78.xml"/><Relationship Id="rId8" Type="http://schemas.openxmlformats.org/officeDocument/2006/relationships/image" Target="../media/image4617.png"/><Relationship Id="rId7" Type="http://schemas.openxmlformats.org/officeDocument/2006/relationships/customXml" Target="../ink/ink5077.xml"/><Relationship Id="rId6" Type="http://schemas.openxmlformats.org/officeDocument/2006/relationships/image" Target="../media/image4616.png"/><Relationship Id="rId5" Type="http://schemas.openxmlformats.org/officeDocument/2006/relationships/customXml" Target="../ink/ink5076.xml"/><Relationship Id="rId4" Type="http://schemas.openxmlformats.org/officeDocument/2006/relationships/image" Target="../media/image4615.png"/><Relationship Id="rId3" Type="http://schemas.openxmlformats.org/officeDocument/2006/relationships/customXml" Target="../ink/ink5075.xml"/><Relationship Id="rId2" Type="http://schemas.openxmlformats.org/officeDocument/2006/relationships/image" Target="../media/image4614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21.xml"/><Relationship Id="rId16" Type="http://schemas.openxmlformats.org/officeDocument/2006/relationships/image" Target="../media/image4621.png"/><Relationship Id="rId15" Type="http://schemas.openxmlformats.org/officeDocument/2006/relationships/customXml" Target="../ink/ink5081.xml"/><Relationship Id="rId14" Type="http://schemas.openxmlformats.org/officeDocument/2006/relationships/image" Target="../media/image4620.png"/><Relationship Id="rId13" Type="http://schemas.openxmlformats.org/officeDocument/2006/relationships/customXml" Target="../ink/ink5080.xml"/><Relationship Id="rId12" Type="http://schemas.openxmlformats.org/officeDocument/2006/relationships/image" Target="../media/image4619.png"/><Relationship Id="rId11" Type="http://schemas.openxmlformats.org/officeDocument/2006/relationships/customXml" Target="../ink/ink5079.xml"/><Relationship Id="rId10" Type="http://schemas.openxmlformats.org/officeDocument/2006/relationships/image" Target="../media/image4618.png"/><Relationship Id="rId1" Type="http://schemas.openxmlformats.org/officeDocument/2006/relationships/customXml" Target="../ink/ink5074.xml"/></Relationships>
</file>

<file path=ppt/slides/_rels/slide5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68.png"/><Relationship Id="rId98" Type="http://schemas.openxmlformats.org/officeDocument/2006/relationships/customXml" Target="../ink/ink5132.xml"/><Relationship Id="rId97" Type="http://schemas.openxmlformats.org/officeDocument/2006/relationships/image" Target="../media/image4667.png"/><Relationship Id="rId96" Type="http://schemas.openxmlformats.org/officeDocument/2006/relationships/customXml" Target="../ink/ink5131.xml"/><Relationship Id="rId95" Type="http://schemas.openxmlformats.org/officeDocument/2006/relationships/image" Target="../media/image4666.png"/><Relationship Id="rId94" Type="http://schemas.openxmlformats.org/officeDocument/2006/relationships/customXml" Target="../ink/ink5130.xml"/><Relationship Id="rId93" Type="http://schemas.openxmlformats.org/officeDocument/2006/relationships/customXml" Target="../ink/ink5129.xml"/><Relationship Id="rId92" Type="http://schemas.openxmlformats.org/officeDocument/2006/relationships/image" Target="../media/image4665.png"/><Relationship Id="rId91" Type="http://schemas.openxmlformats.org/officeDocument/2006/relationships/customXml" Target="../ink/ink5128.xml"/><Relationship Id="rId90" Type="http://schemas.openxmlformats.org/officeDocument/2006/relationships/image" Target="../media/image4664.png"/><Relationship Id="rId9" Type="http://schemas.openxmlformats.org/officeDocument/2006/relationships/customXml" Target="../ink/ink5086.xml"/><Relationship Id="rId89" Type="http://schemas.openxmlformats.org/officeDocument/2006/relationships/customXml" Target="../ink/ink5127.xml"/><Relationship Id="rId88" Type="http://schemas.openxmlformats.org/officeDocument/2006/relationships/image" Target="../media/image4663.png"/><Relationship Id="rId87" Type="http://schemas.openxmlformats.org/officeDocument/2006/relationships/customXml" Target="../ink/ink5126.xml"/><Relationship Id="rId86" Type="http://schemas.openxmlformats.org/officeDocument/2006/relationships/image" Target="../media/image4662.png"/><Relationship Id="rId85" Type="http://schemas.openxmlformats.org/officeDocument/2006/relationships/customXml" Target="../ink/ink5125.xml"/><Relationship Id="rId84" Type="http://schemas.openxmlformats.org/officeDocument/2006/relationships/image" Target="../media/image4661.png"/><Relationship Id="rId83" Type="http://schemas.openxmlformats.org/officeDocument/2006/relationships/customXml" Target="../ink/ink5124.xml"/><Relationship Id="rId82" Type="http://schemas.openxmlformats.org/officeDocument/2006/relationships/image" Target="../media/image4660.png"/><Relationship Id="rId81" Type="http://schemas.openxmlformats.org/officeDocument/2006/relationships/customXml" Target="../ink/ink5123.xml"/><Relationship Id="rId80" Type="http://schemas.openxmlformats.org/officeDocument/2006/relationships/image" Target="../media/image4659.png"/><Relationship Id="rId8" Type="http://schemas.openxmlformats.org/officeDocument/2006/relationships/image" Target="../media/image4625.png"/><Relationship Id="rId79" Type="http://schemas.openxmlformats.org/officeDocument/2006/relationships/customXml" Target="../ink/ink5122.xml"/><Relationship Id="rId78" Type="http://schemas.openxmlformats.org/officeDocument/2006/relationships/image" Target="../media/image4658.png"/><Relationship Id="rId77" Type="http://schemas.openxmlformats.org/officeDocument/2006/relationships/customXml" Target="../ink/ink5121.xml"/><Relationship Id="rId76" Type="http://schemas.openxmlformats.org/officeDocument/2006/relationships/image" Target="../media/image4657.png"/><Relationship Id="rId75" Type="http://schemas.openxmlformats.org/officeDocument/2006/relationships/customXml" Target="../ink/ink5120.xml"/><Relationship Id="rId74" Type="http://schemas.openxmlformats.org/officeDocument/2006/relationships/image" Target="../media/image4656.png"/><Relationship Id="rId73" Type="http://schemas.openxmlformats.org/officeDocument/2006/relationships/customXml" Target="../ink/ink5119.xml"/><Relationship Id="rId72" Type="http://schemas.openxmlformats.org/officeDocument/2006/relationships/image" Target="../media/image4655.png"/><Relationship Id="rId71" Type="http://schemas.openxmlformats.org/officeDocument/2006/relationships/customXml" Target="../ink/ink5118.xml"/><Relationship Id="rId70" Type="http://schemas.openxmlformats.org/officeDocument/2006/relationships/image" Target="../media/image4654.png"/><Relationship Id="rId7" Type="http://schemas.openxmlformats.org/officeDocument/2006/relationships/customXml" Target="../ink/ink5085.xml"/><Relationship Id="rId69" Type="http://schemas.openxmlformats.org/officeDocument/2006/relationships/customXml" Target="../ink/ink5117.xml"/><Relationship Id="rId68" Type="http://schemas.openxmlformats.org/officeDocument/2006/relationships/image" Target="../media/image4653.png"/><Relationship Id="rId67" Type="http://schemas.openxmlformats.org/officeDocument/2006/relationships/customXml" Target="../ink/ink5116.xml"/><Relationship Id="rId66" Type="http://schemas.openxmlformats.org/officeDocument/2006/relationships/image" Target="../media/image4652.png"/><Relationship Id="rId65" Type="http://schemas.openxmlformats.org/officeDocument/2006/relationships/customXml" Target="../ink/ink5115.xml"/><Relationship Id="rId64" Type="http://schemas.openxmlformats.org/officeDocument/2006/relationships/image" Target="../media/image4651.png"/><Relationship Id="rId63" Type="http://schemas.openxmlformats.org/officeDocument/2006/relationships/customXml" Target="../ink/ink5114.xml"/><Relationship Id="rId62" Type="http://schemas.openxmlformats.org/officeDocument/2006/relationships/customXml" Target="../ink/ink5113.xml"/><Relationship Id="rId61" Type="http://schemas.openxmlformats.org/officeDocument/2006/relationships/image" Target="../media/image4650.png"/><Relationship Id="rId60" Type="http://schemas.openxmlformats.org/officeDocument/2006/relationships/customXml" Target="../ink/ink5112.xml"/><Relationship Id="rId6" Type="http://schemas.openxmlformats.org/officeDocument/2006/relationships/image" Target="../media/image4624.png"/><Relationship Id="rId59" Type="http://schemas.openxmlformats.org/officeDocument/2006/relationships/image" Target="../media/image4649.png"/><Relationship Id="rId58" Type="http://schemas.openxmlformats.org/officeDocument/2006/relationships/customXml" Target="../ink/ink5111.xml"/><Relationship Id="rId57" Type="http://schemas.openxmlformats.org/officeDocument/2006/relationships/image" Target="../media/image4648.png"/><Relationship Id="rId56" Type="http://schemas.openxmlformats.org/officeDocument/2006/relationships/customXml" Target="../ink/ink5110.xml"/><Relationship Id="rId55" Type="http://schemas.openxmlformats.org/officeDocument/2006/relationships/image" Target="../media/image4647.png"/><Relationship Id="rId54" Type="http://schemas.openxmlformats.org/officeDocument/2006/relationships/customXml" Target="../ink/ink5109.xml"/><Relationship Id="rId53" Type="http://schemas.openxmlformats.org/officeDocument/2006/relationships/image" Target="../media/image4646.png"/><Relationship Id="rId52" Type="http://schemas.openxmlformats.org/officeDocument/2006/relationships/customXml" Target="../ink/ink5108.xml"/><Relationship Id="rId51" Type="http://schemas.openxmlformats.org/officeDocument/2006/relationships/image" Target="../media/image4645.png"/><Relationship Id="rId50" Type="http://schemas.openxmlformats.org/officeDocument/2006/relationships/customXml" Target="../ink/ink5107.xml"/><Relationship Id="rId5" Type="http://schemas.openxmlformats.org/officeDocument/2006/relationships/customXml" Target="../ink/ink5084.xml"/><Relationship Id="rId49" Type="http://schemas.openxmlformats.org/officeDocument/2006/relationships/image" Target="../media/image4644.png"/><Relationship Id="rId48" Type="http://schemas.openxmlformats.org/officeDocument/2006/relationships/customXml" Target="../ink/ink5106.xml"/><Relationship Id="rId47" Type="http://schemas.openxmlformats.org/officeDocument/2006/relationships/image" Target="../media/image4643.png"/><Relationship Id="rId46" Type="http://schemas.openxmlformats.org/officeDocument/2006/relationships/customXml" Target="../ink/ink5105.xml"/><Relationship Id="rId45" Type="http://schemas.openxmlformats.org/officeDocument/2006/relationships/image" Target="../media/image4642.png"/><Relationship Id="rId44" Type="http://schemas.openxmlformats.org/officeDocument/2006/relationships/customXml" Target="../ink/ink5104.xml"/><Relationship Id="rId43" Type="http://schemas.openxmlformats.org/officeDocument/2006/relationships/image" Target="../media/image4641.png"/><Relationship Id="rId42" Type="http://schemas.openxmlformats.org/officeDocument/2006/relationships/customXml" Target="../ink/ink5103.xml"/><Relationship Id="rId41" Type="http://schemas.openxmlformats.org/officeDocument/2006/relationships/image" Target="../media/image4640.png"/><Relationship Id="rId40" Type="http://schemas.openxmlformats.org/officeDocument/2006/relationships/customXml" Target="../ink/ink5102.xml"/><Relationship Id="rId4" Type="http://schemas.openxmlformats.org/officeDocument/2006/relationships/image" Target="../media/image4623.png"/><Relationship Id="rId39" Type="http://schemas.openxmlformats.org/officeDocument/2006/relationships/image" Target="../media/image4639.png"/><Relationship Id="rId38" Type="http://schemas.openxmlformats.org/officeDocument/2006/relationships/customXml" Target="../ink/ink5101.xml"/><Relationship Id="rId37" Type="http://schemas.openxmlformats.org/officeDocument/2006/relationships/customXml" Target="../ink/ink5100.xml"/><Relationship Id="rId36" Type="http://schemas.openxmlformats.org/officeDocument/2006/relationships/image" Target="../media/image18.png"/><Relationship Id="rId35" Type="http://schemas.openxmlformats.org/officeDocument/2006/relationships/customXml" Target="../ink/ink5099.xml"/><Relationship Id="rId34" Type="http://schemas.openxmlformats.org/officeDocument/2006/relationships/image" Target="../media/image4638.png"/><Relationship Id="rId33" Type="http://schemas.openxmlformats.org/officeDocument/2006/relationships/customXml" Target="../ink/ink5098.xml"/><Relationship Id="rId32" Type="http://schemas.openxmlformats.org/officeDocument/2006/relationships/image" Target="../media/image4637.png"/><Relationship Id="rId31" Type="http://schemas.openxmlformats.org/officeDocument/2006/relationships/customXml" Target="../ink/ink5097.xml"/><Relationship Id="rId30" Type="http://schemas.openxmlformats.org/officeDocument/2006/relationships/image" Target="../media/image4636.png"/><Relationship Id="rId3" Type="http://schemas.openxmlformats.org/officeDocument/2006/relationships/customXml" Target="../ink/ink5083.xml"/><Relationship Id="rId29" Type="http://schemas.openxmlformats.org/officeDocument/2006/relationships/customXml" Target="../ink/ink5096.xml"/><Relationship Id="rId28" Type="http://schemas.openxmlformats.org/officeDocument/2006/relationships/image" Target="../media/image4635.png"/><Relationship Id="rId27" Type="http://schemas.openxmlformats.org/officeDocument/2006/relationships/customXml" Target="../ink/ink5095.xml"/><Relationship Id="rId26" Type="http://schemas.openxmlformats.org/officeDocument/2006/relationships/image" Target="../media/image4634.png"/><Relationship Id="rId25" Type="http://schemas.openxmlformats.org/officeDocument/2006/relationships/customXml" Target="../ink/ink5094.xml"/><Relationship Id="rId24" Type="http://schemas.openxmlformats.org/officeDocument/2006/relationships/image" Target="../media/image4633.png"/><Relationship Id="rId23" Type="http://schemas.openxmlformats.org/officeDocument/2006/relationships/customXml" Target="../ink/ink5093.xml"/><Relationship Id="rId22" Type="http://schemas.openxmlformats.org/officeDocument/2006/relationships/image" Target="../media/image4632.png"/><Relationship Id="rId21" Type="http://schemas.openxmlformats.org/officeDocument/2006/relationships/customXml" Target="../ink/ink5092.xml"/><Relationship Id="rId201" Type="http://schemas.openxmlformats.org/officeDocument/2006/relationships/slideLayout" Target="../slideLayouts/slideLayout2.xml"/><Relationship Id="rId200" Type="http://schemas.openxmlformats.org/officeDocument/2006/relationships/tags" Target="../tags/tag122.xml"/><Relationship Id="rId20" Type="http://schemas.openxmlformats.org/officeDocument/2006/relationships/image" Target="../media/image4631.png"/><Relationship Id="rId2" Type="http://schemas.openxmlformats.org/officeDocument/2006/relationships/image" Target="../media/image4622.png"/><Relationship Id="rId199" Type="http://schemas.openxmlformats.org/officeDocument/2006/relationships/image" Target="../media/image4718.png"/><Relationship Id="rId198" Type="http://schemas.openxmlformats.org/officeDocument/2006/relationships/customXml" Target="../ink/ink5182.xml"/><Relationship Id="rId197" Type="http://schemas.openxmlformats.org/officeDocument/2006/relationships/image" Target="../media/image4717.png"/><Relationship Id="rId196" Type="http://schemas.openxmlformats.org/officeDocument/2006/relationships/customXml" Target="../ink/ink5181.xml"/><Relationship Id="rId195" Type="http://schemas.openxmlformats.org/officeDocument/2006/relationships/image" Target="../media/image4716.png"/><Relationship Id="rId194" Type="http://schemas.openxmlformats.org/officeDocument/2006/relationships/customXml" Target="../ink/ink5180.xml"/><Relationship Id="rId193" Type="http://schemas.openxmlformats.org/officeDocument/2006/relationships/image" Target="../media/image4715.png"/><Relationship Id="rId192" Type="http://schemas.openxmlformats.org/officeDocument/2006/relationships/customXml" Target="../ink/ink5179.xml"/><Relationship Id="rId191" Type="http://schemas.openxmlformats.org/officeDocument/2006/relationships/image" Target="../media/image4714.png"/><Relationship Id="rId190" Type="http://schemas.openxmlformats.org/officeDocument/2006/relationships/customXml" Target="../ink/ink5178.xml"/><Relationship Id="rId19" Type="http://schemas.openxmlformats.org/officeDocument/2006/relationships/customXml" Target="../ink/ink5091.xml"/><Relationship Id="rId189" Type="http://schemas.openxmlformats.org/officeDocument/2006/relationships/image" Target="../media/image4713.png"/><Relationship Id="rId188" Type="http://schemas.openxmlformats.org/officeDocument/2006/relationships/customXml" Target="../ink/ink5177.xml"/><Relationship Id="rId187" Type="http://schemas.openxmlformats.org/officeDocument/2006/relationships/image" Target="../media/image4712.png"/><Relationship Id="rId186" Type="http://schemas.openxmlformats.org/officeDocument/2006/relationships/customXml" Target="../ink/ink5176.xml"/><Relationship Id="rId185" Type="http://schemas.openxmlformats.org/officeDocument/2006/relationships/image" Target="../media/image4711.png"/><Relationship Id="rId184" Type="http://schemas.openxmlformats.org/officeDocument/2006/relationships/customXml" Target="../ink/ink5175.xml"/><Relationship Id="rId183" Type="http://schemas.openxmlformats.org/officeDocument/2006/relationships/image" Target="../media/image4710.png"/><Relationship Id="rId182" Type="http://schemas.openxmlformats.org/officeDocument/2006/relationships/customXml" Target="../ink/ink5174.xml"/><Relationship Id="rId181" Type="http://schemas.openxmlformats.org/officeDocument/2006/relationships/image" Target="../media/image4709.png"/><Relationship Id="rId180" Type="http://schemas.openxmlformats.org/officeDocument/2006/relationships/customXml" Target="../ink/ink5173.xml"/><Relationship Id="rId18" Type="http://schemas.openxmlformats.org/officeDocument/2006/relationships/image" Target="../media/image4630.png"/><Relationship Id="rId179" Type="http://schemas.openxmlformats.org/officeDocument/2006/relationships/image" Target="../media/image4708.png"/><Relationship Id="rId178" Type="http://schemas.openxmlformats.org/officeDocument/2006/relationships/customXml" Target="../ink/ink5172.xml"/><Relationship Id="rId177" Type="http://schemas.openxmlformats.org/officeDocument/2006/relationships/image" Target="../media/image4707.png"/><Relationship Id="rId176" Type="http://schemas.openxmlformats.org/officeDocument/2006/relationships/customXml" Target="../ink/ink5171.xml"/><Relationship Id="rId175" Type="http://schemas.openxmlformats.org/officeDocument/2006/relationships/image" Target="../media/image4706.png"/><Relationship Id="rId174" Type="http://schemas.openxmlformats.org/officeDocument/2006/relationships/customXml" Target="../ink/ink5170.xml"/><Relationship Id="rId173" Type="http://schemas.openxmlformats.org/officeDocument/2006/relationships/image" Target="../media/image4705.png"/><Relationship Id="rId172" Type="http://schemas.openxmlformats.org/officeDocument/2006/relationships/customXml" Target="../ink/ink5169.xml"/><Relationship Id="rId171" Type="http://schemas.openxmlformats.org/officeDocument/2006/relationships/image" Target="../media/image4704.png"/><Relationship Id="rId170" Type="http://schemas.openxmlformats.org/officeDocument/2006/relationships/customXml" Target="../ink/ink5168.xml"/><Relationship Id="rId17" Type="http://schemas.openxmlformats.org/officeDocument/2006/relationships/customXml" Target="../ink/ink5090.xml"/><Relationship Id="rId169" Type="http://schemas.openxmlformats.org/officeDocument/2006/relationships/image" Target="../media/image4703.png"/><Relationship Id="rId168" Type="http://schemas.openxmlformats.org/officeDocument/2006/relationships/customXml" Target="../ink/ink5167.xml"/><Relationship Id="rId167" Type="http://schemas.openxmlformats.org/officeDocument/2006/relationships/image" Target="../media/image4702.png"/><Relationship Id="rId166" Type="http://schemas.openxmlformats.org/officeDocument/2006/relationships/customXml" Target="../ink/ink5166.xml"/><Relationship Id="rId165" Type="http://schemas.openxmlformats.org/officeDocument/2006/relationships/image" Target="../media/image4701.png"/><Relationship Id="rId164" Type="http://schemas.openxmlformats.org/officeDocument/2006/relationships/customXml" Target="../ink/ink5165.xml"/><Relationship Id="rId163" Type="http://schemas.openxmlformats.org/officeDocument/2006/relationships/image" Target="../media/image4700.png"/><Relationship Id="rId162" Type="http://schemas.openxmlformats.org/officeDocument/2006/relationships/customXml" Target="../ink/ink5164.xml"/><Relationship Id="rId161" Type="http://schemas.openxmlformats.org/officeDocument/2006/relationships/image" Target="../media/image4699.png"/><Relationship Id="rId160" Type="http://schemas.openxmlformats.org/officeDocument/2006/relationships/customXml" Target="../ink/ink5163.xml"/><Relationship Id="rId16" Type="http://schemas.openxmlformats.org/officeDocument/2006/relationships/image" Target="../media/image4629.png"/><Relationship Id="rId159" Type="http://schemas.openxmlformats.org/officeDocument/2006/relationships/image" Target="../media/image4698.png"/><Relationship Id="rId158" Type="http://schemas.openxmlformats.org/officeDocument/2006/relationships/customXml" Target="../ink/ink5162.xml"/><Relationship Id="rId157" Type="http://schemas.openxmlformats.org/officeDocument/2006/relationships/image" Target="../media/image4697.png"/><Relationship Id="rId156" Type="http://schemas.openxmlformats.org/officeDocument/2006/relationships/customXml" Target="../ink/ink5161.xml"/><Relationship Id="rId155" Type="http://schemas.openxmlformats.org/officeDocument/2006/relationships/image" Target="../media/image4696.png"/><Relationship Id="rId154" Type="http://schemas.openxmlformats.org/officeDocument/2006/relationships/customXml" Target="../ink/ink5160.xml"/><Relationship Id="rId153" Type="http://schemas.openxmlformats.org/officeDocument/2006/relationships/image" Target="../media/image4695.png"/><Relationship Id="rId152" Type="http://schemas.openxmlformats.org/officeDocument/2006/relationships/customXml" Target="../ink/ink5159.xml"/><Relationship Id="rId151" Type="http://schemas.openxmlformats.org/officeDocument/2006/relationships/image" Target="../media/image4694.png"/><Relationship Id="rId150" Type="http://schemas.openxmlformats.org/officeDocument/2006/relationships/customXml" Target="../ink/ink5158.xml"/><Relationship Id="rId15" Type="http://schemas.openxmlformats.org/officeDocument/2006/relationships/customXml" Target="../ink/ink5089.xml"/><Relationship Id="rId149" Type="http://schemas.openxmlformats.org/officeDocument/2006/relationships/image" Target="../media/image4693.png"/><Relationship Id="rId148" Type="http://schemas.openxmlformats.org/officeDocument/2006/relationships/customXml" Target="../ink/ink5157.xml"/><Relationship Id="rId147" Type="http://schemas.openxmlformats.org/officeDocument/2006/relationships/image" Target="../media/image4692.png"/><Relationship Id="rId146" Type="http://schemas.openxmlformats.org/officeDocument/2006/relationships/customXml" Target="../ink/ink5156.xml"/><Relationship Id="rId145" Type="http://schemas.openxmlformats.org/officeDocument/2006/relationships/image" Target="../media/image4691.png"/><Relationship Id="rId144" Type="http://schemas.openxmlformats.org/officeDocument/2006/relationships/customXml" Target="../ink/ink5155.xml"/><Relationship Id="rId143" Type="http://schemas.openxmlformats.org/officeDocument/2006/relationships/image" Target="../media/image4690.png"/><Relationship Id="rId142" Type="http://schemas.openxmlformats.org/officeDocument/2006/relationships/customXml" Target="../ink/ink5154.xml"/><Relationship Id="rId141" Type="http://schemas.openxmlformats.org/officeDocument/2006/relationships/image" Target="../media/image4689.png"/><Relationship Id="rId140" Type="http://schemas.openxmlformats.org/officeDocument/2006/relationships/customXml" Target="../ink/ink5153.xml"/><Relationship Id="rId14" Type="http://schemas.openxmlformats.org/officeDocument/2006/relationships/image" Target="../media/image4628.png"/><Relationship Id="rId139" Type="http://schemas.openxmlformats.org/officeDocument/2006/relationships/image" Target="../media/image4688.png"/><Relationship Id="rId138" Type="http://schemas.openxmlformats.org/officeDocument/2006/relationships/customXml" Target="../ink/ink5152.xml"/><Relationship Id="rId137" Type="http://schemas.openxmlformats.org/officeDocument/2006/relationships/image" Target="../media/image4687.png"/><Relationship Id="rId136" Type="http://schemas.openxmlformats.org/officeDocument/2006/relationships/customXml" Target="../ink/ink5151.xml"/><Relationship Id="rId135" Type="http://schemas.openxmlformats.org/officeDocument/2006/relationships/image" Target="../media/image4686.png"/><Relationship Id="rId134" Type="http://schemas.openxmlformats.org/officeDocument/2006/relationships/customXml" Target="../ink/ink5150.xml"/><Relationship Id="rId133" Type="http://schemas.openxmlformats.org/officeDocument/2006/relationships/image" Target="../media/image4685.png"/><Relationship Id="rId132" Type="http://schemas.openxmlformats.org/officeDocument/2006/relationships/customXml" Target="../ink/ink5149.xml"/><Relationship Id="rId131" Type="http://schemas.openxmlformats.org/officeDocument/2006/relationships/image" Target="../media/image4684.png"/><Relationship Id="rId130" Type="http://schemas.openxmlformats.org/officeDocument/2006/relationships/customXml" Target="../ink/ink5148.xml"/><Relationship Id="rId13" Type="http://schemas.openxmlformats.org/officeDocument/2006/relationships/customXml" Target="../ink/ink5088.xml"/><Relationship Id="rId129" Type="http://schemas.openxmlformats.org/officeDocument/2006/relationships/image" Target="../media/image4683.png"/><Relationship Id="rId128" Type="http://schemas.openxmlformats.org/officeDocument/2006/relationships/customXml" Target="../ink/ink5147.xml"/><Relationship Id="rId127" Type="http://schemas.openxmlformats.org/officeDocument/2006/relationships/image" Target="../media/image4682.png"/><Relationship Id="rId126" Type="http://schemas.openxmlformats.org/officeDocument/2006/relationships/customXml" Target="../ink/ink5146.xml"/><Relationship Id="rId125" Type="http://schemas.openxmlformats.org/officeDocument/2006/relationships/image" Target="../media/image4681.png"/><Relationship Id="rId124" Type="http://schemas.openxmlformats.org/officeDocument/2006/relationships/customXml" Target="../ink/ink5145.xml"/><Relationship Id="rId123" Type="http://schemas.openxmlformats.org/officeDocument/2006/relationships/image" Target="../media/image4680.png"/><Relationship Id="rId122" Type="http://schemas.openxmlformats.org/officeDocument/2006/relationships/customXml" Target="../ink/ink5144.xml"/><Relationship Id="rId121" Type="http://schemas.openxmlformats.org/officeDocument/2006/relationships/image" Target="../media/image4679.png"/><Relationship Id="rId120" Type="http://schemas.openxmlformats.org/officeDocument/2006/relationships/customXml" Target="../ink/ink5143.xml"/><Relationship Id="rId12" Type="http://schemas.openxmlformats.org/officeDocument/2006/relationships/image" Target="../media/image4627.png"/><Relationship Id="rId119" Type="http://schemas.openxmlformats.org/officeDocument/2006/relationships/image" Target="../media/image4678.png"/><Relationship Id="rId118" Type="http://schemas.openxmlformats.org/officeDocument/2006/relationships/customXml" Target="../ink/ink5142.xml"/><Relationship Id="rId117" Type="http://schemas.openxmlformats.org/officeDocument/2006/relationships/image" Target="../media/image4677.png"/><Relationship Id="rId116" Type="http://schemas.openxmlformats.org/officeDocument/2006/relationships/customXml" Target="../ink/ink5141.xml"/><Relationship Id="rId115" Type="http://schemas.openxmlformats.org/officeDocument/2006/relationships/image" Target="../media/image4676.png"/><Relationship Id="rId114" Type="http://schemas.openxmlformats.org/officeDocument/2006/relationships/customXml" Target="../ink/ink5140.xml"/><Relationship Id="rId113" Type="http://schemas.openxmlformats.org/officeDocument/2006/relationships/image" Target="../media/image4675.png"/><Relationship Id="rId112" Type="http://schemas.openxmlformats.org/officeDocument/2006/relationships/customXml" Target="../ink/ink5139.xml"/><Relationship Id="rId111" Type="http://schemas.openxmlformats.org/officeDocument/2006/relationships/image" Target="../media/image4674.png"/><Relationship Id="rId110" Type="http://schemas.openxmlformats.org/officeDocument/2006/relationships/customXml" Target="../ink/ink5138.xml"/><Relationship Id="rId11" Type="http://schemas.openxmlformats.org/officeDocument/2006/relationships/customXml" Target="../ink/ink5087.xml"/><Relationship Id="rId109" Type="http://schemas.openxmlformats.org/officeDocument/2006/relationships/image" Target="../media/image4673.png"/><Relationship Id="rId108" Type="http://schemas.openxmlformats.org/officeDocument/2006/relationships/customXml" Target="../ink/ink5137.xml"/><Relationship Id="rId107" Type="http://schemas.openxmlformats.org/officeDocument/2006/relationships/image" Target="../media/image4672.png"/><Relationship Id="rId106" Type="http://schemas.openxmlformats.org/officeDocument/2006/relationships/customXml" Target="../ink/ink5136.xml"/><Relationship Id="rId105" Type="http://schemas.openxmlformats.org/officeDocument/2006/relationships/image" Target="../media/image4671.png"/><Relationship Id="rId104" Type="http://schemas.openxmlformats.org/officeDocument/2006/relationships/customXml" Target="../ink/ink5135.xml"/><Relationship Id="rId103" Type="http://schemas.openxmlformats.org/officeDocument/2006/relationships/image" Target="../media/image4670.png"/><Relationship Id="rId102" Type="http://schemas.openxmlformats.org/officeDocument/2006/relationships/customXml" Target="../ink/ink5134.xml"/><Relationship Id="rId101" Type="http://schemas.openxmlformats.org/officeDocument/2006/relationships/image" Target="../media/image4669.png"/><Relationship Id="rId100" Type="http://schemas.openxmlformats.org/officeDocument/2006/relationships/customXml" Target="../ink/ink5133.xml"/><Relationship Id="rId10" Type="http://schemas.openxmlformats.org/officeDocument/2006/relationships/image" Target="../media/image4626.png"/><Relationship Id="rId1" Type="http://schemas.openxmlformats.org/officeDocument/2006/relationships/customXml" Target="../ink/ink508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5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765.png"/><Relationship Id="rId98" Type="http://schemas.openxmlformats.org/officeDocument/2006/relationships/customXml" Target="../ink/ink5233.xml"/><Relationship Id="rId97" Type="http://schemas.openxmlformats.org/officeDocument/2006/relationships/image" Target="../media/image4764.png"/><Relationship Id="rId96" Type="http://schemas.openxmlformats.org/officeDocument/2006/relationships/customXml" Target="../ink/ink5232.xml"/><Relationship Id="rId95" Type="http://schemas.openxmlformats.org/officeDocument/2006/relationships/image" Target="../media/image4763.png"/><Relationship Id="rId94" Type="http://schemas.openxmlformats.org/officeDocument/2006/relationships/customXml" Target="../ink/ink5231.xml"/><Relationship Id="rId93" Type="http://schemas.openxmlformats.org/officeDocument/2006/relationships/image" Target="../media/image4762.png"/><Relationship Id="rId92" Type="http://schemas.openxmlformats.org/officeDocument/2006/relationships/customXml" Target="../ink/ink5230.xml"/><Relationship Id="rId91" Type="http://schemas.openxmlformats.org/officeDocument/2006/relationships/image" Target="../media/image4761.png"/><Relationship Id="rId90" Type="http://schemas.openxmlformats.org/officeDocument/2006/relationships/customXml" Target="../ink/ink5229.xml"/><Relationship Id="rId9" Type="http://schemas.openxmlformats.org/officeDocument/2006/relationships/customXml" Target="../ink/ink5187.xml"/><Relationship Id="rId89" Type="http://schemas.openxmlformats.org/officeDocument/2006/relationships/image" Target="../media/image4760.png"/><Relationship Id="rId88" Type="http://schemas.openxmlformats.org/officeDocument/2006/relationships/customXml" Target="../ink/ink5228.xml"/><Relationship Id="rId87" Type="http://schemas.openxmlformats.org/officeDocument/2006/relationships/image" Target="../media/image4759.png"/><Relationship Id="rId86" Type="http://schemas.openxmlformats.org/officeDocument/2006/relationships/customXml" Target="../ink/ink5227.xml"/><Relationship Id="rId85" Type="http://schemas.openxmlformats.org/officeDocument/2006/relationships/image" Target="../media/image4758.png"/><Relationship Id="rId84" Type="http://schemas.openxmlformats.org/officeDocument/2006/relationships/customXml" Target="../ink/ink5226.xml"/><Relationship Id="rId83" Type="http://schemas.openxmlformats.org/officeDocument/2006/relationships/image" Target="../media/image4757.png"/><Relationship Id="rId82" Type="http://schemas.openxmlformats.org/officeDocument/2006/relationships/customXml" Target="../ink/ink5225.xml"/><Relationship Id="rId81" Type="http://schemas.openxmlformats.org/officeDocument/2006/relationships/image" Target="../media/image4756.png"/><Relationship Id="rId80" Type="http://schemas.openxmlformats.org/officeDocument/2006/relationships/customXml" Target="../ink/ink5224.xml"/><Relationship Id="rId8" Type="http://schemas.openxmlformats.org/officeDocument/2006/relationships/image" Target="../media/image4679.png"/><Relationship Id="rId79" Type="http://schemas.openxmlformats.org/officeDocument/2006/relationships/image" Target="../media/image4755.png"/><Relationship Id="rId78" Type="http://schemas.openxmlformats.org/officeDocument/2006/relationships/customXml" Target="../ink/ink5223.xml"/><Relationship Id="rId77" Type="http://schemas.openxmlformats.org/officeDocument/2006/relationships/image" Target="../media/image4754.png"/><Relationship Id="rId76" Type="http://schemas.openxmlformats.org/officeDocument/2006/relationships/customXml" Target="../ink/ink5222.xml"/><Relationship Id="rId75" Type="http://schemas.openxmlformats.org/officeDocument/2006/relationships/image" Target="../media/image4753.png"/><Relationship Id="rId74" Type="http://schemas.openxmlformats.org/officeDocument/2006/relationships/customXml" Target="../ink/ink5221.xml"/><Relationship Id="rId73" Type="http://schemas.openxmlformats.org/officeDocument/2006/relationships/image" Target="../media/image4752.png"/><Relationship Id="rId72" Type="http://schemas.openxmlformats.org/officeDocument/2006/relationships/customXml" Target="../ink/ink5220.xml"/><Relationship Id="rId71" Type="http://schemas.openxmlformats.org/officeDocument/2006/relationships/image" Target="../media/image4751.png"/><Relationship Id="rId70" Type="http://schemas.openxmlformats.org/officeDocument/2006/relationships/customXml" Target="../ink/ink5219.xml"/><Relationship Id="rId7" Type="http://schemas.openxmlformats.org/officeDocument/2006/relationships/customXml" Target="../ink/ink5186.xml"/><Relationship Id="rId69" Type="http://schemas.openxmlformats.org/officeDocument/2006/relationships/image" Target="../media/image4750.png"/><Relationship Id="rId68" Type="http://schemas.openxmlformats.org/officeDocument/2006/relationships/customXml" Target="../ink/ink5218.xml"/><Relationship Id="rId67" Type="http://schemas.openxmlformats.org/officeDocument/2006/relationships/image" Target="../media/image4749.png"/><Relationship Id="rId66" Type="http://schemas.openxmlformats.org/officeDocument/2006/relationships/customXml" Target="../ink/ink5217.xml"/><Relationship Id="rId65" Type="http://schemas.openxmlformats.org/officeDocument/2006/relationships/image" Target="../media/image4748.png"/><Relationship Id="rId64" Type="http://schemas.openxmlformats.org/officeDocument/2006/relationships/customXml" Target="../ink/ink5216.xml"/><Relationship Id="rId63" Type="http://schemas.openxmlformats.org/officeDocument/2006/relationships/customXml" Target="../ink/ink5215.xml"/><Relationship Id="rId62" Type="http://schemas.openxmlformats.org/officeDocument/2006/relationships/image" Target="../media/image4747.png"/><Relationship Id="rId61" Type="http://schemas.openxmlformats.org/officeDocument/2006/relationships/customXml" Target="../ink/ink5214.xml"/><Relationship Id="rId60" Type="http://schemas.openxmlformats.org/officeDocument/2006/relationships/image" Target="../media/image4746.png"/><Relationship Id="rId6" Type="http://schemas.openxmlformats.org/officeDocument/2006/relationships/image" Target="../media/image4721.png"/><Relationship Id="rId59" Type="http://schemas.openxmlformats.org/officeDocument/2006/relationships/customXml" Target="../ink/ink5213.xml"/><Relationship Id="rId58" Type="http://schemas.openxmlformats.org/officeDocument/2006/relationships/image" Target="../media/image4745.png"/><Relationship Id="rId57" Type="http://schemas.openxmlformats.org/officeDocument/2006/relationships/customXml" Target="../ink/ink5212.xml"/><Relationship Id="rId56" Type="http://schemas.openxmlformats.org/officeDocument/2006/relationships/image" Target="../media/image4744.png"/><Relationship Id="rId55" Type="http://schemas.openxmlformats.org/officeDocument/2006/relationships/customXml" Target="../ink/ink5211.xml"/><Relationship Id="rId54" Type="http://schemas.openxmlformats.org/officeDocument/2006/relationships/image" Target="../media/image4743.png"/><Relationship Id="rId53" Type="http://schemas.openxmlformats.org/officeDocument/2006/relationships/customXml" Target="../ink/ink5210.xml"/><Relationship Id="rId52" Type="http://schemas.openxmlformats.org/officeDocument/2006/relationships/image" Target="../media/image4742.png"/><Relationship Id="rId51" Type="http://schemas.openxmlformats.org/officeDocument/2006/relationships/customXml" Target="../ink/ink5209.xml"/><Relationship Id="rId50" Type="http://schemas.openxmlformats.org/officeDocument/2006/relationships/customXml" Target="../ink/ink5208.xml"/><Relationship Id="rId5" Type="http://schemas.openxmlformats.org/officeDocument/2006/relationships/customXml" Target="../ink/ink5185.xml"/><Relationship Id="rId49" Type="http://schemas.openxmlformats.org/officeDocument/2006/relationships/image" Target="../media/image4741.png"/><Relationship Id="rId48" Type="http://schemas.openxmlformats.org/officeDocument/2006/relationships/customXml" Target="../ink/ink5207.xml"/><Relationship Id="rId47" Type="http://schemas.openxmlformats.org/officeDocument/2006/relationships/image" Target="../media/image4740.png"/><Relationship Id="rId46" Type="http://schemas.openxmlformats.org/officeDocument/2006/relationships/customXml" Target="../ink/ink5206.xml"/><Relationship Id="rId45" Type="http://schemas.openxmlformats.org/officeDocument/2006/relationships/image" Target="../media/image4739.png"/><Relationship Id="rId44" Type="http://schemas.openxmlformats.org/officeDocument/2006/relationships/customXml" Target="../ink/ink5205.xml"/><Relationship Id="rId43" Type="http://schemas.openxmlformats.org/officeDocument/2006/relationships/image" Target="../media/image4738.png"/><Relationship Id="rId42" Type="http://schemas.openxmlformats.org/officeDocument/2006/relationships/customXml" Target="../ink/ink5204.xml"/><Relationship Id="rId41" Type="http://schemas.openxmlformats.org/officeDocument/2006/relationships/image" Target="../media/image4737.png"/><Relationship Id="rId40" Type="http://schemas.openxmlformats.org/officeDocument/2006/relationships/customXml" Target="../ink/ink5203.xml"/><Relationship Id="rId4" Type="http://schemas.openxmlformats.org/officeDocument/2006/relationships/image" Target="../media/image4720.png"/><Relationship Id="rId39" Type="http://schemas.openxmlformats.org/officeDocument/2006/relationships/image" Target="../media/image4736.png"/><Relationship Id="rId38" Type="http://schemas.openxmlformats.org/officeDocument/2006/relationships/customXml" Target="../ink/ink5202.xml"/><Relationship Id="rId37" Type="http://schemas.openxmlformats.org/officeDocument/2006/relationships/image" Target="../media/image4735.png"/><Relationship Id="rId36" Type="http://schemas.openxmlformats.org/officeDocument/2006/relationships/customXml" Target="../ink/ink5201.xml"/><Relationship Id="rId35" Type="http://schemas.openxmlformats.org/officeDocument/2006/relationships/image" Target="../media/image4734.png"/><Relationship Id="rId34" Type="http://schemas.openxmlformats.org/officeDocument/2006/relationships/customXml" Target="../ink/ink5200.xml"/><Relationship Id="rId33" Type="http://schemas.openxmlformats.org/officeDocument/2006/relationships/image" Target="../media/image4733.png"/><Relationship Id="rId32" Type="http://schemas.openxmlformats.org/officeDocument/2006/relationships/customXml" Target="../ink/ink5199.xml"/><Relationship Id="rId31" Type="http://schemas.openxmlformats.org/officeDocument/2006/relationships/image" Target="../media/image4732.png"/><Relationship Id="rId30" Type="http://schemas.openxmlformats.org/officeDocument/2006/relationships/customXml" Target="../ink/ink5198.xml"/><Relationship Id="rId3" Type="http://schemas.openxmlformats.org/officeDocument/2006/relationships/customXml" Target="../ink/ink5184.xml"/><Relationship Id="rId29" Type="http://schemas.openxmlformats.org/officeDocument/2006/relationships/image" Target="../media/image4731.png"/><Relationship Id="rId28" Type="http://schemas.openxmlformats.org/officeDocument/2006/relationships/customXml" Target="../ink/ink5197.xml"/><Relationship Id="rId27" Type="http://schemas.openxmlformats.org/officeDocument/2006/relationships/image" Target="../media/image4730.png"/><Relationship Id="rId26" Type="http://schemas.openxmlformats.org/officeDocument/2006/relationships/customXml" Target="../ink/ink5196.xml"/><Relationship Id="rId25" Type="http://schemas.openxmlformats.org/officeDocument/2006/relationships/customXml" Target="../ink/ink5195.xml"/><Relationship Id="rId24" Type="http://schemas.openxmlformats.org/officeDocument/2006/relationships/image" Target="../media/image4729.png"/><Relationship Id="rId23" Type="http://schemas.openxmlformats.org/officeDocument/2006/relationships/customXml" Target="../ink/ink5194.xml"/><Relationship Id="rId22" Type="http://schemas.openxmlformats.org/officeDocument/2006/relationships/image" Target="../media/image4728.png"/><Relationship Id="rId21" Type="http://schemas.openxmlformats.org/officeDocument/2006/relationships/customXml" Target="../ink/ink5193.xml"/><Relationship Id="rId20" Type="http://schemas.openxmlformats.org/officeDocument/2006/relationships/image" Target="../media/image4727.png"/><Relationship Id="rId2" Type="http://schemas.openxmlformats.org/officeDocument/2006/relationships/image" Target="../media/image4719.png"/><Relationship Id="rId19" Type="http://schemas.openxmlformats.org/officeDocument/2006/relationships/customXml" Target="../ink/ink5192.xml"/><Relationship Id="rId18" Type="http://schemas.openxmlformats.org/officeDocument/2006/relationships/image" Target="../media/image4726.png"/><Relationship Id="rId17" Type="http://schemas.openxmlformats.org/officeDocument/2006/relationships/customXml" Target="../ink/ink5191.xml"/><Relationship Id="rId16" Type="http://schemas.openxmlformats.org/officeDocument/2006/relationships/image" Target="../media/image4725.png"/><Relationship Id="rId15" Type="http://schemas.openxmlformats.org/officeDocument/2006/relationships/customXml" Target="../ink/ink5190.xml"/><Relationship Id="rId14" Type="http://schemas.openxmlformats.org/officeDocument/2006/relationships/image" Target="../media/image4724.png"/><Relationship Id="rId13" Type="http://schemas.openxmlformats.org/officeDocument/2006/relationships/customXml" Target="../ink/ink5189.xml"/><Relationship Id="rId12" Type="http://schemas.openxmlformats.org/officeDocument/2006/relationships/image" Target="../media/image4723.png"/><Relationship Id="rId115" Type="http://schemas.openxmlformats.org/officeDocument/2006/relationships/slideLayout" Target="../slideLayouts/slideLayout2.xml"/><Relationship Id="rId114" Type="http://schemas.openxmlformats.org/officeDocument/2006/relationships/tags" Target="../tags/tag124.xml"/><Relationship Id="rId113" Type="http://schemas.openxmlformats.org/officeDocument/2006/relationships/image" Target="../media/image4772.png"/><Relationship Id="rId112" Type="http://schemas.openxmlformats.org/officeDocument/2006/relationships/customXml" Target="../ink/ink5240.xml"/><Relationship Id="rId111" Type="http://schemas.openxmlformats.org/officeDocument/2006/relationships/image" Target="../media/image4771.png"/><Relationship Id="rId110" Type="http://schemas.openxmlformats.org/officeDocument/2006/relationships/customXml" Target="../ink/ink5239.xml"/><Relationship Id="rId11" Type="http://schemas.openxmlformats.org/officeDocument/2006/relationships/customXml" Target="../ink/ink5188.xml"/><Relationship Id="rId109" Type="http://schemas.openxmlformats.org/officeDocument/2006/relationships/image" Target="../media/image4770.png"/><Relationship Id="rId108" Type="http://schemas.openxmlformats.org/officeDocument/2006/relationships/customXml" Target="../ink/ink5238.xml"/><Relationship Id="rId107" Type="http://schemas.openxmlformats.org/officeDocument/2006/relationships/image" Target="../media/image4769.png"/><Relationship Id="rId106" Type="http://schemas.openxmlformats.org/officeDocument/2006/relationships/customXml" Target="../ink/ink5237.xml"/><Relationship Id="rId105" Type="http://schemas.openxmlformats.org/officeDocument/2006/relationships/image" Target="../media/image4768.png"/><Relationship Id="rId104" Type="http://schemas.openxmlformats.org/officeDocument/2006/relationships/customXml" Target="../ink/ink5236.xml"/><Relationship Id="rId103" Type="http://schemas.openxmlformats.org/officeDocument/2006/relationships/image" Target="../media/image4767.png"/><Relationship Id="rId102" Type="http://schemas.openxmlformats.org/officeDocument/2006/relationships/customXml" Target="../ink/ink5235.xml"/><Relationship Id="rId101" Type="http://schemas.openxmlformats.org/officeDocument/2006/relationships/image" Target="../media/image4766.png"/><Relationship Id="rId100" Type="http://schemas.openxmlformats.org/officeDocument/2006/relationships/customXml" Target="../ink/ink5234.xml"/><Relationship Id="rId10" Type="http://schemas.openxmlformats.org/officeDocument/2006/relationships/image" Target="../media/image4722.png"/><Relationship Id="rId1" Type="http://schemas.openxmlformats.org/officeDocument/2006/relationships/customXml" Target="../ink/ink518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customXml" Target="../ink/ink217.xml"/><Relationship Id="rId7" Type="http://schemas.openxmlformats.org/officeDocument/2006/relationships/image" Target="../media/image210.png"/><Relationship Id="rId6" Type="http://schemas.openxmlformats.org/officeDocument/2006/relationships/customXml" Target="../ink/ink216.xml"/><Relationship Id="rId5" Type="http://schemas.openxmlformats.org/officeDocument/2006/relationships/image" Target="../media/image209.png"/><Relationship Id="rId4" Type="http://schemas.openxmlformats.org/officeDocument/2006/relationships/customXml" Target="../ink/ink215.xml"/><Relationship Id="rId3" Type="http://schemas.openxmlformats.org/officeDocument/2006/relationships/image" Target="../media/image208.png"/><Relationship Id="rId2" Type="http://schemas.openxmlformats.org/officeDocument/2006/relationships/customXml" Target="../ink/ink21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1.xml"/><Relationship Id="rId13" Type="http://schemas.openxmlformats.org/officeDocument/2006/relationships/image" Target="../media/image213.png"/><Relationship Id="rId12" Type="http://schemas.openxmlformats.org/officeDocument/2006/relationships/customXml" Target="../ink/ink219.xml"/><Relationship Id="rId11" Type="http://schemas.openxmlformats.org/officeDocument/2006/relationships/image" Target="../media/image212.png"/><Relationship Id="rId10" Type="http://schemas.openxmlformats.org/officeDocument/2006/relationships/customXml" Target="../ink/ink218.xml"/><Relationship Id="rId1" Type="http://schemas.openxmlformats.org/officeDocument/2006/relationships/image" Target="../media/image207.png"/></Relationships>
</file>

<file path=ppt/slides/_rels/slide6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21.png"/><Relationship Id="rId98" Type="http://schemas.openxmlformats.org/officeDocument/2006/relationships/customXml" Target="../ink/ink5289.xml"/><Relationship Id="rId97" Type="http://schemas.openxmlformats.org/officeDocument/2006/relationships/image" Target="../media/image4820.png"/><Relationship Id="rId96" Type="http://schemas.openxmlformats.org/officeDocument/2006/relationships/customXml" Target="../ink/ink5288.xml"/><Relationship Id="rId95" Type="http://schemas.openxmlformats.org/officeDocument/2006/relationships/image" Target="../media/image4819.png"/><Relationship Id="rId94" Type="http://schemas.openxmlformats.org/officeDocument/2006/relationships/customXml" Target="../ink/ink5287.xml"/><Relationship Id="rId93" Type="http://schemas.openxmlformats.org/officeDocument/2006/relationships/image" Target="../media/image4818.png"/><Relationship Id="rId92" Type="http://schemas.openxmlformats.org/officeDocument/2006/relationships/customXml" Target="../ink/ink5286.xml"/><Relationship Id="rId91" Type="http://schemas.openxmlformats.org/officeDocument/2006/relationships/image" Target="../media/image4817.png"/><Relationship Id="rId90" Type="http://schemas.openxmlformats.org/officeDocument/2006/relationships/customXml" Target="../ink/ink5285.xml"/><Relationship Id="rId9" Type="http://schemas.openxmlformats.org/officeDocument/2006/relationships/image" Target="../media/image4777.png"/><Relationship Id="rId89" Type="http://schemas.openxmlformats.org/officeDocument/2006/relationships/image" Target="../media/image4816.png"/><Relationship Id="rId88" Type="http://schemas.openxmlformats.org/officeDocument/2006/relationships/customXml" Target="../ink/ink5284.xml"/><Relationship Id="rId87" Type="http://schemas.openxmlformats.org/officeDocument/2006/relationships/image" Target="../media/image4815.png"/><Relationship Id="rId86" Type="http://schemas.openxmlformats.org/officeDocument/2006/relationships/customXml" Target="../ink/ink5283.xml"/><Relationship Id="rId85" Type="http://schemas.openxmlformats.org/officeDocument/2006/relationships/image" Target="../media/image4814.png"/><Relationship Id="rId84" Type="http://schemas.openxmlformats.org/officeDocument/2006/relationships/customXml" Target="../ink/ink5282.xml"/><Relationship Id="rId83" Type="http://schemas.openxmlformats.org/officeDocument/2006/relationships/image" Target="../media/image4813.png"/><Relationship Id="rId82" Type="http://schemas.openxmlformats.org/officeDocument/2006/relationships/customXml" Target="../ink/ink5281.xml"/><Relationship Id="rId81" Type="http://schemas.openxmlformats.org/officeDocument/2006/relationships/image" Target="../media/image4812.png"/><Relationship Id="rId80" Type="http://schemas.openxmlformats.org/officeDocument/2006/relationships/customXml" Target="../ink/ink5280.xml"/><Relationship Id="rId8" Type="http://schemas.openxmlformats.org/officeDocument/2006/relationships/customXml" Target="../ink/ink5244.xml"/><Relationship Id="rId79" Type="http://schemas.openxmlformats.org/officeDocument/2006/relationships/image" Target="../media/image4811.png"/><Relationship Id="rId78" Type="http://schemas.openxmlformats.org/officeDocument/2006/relationships/customXml" Target="../ink/ink5279.xml"/><Relationship Id="rId77" Type="http://schemas.openxmlformats.org/officeDocument/2006/relationships/image" Target="../media/image4810.png"/><Relationship Id="rId76" Type="http://schemas.openxmlformats.org/officeDocument/2006/relationships/customXml" Target="../ink/ink5278.xml"/><Relationship Id="rId75" Type="http://schemas.openxmlformats.org/officeDocument/2006/relationships/image" Target="../media/image4809.png"/><Relationship Id="rId74" Type="http://schemas.openxmlformats.org/officeDocument/2006/relationships/customXml" Target="../ink/ink5277.xml"/><Relationship Id="rId73" Type="http://schemas.openxmlformats.org/officeDocument/2006/relationships/image" Target="../media/image4808.png"/><Relationship Id="rId72" Type="http://schemas.openxmlformats.org/officeDocument/2006/relationships/customXml" Target="../ink/ink5276.xml"/><Relationship Id="rId71" Type="http://schemas.openxmlformats.org/officeDocument/2006/relationships/image" Target="../media/image4807.png"/><Relationship Id="rId70" Type="http://schemas.openxmlformats.org/officeDocument/2006/relationships/customXml" Target="../ink/ink5275.xml"/><Relationship Id="rId7" Type="http://schemas.openxmlformats.org/officeDocument/2006/relationships/image" Target="../media/image4776.png"/><Relationship Id="rId69" Type="http://schemas.openxmlformats.org/officeDocument/2006/relationships/image" Target="../media/image4806.png"/><Relationship Id="rId68" Type="http://schemas.openxmlformats.org/officeDocument/2006/relationships/customXml" Target="../ink/ink5274.xml"/><Relationship Id="rId67" Type="http://schemas.openxmlformats.org/officeDocument/2006/relationships/image" Target="../media/image4805.png"/><Relationship Id="rId66" Type="http://schemas.openxmlformats.org/officeDocument/2006/relationships/customXml" Target="../ink/ink5273.xml"/><Relationship Id="rId65" Type="http://schemas.openxmlformats.org/officeDocument/2006/relationships/image" Target="../media/image4804.png"/><Relationship Id="rId64" Type="http://schemas.openxmlformats.org/officeDocument/2006/relationships/customXml" Target="../ink/ink5272.xml"/><Relationship Id="rId63" Type="http://schemas.openxmlformats.org/officeDocument/2006/relationships/image" Target="../media/image4803.png"/><Relationship Id="rId62" Type="http://schemas.openxmlformats.org/officeDocument/2006/relationships/customXml" Target="../ink/ink5271.xml"/><Relationship Id="rId61" Type="http://schemas.openxmlformats.org/officeDocument/2006/relationships/image" Target="../media/image4802.png"/><Relationship Id="rId60" Type="http://schemas.openxmlformats.org/officeDocument/2006/relationships/customXml" Target="../ink/ink5270.xml"/><Relationship Id="rId6" Type="http://schemas.openxmlformats.org/officeDocument/2006/relationships/customXml" Target="../ink/ink5243.xml"/><Relationship Id="rId59" Type="http://schemas.openxmlformats.org/officeDocument/2006/relationships/image" Target="../media/image4801.png"/><Relationship Id="rId58" Type="http://schemas.openxmlformats.org/officeDocument/2006/relationships/customXml" Target="../ink/ink5269.xml"/><Relationship Id="rId57" Type="http://schemas.openxmlformats.org/officeDocument/2006/relationships/image" Target="../media/image4800.png"/><Relationship Id="rId56" Type="http://schemas.openxmlformats.org/officeDocument/2006/relationships/customXml" Target="../ink/ink5268.xml"/><Relationship Id="rId55" Type="http://schemas.openxmlformats.org/officeDocument/2006/relationships/image" Target="../media/image4799.png"/><Relationship Id="rId54" Type="http://schemas.openxmlformats.org/officeDocument/2006/relationships/customXml" Target="../ink/ink5267.xml"/><Relationship Id="rId53" Type="http://schemas.openxmlformats.org/officeDocument/2006/relationships/image" Target="../media/image4798.png"/><Relationship Id="rId52" Type="http://schemas.openxmlformats.org/officeDocument/2006/relationships/customXml" Target="../ink/ink5266.xml"/><Relationship Id="rId51" Type="http://schemas.openxmlformats.org/officeDocument/2006/relationships/image" Target="../media/image4797.png"/><Relationship Id="rId50" Type="http://schemas.openxmlformats.org/officeDocument/2006/relationships/customXml" Target="../ink/ink5265.xml"/><Relationship Id="rId5" Type="http://schemas.openxmlformats.org/officeDocument/2006/relationships/image" Target="../media/image4775.png"/><Relationship Id="rId49" Type="http://schemas.openxmlformats.org/officeDocument/2006/relationships/image" Target="../media/image4796.png"/><Relationship Id="rId48" Type="http://schemas.openxmlformats.org/officeDocument/2006/relationships/customXml" Target="../ink/ink5264.xml"/><Relationship Id="rId47" Type="http://schemas.openxmlformats.org/officeDocument/2006/relationships/image" Target="../media/image4795.png"/><Relationship Id="rId46" Type="http://schemas.openxmlformats.org/officeDocument/2006/relationships/customXml" Target="../ink/ink5263.xml"/><Relationship Id="rId45" Type="http://schemas.openxmlformats.org/officeDocument/2006/relationships/image" Target="../media/image4794.png"/><Relationship Id="rId44" Type="http://schemas.openxmlformats.org/officeDocument/2006/relationships/customXml" Target="../ink/ink5262.xml"/><Relationship Id="rId43" Type="http://schemas.openxmlformats.org/officeDocument/2006/relationships/image" Target="../media/image4793.png"/><Relationship Id="rId42" Type="http://schemas.openxmlformats.org/officeDocument/2006/relationships/customXml" Target="../ink/ink5261.xml"/><Relationship Id="rId41" Type="http://schemas.openxmlformats.org/officeDocument/2006/relationships/image" Target="../media/image4792.png"/><Relationship Id="rId40" Type="http://schemas.openxmlformats.org/officeDocument/2006/relationships/customXml" Target="../ink/ink5260.xml"/><Relationship Id="rId4" Type="http://schemas.openxmlformats.org/officeDocument/2006/relationships/customXml" Target="../ink/ink5242.xml"/><Relationship Id="rId39" Type="http://schemas.openxmlformats.org/officeDocument/2006/relationships/image" Target="../media/image4791.png"/><Relationship Id="rId38" Type="http://schemas.openxmlformats.org/officeDocument/2006/relationships/customXml" Target="../ink/ink5259.xml"/><Relationship Id="rId37" Type="http://schemas.openxmlformats.org/officeDocument/2006/relationships/image" Target="../media/image4790.png"/><Relationship Id="rId36" Type="http://schemas.openxmlformats.org/officeDocument/2006/relationships/customXml" Target="../ink/ink5258.xml"/><Relationship Id="rId35" Type="http://schemas.openxmlformats.org/officeDocument/2006/relationships/image" Target="../media/image4789.png"/><Relationship Id="rId34" Type="http://schemas.openxmlformats.org/officeDocument/2006/relationships/customXml" Target="../ink/ink5257.xml"/><Relationship Id="rId33" Type="http://schemas.openxmlformats.org/officeDocument/2006/relationships/image" Target="../media/image4679.png"/><Relationship Id="rId32" Type="http://schemas.openxmlformats.org/officeDocument/2006/relationships/customXml" Target="../ink/ink5256.xml"/><Relationship Id="rId31" Type="http://schemas.openxmlformats.org/officeDocument/2006/relationships/image" Target="../media/image4788.png"/><Relationship Id="rId30" Type="http://schemas.openxmlformats.org/officeDocument/2006/relationships/customXml" Target="../ink/ink5255.xml"/><Relationship Id="rId3" Type="http://schemas.openxmlformats.org/officeDocument/2006/relationships/image" Target="../media/image4774.png"/><Relationship Id="rId29" Type="http://schemas.openxmlformats.org/officeDocument/2006/relationships/image" Target="../media/image4787.png"/><Relationship Id="rId28" Type="http://schemas.openxmlformats.org/officeDocument/2006/relationships/customXml" Target="../ink/ink5254.xml"/><Relationship Id="rId27" Type="http://schemas.openxmlformats.org/officeDocument/2006/relationships/image" Target="../media/image4786.png"/><Relationship Id="rId26" Type="http://schemas.openxmlformats.org/officeDocument/2006/relationships/customXml" Target="../ink/ink5253.xml"/><Relationship Id="rId25" Type="http://schemas.openxmlformats.org/officeDocument/2006/relationships/image" Target="../media/image4785.png"/><Relationship Id="rId24" Type="http://schemas.openxmlformats.org/officeDocument/2006/relationships/customXml" Target="../ink/ink5252.xml"/><Relationship Id="rId23" Type="http://schemas.openxmlformats.org/officeDocument/2006/relationships/image" Target="../media/image4784.png"/><Relationship Id="rId22" Type="http://schemas.openxmlformats.org/officeDocument/2006/relationships/customXml" Target="../ink/ink5251.xml"/><Relationship Id="rId21" Type="http://schemas.openxmlformats.org/officeDocument/2006/relationships/image" Target="../media/image4783.png"/><Relationship Id="rId20" Type="http://schemas.openxmlformats.org/officeDocument/2006/relationships/customXml" Target="../ink/ink5250.xml"/><Relationship Id="rId2" Type="http://schemas.openxmlformats.org/officeDocument/2006/relationships/customXml" Target="../ink/ink5241.xml"/><Relationship Id="rId19" Type="http://schemas.openxmlformats.org/officeDocument/2006/relationships/image" Target="../media/image4782.png"/><Relationship Id="rId18" Type="http://schemas.openxmlformats.org/officeDocument/2006/relationships/customXml" Target="../ink/ink5249.xml"/><Relationship Id="rId173" Type="http://schemas.openxmlformats.org/officeDocument/2006/relationships/slideLayout" Target="../slideLayouts/slideLayout2.xml"/><Relationship Id="rId172" Type="http://schemas.openxmlformats.org/officeDocument/2006/relationships/tags" Target="../tags/tag125.xml"/><Relationship Id="rId171" Type="http://schemas.openxmlformats.org/officeDocument/2006/relationships/image" Target="../media/image4857.png"/><Relationship Id="rId170" Type="http://schemas.openxmlformats.org/officeDocument/2006/relationships/customXml" Target="../ink/ink5325.xml"/><Relationship Id="rId17" Type="http://schemas.openxmlformats.org/officeDocument/2006/relationships/image" Target="../media/image4781.png"/><Relationship Id="rId169" Type="http://schemas.openxmlformats.org/officeDocument/2006/relationships/image" Target="../media/image4856.png"/><Relationship Id="rId168" Type="http://schemas.openxmlformats.org/officeDocument/2006/relationships/customXml" Target="../ink/ink5324.xml"/><Relationship Id="rId167" Type="http://schemas.openxmlformats.org/officeDocument/2006/relationships/image" Target="../media/image4855.png"/><Relationship Id="rId166" Type="http://schemas.openxmlformats.org/officeDocument/2006/relationships/customXml" Target="../ink/ink5323.xml"/><Relationship Id="rId165" Type="http://schemas.openxmlformats.org/officeDocument/2006/relationships/image" Target="../media/image4854.png"/><Relationship Id="rId164" Type="http://schemas.openxmlformats.org/officeDocument/2006/relationships/customXml" Target="../ink/ink5322.xml"/><Relationship Id="rId163" Type="http://schemas.openxmlformats.org/officeDocument/2006/relationships/image" Target="../media/image4853.png"/><Relationship Id="rId162" Type="http://schemas.openxmlformats.org/officeDocument/2006/relationships/customXml" Target="../ink/ink5321.xml"/><Relationship Id="rId161" Type="http://schemas.openxmlformats.org/officeDocument/2006/relationships/image" Target="../media/image4852.png"/><Relationship Id="rId160" Type="http://schemas.openxmlformats.org/officeDocument/2006/relationships/customXml" Target="../ink/ink5320.xml"/><Relationship Id="rId16" Type="http://schemas.openxmlformats.org/officeDocument/2006/relationships/customXml" Target="../ink/ink5248.xml"/><Relationship Id="rId159" Type="http://schemas.openxmlformats.org/officeDocument/2006/relationships/image" Target="../media/image4851.png"/><Relationship Id="rId158" Type="http://schemas.openxmlformats.org/officeDocument/2006/relationships/customXml" Target="../ink/ink5319.xml"/><Relationship Id="rId157" Type="http://schemas.openxmlformats.org/officeDocument/2006/relationships/image" Target="../media/image4850.png"/><Relationship Id="rId156" Type="http://schemas.openxmlformats.org/officeDocument/2006/relationships/customXml" Target="../ink/ink5318.xml"/><Relationship Id="rId155" Type="http://schemas.openxmlformats.org/officeDocument/2006/relationships/image" Target="../media/image4849.png"/><Relationship Id="rId154" Type="http://schemas.openxmlformats.org/officeDocument/2006/relationships/customXml" Target="../ink/ink5317.xml"/><Relationship Id="rId153" Type="http://schemas.openxmlformats.org/officeDocument/2006/relationships/image" Target="../media/image4848.png"/><Relationship Id="rId152" Type="http://schemas.openxmlformats.org/officeDocument/2006/relationships/customXml" Target="../ink/ink5316.xml"/><Relationship Id="rId151" Type="http://schemas.openxmlformats.org/officeDocument/2006/relationships/image" Target="../media/image4847.png"/><Relationship Id="rId150" Type="http://schemas.openxmlformats.org/officeDocument/2006/relationships/customXml" Target="../ink/ink5315.xml"/><Relationship Id="rId15" Type="http://schemas.openxmlformats.org/officeDocument/2006/relationships/image" Target="../media/image4780.png"/><Relationship Id="rId149" Type="http://schemas.openxmlformats.org/officeDocument/2006/relationships/image" Target="../media/image4846.png"/><Relationship Id="rId148" Type="http://schemas.openxmlformats.org/officeDocument/2006/relationships/customXml" Target="../ink/ink5314.xml"/><Relationship Id="rId147" Type="http://schemas.openxmlformats.org/officeDocument/2006/relationships/image" Target="../media/image4845.png"/><Relationship Id="rId146" Type="http://schemas.openxmlformats.org/officeDocument/2006/relationships/customXml" Target="../ink/ink5313.xml"/><Relationship Id="rId145" Type="http://schemas.openxmlformats.org/officeDocument/2006/relationships/image" Target="../media/image4844.png"/><Relationship Id="rId144" Type="http://schemas.openxmlformats.org/officeDocument/2006/relationships/customXml" Target="../ink/ink5312.xml"/><Relationship Id="rId143" Type="http://schemas.openxmlformats.org/officeDocument/2006/relationships/image" Target="../media/image4843.png"/><Relationship Id="rId142" Type="http://schemas.openxmlformats.org/officeDocument/2006/relationships/customXml" Target="../ink/ink5311.xml"/><Relationship Id="rId141" Type="http://schemas.openxmlformats.org/officeDocument/2006/relationships/image" Target="../media/image4842.png"/><Relationship Id="rId140" Type="http://schemas.openxmlformats.org/officeDocument/2006/relationships/customXml" Target="../ink/ink5310.xml"/><Relationship Id="rId14" Type="http://schemas.openxmlformats.org/officeDocument/2006/relationships/customXml" Target="../ink/ink5247.xml"/><Relationship Id="rId139" Type="http://schemas.openxmlformats.org/officeDocument/2006/relationships/image" Target="../media/image4841.png"/><Relationship Id="rId138" Type="http://schemas.openxmlformats.org/officeDocument/2006/relationships/customXml" Target="../ink/ink5309.xml"/><Relationship Id="rId137" Type="http://schemas.openxmlformats.org/officeDocument/2006/relationships/image" Target="../media/image4840.png"/><Relationship Id="rId136" Type="http://schemas.openxmlformats.org/officeDocument/2006/relationships/customXml" Target="../ink/ink5308.xml"/><Relationship Id="rId135" Type="http://schemas.openxmlformats.org/officeDocument/2006/relationships/image" Target="../media/image4839.png"/><Relationship Id="rId134" Type="http://schemas.openxmlformats.org/officeDocument/2006/relationships/customXml" Target="../ink/ink5307.xml"/><Relationship Id="rId133" Type="http://schemas.openxmlformats.org/officeDocument/2006/relationships/image" Target="../media/image4838.png"/><Relationship Id="rId132" Type="http://schemas.openxmlformats.org/officeDocument/2006/relationships/customXml" Target="../ink/ink5306.xml"/><Relationship Id="rId131" Type="http://schemas.openxmlformats.org/officeDocument/2006/relationships/image" Target="../media/image4837.png"/><Relationship Id="rId130" Type="http://schemas.openxmlformats.org/officeDocument/2006/relationships/customXml" Target="../ink/ink5305.xml"/><Relationship Id="rId13" Type="http://schemas.openxmlformats.org/officeDocument/2006/relationships/image" Target="../media/image4779.png"/><Relationship Id="rId129" Type="http://schemas.openxmlformats.org/officeDocument/2006/relationships/image" Target="../media/image4836.png"/><Relationship Id="rId128" Type="http://schemas.openxmlformats.org/officeDocument/2006/relationships/customXml" Target="../ink/ink5304.xml"/><Relationship Id="rId127" Type="http://schemas.openxmlformats.org/officeDocument/2006/relationships/image" Target="../media/image4835.png"/><Relationship Id="rId126" Type="http://schemas.openxmlformats.org/officeDocument/2006/relationships/customXml" Target="../ink/ink5303.xml"/><Relationship Id="rId125" Type="http://schemas.openxmlformats.org/officeDocument/2006/relationships/image" Target="../media/image4834.png"/><Relationship Id="rId124" Type="http://schemas.openxmlformats.org/officeDocument/2006/relationships/customXml" Target="../ink/ink5302.xml"/><Relationship Id="rId123" Type="http://schemas.openxmlformats.org/officeDocument/2006/relationships/image" Target="../media/image4833.png"/><Relationship Id="rId122" Type="http://schemas.openxmlformats.org/officeDocument/2006/relationships/customXml" Target="../ink/ink5301.xml"/><Relationship Id="rId121" Type="http://schemas.openxmlformats.org/officeDocument/2006/relationships/image" Target="../media/image4832.png"/><Relationship Id="rId120" Type="http://schemas.openxmlformats.org/officeDocument/2006/relationships/customXml" Target="../ink/ink5300.xml"/><Relationship Id="rId12" Type="http://schemas.openxmlformats.org/officeDocument/2006/relationships/customXml" Target="../ink/ink5246.xml"/><Relationship Id="rId119" Type="http://schemas.openxmlformats.org/officeDocument/2006/relationships/image" Target="../media/image4831.png"/><Relationship Id="rId118" Type="http://schemas.openxmlformats.org/officeDocument/2006/relationships/customXml" Target="../ink/ink5299.xml"/><Relationship Id="rId117" Type="http://schemas.openxmlformats.org/officeDocument/2006/relationships/image" Target="../media/image4830.png"/><Relationship Id="rId116" Type="http://schemas.openxmlformats.org/officeDocument/2006/relationships/customXml" Target="../ink/ink5298.xml"/><Relationship Id="rId115" Type="http://schemas.openxmlformats.org/officeDocument/2006/relationships/image" Target="../media/image4829.png"/><Relationship Id="rId114" Type="http://schemas.openxmlformats.org/officeDocument/2006/relationships/customXml" Target="../ink/ink5297.xml"/><Relationship Id="rId113" Type="http://schemas.openxmlformats.org/officeDocument/2006/relationships/image" Target="../media/image4828.png"/><Relationship Id="rId112" Type="http://schemas.openxmlformats.org/officeDocument/2006/relationships/customXml" Target="../ink/ink5296.xml"/><Relationship Id="rId111" Type="http://schemas.openxmlformats.org/officeDocument/2006/relationships/image" Target="../media/image4827.png"/><Relationship Id="rId110" Type="http://schemas.openxmlformats.org/officeDocument/2006/relationships/customXml" Target="../ink/ink5295.xml"/><Relationship Id="rId11" Type="http://schemas.openxmlformats.org/officeDocument/2006/relationships/image" Target="../media/image4778.png"/><Relationship Id="rId109" Type="http://schemas.openxmlformats.org/officeDocument/2006/relationships/image" Target="../media/image4826.png"/><Relationship Id="rId108" Type="http://schemas.openxmlformats.org/officeDocument/2006/relationships/customXml" Target="../ink/ink5294.xml"/><Relationship Id="rId107" Type="http://schemas.openxmlformats.org/officeDocument/2006/relationships/image" Target="../media/image4825.png"/><Relationship Id="rId106" Type="http://schemas.openxmlformats.org/officeDocument/2006/relationships/customXml" Target="../ink/ink5293.xml"/><Relationship Id="rId105" Type="http://schemas.openxmlformats.org/officeDocument/2006/relationships/image" Target="../media/image4824.png"/><Relationship Id="rId104" Type="http://schemas.openxmlformats.org/officeDocument/2006/relationships/customXml" Target="../ink/ink5292.xml"/><Relationship Id="rId103" Type="http://schemas.openxmlformats.org/officeDocument/2006/relationships/image" Target="../media/image4823.png"/><Relationship Id="rId102" Type="http://schemas.openxmlformats.org/officeDocument/2006/relationships/customXml" Target="../ink/ink5291.xml"/><Relationship Id="rId101" Type="http://schemas.openxmlformats.org/officeDocument/2006/relationships/image" Target="../media/image4822.png"/><Relationship Id="rId100" Type="http://schemas.openxmlformats.org/officeDocument/2006/relationships/customXml" Target="../ink/ink5290.xml"/><Relationship Id="rId10" Type="http://schemas.openxmlformats.org/officeDocument/2006/relationships/customXml" Target="../ink/ink5245.xml"/><Relationship Id="rId1" Type="http://schemas.openxmlformats.org/officeDocument/2006/relationships/image" Target="../media/image47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image" Target="../media/image4858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375.xml"/><Relationship Id="rId98" Type="http://schemas.openxmlformats.org/officeDocument/2006/relationships/image" Target="../media/image4906.png"/><Relationship Id="rId97" Type="http://schemas.openxmlformats.org/officeDocument/2006/relationships/customXml" Target="../ink/ink5374.xml"/><Relationship Id="rId96" Type="http://schemas.openxmlformats.org/officeDocument/2006/relationships/image" Target="../media/image4905.png"/><Relationship Id="rId95" Type="http://schemas.openxmlformats.org/officeDocument/2006/relationships/customXml" Target="../ink/ink5373.xml"/><Relationship Id="rId94" Type="http://schemas.openxmlformats.org/officeDocument/2006/relationships/image" Target="../media/image4904.png"/><Relationship Id="rId93" Type="http://schemas.openxmlformats.org/officeDocument/2006/relationships/customXml" Target="../ink/ink5372.xml"/><Relationship Id="rId92" Type="http://schemas.openxmlformats.org/officeDocument/2006/relationships/image" Target="../media/image4903.png"/><Relationship Id="rId91" Type="http://schemas.openxmlformats.org/officeDocument/2006/relationships/customXml" Target="../ink/ink5371.xml"/><Relationship Id="rId90" Type="http://schemas.openxmlformats.org/officeDocument/2006/relationships/image" Target="../media/image4902.png"/><Relationship Id="rId9" Type="http://schemas.openxmlformats.org/officeDocument/2006/relationships/customXml" Target="../ink/ink5330.xml"/><Relationship Id="rId89" Type="http://schemas.openxmlformats.org/officeDocument/2006/relationships/customXml" Target="../ink/ink5370.xml"/><Relationship Id="rId88" Type="http://schemas.openxmlformats.org/officeDocument/2006/relationships/image" Target="../media/image4901.png"/><Relationship Id="rId87" Type="http://schemas.openxmlformats.org/officeDocument/2006/relationships/customXml" Target="../ink/ink5369.xml"/><Relationship Id="rId86" Type="http://schemas.openxmlformats.org/officeDocument/2006/relationships/image" Target="../media/image4900.png"/><Relationship Id="rId85" Type="http://schemas.openxmlformats.org/officeDocument/2006/relationships/customXml" Target="../ink/ink5368.xml"/><Relationship Id="rId84" Type="http://schemas.openxmlformats.org/officeDocument/2006/relationships/image" Target="../media/image4899.png"/><Relationship Id="rId83" Type="http://schemas.openxmlformats.org/officeDocument/2006/relationships/customXml" Target="../ink/ink5367.xml"/><Relationship Id="rId82" Type="http://schemas.openxmlformats.org/officeDocument/2006/relationships/image" Target="../media/image4898.png"/><Relationship Id="rId81" Type="http://schemas.openxmlformats.org/officeDocument/2006/relationships/customXml" Target="../ink/ink5366.xml"/><Relationship Id="rId80" Type="http://schemas.openxmlformats.org/officeDocument/2006/relationships/image" Target="../media/image4897.png"/><Relationship Id="rId8" Type="http://schemas.openxmlformats.org/officeDocument/2006/relationships/image" Target="../media/image4862.png"/><Relationship Id="rId79" Type="http://schemas.openxmlformats.org/officeDocument/2006/relationships/customXml" Target="../ink/ink5365.xml"/><Relationship Id="rId78" Type="http://schemas.openxmlformats.org/officeDocument/2006/relationships/image" Target="../media/image4896.png"/><Relationship Id="rId77" Type="http://schemas.openxmlformats.org/officeDocument/2006/relationships/customXml" Target="../ink/ink5364.xml"/><Relationship Id="rId76" Type="http://schemas.openxmlformats.org/officeDocument/2006/relationships/image" Target="../media/image4895.png"/><Relationship Id="rId75" Type="http://schemas.openxmlformats.org/officeDocument/2006/relationships/customXml" Target="../ink/ink5363.xml"/><Relationship Id="rId74" Type="http://schemas.openxmlformats.org/officeDocument/2006/relationships/image" Target="../media/image4894.png"/><Relationship Id="rId73" Type="http://schemas.openxmlformats.org/officeDocument/2006/relationships/customXml" Target="../ink/ink5362.xml"/><Relationship Id="rId72" Type="http://schemas.openxmlformats.org/officeDocument/2006/relationships/image" Target="../media/image4679.png"/><Relationship Id="rId71" Type="http://schemas.openxmlformats.org/officeDocument/2006/relationships/customXml" Target="../ink/ink5361.xml"/><Relationship Id="rId70" Type="http://schemas.openxmlformats.org/officeDocument/2006/relationships/image" Target="../media/image4893.png"/><Relationship Id="rId7" Type="http://schemas.openxmlformats.org/officeDocument/2006/relationships/customXml" Target="../ink/ink5329.xml"/><Relationship Id="rId69" Type="http://schemas.openxmlformats.org/officeDocument/2006/relationships/customXml" Target="../ink/ink5360.xml"/><Relationship Id="rId68" Type="http://schemas.openxmlformats.org/officeDocument/2006/relationships/image" Target="../media/image4892.png"/><Relationship Id="rId67" Type="http://schemas.openxmlformats.org/officeDocument/2006/relationships/customXml" Target="../ink/ink5359.xml"/><Relationship Id="rId66" Type="http://schemas.openxmlformats.org/officeDocument/2006/relationships/image" Target="../media/image4891.png"/><Relationship Id="rId65" Type="http://schemas.openxmlformats.org/officeDocument/2006/relationships/customXml" Target="../ink/ink5358.xml"/><Relationship Id="rId64" Type="http://schemas.openxmlformats.org/officeDocument/2006/relationships/image" Target="../media/image4890.png"/><Relationship Id="rId63" Type="http://schemas.openxmlformats.org/officeDocument/2006/relationships/customXml" Target="../ink/ink5357.xml"/><Relationship Id="rId62" Type="http://schemas.openxmlformats.org/officeDocument/2006/relationships/image" Target="../media/image4889.png"/><Relationship Id="rId61" Type="http://schemas.openxmlformats.org/officeDocument/2006/relationships/customXml" Target="../ink/ink5356.xml"/><Relationship Id="rId60" Type="http://schemas.openxmlformats.org/officeDocument/2006/relationships/image" Target="../media/image4888.png"/><Relationship Id="rId6" Type="http://schemas.openxmlformats.org/officeDocument/2006/relationships/image" Target="../media/image4861.png"/><Relationship Id="rId59" Type="http://schemas.openxmlformats.org/officeDocument/2006/relationships/customXml" Target="../ink/ink5355.xml"/><Relationship Id="rId58" Type="http://schemas.openxmlformats.org/officeDocument/2006/relationships/image" Target="../media/image4887.png"/><Relationship Id="rId57" Type="http://schemas.openxmlformats.org/officeDocument/2006/relationships/customXml" Target="../ink/ink5354.xml"/><Relationship Id="rId56" Type="http://schemas.openxmlformats.org/officeDocument/2006/relationships/image" Target="../media/image4886.png"/><Relationship Id="rId55" Type="http://schemas.openxmlformats.org/officeDocument/2006/relationships/customXml" Target="../ink/ink5353.xml"/><Relationship Id="rId54" Type="http://schemas.openxmlformats.org/officeDocument/2006/relationships/image" Target="../media/image4885.png"/><Relationship Id="rId53" Type="http://schemas.openxmlformats.org/officeDocument/2006/relationships/customXml" Target="../ink/ink5352.xml"/><Relationship Id="rId52" Type="http://schemas.openxmlformats.org/officeDocument/2006/relationships/image" Target="../media/image4884.png"/><Relationship Id="rId51" Type="http://schemas.openxmlformats.org/officeDocument/2006/relationships/customXml" Target="../ink/ink5351.xml"/><Relationship Id="rId50" Type="http://schemas.openxmlformats.org/officeDocument/2006/relationships/image" Target="../media/image4883.png"/><Relationship Id="rId5" Type="http://schemas.openxmlformats.org/officeDocument/2006/relationships/customXml" Target="../ink/ink5328.xml"/><Relationship Id="rId49" Type="http://schemas.openxmlformats.org/officeDocument/2006/relationships/customXml" Target="../ink/ink5350.xml"/><Relationship Id="rId48" Type="http://schemas.openxmlformats.org/officeDocument/2006/relationships/image" Target="../media/image4882.png"/><Relationship Id="rId47" Type="http://schemas.openxmlformats.org/officeDocument/2006/relationships/customXml" Target="../ink/ink5349.xml"/><Relationship Id="rId46" Type="http://schemas.openxmlformats.org/officeDocument/2006/relationships/image" Target="../media/image4881.png"/><Relationship Id="rId45" Type="http://schemas.openxmlformats.org/officeDocument/2006/relationships/customXml" Target="../ink/ink5348.xml"/><Relationship Id="rId44" Type="http://schemas.openxmlformats.org/officeDocument/2006/relationships/image" Target="../media/image4880.png"/><Relationship Id="rId43" Type="http://schemas.openxmlformats.org/officeDocument/2006/relationships/customXml" Target="../ink/ink5347.xml"/><Relationship Id="rId42" Type="http://schemas.openxmlformats.org/officeDocument/2006/relationships/image" Target="../media/image4879.png"/><Relationship Id="rId41" Type="http://schemas.openxmlformats.org/officeDocument/2006/relationships/customXml" Target="../ink/ink5346.xml"/><Relationship Id="rId40" Type="http://schemas.openxmlformats.org/officeDocument/2006/relationships/image" Target="../media/image4878.png"/><Relationship Id="rId4" Type="http://schemas.openxmlformats.org/officeDocument/2006/relationships/image" Target="../media/image4860.png"/><Relationship Id="rId39" Type="http://schemas.openxmlformats.org/officeDocument/2006/relationships/customXml" Target="../ink/ink5345.xml"/><Relationship Id="rId38" Type="http://schemas.openxmlformats.org/officeDocument/2006/relationships/image" Target="../media/image4877.png"/><Relationship Id="rId37" Type="http://schemas.openxmlformats.org/officeDocument/2006/relationships/customXml" Target="../ink/ink5344.xml"/><Relationship Id="rId36" Type="http://schemas.openxmlformats.org/officeDocument/2006/relationships/image" Target="../media/image4876.png"/><Relationship Id="rId35" Type="http://schemas.openxmlformats.org/officeDocument/2006/relationships/customXml" Target="../ink/ink5343.xml"/><Relationship Id="rId34" Type="http://schemas.openxmlformats.org/officeDocument/2006/relationships/image" Target="../media/image4875.png"/><Relationship Id="rId33" Type="http://schemas.openxmlformats.org/officeDocument/2006/relationships/customXml" Target="../ink/ink5342.xml"/><Relationship Id="rId32" Type="http://schemas.openxmlformats.org/officeDocument/2006/relationships/image" Target="../media/image4874.png"/><Relationship Id="rId31" Type="http://schemas.openxmlformats.org/officeDocument/2006/relationships/customXml" Target="../ink/ink5341.xml"/><Relationship Id="rId30" Type="http://schemas.openxmlformats.org/officeDocument/2006/relationships/image" Target="../media/image4873.png"/><Relationship Id="rId3" Type="http://schemas.openxmlformats.org/officeDocument/2006/relationships/customXml" Target="../ink/ink5327.xml"/><Relationship Id="rId29" Type="http://schemas.openxmlformats.org/officeDocument/2006/relationships/customXml" Target="../ink/ink5340.xml"/><Relationship Id="rId28" Type="http://schemas.openxmlformats.org/officeDocument/2006/relationships/image" Target="../media/image4872.png"/><Relationship Id="rId27" Type="http://schemas.openxmlformats.org/officeDocument/2006/relationships/customXml" Target="../ink/ink5339.xml"/><Relationship Id="rId26" Type="http://schemas.openxmlformats.org/officeDocument/2006/relationships/image" Target="../media/image4871.png"/><Relationship Id="rId25" Type="http://schemas.openxmlformats.org/officeDocument/2006/relationships/customXml" Target="../ink/ink5338.xml"/><Relationship Id="rId24" Type="http://schemas.openxmlformats.org/officeDocument/2006/relationships/image" Target="../media/image4870.png"/><Relationship Id="rId23" Type="http://schemas.openxmlformats.org/officeDocument/2006/relationships/customXml" Target="../ink/ink5337.xml"/><Relationship Id="rId22" Type="http://schemas.openxmlformats.org/officeDocument/2006/relationships/image" Target="../media/image4869.png"/><Relationship Id="rId21" Type="http://schemas.openxmlformats.org/officeDocument/2006/relationships/customXml" Target="../ink/ink5336.xml"/><Relationship Id="rId20" Type="http://schemas.openxmlformats.org/officeDocument/2006/relationships/image" Target="../media/image4868.png"/><Relationship Id="rId2" Type="http://schemas.openxmlformats.org/officeDocument/2006/relationships/image" Target="../media/image4859.png"/><Relationship Id="rId19" Type="http://schemas.openxmlformats.org/officeDocument/2006/relationships/customXml" Target="../ink/ink5335.xml"/><Relationship Id="rId18" Type="http://schemas.openxmlformats.org/officeDocument/2006/relationships/image" Target="../media/image4867.png"/><Relationship Id="rId171" Type="http://schemas.openxmlformats.org/officeDocument/2006/relationships/slideLayout" Target="../slideLayouts/slideLayout2.xml"/><Relationship Id="rId170" Type="http://schemas.openxmlformats.org/officeDocument/2006/relationships/tags" Target="../tags/tag128.xml"/><Relationship Id="rId17" Type="http://schemas.openxmlformats.org/officeDocument/2006/relationships/customXml" Target="../ink/ink5334.xml"/><Relationship Id="rId169" Type="http://schemas.openxmlformats.org/officeDocument/2006/relationships/image" Target="../media/image4941.png"/><Relationship Id="rId168" Type="http://schemas.openxmlformats.org/officeDocument/2006/relationships/customXml" Target="../ink/ink5410.xml"/><Relationship Id="rId167" Type="http://schemas.openxmlformats.org/officeDocument/2006/relationships/image" Target="../media/image4940.png"/><Relationship Id="rId166" Type="http://schemas.openxmlformats.org/officeDocument/2006/relationships/customXml" Target="../ink/ink5409.xml"/><Relationship Id="rId165" Type="http://schemas.openxmlformats.org/officeDocument/2006/relationships/image" Target="../media/image4939.png"/><Relationship Id="rId164" Type="http://schemas.openxmlformats.org/officeDocument/2006/relationships/customXml" Target="../ink/ink5408.xml"/><Relationship Id="rId163" Type="http://schemas.openxmlformats.org/officeDocument/2006/relationships/image" Target="../media/image4938.png"/><Relationship Id="rId162" Type="http://schemas.openxmlformats.org/officeDocument/2006/relationships/customXml" Target="../ink/ink5407.xml"/><Relationship Id="rId161" Type="http://schemas.openxmlformats.org/officeDocument/2006/relationships/image" Target="../media/image4937.png"/><Relationship Id="rId160" Type="http://schemas.openxmlformats.org/officeDocument/2006/relationships/customXml" Target="../ink/ink5406.xml"/><Relationship Id="rId16" Type="http://schemas.openxmlformats.org/officeDocument/2006/relationships/image" Target="../media/image4866.png"/><Relationship Id="rId159" Type="http://schemas.openxmlformats.org/officeDocument/2006/relationships/image" Target="../media/image4936.png"/><Relationship Id="rId158" Type="http://schemas.openxmlformats.org/officeDocument/2006/relationships/customXml" Target="../ink/ink5405.xml"/><Relationship Id="rId157" Type="http://schemas.openxmlformats.org/officeDocument/2006/relationships/image" Target="../media/image4935.png"/><Relationship Id="rId156" Type="http://schemas.openxmlformats.org/officeDocument/2006/relationships/customXml" Target="../ink/ink5404.xml"/><Relationship Id="rId155" Type="http://schemas.openxmlformats.org/officeDocument/2006/relationships/image" Target="../media/image4934.png"/><Relationship Id="rId154" Type="http://schemas.openxmlformats.org/officeDocument/2006/relationships/customXml" Target="../ink/ink5403.xml"/><Relationship Id="rId153" Type="http://schemas.openxmlformats.org/officeDocument/2006/relationships/image" Target="../media/image4933.png"/><Relationship Id="rId152" Type="http://schemas.openxmlformats.org/officeDocument/2006/relationships/customXml" Target="../ink/ink5402.xml"/><Relationship Id="rId151" Type="http://schemas.openxmlformats.org/officeDocument/2006/relationships/image" Target="../media/image4932.png"/><Relationship Id="rId150" Type="http://schemas.openxmlformats.org/officeDocument/2006/relationships/customXml" Target="../ink/ink5401.xml"/><Relationship Id="rId15" Type="http://schemas.openxmlformats.org/officeDocument/2006/relationships/customXml" Target="../ink/ink5333.xml"/><Relationship Id="rId149" Type="http://schemas.openxmlformats.org/officeDocument/2006/relationships/image" Target="../media/image4931.png"/><Relationship Id="rId148" Type="http://schemas.openxmlformats.org/officeDocument/2006/relationships/customXml" Target="../ink/ink5400.xml"/><Relationship Id="rId147" Type="http://schemas.openxmlformats.org/officeDocument/2006/relationships/image" Target="../media/image4930.png"/><Relationship Id="rId146" Type="http://schemas.openxmlformats.org/officeDocument/2006/relationships/customXml" Target="../ink/ink5399.xml"/><Relationship Id="rId145" Type="http://schemas.openxmlformats.org/officeDocument/2006/relationships/image" Target="../media/image4929.png"/><Relationship Id="rId144" Type="http://schemas.openxmlformats.org/officeDocument/2006/relationships/customXml" Target="../ink/ink5398.xml"/><Relationship Id="rId143" Type="http://schemas.openxmlformats.org/officeDocument/2006/relationships/image" Target="../media/image4928.png"/><Relationship Id="rId142" Type="http://schemas.openxmlformats.org/officeDocument/2006/relationships/customXml" Target="../ink/ink5397.xml"/><Relationship Id="rId141" Type="http://schemas.openxmlformats.org/officeDocument/2006/relationships/image" Target="../media/image4927.png"/><Relationship Id="rId140" Type="http://schemas.openxmlformats.org/officeDocument/2006/relationships/customXml" Target="../ink/ink5396.xml"/><Relationship Id="rId14" Type="http://schemas.openxmlformats.org/officeDocument/2006/relationships/image" Target="../media/image4865.png"/><Relationship Id="rId139" Type="http://schemas.openxmlformats.org/officeDocument/2006/relationships/image" Target="../media/image4926.png"/><Relationship Id="rId138" Type="http://schemas.openxmlformats.org/officeDocument/2006/relationships/customXml" Target="../ink/ink5395.xml"/><Relationship Id="rId137" Type="http://schemas.openxmlformats.org/officeDocument/2006/relationships/image" Target="../media/image4925.png"/><Relationship Id="rId136" Type="http://schemas.openxmlformats.org/officeDocument/2006/relationships/customXml" Target="../ink/ink5394.xml"/><Relationship Id="rId135" Type="http://schemas.openxmlformats.org/officeDocument/2006/relationships/image" Target="../media/image4924.png"/><Relationship Id="rId134" Type="http://schemas.openxmlformats.org/officeDocument/2006/relationships/customXml" Target="../ink/ink5393.xml"/><Relationship Id="rId133" Type="http://schemas.openxmlformats.org/officeDocument/2006/relationships/image" Target="../media/image4923.png"/><Relationship Id="rId132" Type="http://schemas.openxmlformats.org/officeDocument/2006/relationships/customXml" Target="../ink/ink5392.xml"/><Relationship Id="rId131" Type="http://schemas.openxmlformats.org/officeDocument/2006/relationships/image" Target="../media/image4922.png"/><Relationship Id="rId130" Type="http://schemas.openxmlformats.org/officeDocument/2006/relationships/customXml" Target="../ink/ink5391.xml"/><Relationship Id="rId13" Type="http://schemas.openxmlformats.org/officeDocument/2006/relationships/customXml" Target="../ink/ink5332.xml"/><Relationship Id="rId129" Type="http://schemas.openxmlformats.org/officeDocument/2006/relationships/image" Target="../media/image4921.png"/><Relationship Id="rId128" Type="http://schemas.openxmlformats.org/officeDocument/2006/relationships/customXml" Target="../ink/ink5390.xml"/><Relationship Id="rId127" Type="http://schemas.openxmlformats.org/officeDocument/2006/relationships/image" Target="../media/image4920.png"/><Relationship Id="rId126" Type="http://schemas.openxmlformats.org/officeDocument/2006/relationships/customXml" Target="../ink/ink5389.xml"/><Relationship Id="rId125" Type="http://schemas.openxmlformats.org/officeDocument/2006/relationships/image" Target="../media/image4919.png"/><Relationship Id="rId124" Type="http://schemas.openxmlformats.org/officeDocument/2006/relationships/customXml" Target="../ink/ink5388.xml"/><Relationship Id="rId123" Type="http://schemas.openxmlformats.org/officeDocument/2006/relationships/image" Target="../media/image4918.png"/><Relationship Id="rId122" Type="http://schemas.openxmlformats.org/officeDocument/2006/relationships/customXml" Target="../ink/ink5387.xml"/><Relationship Id="rId121" Type="http://schemas.openxmlformats.org/officeDocument/2006/relationships/image" Target="../media/image4917.png"/><Relationship Id="rId120" Type="http://schemas.openxmlformats.org/officeDocument/2006/relationships/customXml" Target="../ink/ink5386.xml"/><Relationship Id="rId12" Type="http://schemas.openxmlformats.org/officeDocument/2006/relationships/image" Target="../media/image4864.png"/><Relationship Id="rId119" Type="http://schemas.openxmlformats.org/officeDocument/2006/relationships/customXml" Target="../ink/ink5385.xml"/><Relationship Id="rId118" Type="http://schemas.openxmlformats.org/officeDocument/2006/relationships/image" Target="../media/image4916.png"/><Relationship Id="rId117" Type="http://schemas.openxmlformats.org/officeDocument/2006/relationships/customXml" Target="../ink/ink5384.xml"/><Relationship Id="rId116" Type="http://schemas.openxmlformats.org/officeDocument/2006/relationships/image" Target="../media/image4915.png"/><Relationship Id="rId115" Type="http://schemas.openxmlformats.org/officeDocument/2006/relationships/customXml" Target="../ink/ink5383.xml"/><Relationship Id="rId114" Type="http://schemas.openxmlformats.org/officeDocument/2006/relationships/image" Target="../media/image4914.png"/><Relationship Id="rId113" Type="http://schemas.openxmlformats.org/officeDocument/2006/relationships/customXml" Target="../ink/ink5382.xml"/><Relationship Id="rId112" Type="http://schemas.openxmlformats.org/officeDocument/2006/relationships/image" Target="../media/image4913.png"/><Relationship Id="rId111" Type="http://schemas.openxmlformats.org/officeDocument/2006/relationships/customXml" Target="../ink/ink5381.xml"/><Relationship Id="rId110" Type="http://schemas.openxmlformats.org/officeDocument/2006/relationships/image" Target="../media/image4912.png"/><Relationship Id="rId11" Type="http://schemas.openxmlformats.org/officeDocument/2006/relationships/customXml" Target="../ink/ink5331.xml"/><Relationship Id="rId109" Type="http://schemas.openxmlformats.org/officeDocument/2006/relationships/customXml" Target="../ink/ink5380.xml"/><Relationship Id="rId108" Type="http://schemas.openxmlformats.org/officeDocument/2006/relationships/image" Target="../media/image4911.png"/><Relationship Id="rId107" Type="http://schemas.openxmlformats.org/officeDocument/2006/relationships/customXml" Target="../ink/ink5379.xml"/><Relationship Id="rId106" Type="http://schemas.openxmlformats.org/officeDocument/2006/relationships/image" Target="../media/image4910.png"/><Relationship Id="rId105" Type="http://schemas.openxmlformats.org/officeDocument/2006/relationships/customXml" Target="../ink/ink5378.xml"/><Relationship Id="rId104" Type="http://schemas.openxmlformats.org/officeDocument/2006/relationships/image" Target="../media/image4909.png"/><Relationship Id="rId103" Type="http://schemas.openxmlformats.org/officeDocument/2006/relationships/customXml" Target="../ink/ink5377.xml"/><Relationship Id="rId102" Type="http://schemas.openxmlformats.org/officeDocument/2006/relationships/image" Target="../media/image4908.png"/><Relationship Id="rId101" Type="http://schemas.openxmlformats.org/officeDocument/2006/relationships/customXml" Target="../ink/ink5376.xml"/><Relationship Id="rId100" Type="http://schemas.openxmlformats.org/officeDocument/2006/relationships/image" Target="../media/image4907.png"/><Relationship Id="rId10" Type="http://schemas.openxmlformats.org/officeDocument/2006/relationships/image" Target="../media/image4863.png"/><Relationship Id="rId1" Type="http://schemas.openxmlformats.org/officeDocument/2006/relationships/customXml" Target="../ink/ink53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415.xml"/><Relationship Id="rId8" Type="http://schemas.openxmlformats.org/officeDocument/2006/relationships/image" Target="../media/image4945.png"/><Relationship Id="rId7" Type="http://schemas.openxmlformats.org/officeDocument/2006/relationships/customXml" Target="../ink/ink5414.xml"/><Relationship Id="rId6" Type="http://schemas.openxmlformats.org/officeDocument/2006/relationships/image" Target="../media/image4944.png"/><Relationship Id="rId57" Type="http://schemas.openxmlformats.org/officeDocument/2006/relationships/slideLayout" Target="../slideLayouts/slideLayout2.xml"/><Relationship Id="rId56" Type="http://schemas.openxmlformats.org/officeDocument/2006/relationships/tags" Target="../tags/tag130.xml"/><Relationship Id="rId55" Type="http://schemas.openxmlformats.org/officeDocument/2006/relationships/image" Target="../media/image4967.png"/><Relationship Id="rId54" Type="http://schemas.openxmlformats.org/officeDocument/2006/relationships/customXml" Target="../ink/ink5438.xml"/><Relationship Id="rId53" Type="http://schemas.openxmlformats.org/officeDocument/2006/relationships/customXml" Target="../ink/ink5437.xml"/><Relationship Id="rId52" Type="http://schemas.openxmlformats.org/officeDocument/2006/relationships/image" Target="../media/image4966.png"/><Relationship Id="rId51" Type="http://schemas.openxmlformats.org/officeDocument/2006/relationships/customXml" Target="../ink/ink5436.xml"/><Relationship Id="rId50" Type="http://schemas.openxmlformats.org/officeDocument/2006/relationships/image" Target="../media/image4965.png"/><Relationship Id="rId5" Type="http://schemas.openxmlformats.org/officeDocument/2006/relationships/customXml" Target="../ink/ink5413.xml"/><Relationship Id="rId49" Type="http://schemas.openxmlformats.org/officeDocument/2006/relationships/customXml" Target="../ink/ink5435.xml"/><Relationship Id="rId48" Type="http://schemas.openxmlformats.org/officeDocument/2006/relationships/image" Target="../media/image4964.png"/><Relationship Id="rId47" Type="http://schemas.openxmlformats.org/officeDocument/2006/relationships/customXml" Target="../ink/ink5434.xml"/><Relationship Id="rId46" Type="http://schemas.openxmlformats.org/officeDocument/2006/relationships/image" Target="../media/image4963.png"/><Relationship Id="rId45" Type="http://schemas.openxmlformats.org/officeDocument/2006/relationships/customXml" Target="../ink/ink5433.xml"/><Relationship Id="rId44" Type="http://schemas.openxmlformats.org/officeDocument/2006/relationships/image" Target="../media/image4679.png"/><Relationship Id="rId43" Type="http://schemas.openxmlformats.org/officeDocument/2006/relationships/customXml" Target="../ink/ink5432.xml"/><Relationship Id="rId42" Type="http://schemas.openxmlformats.org/officeDocument/2006/relationships/image" Target="../media/image4962.png"/><Relationship Id="rId41" Type="http://schemas.openxmlformats.org/officeDocument/2006/relationships/customXml" Target="../ink/ink5431.xml"/><Relationship Id="rId40" Type="http://schemas.openxmlformats.org/officeDocument/2006/relationships/image" Target="../media/image4961.png"/><Relationship Id="rId4" Type="http://schemas.openxmlformats.org/officeDocument/2006/relationships/image" Target="../media/image4943.png"/><Relationship Id="rId39" Type="http://schemas.openxmlformats.org/officeDocument/2006/relationships/customXml" Target="../ink/ink5430.xml"/><Relationship Id="rId38" Type="http://schemas.openxmlformats.org/officeDocument/2006/relationships/image" Target="../media/image4960.png"/><Relationship Id="rId37" Type="http://schemas.openxmlformats.org/officeDocument/2006/relationships/customXml" Target="../ink/ink5429.xml"/><Relationship Id="rId36" Type="http://schemas.openxmlformats.org/officeDocument/2006/relationships/image" Target="../media/image4959.png"/><Relationship Id="rId35" Type="http://schemas.openxmlformats.org/officeDocument/2006/relationships/customXml" Target="../ink/ink5428.xml"/><Relationship Id="rId34" Type="http://schemas.openxmlformats.org/officeDocument/2006/relationships/image" Target="../media/image4958.png"/><Relationship Id="rId33" Type="http://schemas.openxmlformats.org/officeDocument/2006/relationships/customXml" Target="../ink/ink5427.xml"/><Relationship Id="rId32" Type="http://schemas.openxmlformats.org/officeDocument/2006/relationships/image" Target="../media/image4957.png"/><Relationship Id="rId31" Type="http://schemas.openxmlformats.org/officeDocument/2006/relationships/customXml" Target="../ink/ink5426.xml"/><Relationship Id="rId30" Type="http://schemas.openxmlformats.org/officeDocument/2006/relationships/image" Target="../media/image4956.png"/><Relationship Id="rId3" Type="http://schemas.openxmlformats.org/officeDocument/2006/relationships/customXml" Target="../ink/ink5412.xml"/><Relationship Id="rId29" Type="http://schemas.openxmlformats.org/officeDocument/2006/relationships/customXml" Target="../ink/ink5425.xml"/><Relationship Id="rId28" Type="http://schemas.openxmlformats.org/officeDocument/2006/relationships/image" Target="../media/image4955.png"/><Relationship Id="rId27" Type="http://schemas.openxmlformats.org/officeDocument/2006/relationships/customXml" Target="../ink/ink5424.xml"/><Relationship Id="rId26" Type="http://schemas.openxmlformats.org/officeDocument/2006/relationships/image" Target="../media/image4954.png"/><Relationship Id="rId25" Type="http://schemas.openxmlformats.org/officeDocument/2006/relationships/customXml" Target="../ink/ink5423.xml"/><Relationship Id="rId24" Type="http://schemas.openxmlformats.org/officeDocument/2006/relationships/image" Target="../media/image4953.png"/><Relationship Id="rId23" Type="http://schemas.openxmlformats.org/officeDocument/2006/relationships/customXml" Target="../ink/ink5422.xml"/><Relationship Id="rId22" Type="http://schemas.openxmlformats.org/officeDocument/2006/relationships/image" Target="../media/image4952.png"/><Relationship Id="rId21" Type="http://schemas.openxmlformats.org/officeDocument/2006/relationships/customXml" Target="../ink/ink5421.xml"/><Relationship Id="rId20" Type="http://schemas.openxmlformats.org/officeDocument/2006/relationships/image" Target="../media/image4951.png"/><Relationship Id="rId2" Type="http://schemas.openxmlformats.org/officeDocument/2006/relationships/image" Target="../media/image4942.png"/><Relationship Id="rId19" Type="http://schemas.openxmlformats.org/officeDocument/2006/relationships/customXml" Target="../ink/ink5420.xml"/><Relationship Id="rId18" Type="http://schemas.openxmlformats.org/officeDocument/2006/relationships/image" Target="../media/image4950.png"/><Relationship Id="rId17" Type="http://schemas.openxmlformats.org/officeDocument/2006/relationships/customXml" Target="../ink/ink5419.xml"/><Relationship Id="rId16" Type="http://schemas.openxmlformats.org/officeDocument/2006/relationships/image" Target="../media/image4949.png"/><Relationship Id="rId15" Type="http://schemas.openxmlformats.org/officeDocument/2006/relationships/customXml" Target="../ink/ink5418.xml"/><Relationship Id="rId14" Type="http://schemas.openxmlformats.org/officeDocument/2006/relationships/image" Target="../media/image4948.png"/><Relationship Id="rId13" Type="http://schemas.openxmlformats.org/officeDocument/2006/relationships/customXml" Target="../ink/ink5417.xml"/><Relationship Id="rId12" Type="http://schemas.openxmlformats.org/officeDocument/2006/relationships/image" Target="../media/image4947.png"/><Relationship Id="rId11" Type="http://schemas.openxmlformats.org/officeDocument/2006/relationships/customXml" Target="../ink/ink5416.xml"/><Relationship Id="rId10" Type="http://schemas.openxmlformats.org/officeDocument/2006/relationships/image" Target="../media/image4946.png"/><Relationship Id="rId1" Type="http://schemas.openxmlformats.org/officeDocument/2006/relationships/customXml" Target="../ink/ink5411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443.xml"/><Relationship Id="rId82" Type="http://schemas.openxmlformats.org/officeDocument/2006/relationships/slideLayout" Target="../slideLayouts/slideLayout2.xml"/><Relationship Id="rId81" Type="http://schemas.openxmlformats.org/officeDocument/2006/relationships/tags" Target="../tags/tag131.xml"/><Relationship Id="rId80" Type="http://schemas.openxmlformats.org/officeDocument/2006/relationships/image" Target="../media/image5007.png"/><Relationship Id="rId8" Type="http://schemas.openxmlformats.org/officeDocument/2006/relationships/image" Target="../media/image4971.png"/><Relationship Id="rId79" Type="http://schemas.openxmlformats.org/officeDocument/2006/relationships/customXml" Target="../ink/ink5478.xml"/><Relationship Id="rId78" Type="http://schemas.openxmlformats.org/officeDocument/2006/relationships/image" Target="../media/image5006.png"/><Relationship Id="rId77" Type="http://schemas.openxmlformats.org/officeDocument/2006/relationships/customXml" Target="../ink/ink5477.xml"/><Relationship Id="rId76" Type="http://schemas.openxmlformats.org/officeDocument/2006/relationships/image" Target="../media/image5005.png"/><Relationship Id="rId75" Type="http://schemas.openxmlformats.org/officeDocument/2006/relationships/customXml" Target="../ink/ink5476.xml"/><Relationship Id="rId74" Type="http://schemas.openxmlformats.org/officeDocument/2006/relationships/image" Target="../media/image5004.png"/><Relationship Id="rId73" Type="http://schemas.openxmlformats.org/officeDocument/2006/relationships/customXml" Target="../ink/ink5475.xml"/><Relationship Id="rId72" Type="http://schemas.openxmlformats.org/officeDocument/2006/relationships/image" Target="../media/image5003.png"/><Relationship Id="rId71" Type="http://schemas.openxmlformats.org/officeDocument/2006/relationships/customXml" Target="../ink/ink5474.xml"/><Relationship Id="rId70" Type="http://schemas.openxmlformats.org/officeDocument/2006/relationships/image" Target="../media/image5002.png"/><Relationship Id="rId7" Type="http://schemas.openxmlformats.org/officeDocument/2006/relationships/customXml" Target="../ink/ink5442.xml"/><Relationship Id="rId69" Type="http://schemas.openxmlformats.org/officeDocument/2006/relationships/customXml" Target="../ink/ink5473.xml"/><Relationship Id="rId68" Type="http://schemas.openxmlformats.org/officeDocument/2006/relationships/image" Target="../media/image5001.png"/><Relationship Id="rId67" Type="http://schemas.openxmlformats.org/officeDocument/2006/relationships/customXml" Target="../ink/ink5472.xml"/><Relationship Id="rId66" Type="http://schemas.openxmlformats.org/officeDocument/2006/relationships/image" Target="../media/image5000.png"/><Relationship Id="rId65" Type="http://schemas.openxmlformats.org/officeDocument/2006/relationships/customXml" Target="../ink/ink5471.xml"/><Relationship Id="rId64" Type="http://schemas.openxmlformats.org/officeDocument/2006/relationships/image" Target="../media/image4999.png"/><Relationship Id="rId63" Type="http://schemas.openxmlformats.org/officeDocument/2006/relationships/customXml" Target="../ink/ink5470.xml"/><Relationship Id="rId62" Type="http://schemas.openxmlformats.org/officeDocument/2006/relationships/image" Target="../media/image4998.png"/><Relationship Id="rId61" Type="http://schemas.openxmlformats.org/officeDocument/2006/relationships/customXml" Target="../ink/ink5469.xml"/><Relationship Id="rId60" Type="http://schemas.openxmlformats.org/officeDocument/2006/relationships/image" Target="../media/image4997.png"/><Relationship Id="rId6" Type="http://schemas.openxmlformats.org/officeDocument/2006/relationships/image" Target="../media/image4970.png"/><Relationship Id="rId59" Type="http://schemas.openxmlformats.org/officeDocument/2006/relationships/customXml" Target="../ink/ink5468.xml"/><Relationship Id="rId58" Type="http://schemas.openxmlformats.org/officeDocument/2006/relationships/image" Target="../media/image4996.png"/><Relationship Id="rId57" Type="http://schemas.openxmlformats.org/officeDocument/2006/relationships/customXml" Target="../ink/ink5467.xml"/><Relationship Id="rId56" Type="http://schemas.openxmlformats.org/officeDocument/2006/relationships/image" Target="../media/image4995.png"/><Relationship Id="rId55" Type="http://schemas.openxmlformats.org/officeDocument/2006/relationships/customXml" Target="../ink/ink5466.xml"/><Relationship Id="rId54" Type="http://schemas.openxmlformats.org/officeDocument/2006/relationships/image" Target="../media/image4994.png"/><Relationship Id="rId53" Type="http://schemas.openxmlformats.org/officeDocument/2006/relationships/customXml" Target="../ink/ink5465.xml"/><Relationship Id="rId52" Type="http://schemas.openxmlformats.org/officeDocument/2006/relationships/image" Target="../media/image4993.png"/><Relationship Id="rId51" Type="http://schemas.openxmlformats.org/officeDocument/2006/relationships/customXml" Target="../ink/ink5464.xml"/><Relationship Id="rId50" Type="http://schemas.openxmlformats.org/officeDocument/2006/relationships/image" Target="../media/image4992.png"/><Relationship Id="rId5" Type="http://schemas.openxmlformats.org/officeDocument/2006/relationships/customXml" Target="../ink/ink5441.xml"/><Relationship Id="rId49" Type="http://schemas.openxmlformats.org/officeDocument/2006/relationships/customXml" Target="../ink/ink5463.xml"/><Relationship Id="rId48" Type="http://schemas.openxmlformats.org/officeDocument/2006/relationships/image" Target="../media/image4991.png"/><Relationship Id="rId47" Type="http://schemas.openxmlformats.org/officeDocument/2006/relationships/customXml" Target="../ink/ink5462.xml"/><Relationship Id="rId46" Type="http://schemas.openxmlformats.org/officeDocument/2006/relationships/image" Target="../media/image4990.png"/><Relationship Id="rId45" Type="http://schemas.openxmlformats.org/officeDocument/2006/relationships/customXml" Target="../ink/ink5461.xml"/><Relationship Id="rId44" Type="http://schemas.openxmlformats.org/officeDocument/2006/relationships/image" Target="../media/image4989.png"/><Relationship Id="rId43" Type="http://schemas.openxmlformats.org/officeDocument/2006/relationships/customXml" Target="../ink/ink5460.xml"/><Relationship Id="rId42" Type="http://schemas.openxmlformats.org/officeDocument/2006/relationships/image" Target="../media/image4988.png"/><Relationship Id="rId41" Type="http://schemas.openxmlformats.org/officeDocument/2006/relationships/customXml" Target="../ink/ink5459.xml"/><Relationship Id="rId40" Type="http://schemas.openxmlformats.org/officeDocument/2006/relationships/image" Target="../media/image4987.png"/><Relationship Id="rId4" Type="http://schemas.openxmlformats.org/officeDocument/2006/relationships/image" Target="../media/image4969.png"/><Relationship Id="rId39" Type="http://schemas.openxmlformats.org/officeDocument/2006/relationships/customXml" Target="../ink/ink5458.xml"/><Relationship Id="rId38" Type="http://schemas.openxmlformats.org/officeDocument/2006/relationships/image" Target="../media/image4986.png"/><Relationship Id="rId37" Type="http://schemas.openxmlformats.org/officeDocument/2006/relationships/customXml" Target="../ink/ink5457.xml"/><Relationship Id="rId36" Type="http://schemas.openxmlformats.org/officeDocument/2006/relationships/image" Target="../media/image4985.png"/><Relationship Id="rId35" Type="http://schemas.openxmlformats.org/officeDocument/2006/relationships/customXml" Target="../ink/ink5456.xml"/><Relationship Id="rId34" Type="http://schemas.openxmlformats.org/officeDocument/2006/relationships/image" Target="../media/image4984.png"/><Relationship Id="rId33" Type="http://schemas.openxmlformats.org/officeDocument/2006/relationships/customXml" Target="../ink/ink5455.xml"/><Relationship Id="rId32" Type="http://schemas.openxmlformats.org/officeDocument/2006/relationships/image" Target="../media/image4983.png"/><Relationship Id="rId31" Type="http://schemas.openxmlformats.org/officeDocument/2006/relationships/customXml" Target="../ink/ink5454.xml"/><Relationship Id="rId30" Type="http://schemas.openxmlformats.org/officeDocument/2006/relationships/image" Target="../media/image4982.png"/><Relationship Id="rId3" Type="http://schemas.openxmlformats.org/officeDocument/2006/relationships/customXml" Target="../ink/ink5440.xml"/><Relationship Id="rId29" Type="http://schemas.openxmlformats.org/officeDocument/2006/relationships/customXml" Target="../ink/ink5453.xml"/><Relationship Id="rId28" Type="http://schemas.openxmlformats.org/officeDocument/2006/relationships/image" Target="../media/image4981.png"/><Relationship Id="rId27" Type="http://schemas.openxmlformats.org/officeDocument/2006/relationships/customXml" Target="../ink/ink5452.xml"/><Relationship Id="rId26" Type="http://schemas.openxmlformats.org/officeDocument/2006/relationships/image" Target="../media/image4980.png"/><Relationship Id="rId25" Type="http://schemas.openxmlformats.org/officeDocument/2006/relationships/customXml" Target="../ink/ink5451.xml"/><Relationship Id="rId24" Type="http://schemas.openxmlformats.org/officeDocument/2006/relationships/image" Target="../media/image4979.png"/><Relationship Id="rId23" Type="http://schemas.openxmlformats.org/officeDocument/2006/relationships/customXml" Target="../ink/ink5450.xml"/><Relationship Id="rId22" Type="http://schemas.openxmlformats.org/officeDocument/2006/relationships/image" Target="../media/image4978.png"/><Relationship Id="rId21" Type="http://schemas.openxmlformats.org/officeDocument/2006/relationships/customXml" Target="../ink/ink5449.xml"/><Relationship Id="rId20" Type="http://schemas.openxmlformats.org/officeDocument/2006/relationships/image" Target="../media/image4977.png"/><Relationship Id="rId2" Type="http://schemas.openxmlformats.org/officeDocument/2006/relationships/image" Target="../media/image4968.png"/><Relationship Id="rId19" Type="http://schemas.openxmlformats.org/officeDocument/2006/relationships/customXml" Target="../ink/ink5448.xml"/><Relationship Id="rId18" Type="http://schemas.openxmlformats.org/officeDocument/2006/relationships/image" Target="../media/image4976.png"/><Relationship Id="rId17" Type="http://schemas.openxmlformats.org/officeDocument/2006/relationships/customXml" Target="../ink/ink5447.xml"/><Relationship Id="rId16" Type="http://schemas.openxmlformats.org/officeDocument/2006/relationships/image" Target="../media/image4975.png"/><Relationship Id="rId15" Type="http://schemas.openxmlformats.org/officeDocument/2006/relationships/customXml" Target="../ink/ink5446.xml"/><Relationship Id="rId14" Type="http://schemas.openxmlformats.org/officeDocument/2006/relationships/image" Target="../media/image4974.png"/><Relationship Id="rId13" Type="http://schemas.openxmlformats.org/officeDocument/2006/relationships/customXml" Target="../ink/ink5445.xml"/><Relationship Id="rId12" Type="http://schemas.openxmlformats.org/officeDocument/2006/relationships/image" Target="../media/image4973.png"/><Relationship Id="rId11" Type="http://schemas.openxmlformats.org/officeDocument/2006/relationships/customXml" Target="../ink/ink5444.xml"/><Relationship Id="rId10" Type="http://schemas.openxmlformats.org/officeDocument/2006/relationships/image" Target="../media/image4972.png"/><Relationship Id="rId1" Type="http://schemas.openxmlformats.org/officeDocument/2006/relationships/customXml" Target="../ink/ink5439.xml"/></Relationships>
</file>

<file path=ppt/slides/_rels/slide6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528.xml"/><Relationship Id="rId98" Type="http://schemas.openxmlformats.org/officeDocument/2006/relationships/image" Target="../media/image5056.png"/><Relationship Id="rId97" Type="http://schemas.openxmlformats.org/officeDocument/2006/relationships/customXml" Target="../ink/ink5527.xml"/><Relationship Id="rId96" Type="http://schemas.openxmlformats.org/officeDocument/2006/relationships/image" Target="../media/image5055.png"/><Relationship Id="rId95" Type="http://schemas.openxmlformats.org/officeDocument/2006/relationships/customXml" Target="../ink/ink5526.xml"/><Relationship Id="rId94" Type="http://schemas.openxmlformats.org/officeDocument/2006/relationships/image" Target="../media/image5054.png"/><Relationship Id="rId93" Type="http://schemas.openxmlformats.org/officeDocument/2006/relationships/customXml" Target="../ink/ink5525.xml"/><Relationship Id="rId92" Type="http://schemas.openxmlformats.org/officeDocument/2006/relationships/image" Target="../media/image5053.png"/><Relationship Id="rId91" Type="http://schemas.openxmlformats.org/officeDocument/2006/relationships/customXml" Target="../ink/ink5524.xml"/><Relationship Id="rId90" Type="http://schemas.openxmlformats.org/officeDocument/2006/relationships/image" Target="../media/image5052.png"/><Relationship Id="rId9" Type="http://schemas.openxmlformats.org/officeDocument/2006/relationships/customXml" Target="../ink/ink5483.xml"/><Relationship Id="rId89" Type="http://schemas.openxmlformats.org/officeDocument/2006/relationships/customXml" Target="../ink/ink5523.xml"/><Relationship Id="rId88" Type="http://schemas.openxmlformats.org/officeDocument/2006/relationships/image" Target="../media/image5051.png"/><Relationship Id="rId87" Type="http://schemas.openxmlformats.org/officeDocument/2006/relationships/customXml" Target="../ink/ink5522.xml"/><Relationship Id="rId86" Type="http://schemas.openxmlformats.org/officeDocument/2006/relationships/image" Target="../media/image5050.png"/><Relationship Id="rId85" Type="http://schemas.openxmlformats.org/officeDocument/2006/relationships/customXml" Target="../ink/ink5521.xml"/><Relationship Id="rId84" Type="http://schemas.openxmlformats.org/officeDocument/2006/relationships/image" Target="../media/image5049.png"/><Relationship Id="rId83" Type="http://schemas.openxmlformats.org/officeDocument/2006/relationships/customXml" Target="../ink/ink5520.xml"/><Relationship Id="rId82" Type="http://schemas.openxmlformats.org/officeDocument/2006/relationships/image" Target="../media/image5048.png"/><Relationship Id="rId81" Type="http://schemas.openxmlformats.org/officeDocument/2006/relationships/customXml" Target="../ink/ink5519.xml"/><Relationship Id="rId80" Type="http://schemas.openxmlformats.org/officeDocument/2006/relationships/image" Target="../media/image5047.png"/><Relationship Id="rId8" Type="http://schemas.openxmlformats.org/officeDocument/2006/relationships/image" Target="../media/image5011.png"/><Relationship Id="rId79" Type="http://schemas.openxmlformats.org/officeDocument/2006/relationships/customXml" Target="../ink/ink5518.xml"/><Relationship Id="rId78" Type="http://schemas.openxmlformats.org/officeDocument/2006/relationships/image" Target="../media/image5046.png"/><Relationship Id="rId77" Type="http://schemas.openxmlformats.org/officeDocument/2006/relationships/customXml" Target="../ink/ink5517.xml"/><Relationship Id="rId76" Type="http://schemas.openxmlformats.org/officeDocument/2006/relationships/image" Target="../media/image5045.png"/><Relationship Id="rId75" Type="http://schemas.openxmlformats.org/officeDocument/2006/relationships/customXml" Target="../ink/ink5516.xml"/><Relationship Id="rId74" Type="http://schemas.openxmlformats.org/officeDocument/2006/relationships/image" Target="../media/image5044.png"/><Relationship Id="rId73" Type="http://schemas.openxmlformats.org/officeDocument/2006/relationships/customXml" Target="../ink/ink5515.xml"/><Relationship Id="rId72" Type="http://schemas.openxmlformats.org/officeDocument/2006/relationships/image" Target="../media/image5043.png"/><Relationship Id="rId71" Type="http://schemas.openxmlformats.org/officeDocument/2006/relationships/customXml" Target="../ink/ink5514.xml"/><Relationship Id="rId70" Type="http://schemas.openxmlformats.org/officeDocument/2006/relationships/image" Target="../media/image5042.png"/><Relationship Id="rId7" Type="http://schemas.openxmlformats.org/officeDocument/2006/relationships/customXml" Target="../ink/ink5482.xml"/><Relationship Id="rId69" Type="http://schemas.openxmlformats.org/officeDocument/2006/relationships/customXml" Target="../ink/ink5513.xml"/><Relationship Id="rId68" Type="http://schemas.openxmlformats.org/officeDocument/2006/relationships/image" Target="../media/image5041.png"/><Relationship Id="rId67" Type="http://schemas.openxmlformats.org/officeDocument/2006/relationships/customXml" Target="../ink/ink5512.xml"/><Relationship Id="rId66" Type="http://schemas.openxmlformats.org/officeDocument/2006/relationships/image" Target="../media/image5040.png"/><Relationship Id="rId65" Type="http://schemas.openxmlformats.org/officeDocument/2006/relationships/customXml" Target="../ink/ink5511.xml"/><Relationship Id="rId64" Type="http://schemas.openxmlformats.org/officeDocument/2006/relationships/image" Target="../media/image5039.png"/><Relationship Id="rId63" Type="http://schemas.openxmlformats.org/officeDocument/2006/relationships/customXml" Target="../ink/ink5510.xml"/><Relationship Id="rId62" Type="http://schemas.openxmlformats.org/officeDocument/2006/relationships/image" Target="../media/image5038.png"/><Relationship Id="rId61" Type="http://schemas.openxmlformats.org/officeDocument/2006/relationships/customXml" Target="../ink/ink5509.xml"/><Relationship Id="rId60" Type="http://schemas.openxmlformats.org/officeDocument/2006/relationships/image" Target="../media/image5037.png"/><Relationship Id="rId6" Type="http://schemas.openxmlformats.org/officeDocument/2006/relationships/image" Target="../media/image5010.png"/><Relationship Id="rId59" Type="http://schemas.openxmlformats.org/officeDocument/2006/relationships/customXml" Target="../ink/ink5508.xml"/><Relationship Id="rId58" Type="http://schemas.openxmlformats.org/officeDocument/2006/relationships/image" Target="../media/image5036.png"/><Relationship Id="rId57" Type="http://schemas.openxmlformats.org/officeDocument/2006/relationships/customXml" Target="../ink/ink5507.xml"/><Relationship Id="rId56" Type="http://schemas.openxmlformats.org/officeDocument/2006/relationships/image" Target="../media/image5035.png"/><Relationship Id="rId55" Type="http://schemas.openxmlformats.org/officeDocument/2006/relationships/customXml" Target="../ink/ink5506.xml"/><Relationship Id="rId54" Type="http://schemas.openxmlformats.org/officeDocument/2006/relationships/image" Target="../media/image5034.png"/><Relationship Id="rId53" Type="http://schemas.openxmlformats.org/officeDocument/2006/relationships/customXml" Target="../ink/ink5505.xml"/><Relationship Id="rId52" Type="http://schemas.openxmlformats.org/officeDocument/2006/relationships/image" Target="../media/image5033.png"/><Relationship Id="rId51" Type="http://schemas.openxmlformats.org/officeDocument/2006/relationships/customXml" Target="../ink/ink5504.xml"/><Relationship Id="rId50" Type="http://schemas.openxmlformats.org/officeDocument/2006/relationships/image" Target="../media/image5032.png"/><Relationship Id="rId5" Type="http://schemas.openxmlformats.org/officeDocument/2006/relationships/customXml" Target="../ink/ink5481.xml"/><Relationship Id="rId49" Type="http://schemas.openxmlformats.org/officeDocument/2006/relationships/customXml" Target="../ink/ink5503.xml"/><Relationship Id="rId48" Type="http://schemas.openxmlformats.org/officeDocument/2006/relationships/image" Target="../media/image5031.png"/><Relationship Id="rId47" Type="http://schemas.openxmlformats.org/officeDocument/2006/relationships/customXml" Target="../ink/ink5502.xml"/><Relationship Id="rId46" Type="http://schemas.openxmlformats.org/officeDocument/2006/relationships/image" Target="../media/image5030.png"/><Relationship Id="rId45" Type="http://schemas.openxmlformats.org/officeDocument/2006/relationships/customXml" Target="../ink/ink5501.xml"/><Relationship Id="rId44" Type="http://schemas.openxmlformats.org/officeDocument/2006/relationships/image" Target="../media/image5029.png"/><Relationship Id="rId43" Type="http://schemas.openxmlformats.org/officeDocument/2006/relationships/customXml" Target="../ink/ink5500.xml"/><Relationship Id="rId42" Type="http://schemas.openxmlformats.org/officeDocument/2006/relationships/image" Target="../media/image5028.png"/><Relationship Id="rId41" Type="http://schemas.openxmlformats.org/officeDocument/2006/relationships/customXml" Target="../ink/ink5499.xml"/><Relationship Id="rId40" Type="http://schemas.openxmlformats.org/officeDocument/2006/relationships/image" Target="../media/image5027.png"/><Relationship Id="rId4" Type="http://schemas.openxmlformats.org/officeDocument/2006/relationships/image" Target="../media/image5009.png"/><Relationship Id="rId39" Type="http://schemas.openxmlformats.org/officeDocument/2006/relationships/customXml" Target="../ink/ink5498.xml"/><Relationship Id="rId38" Type="http://schemas.openxmlformats.org/officeDocument/2006/relationships/image" Target="../media/image5026.png"/><Relationship Id="rId37" Type="http://schemas.openxmlformats.org/officeDocument/2006/relationships/customXml" Target="../ink/ink5497.xml"/><Relationship Id="rId36" Type="http://schemas.openxmlformats.org/officeDocument/2006/relationships/image" Target="../media/image5025.png"/><Relationship Id="rId35" Type="http://schemas.openxmlformats.org/officeDocument/2006/relationships/customXml" Target="../ink/ink5496.xml"/><Relationship Id="rId34" Type="http://schemas.openxmlformats.org/officeDocument/2006/relationships/image" Target="../media/image5024.png"/><Relationship Id="rId33" Type="http://schemas.openxmlformats.org/officeDocument/2006/relationships/customXml" Target="../ink/ink5495.xml"/><Relationship Id="rId32" Type="http://schemas.openxmlformats.org/officeDocument/2006/relationships/image" Target="../media/image5023.png"/><Relationship Id="rId31" Type="http://schemas.openxmlformats.org/officeDocument/2006/relationships/customXml" Target="../ink/ink5494.xml"/><Relationship Id="rId30" Type="http://schemas.openxmlformats.org/officeDocument/2006/relationships/image" Target="../media/image5022.png"/><Relationship Id="rId3" Type="http://schemas.openxmlformats.org/officeDocument/2006/relationships/customXml" Target="../ink/ink5480.xml"/><Relationship Id="rId29" Type="http://schemas.openxmlformats.org/officeDocument/2006/relationships/customXml" Target="../ink/ink5493.xml"/><Relationship Id="rId28" Type="http://schemas.openxmlformats.org/officeDocument/2006/relationships/image" Target="../media/image5021.png"/><Relationship Id="rId27" Type="http://schemas.openxmlformats.org/officeDocument/2006/relationships/customXml" Target="../ink/ink5492.xml"/><Relationship Id="rId26" Type="http://schemas.openxmlformats.org/officeDocument/2006/relationships/image" Target="../media/image5020.png"/><Relationship Id="rId25" Type="http://schemas.openxmlformats.org/officeDocument/2006/relationships/customXml" Target="../ink/ink5491.xml"/><Relationship Id="rId24" Type="http://schemas.openxmlformats.org/officeDocument/2006/relationships/image" Target="../media/image5019.png"/><Relationship Id="rId23" Type="http://schemas.openxmlformats.org/officeDocument/2006/relationships/customXml" Target="../ink/ink5490.xml"/><Relationship Id="rId22" Type="http://schemas.openxmlformats.org/officeDocument/2006/relationships/image" Target="../media/image5018.png"/><Relationship Id="rId21" Type="http://schemas.openxmlformats.org/officeDocument/2006/relationships/customXml" Target="../ink/ink5489.xml"/><Relationship Id="rId20" Type="http://schemas.openxmlformats.org/officeDocument/2006/relationships/image" Target="../media/image5017.png"/><Relationship Id="rId2" Type="http://schemas.openxmlformats.org/officeDocument/2006/relationships/image" Target="../media/image5008.png"/><Relationship Id="rId19" Type="http://schemas.openxmlformats.org/officeDocument/2006/relationships/customXml" Target="../ink/ink5488.xml"/><Relationship Id="rId18" Type="http://schemas.openxmlformats.org/officeDocument/2006/relationships/image" Target="../media/image5016.png"/><Relationship Id="rId172" Type="http://schemas.openxmlformats.org/officeDocument/2006/relationships/slideLayout" Target="../slideLayouts/slideLayout2.xml"/><Relationship Id="rId171" Type="http://schemas.openxmlformats.org/officeDocument/2006/relationships/tags" Target="../tags/tag132.xml"/><Relationship Id="rId170" Type="http://schemas.openxmlformats.org/officeDocument/2006/relationships/image" Target="../media/image5092.png"/><Relationship Id="rId17" Type="http://schemas.openxmlformats.org/officeDocument/2006/relationships/customXml" Target="../ink/ink5487.xml"/><Relationship Id="rId169" Type="http://schemas.openxmlformats.org/officeDocument/2006/relationships/customXml" Target="../ink/ink5563.xml"/><Relationship Id="rId168" Type="http://schemas.openxmlformats.org/officeDocument/2006/relationships/image" Target="../media/image5091.png"/><Relationship Id="rId167" Type="http://schemas.openxmlformats.org/officeDocument/2006/relationships/customXml" Target="../ink/ink5562.xml"/><Relationship Id="rId166" Type="http://schemas.openxmlformats.org/officeDocument/2006/relationships/image" Target="../media/image5090.png"/><Relationship Id="rId165" Type="http://schemas.openxmlformats.org/officeDocument/2006/relationships/customXml" Target="../ink/ink5561.xml"/><Relationship Id="rId164" Type="http://schemas.openxmlformats.org/officeDocument/2006/relationships/image" Target="../media/image5089.png"/><Relationship Id="rId163" Type="http://schemas.openxmlformats.org/officeDocument/2006/relationships/customXml" Target="../ink/ink5560.xml"/><Relationship Id="rId162" Type="http://schemas.openxmlformats.org/officeDocument/2006/relationships/image" Target="../media/image5088.png"/><Relationship Id="rId161" Type="http://schemas.openxmlformats.org/officeDocument/2006/relationships/customXml" Target="../ink/ink5559.xml"/><Relationship Id="rId160" Type="http://schemas.openxmlformats.org/officeDocument/2006/relationships/image" Target="../media/image5087.png"/><Relationship Id="rId16" Type="http://schemas.openxmlformats.org/officeDocument/2006/relationships/image" Target="../media/image5015.png"/><Relationship Id="rId159" Type="http://schemas.openxmlformats.org/officeDocument/2006/relationships/customXml" Target="../ink/ink5558.xml"/><Relationship Id="rId158" Type="http://schemas.openxmlformats.org/officeDocument/2006/relationships/image" Target="../media/image5086.png"/><Relationship Id="rId157" Type="http://schemas.openxmlformats.org/officeDocument/2006/relationships/customXml" Target="../ink/ink5557.xml"/><Relationship Id="rId156" Type="http://schemas.openxmlformats.org/officeDocument/2006/relationships/image" Target="../media/image5085.png"/><Relationship Id="rId155" Type="http://schemas.openxmlformats.org/officeDocument/2006/relationships/customXml" Target="../ink/ink5556.xml"/><Relationship Id="rId154" Type="http://schemas.openxmlformats.org/officeDocument/2006/relationships/image" Target="../media/image5084.png"/><Relationship Id="rId153" Type="http://schemas.openxmlformats.org/officeDocument/2006/relationships/customXml" Target="../ink/ink5555.xml"/><Relationship Id="rId152" Type="http://schemas.openxmlformats.org/officeDocument/2006/relationships/image" Target="../media/image5083.png"/><Relationship Id="rId151" Type="http://schemas.openxmlformats.org/officeDocument/2006/relationships/customXml" Target="../ink/ink5554.xml"/><Relationship Id="rId150" Type="http://schemas.openxmlformats.org/officeDocument/2006/relationships/image" Target="../media/image5082.png"/><Relationship Id="rId15" Type="http://schemas.openxmlformats.org/officeDocument/2006/relationships/customXml" Target="../ink/ink5486.xml"/><Relationship Id="rId149" Type="http://schemas.openxmlformats.org/officeDocument/2006/relationships/customXml" Target="../ink/ink5553.xml"/><Relationship Id="rId148" Type="http://schemas.openxmlformats.org/officeDocument/2006/relationships/image" Target="../media/image5081.png"/><Relationship Id="rId147" Type="http://schemas.openxmlformats.org/officeDocument/2006/relationships/customXml" Target="../ink/ink5552.xml"/><Relationship Id="rId146" Type="http://schemas.openxmlformats.org/officeDocument/2006/relationships/image" Target="../media/image5080.png"/><Relationship Id="rId145" Type="http://schemas.openxmlformats.org/officeDocument/2006/relationships/customXml" Target="../ink/ink5551.xml"/><Relationship Id="rId144" Type="http://schemas.openxmlformats.org/officeDocument/2006/relationships/image" Target="../media/image5079.png"/><Relationship Id="rId143" Type="http://schemas.openxmlformats.org/officeDocument/2006/relationships/customXml" Target="../ink/ink5550.xml"/><Relationship Id="rId142" Type="http://schemas.openxmlformats.org/officeDocument/2006/relationships/image" Target="../media/image5078.png"/><Relationship Id="rId141" Type="http://schemas.openxmlformats.org/officeDocument/2006/relationships/customXml" Target="../ink/ink5549.xml"/><Relationship Id="rId140" Type="http://schemas.openxmlformats.org/officeDocument/2006/relationships/image" Target="../media/image5077.png"/><Relationship Id="rId14" Type="http://schemas.openxmlformats.org/officeDocument/2006/relationships/image" Target="../media/image5014.png"/><Relationship Id="rId139" Type="http://schemas.openxmlformats.org/officeDocument/2006/relationships/customXml" Target="../ink/ink5548.xml"/><Relationship Id="rId138" Type="http://schemas.openxmlformats.org/officeDocument/2006/relationships/image" Target="../media/image5076.png"/><Relationship Id="rId137" Type="http://schemas.openxmlformats.org/officeDocument/2006/relationships/customXml" Target="../ink/ink5547.xml"/><Relationship Id="rId136" Type="http://schemas.openxmlformats.org/officeDocument/2006/relationships/image" Target="../media/image5075.png"/><Relationship Id="rId135" Type="http://schemas.openxmlformats.org/officeDocument/2006/relationships/customXml" Target="../ink/ink5546.xml"/><Relationship Id="rId134" Type="http://schemas.openxmlformats.org/officeDocument/2006/relationships/image" Target="../media/image5074.png"/><Relationship Id="rId133" Type="http://schemas.openxmlformats.org/officeDocument/2006/relationships/customXml" Target="../ink/ink5545.xml"/><Relationship Id="rId132" Type="http://schemas.openxmlformats.org/officeDocument/2006/relationships/image" Target="../media/image5073.png"/><Relationship Id="rId131" Type="http://schemas.openxmlformats.org/officeDocument/2006/relationships/customXml" Target="../ink/ink5544.xml"/><Relationship Id="rId130" Type="http://schemas.openxmlformats.org/officeDocument/2006/relationships/image" Target="../media/image5072.png"/><Relationship Id="rId13" Type="http://schemas.openxmlformats.org/officeDocument/2006/relationships/customXml" Target="../ink/ink5485.xml"/><Relationship Id="rId129" Type="http://schemas.openxmlformats.org/officeDocument/2006/relationships/customXml" Target="../ink/ink5543.xml"/><Relationship Id="rId128" Type="http://schemas.openxmlformats.org/officeDocument/2006/relationships/image" Target="../media/image5071.png"/><Relationship Id="rId127" Type="http://schemas.openxmlformats.org/officeDocument/2006/relationships/customXml" Target="../ink/ink5542.xml"/><Relationship Id="rId126" Type="http://schemas.openxmlformats.org/officeDocument/2006/relationships/image" Target="../media/image5070.png"/><Relationship Id="rId125" Type="http://schemas.openxmlformats.org/officeDocument/2006/relationships/customXml" Target="../ink/ink5541.xml"/><Relationship Id="rId124" Type="http://schemas.openxmlformats.org/officeDocument/2006/relationships/image" Target="../media/image5069.png"/><Relationship Id="rId123" Type="http://schemas.openxmlformats.org/officeDocument/2006/relationships/customXml" Target="../ink/ink5540.xml"/><Relationship Id="rId122" Type="http://schemas.openxmlformats.org/officeDocument/2006/relationships/image" Target="../media/image5068.png"/><Relationship Id="rId121" Type="http://schemas.openxmlformats.org/officeDocument/2006/relationships/customXml" Target="../ink/ink5539.xml"/><Relationship Id="rId120" Type="http://schemas.openxmlformats.org/officeDocument/2006/relationships/image" Target="../media/image5067.png"/><Relationship Id="rId12" Type="http://schemas.openxmlformats.org/officeDocument/2006/relationships/image" Target="../media/image5013.png"/><Relationship Id="rId119" Type="http://schemas.openxmlformats.org/officeDocument/2006/relationships/customXml" Target="../ink/ink5538.xml"/><Relationship Id="rId118" Type="http://schemas.openxmlformats.org/officeDocument/2006/relationships/image" Target="../media/image5066.png"/><Relationship Id="rId117" Type="http://schemas.openxmlformats.org/officeDocument/2006/relationships/customXml" Target="../ink/ink5537.xml"/><Relationship Id="rId116" Type="http://schemas.openxmlformats.org/officeDocument/2006/relationships/image" Target="../media/image5065.png"/><Relationship Id="rId115" Type="http://schemas.openxmlformats.org/officeDocument/2006/relationships/customXml" Target="../ink/ink5536.xml"/><Relationship Id="rId114" Type="http://schemas.openxmlformats.org/officeDocument/2006/relationships/image" Target="../media/image5064.png"/><Relationship Id="rId113" Type="http://schemas.openxmlformats.org/officeDocument/2006/relationships/customXml" Target="../ink/ink5535.xml"/><Relationship Id="rId112" Type="http://schemas.openxmlformats.org/officeDocument/2006/relationships/image" Target="../media/image5063.png"/><Relationship Id="rId111" Type="http://schemas.openxmlformats.org/officeDocument/2006/relationships/customXml" Target="../ink/ink5534.xml"/><Relationship Id="rId110" Type="http://schemas.openxmlformats.org/officeDocument/2006/relationships/image" Target="../media/image5062.png"/><Relationship Id="rId11" Type="http://schemas.openxmlformats.org/officeDocument/2006/relationships/customXml" Target="../ink/ink5484.xml"/><Relationship Id="rId109" Type="http://schemas.openxmlformats.org/officeDocument/2006/relationships/customXml" Target="../ink/ink5533.xml"/><Relationship Id="rId108" Type="http://schemas.openxmlformats.org/officeDocument/2006/relationships/image" Target="../media/image5061.png"/><Relationship Id="rId107" Type="http://schemas.openxmlformats.org/officeDocument/2006/relationships/customXml" Target="../ink/ink5532.xml"/><Relationship Id="rId106" Type="http://schemas.openxmlformats.org/officeDocument/2006/relationships/image" Target="../media/image5060.png"/><Relationship Id="rId105" Type="http://schemas.openxmlformats.org/officeDocument/2006/relationships/customXml" Target="../ink/ink5531.xml"/><Relationship Id="rId104" Type="http://schemas.openxmlformats.org/officeDocument/2006/relationships/image" Target="../media/image5059.png"/><Relationship Id="rId103" Type="http://schemas.openxmlformats.org/officeDocument/2006/relationships/customXml" Target="../ink/ink5530.xml"/><Relationship Id="rId102" Type="http://schemas.openxmlformats.org/officeDocument/2006/relationships/image" Target="../media/image5058.png"/><Relationship Id="rId101" Type="http://schemas.openxmlformats.org/officeDocument/2006/relationships/customXml" Target="../ink/ink5529.xml"/><Relationship Id="rId100" Type="http://schemas.openxmlformats.org/officeDocument/2006/relationships/image" Target="../media/image5057.png"/><Relationship Id="rId10" Type="http://schemas.openxmlformats.org/officeDocument/2006/relationships/image" Target="../media/image5012.png"/><Relationship Id="rId1" Type="http://schemas.openxmlformats.org/officeDocument/2006/relationships/customXml" Target="../ink/ink5479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40.png"/><Relationship Id="rId98" Type="http://schemas.openxmlformats.org/officeDocument/2006/relationships/customXml" Target="../ink/ink5613.xml"/><Relationship Id="rId97" Type="http://schemas.openxmlformats.org/officeDocument/2006/relationships/image" Target="../media/image5139.png"/><Relationship Id="rId96" Type="http://schemas.openxmlformats.org/officeDocument/2006/relationships/customXml" Target="../ink/ink5612.xml"/><Relationship Id="rId95" Type="http://schemas.openxmlformats.org/officeDocument/2006/relationships/image" Target="../media/image5138.png"/><Relationship Id="rId94" Type="http://schemas.openxmlformats.org/officeDocument/2006/relationships/customXml" Target="../ink/ink5611.xml"/><Relationship Id="rId93" Type="http://schemas.openxmlformats.org/officeDocument/2006/relationships/image" Target="../media/image5137.png"/><Relationship Id="rId92" Type="http://schemas.openxmlformats.org/officeDocument/2006/relationships/customXml" Target="../ink/ink5610.xml"/><Relationship Id="rId91" Type="http://schemas.openxmlformats.org/officeDocument/2006/relationships/image" Target="../media/image5136.png"/><Relationship Id="rId90" Type="http://schemas.openxmlformats.org/officeDocument/2006/relationships/customXml" Target="../ink/ink5609.xml"/><Relationship Id="rId9" Type="http://schemas.openxmlformats.org/officeDocument/2006/relationships/customXml" Target="../ink/ink5567.xml"/><Relationship Id="rId89" Type="http://schemas.openxmlformats.org/officeDocument/2006/relationships/customXml" Target="../ink/ink5608.xml"/><Relationship Id="rId88" Type="http://schemas.openxmlformats.org/officeDocument/2006/relationships/image" Target="../media/image5135.png"/><Relationship Id="rId87" Type="http://schemas.openxmlformats.org/officeDocument/2006/relationships/customXml" Target="../ink/ink5607.xml"/><Relationship Id="rId86" Type="http://schemas.openxmlformats.org/officeDocument/2006/relationships/image" Target="../media/image5134.png"/><Relationship Id="rId85" Type="http://schemas.openxmlformats.org/officeDocument/2006/relationships/customXml" Target="../ink/ink5606.xml"/><Relationship Id="rId84" Type="http://schemas.openxmlformats.org/officeDocument/2006/relationships/image" Target="../media/image5133.png"/><Relationship Id="rId83" Type="http://schemas.openxmlformats.org/officeDocument/2006/relationships/customXml" Target="../ink/ink5605.xml"/><Relationship Id="rId82" Type="http://schemas.openxmlformats.org/officeDocument/2006/relationships/image" Target="../media/image5132.png"/><Relationship Id="rId81" Type="http://schemas.openxmlformats.org/officeDocument/2006/relationships/customXml" Target="../ink/ink5604.xml"/><Relationship Id="rId80" Type="http://schemas.openxmlformats.org/officeDocument/2006/relationships/image" Target="../media/image5131.png"/><Relationship Id="rId8" Type="http://schemas.openxmlformats.org/officeDocument/2006/relationships/image" Target="../media/image5097.png"/><Relationship Id="rId79" Type="http://schemas.openxmlformats.org/officeDocument/2006/relationships/customXml" Target="../ink/ink5603.xml"/><Relationship Id="rId78" Type="http://schemas.openxmlformats.org/officeDocument/2006/relationships/image" Target="../media/image5130.png"/><Relationship Id="rId77" Type="http://schemas.openxmlformats.org/officeDocument/2006/relationships/customXml" Target="../ink/ink5602.xml"/><Relationship Id="rId76" Type="http://schemas.openxmlformats.org/officeDocument/2006/relationships/image" Target="../media/image5129.png"/><Relationship Id="rId75" Type="http://schemas.openxmlformats.org/officeDocument/2006/relationships/customXml" Target="../ink/ink5601.xml"/><Relationship Id="rId74" Type="http://schemas.openxmlformats.org/officeDocument/2006/relationships/image" Target="../media/image5128.png"/><Relationship Id="rId73" Type="http://schemas.openxmlformats.org/officeDocument/2006/relationships/customXml" Target="../ink/ink5600.xml"/><Relationship Id="rId72" Type="http://schemas.openxmlformats.org/officeDocument/2006/relationships/image" Target="../media/image5127.png"/><Relationship Id="rId71" Type="http://schemas.openxmlformats.org/officeDocument/2006/relationships/customXml" Target="../ink/ink5599.xml"/><Relationship Id="rId70" Type="http://schemas.openxmlformats.org/officeDocument/2006/relationships/customXml" Target="../ink/ink5598.xml"/><Relationship Id="rId7" Type="http://schemas.openxmlformats.org/officeDocument/2006/relationships/customXml" Target="../ink/ink5566.xml"/><Relationship Id="rId69" Type="http://schemas.openxmlformats.org/officeDocument/2006/relationships/image" Target="../media/image5126.png"/><Relationship Id="rId68" Type="http://schemas.openxmlformats.org/officeDocument/2006/relationships/customXml" Target="../ink/ink5597.xml"/><Relationship Id="rId67" Type="http://schemas.openxmlformats.org/officeDocument/2006/relationships/image" Target="../media/image5125.png"/><Relationship Id="rId66" Type="http://schemas.openxmlformats.org/officeDocument/2006/relationships/customXml" Target="../ink/ink5596.xml"/><Relationship Id="rId65" Type="http://schemas.openxmlformats.org/officeDocument/2006/relationships/image" Target="../media/image5124.png"/><Relationship Id="rId64" Type="http://schemas.openxmlformats.org/officeDocument/2006/relationships/customXml" Target="../ink/ink5595.xml"/><Relationship Id="rId63" Type="http://schemas.openxmlformats.org/officeDocument/2006/relationships/image" Target="../media/image5123.png"/><Relationship Id="rId62" Type="http://schemas.openxmlformats.org/officeDocument/2006/relationships/customXml" Target="../ink/ink5594.xml"/><Relationship Id="rId61" Type="http://schemas.openxmlformats.org/officeDocument/2006/relationships/image" Target="../media/image5122.png"/><Relationship Id="rId60" Type="http://schemas.openxmlformats.org/officeDocument/2006/relationships/customXml" Target="../ink/ink5593.xml"/><Relationship Id="rId6" Type="http://schemas.openxmlformats.org/officeDocument/2006/relationships/image" Target="../media/image5096.png"/><Relationship Id="rId59" Type="http://schemas.openxmlformats.org/officeDocument/2006/relationships/image" Target="../media/image5121.png"/><Relationship Id="rId58" Type="http://schemas.openxmlformats.org/officeDocument/2006/relationships/customXml" Target="../ink/ink5592.xml"/><Relationship Id="rId57" Type="http://schemas.openxmlformats.org/officeDocument/2006/relationships/image" Target="../media/image5120.png"/><Relationship Id="rId56" Type="http://schemas.openxmlformats.org/officeDocument/2006/relationships/customXml" Target="../ink/ink5591.xml"/><Relationship Id="rId55" Type="http://schemas.openxmlformats.org/officeDocument/2006/relationships/image" Target="../media/image5119.png"/><Relationship Id="rId54" Type="http://schemas.openxmlformats.org/officeDocument/2006/relationships/customXml" Target="../ink/ink5590.xml"/><Relationship Id="rId53" Type="http://schemas.openxmlformats.org/officeDocument/2006/relationships/image" Target="../media/image5118.png"/><Relationship Id="rId52" Type="http://schemas.openxmlformats.org/officeDocument/2006/relationships/customXml" Target="../ink/ink5589.xml"/><Relationship Id="rId51" Type="http://schemas.openxmlformats.org/officeDocument/2006/relationships/image" Target="../media/image5117.png"/><Relationship Id="rId50" Type="http://schemas.openxmlformats.org/officeDocument/2006/relationships/customXml" Target="../ink/ink5588.xml"/><Relationship Id="rId5" Type="http://schemas.openxmlformats.org/officeDocument/2006/relationships/customXml" Target="../ink/ink5565.xml"/><Relationship Id="rId49" Type="http://schemas.openxmlformats.org/officeDocument/2006/relationships/image" Target="../media/image5116.png"/><Relationship Id="rId48" Type="http://schemas.openxmlformats.org/officeDocument/2006/relationships/customXml" Target="../ink/ink5587.xml"/><Relationship Id="rId47" Type="http://schemas.openxmlformats.org/officeDocument/2006/relationships/image" Target="../media/image5115.png"/><Relationship Id="rId46" Type="http://schemas.openxmlformats.org/officeDocument/2006/relationships/customXml" Target="../ink/ink5586.xml"/><Relationship Id="rId45" Type="http://schemas.openxmlformats.org/officeDocument/2006/relationships/image" Target="../media/image5114.png"/><Relationship Id="rId44" Type="http://schemas.openxmlformats.org/officeDocument/2006/relationships/customXml" Target="../ink/ink5585.xml"/><Relationship Id="rId43" Type="http://schemas.openxmlformats.org/officeDocument/2006/relationships/image" Target="../media/image5113.png"/><Relationship Id="rId42" Type="http://schemas.openxmlformats.org/officeDocument/2006/relationships/customXml" Target="../ink/ink5584.xml"/><Relationship Id="rId41" Type="http://schemas.openxmlformats.org/officeDocument/2006/relationships/image" Target="../media/image5112.png"/><Relationship Id="rId40" Type="http://schemas.openxmlformats.org/officeDocument/2006/relationships/customXml" Target="../ink/ink5583.xml"/><Relationship Id="rId4" Type="http://schemas.openxmlformats.org/officeDocument/2006/relationships/image" Target="../media/image5095.png"/><Relationship Id="rId39" Type="http://schemas.openxmlformats.org/officeDocument/2006/relationships/image" Target="../media/image5111.png"/><Relationship Id="rId38" Type="http://schemas.openxmlformats.org/officeDocument/2006/relationships/customXml" Target="../ink/ink5582.xml"/><Relationship Id="rId37" Type="http://schemas.openxmlformats.org/officeDocument/2006/relationships/image" Target="../media/image5110.png"/><Relationship Id="rId36" Type="http://schemas.openxmlformats.org/officeDocument/2006/relationships/customXml" Target="../ink/ink5581.xml"/><Relationship Id="rId35" Type="http://schemas.openxmlformats.org/officeDocument/2006/relationships/image" Target="../media/image5109.png"/><Relationship Id="rId347" Type="http://schemas.openxmlformats.org/officeDocument/2006/relationships/slideLayout" Target="../slideLayouts/slideLayout2.xml"/><Relationship Id="rId346" Type="http://schemas.openxmlformats.org/officeDocument/2006/relationships/tags" Target="../tags/tag133.xml"/><Relationship Id="rId345" Type="http://schemas.openxmlformats.org/officeDocument/2006/relationships/image" Target="../media/image5259.png"/><Relationship Id="rId344" Type="http://schemas.openxmlformats.org/officeDocument/2006/relationships/customXml" Target="../ink/ink5740.xml"/><Relationship Id="rId343" Type="http://schemas.openxmlformats.org/officeDocument/2006/relationships/image" Target="../media/image5258.png"/><Relationship Id="rId342" Type="http://schemas.openxmlformats.org/officeDocument/2006/relationships/customXml" Target="../ink/ink5739.xml"/><Relationship Id="rId341" Type="http://schemas.openxmlformats.org/officeDocument/2006/relationships/image" Target="../media/image5257.png"/><Relationship Id="rId340" Type="http://schemas.openxmlformats.org/officeDocument/2006/relationships/customXml" Target="../ink/ink5738.xml"/><Relationship Id="rId34" Type="http://schemas.openxmlformats.org/officeDocument/2006/relationships/customXml" Target="../ink/ink5580.xml"/><Relationship Id="rId339" Type="http://schemas.openxmlformats.org/officeDocument/2006/relationships/image" Target="../media/image5256.png"/><Relationship Id="rId338" Type="http://schemas.openxmlformats.org/officeDocument/2006/relationships/customXml" Target="../ink/ink5737.xml"/><Relationship Id="rId337" Type="http://schemas.openxmlformats.org/officeDocument/2006/relationships/image" Target="../media/image5255.png"/><Relationship Id="rId336" Type="http://schemas.openxmlformats.org/officeDocument/2006/relationships/customXml" Target="../ink/ink5736.xml"/><Relationship Id="rId335" Type="http://schemas.openxmlformats.org/officeDocument/2006/relationships/image" Target="../media/image5254.png"/><Relationship Id="rId334" Type="http://schemas.openxmlformats.org/officeDocument/2006/relationships/customXml" Target="../ink/ink5735.xml"/><Relationship Id="rId333" Type="http://schemas.openxmlformats.org/officeDocument/2006/relationships/image" Target="../media/image5253.png"/><Relationship Id="rId332" Type="http://schemas.openxmlformats.org/officeDocument/2006/relationships/customXml" Target="../ink/ink5734.xml"/><Relationship Id="rId331" Type="http://schemas.openxmlformats.org/officeDocument/2006/relationships/image" Target="../media/image5252.png"/><Relationship Id="rId330" Type="http://schemas.openxmlformats.org/officeDocument/2006/relationships/customXml" Target="../ink/ink5733.xml"/><Relationship Id="rId33" Type="http://schemas.openxmlformats.org/officeDocument/2006/relationships/customXml" Target="../ink/ink5579.xml"/><Relationship Id="rId329" Type="http://schemas.openxmlformats.org/officeDocument/2006/relationships/image" Target="../media/image5251.png"/><Relationship Id="rId328" Type="http://schemas.openxmlformats.org/officeDocument/2006/relationships/customXml" Target="../ink/ink5732.xml"/><Relationship Id="rId327" Type="http://schemas.openxmlformats.org/officeDocument/2006/relationships/image" Target="../media/image5250.png"/><Relationship Id="rId326" Type="http://schemas.openxmlformats.org/officeDocument/2006/relationships/customXml" Target="../ink/ink5731.xml"/><Relationship Id="rId325" Type="http://schemas.openxmlformats.org/officeDocument/2006/relationships/image" Target="../media/image5249.png"/><Relationship Id="rId324" Type="http://schemas.openxmlformats.org/officeDocument/2006/relationships/customXml" Target="../ink/ink5730.xml"/><Relationship Id="rId323" Type="http://schemas.openxmlformats.org/officeDocument/2006/relationships/image" Target="../media/image5248.png"/><Relationship Id="rId322" Type="http://schemas.openxmlformats.org/officeDocument/2006/relationships/customXml" Target="../ink/ink5729.xml"/><Relationship Id="rId321" Type="http://schemas.openxmlformats.org/officeDocument/2006/relationships/image" Target="../media/image5247.png"/><Relationship Id="rId320" Type="http://schemas.openxmlformats.org/officeDocument/2006/relationships/customXml" Target="../ink/ink5728.xml"/><Relationship Id="rId32" Type="http://schemas.openxmlformats.org/officeDocument/2006/relationships/image" Target="../media/image5108.png"/><Relationship Id="rId319" Type="http://schemas.openxmlformats.org/officeDocument/2006/relationships/image" Target="../media/image5246.png"/><Relationship Id="rId318" Type="http://schemas.openxmlformats.org/officeDocument/2006/relationships/customXml" Target="../ink/ink5727.xml"/><Relationship Id="rId317" Type="http://schemas.openxmlformats.org/officeDocument/2006/relationships/image" Target="../media/image5245.png"/><Relationship Id="rId316" Type="http://schemas.openxmlformats.org/officeDocument/2006/relationships/customXml" Target="../ink/ink5726.xml"/><Relationship Id="rId315" Type="http://schemas.openxmlformats.org/officeDocument/2006/relationships/image" Target="../media/image5244.png"/><Relationship Id="rId314" Type="http://schemas.openxmlformats.org/officeDocument/2006/relationships/customXml" Target="../ink/ink5725.xml"/><Relationship Id="rId313" Type="http://schemas.openxmlformats.org/officeDocument/2006/relationships/image" Target="../media/image5243.png"/><Relationship Id="rId312" Type="http://schemas.openxmlformats.org/officeDocument/2006/relationships/customXml" Target="../ink/ink5724.xml"/><Relationship Id="rId311" Type="http://schemas.openxmlformats.org/officeDocument/2006/relationships/image" Target="../media/image5242.png"/><Relationship Id="rId310" Type="http://schemas.openxmlformats.org/officeDocument/2006/relationships/customXml" Target="../ink/ink5723.xml"/><Relationship Id="rId31" Type="http://schemas.openxmlformats.org/officeDocument/2006/relationships/customXml" Target="../ink/ink5578.xml"/><Relationship Id="rId309" Type="http://schemas.openxmlformats.org/officeDocument/2006/relationships/image" Target="../media/image5241.png"/><Relationship Id="rId308" Type="http://schemas.openxmlformats.org/officeDocument/2006/relationships/customXml" Target="../ink/ink5722.xml"/><Relationship Id="rId307" Type="http://schemas.openxmlformats.org/officeDocument/2006/relationships/image" Target="../media/image5240.png"/><Relationship Id="rId306" Type="http://schemas.openxmlformats.org/officeDocument/2006/relationships/customXml" Target="../ink/ink5721.xml"/><Relationship Id="rId305" Type="http://schemas.openxmlformats.org/officeDocument/2006/relationships/image" Target="../media/image5239.png"/><Relationship Id="rId304" Type="http://schemas.openxmlformats.org/officeDocument/2006/relationships/customXml" Target="../ink/ink5720.xml"/><Relationship Id="rId303" Type="http://schemas.openxmlformats.org/officeDocument/2006/relationships/image" Target="../media/image5238.png"/><Relationship Id="rId302" Type="http://schemas.openxmlformats.org/officeDocument/2006/relationships/customXml" Target="../ink/ink5719.xml"/><Relationship Id="rId301" Type="http://schemas.openxmlformats.org/officeDocument/2006/relationships/image" Target="../media/image5237.png"/><Relationship Id="rId300" Type="http://schemas.openxmlformats.org/officeDocument/2006/relationships/customXml" Target="../ink/ink5718.xml"/><Relationship Id="rId30" Type="http://schemas.openxmlformats.org/officeDocument/2006/relationships/image" Target="../media/image5107.png"/><Relationship Id="rId3" Type="http://schemas.openxmlformats.org/officeDocument/2006/relationships/customXml" Target="../ink/ink5564.xml"/><Relationship Id="rId299" Type="http://schemas.openxmlformats.org/officeDocument/2006/relationships/image" Target="../media/image5236.png"/><Relationship Id="rId298" Type="http://schemas.openxmlformats.org/officeDocument/2006/relationships/customXml" Target="../ink/ink5717.xml"/><Relationship Id="rId297" Type="http://schemas.openxmlformats.org/officeDocument/2006/relationships/image" Target="../media/image5235.png"/><Relationship Id="rId296" Type="http://schemas.openxmlformats.org/officeDocument/2006/relationships/customXml" Target="../ink/ink5716.xml"/><Relationship Id="rId295" Type="http://schemas.openxmlformats.org/officeDocument/2006/relationships/image" Target="../media/image5234.png"/><Relationship Id="rId294" Type="http://schemas.openxmlformats.org/officeDocument/2006/relationships/customXml" Target="../ink/ink5715.xml"/><Relationship Id="rId293" Type="http://schemas.openxmlformats.org/officeDocument/2006/relationships/image" Target="../media/image5233.png"/><Relationship Id="rId292" Type="http://schemas.openxmlformats.org/officeDocument/2006/relationships/customXml" Target="../ink/ink5714.xml"/><Relationship Id="rId291" Type="http://schemas.openxmlformats.org/officeDocument/2006/relationships/image" Target="../media/image5232.png"/><Relationship Id="rId290" Type="http://schemas.openxmlformats.org/officeDocument/2006/relationships/customXml" Target="../ink/ink5713.xml"/><Relationship Id="rId29" Type="http://schemas.openxmlformats.org/officeDocument/2006/relationships/customXml" Target="../ink/ink5577.xml"/><Relationship Id="rId289" Type="http://schemas.openxmlformats.org/officeDocument/2006/relationships/image" Target="../media/image5231.png"/><Relationship Id="rId288" Type="http://schemas.openxmlformats.org/officeDocument/2006/relationships/customXml" Target="../ink/ink5712.xml"/><Relationship Id="rId287" Type="http://schemas.openxmlformats.org/officeDocument/2006/relationships/image" Target="../media/image5230.png"/><Relationship Id="rId286" Type="http://schemas.openxmlformats.org/officeDocument/2006/relationships/customXml" Target="../ink/ink5711.xml"/><Relationship Id="rId285" Type="http://schemas.openxmlformats.org/officeDocument/2006/relationships/image" Target="../media/image5229.png"/><Relationship Id="rId284" Type="http://schemas.openxmlformats.org/officeDocument/2006/relationships/customXml" Target="../ink/ink5710.xml"/><Relationship Id="rId283" Type="http://schemas.openxmlformats.org/officeDocument/2006/relationships/image" Target="../media/image5228.png"/><Relationship Id="rId282" Type="http://schemas.openxmlformats.org/officeDocument/2006/relationships/customXml" Target="../ink/ink5709.xml"/><Relationship Id="rId281" Type="http://schemas.openxmlformats.org/officeDocument/2006/relationships/customXml" Target="../ink/ink5708.xml"/><Relationship Id="rId280" Type="http://schemas.openxmlformats.org/officeDocument/2006/relationships/image" Target="../media/image5227.png"/><Relationship Id="rId28" Type="http://schemas.openxmlformats.org/officeDocument/2006/relationships/image" Target="../media/image18.png"/><Relationship Id="rId279" Type="http://schemas.openxmlformats.org/officeDocument/2006/relationships/customXml" Target="../ink/ink5707.xml"/><Relationship Id="rId278" Type="http://schemas.openxmlformats.org/officeDocument/2006/relationships/image" Target="../media/image5226.png"/><Relationship Id="rId277" Type="http://schemas.openxmlformats.org/officeDocument/2006/relationships/customXml" Target="../ink/ink5706.xml"/><Relationship Id="rId276" Type="http://schemas.openxmlformats.org/officeDocument/2006/relationships/image" Target="../media/image5225.png"/><Relationship Id="rId275" Type="http://schemas.openxmlformats.org/officeDocument/2006/relationships/customXml" Target="../ink/ink5705.xml"/><Relationship Id="rId274" Type="http://schemas.openxmlformats.org/officeDocument/2006/relationships/image" Target="../media/image5224.png"/><Relationship Id="rId273" Type="http://schemas.openxmlformats.org/officeDocument/2006/relationships/customXml" Target="../ink/ink5704.xml"/><Relationship Id="rId272" Type="http://schemas.openxmlformats.org/officeDocument/2006/relationships/image" Target="../media/image5223.png"/><Relationship Id="rId271" Type="http://schemas.openxmlformats.org/officeDocument/2006/relationships/customXml" Target="../ink/ink5703.xml"/><Relationship Id="rId270" Type="http://schemas.openxmlformats.org/officeDocument/2006/relationships/image" Target="../media/image5222.png"/><Relationship Id="rId27" Type="http://schemas.openxmlformats.org/officeDocument/2006/relationships/customXml" Target="../ink/ink5576.xml"/><Relationship Id="rId269" Type="http://schemas.openxmlformats.org/officeDocument/2006/relationships/customXml" Target="../ink/ink5702.xml"/><Relationship Id="rId268" Type="http://schemas.openxmlformats.org/officeDocument/2006/relationships/image" Target="../media/image5221.png"/><Relationship Id="rId267" Type="http://schemas.openxmlformats.org/officeDocument/2006/relationships/customXml" Target="../ink/ink5701.xml"/><Relationship Id="rId266" Type="http://schemas.openxmlformats.org/officeDocument/2006/relationships/image" Target="../media/image5220.png"/><Relationship Id="rId265" Type="http://schemas.openxmlformats.org/officeDocument/2006/relationships/customXml" Target="../ink/ink5700.xml"/><Relationship Id="rId264" Type="http://schemas.openxmlformats.org/officeDocument/2006/relationships/image" Target="../media/image5219.png"/><Relationship Id="rId263" Type="http://schemas.openxmlformats.org/officeDocument/2006/relationships/customXml" Target="../ink/ink5699.xml"/><Relationship Id="rId262" Type="http://schemas.openxmlformats.org/officeDocument/2006/relationships/image" Target="../media/image5218.png"/><Relationship Id="rId261" Type="http://schemas.openxmlformats.org/officeDocument/2006/relationships/customXml" Target="../ink/ink5698.xml"/><Relationship Id="rId260" Type="http://schemas.openxmlformats.org/officeDocument/2006/relationships/image" Target="../media/image5217.png"/><Relationship Id="rId26" Type="http://schemas.openxmlformats.org/officeDocument/2006/relationships/image" Target="../media/image5106.png"/><Relationship Id="rId259" Type="http://schemas.openxmlformats.org/officeDocument/2006/relationships/customXml" Target="../ink/ink5697.xml"/><Relationship Id="rId258" Type="http://schemas.openxmlformats.org/officeDocument/2006/relationships/image" Target="../media/image5216.png"/><Relationship Id="rId257" Type="http://schemas.openxmlformats.org/officeDocument/2006/relationships/customXml" Target="../ink/ink5696.xml"/><Relationship Id="rId256" Type="http://schemas.openxmlformats.org/officeDocument/2006/relationships/image" Target="../media/image5215.png"/><Relationship Id="rId255" Type="http://schemas.openxmlformats.org/officeDocument/2006/relationships/customXml" Target="../ink/ink5695.xml"/><Relationship Id="rId254" Type="http://schemas.openxmlformats.org/officeDocument/2006/relationships/image" Target="../media/image5214.png"/><Relationship Id="rId253" Type="http://schemas.openxmlformats.org/officeDocument/2006/relationships/customXml" Target="../ink/ink5694.xml"/><Relationship Id="rId252" Type="http://schemas.openxmlformats.org/officeDocument/2006/relationships/image" Target="../media/image5213.png"/><Relationship Id="rId251" Type="http://schemas.openxmlformats.org/officeDocument/2006/relationships/customXml" Target="../ink/ink5693.xml"/><Relationship Id="rId250" Type="http://schemas.openxmlformats.org/officeDocument/2006/relationships/image" Target="../media/image5212.png"/><Relationship Id="rId25" Type="http://schemas.openxmlformats.org/officeDocument/2006/relationships/customXml" Target="../ink/ink5575.xml"/><Relationship Id="rId249" Type="http://schemas.openxmlformats.org/officeDocument/2006/relationships/customXml" Target="../ink/ink5692.xml"/><Relationship Id="rId248" Type="http://schemas.openxmlformats.org/officeDocument/2006/relationships/image" Target="../media/image5211.png"/><Relationship Id="rId247" Type="http://schemas.openxmlformats.org/officeDocument/2006/relationships/customXml" Target="../ink/ink5691.xml"/><Relationship Id="rId246" Type="http://schemas.openxmlformats.org/officeDocument/2006/relationships/image" Target="../media/image5210.png"/><Relationship Id="rId245" Type="http://schemas.openxmlformats.org/officeDocument/2006/relationships/customXml" Target="../ink/ink5690.xml"/><Relationship Id="rId244" Type="http://schemas.openxmlformats.org/officeDocument/2006/relationships/image" Target="../media/image5209.png"/><Relationship Id="rId243" Type="http://schemas.openxmlformats.org/officeDocument/2006/relationships/customXml" Target="../ink/ink5689.xml"/><Relationship Id="rId242" Type="http://schemas.openxmlformats.org/officeDocument/2006/relationships/image" Target="../media/image5208.png"/><Relationship Id="rId241" Type="http://schemas.openxmlformats.org/officeDocument/2006/relationships/customXml" Target="../ink/ink5688.xml"/><Relationship Id="rId240" Type="http://schemas.openxmlformats.org/officeDocument/2006/relationships/image" Target="../media/image5207.png"/><Relationship Id="rId24" Type="http://schemas.openxmlformats.org/officeDocument/2006/relationships/image" Target="../media/image5105.png"/><Relationship Id="rId239" Type="http://schemas.openxmlformats.org/officeDocument/2006/relationships/customXml" Target="../ink/ink5687.xml"/><Relationship Id="rId238" Type="http://schemas.openxmlformats.org/officeDocument/2006/relationships/image" Target="../media/image5206.png"/><Relationship Id="rId237" Type="http://schemas.openxmlformats.org/officeDocument/2006/relationships/customXml" Target="../ink/ink5686.xml"/><Relationship Id="rId236" Type="http://schemas.openxmlformats.org/officeDocument/2006/relationships/image" Target="../media/image5205.png"/><Relationship Id="rId235" Type="http://schemas.openxmlformats.org/officeDocument/2006/relationships/customXml" Target="../ink/ink5685.xml"/><Relationship Id="rId234" Type="http://schemas.openxmlformats.org/officeDocument/2006/relationships/image" Target="../media/image5204.png"/><Relationship Id="rId233" Type="http://schemas.openxmlformats.org/officeDocument/2006/relationships/customXml" Target="../ink/ink5684.xml"/><Relationship Id="rId232" Type="http://schemas.openxmlformats.org/officeDocument/2006/relationships/image" Target="../media/image5203.png"/><Relationship Id="rId231" Type="http://schemas.openxmlformats.org/officeDocument/2006/relationships/customXml" Target="../ink/ink5683.xml"/><Relationship Id="rId230" Type="http://schemas.openxmlformats.org/officeDocument/2006/relationships/image" Target="../media/image5202.png"/><Relationship Id="rId23" Type="http://schemas.openxmlformats.org/officeDocument/2006/relationships/customXml" Target="../ink/ink5574.xml"/><Relationship Id="rId229" Type="http://schemas.openxmlformats.org/officeDocument/2006/relationships/customXml" Target="../ink/ink5682.xml"/><Relationship Id="rId228" Type="http://schemas.openxmlformats.org/officeDocument/2006/relationships/image" Target="../media/image5201.png"/><Relationship Id="rId227" Type="http://schemas.openxmlformats.org/officeDocument/2006/relationships/customXml" Target="../ink/ink5681.xml"/><Relationship Id="rId226" Type="http://schemas.openxmlformats.org/officeDocument/2006/relationships/image" Target="../media/image5200.png"/><Relationship Id="rId225" Type="http://schemas.openxmlformats.org/officeDocument/2006/relationships/customXml" Target="../ink/ink5680.xml"/><Relationship Id="rId224" Type="http://schemas.openxmlformats.org/officeDocument/2006/relationships/image" Target="../media/image5199.png"/><Relationship Id="rId223" Type="http://schemas.openxmlformats.org/officeDocument/2006/relationships/customXml" Target="../ink/ink5679.xml"/><Relationship Id="rId222" Type="http://schemas.openxmlformats.org/officeDocument/2006/relationships/image" Target="../media/image5198.png"/><Relationship Id="rId221" Type="http://schemas.openxmlformats.org/officeDocument/2006/relationships/customXml" Target="../ink/ink5678.xml"/><Relationship Id="rId220" Type="http://schemas.openxmlformats.org/officeDocument/2006/relationships/image" Target="../media/image5197.png"/><Relationship Id="rId22" Type="http://schemas.openxmlformats.org/officeDocument/2006/relationships/image" Target="../media/image5104.png"/><Relationship Id="rId219" Type="http://schemas.openxmlformats.org/officeDocument/2006/relationships/customXml" Target="../ink/ink5677.xml"/><Relationship Id="rId218" Type="http://schemas.openxmlformats.org/officeDocument/2006/relationships/image" Target="../media/image5196.png"/><Relationship Id="rId217" Type="http://schemas.openxmlformats.org/officeDocument/2006/relationships/customXml" Target="../ink/ink5676.xml"/><Relationship Id="rId216" Type="http://schemas.openxmlformats.org/officeDocument/2006/relationships/image" Target="../media/image5195.png"/><Relationship Id="rId215" Type="http://schemas.openxmlformats.org/officeDocument/2006/relationships/customXml" Target="../ink/ink5675.xml"/><Relationship Id="rId214" Type="http://schemas.openxmlformats.org/officeDocument/2006/relationships/customXml" Target="../ink/ink5674.xml"/><Relationship Id="rId213" Type="http://schemas.openxmlformats.org/officeDocument/2006/relationships/image" Target="../media/image5194.png"/><Relationship Id="rId212" Type="http://schemas.openxmlformats.org/officeDocument/2006/relationships/customXml" Target="../ink/ink5673.xml"/><Relationship Id="rId211" Type="http://schemas.openxmlformats.org/officeDocument/2006/relationships/customXml" Target="../ink/ink5672.xml"/><Relationship Id="rId210" Type="http://schemas.openxmlformats.org/officeDocument/2006/relationships/image" Target="../media/image5193.png"/><Relationship Id="rId21" Type="http://schemas.openxmlformats.org/officeDocument/2006/relationships/customXml" Target="../ink/ink5573.xml"/><Relationship Id="rId209" Type="http://schemas.openxmlformats.org/officeDocument/2006/relationships/customXml" Target="../ink/ink5671.xml"/><Relationship Id="rId208" Type="http://schemas.openxmlformats.org/officeDocument/2006/relationships/image" Target="../media/image5192.png"/><Relationship Id="rId207" Type="http://schemas.openxmlformats.org/officeDocument/2006/relationships/customXml" Target="../ink/ink5670.xml"/><Relationship Id="rId206" Type="http://schemas.openxmlformats.org/officeDocument/2006/relationships/image" Target="../media/image5191.png"/><Relationship Id="rId205" Type="http://schemas.openxmlformats.org/officeDocument/2006/relationships/customXml" Target="../ink/ink5669.xml"/><Relationship Id="rId204" Type="http://schemas.openxmlformats.org/officeDocument/2006/relationships/image" Target="../media/image5190.png"/><Relationship Id="rId203" Type="http://schemas.openxmlformats.org/officeDocument/2006/relationships/customXml" Target="../ink/ink5668.xml"/><Relationship Id="rId202" Type="http://schemas.openxmlformats.org/officeDocument/2006/relationships/image" Target="../media/image5189.png"/><Relationship Id="rId201" Type="http://schemas.openxmlformats.org/officeDocument/2006/relationships/customXml" Target="../ink/ink5667.xml"/><Relationship Id="rId200" Type="http://schemas.openxmlformats.org/officeDocument/2006/relationships/image" Target="../media/image5188.png"/><Relationship Id="rId20" Type="http://schemas.openxmlformats.org/officeDocument/2006/relationships/image" Target="../media/image5103.png"/><Relationship Id="rId2" Type="http://schemas.openxmlformats.org/officeDocument/2006/relationships/image" Target="../media/image5094.png"/><Relationship Id="rId199" Type="http://schemas.openxmlformats.org/officeDocument/2006/relationships/customXml" Target="../ink/ink5666.xml"/><Relationship Id="rId198" Type="http://schemas.openxmlformats.org/officeDocument/2006/relationships/image" Target="../media/image5187.png"/><Relationship Id="rId197" Type="http://schemas.openxmlformats.org/officeDocument/2006/relationships/customXml" Target="../ink/ink5665.xml"/><Relationship Id="rId196" Type="http://schemas.openxmlformats.org/officeDocument/2006/relationships/image" Target="../media/image5186.png"/><Relationship Id="rId195" Type="http://schemas.openxmlformats.org/officeDocument/2006/relationships/customXml" Target="../ink/ink5664.xml"/><Relationship Id="rId194" Type="http://schemas.openxmlformats.org/officeDocument/2006/relationships/image" Target="../media/image5185.png"/><Relationship Id="rId193" Type="http://schemas.openxmlformats.org/officeDocument/2006/relationships/customXml" Target="../ink/ink5663.xml"/><Relationship Id="rId192" Type="http://schemas.openxmlformats.org/officeDocument/2006/relationships/image" Target="../media/image5184.png"/><Relationship Id="rId191" Type="http://schemas.openxmlformats.org/officeDocument/2006/relationships/customXml" Target="../ink/ink5662.xml"/><Relationship Id="rId190" Type="http://schemas.openxmlformats.org/officeDocument/2006/relationships/image" Target="../media/image5183.png"/><Relationship Id="rId19" Type="http://schemas.openxmlformats.org/officeDocument/2006/relationships/customXml" Target="../ink/ink5572.xml"/><Relationship Id="rId189" Type="http://schemas.openxmlformats.org/officeDocument/2006/relationships/customXml" Target="../ink/ink5661.xml"/><Relationship Id="rId188" Type="http://schemas.openxmlformats.org/officeDocument/2006/relationships/image" Target="../media/image5182.png"/><Relationship Id="rId187" Type="http://schemas.openxmlformats.org/officeDocument/2006/relationships/customXml" Target="../ink/ink5660.xml"/><Relationship Id="rId186" Type="http://schemas.openxmlformats.org/officeDocument/2006/relationships/image" Target="../media/image5181.png"/><Relationship Id="rId185" Type="http://schemas.openxmlformats.org/officeDocument/2006/relationships/customXml" Target="../ink/ink5659.xml"/><Relationship Id="rId184" Type="http://schemas.openxmlformats.org/officeDocument/2006/relationships/image" Target="../media/image5180.png"/><Relationship Id="rId183" Type="http://schemas.openxmlformats.org/officeDocument/2006/relationships/customXml" Target="../ink/ink5658.xml"/><Relationship Id="rId182" Type="http://schemas.openxmlformats.org/officeDocument/2006/relationships/image" Target="../media/image5179.png"/><Relationship Id="rId181" Type="http://schemas.openxmlformats.org/officeDocument/2006/relationships/customXml" Target="../ink/ink5657.xml"/><Relationship Id="rId180" Type="http://schemas.openxmlformats.org/officeDocument/2006/relationships/image" Target="../media/image5178.png"/><Relationship Id="rId18" Type="http://schemas.openxmlformats.org/officeDocument/2006/relationships/image" Target="../media/image5102.png"/><Relationship Id="rId179" Type="http://schemas.openxmlformats.org/officeDocument/2006/relationships/customXml" Target="../ink/ink5656.xml"/><Relationship Id="rId178" Type="http://schemas.openxmlformats.org/officeDocument/2006/relationships/image" Target="../media/image5177.png"/><Relationship Id="rId177" Type="http://schemas.openxmlformats.org/officeDocument/2006/relationships/customXml" Target="../ink/ink5655.xml"/><Relationship Id="rId176" Type="http://schemas.openxmlformats.org/officeDocument/2006/relationships/customXml" Target="../ink/ink5654.xml"/><Relationship Id="rId175" Type="http://schemas.openxmlformats.org/officeDocument/2006/relationships/image" Target="../media/image5176.png"/><Relationship Id="rId174" Type="http://schemas.openxmlformats.org/officeDocument/2006/relationships/customXml" Target="../ink/ink5653.xml"/><Relationship Id="rId173" Type="http://schemas.openxmlformats.org/officeDocument/2006/relationships/image" Target="../media/image5175.png"/><Relationship Id="rId172" Type="http://schemas.openxmlformats.org/officeDocument/2006/relationships/customXml" Target="../ink/ink5652.xml"/><Relationship Id="rId171" Type="http://schemas.openxmlformats.org/officeDocument/2006/relationships/image" Target="../media/image5174.png"/><Relationship Id="rId170" Type="http://schemas.openxmlformats.org/officeDocument/2006/relationships/customXml" Target="../ink/ink5651.xml"/><Relationship Id="rId17" Type="http://schemas.openxmlformats.org/officeDocument/2006/relationships/customXml" Target="../ink/ink5571.xml"/><Relationship Id="rId169" Type="http://schemas.openxmlformats.org/officeDocument/2006/relationships/image" Target="../media/image5173.png"/><Relationship Id="rId168" Type="http://schemas.openxmlformats.org/officeDocument/2006/relationships/customXml" Target="../ink/ink5650.xml"/><Relationship Id="rId167" Type="http://schemas.openxmlformats.org/officeDocument/2006/relationships/image" Target="../media/image5172.png"/><Relationship Id="rId166" Type="http://schemas.openxmlformats.org/officeDocument/2006/relationships/customXml" Target="../ink/ink5649.xml"/><Relationship Id="rId165" Type="http://schemas.openxmlformats.org/officeDocument/2006/relationships/image" Target="../media/image5171.png"/><Relationship Id="rId164" Type="http://schemas.openxmlformats.org/officeDocument/2006/relationships/customXml" Target="../ink/ink5648.xml"/><Relationship Id="rId163" Type="http://schemas.openxmlformats.org/officeDocument/2006/relationships/image" Target="../media/image5170.png"/><Relationship Id="rId162" Type="http://schemas.openxmlformats.org/officeDocument/2006/relationships/customXml" Target="../ink/ink5647.xml"/><Relationship Id="rId161" Type="http://schemas.openxmlformats.org/officeDocument/2006/relationships/customXml" Target="../ink/ink5646.xml"/><Relationship Id="rId160" Type="http://schemas.openxmlformats.org/officeDocument/2006/relationships/image" Target="../media/image5169.png"/><Relationship Id="rId16" Type="http://schemas.openxmlformats.org/officeDocument/2006/relationships/image" Target="../media/image5101.png"/><Relationship Id="rId159" Type="http://schemas.openxmlformats.org/officeDocument/2006/relationships/customXml" Target="../ink/ink5645.xml"/><Relationship Id="rId158" Type="http://schemas.openxmlformats.org/officeDocument/2006/relationships/customXml" Target="../ink/ink5644.xml"/><Relationship Id="rId157" Type="http://schemas.openxmlformats.org/officeDocument/2006/relationships/image" Target="../media/image5168.png"/><Relationship Id="rId156" Type="http://schemas.openxmlformats.org/officeDocument/2006/relationships/customXml" Target="../ink/ink5643.xml"/><Relationship Id="rId155" Type="http://schemas.openxmlformats.org/officeDocument/2006/relationships/customXml" Target="../ink/ink5642.xml"/><Relationship Id="rId154" Type="http://schemas.openxmlformats.org/officeDocument/2006/relationships/image" Target="../media/image5167.png"/><Relationship Id="rId153" Type="http://schemas.openxmlformats.org/officeDocument/2006/relationships/customXml" Target="../ink/ink5641.xml"/><Relationship Id="rId152" Type="http://schemas.openxmlformats.org/officeDocument/2006/relationships/image" Target="../media/image5166.png"/><Relationship Id="rId151" Type="http://schemas.openxmlformats.org/officeDocument/2006/relationships/customXml" Target="../ink/ink5640.xml"/><Relationship Id="rId150" Type="http://schemas.openxmlformats.org/officeDocument/2006/relationships/image" Target="../media/image5165.png"/><Relationship Id="rId15" Type="http://schemas.openxmlformats.org/officeDocument/2006/relationships/customXml" Target="../ink/ink5570.xml"/><Relationship Id="rId149" Type="http://schemas.openxmlformats.org/officeDocument/2006/relationships/customXml" Target="../ink/ink5639.xml"/><Relationship Id="rId148" Type="http://schemas.openxmlformats.org/officeDocument/2006/relationships/image" Target="../media/image5164.png"/><Relationship Id="rId147" Type="http://schemas.openxmlformats.org/officeDocument/2006/relationships/customXml" Target="../ink/ink5638.xml"/><Relationship Id="rId146" Type="http://schemas.openxmlformats.org/officeDocument/2006/relationships/image" Target="../media/image5163.png"/><Relationship Id="rId145" Type="http://schemas.openxmlformats.org/officeDocument/2006/relationships/customXml" Target="../ink/ink5637.xml"/><Relationship Id="rId144" Type="http://schemas.openxmlformats.org/officeDocument/2006/relationships/image" Target="../media/image5162.png"/><Relationship Id="rId143" Type="http://schemas.openxmlformats.org/officeDocument/2006/relationships/customXml" Target="../ink/ink5636.xml"/><Relationship Id="rId142" Type="http://schemas.openxmlformats.org/officeDocument/2006/relationships/image" Target="../media/image5161.png"/><Relationship Id="rId141" Type="http://schemas.openxmlformats.org/officeDocument/2006/relationships/customXml" Target="../ink/ink5635.xml"/><Relationship Id="rId140" Type="http://schemas.openxmlformats.org/officeDocument/2006/relationships/image" Target="../media/image5160.png"/><Relationship Id="rId14" Type="http://schemas.openxmlformats.org/officeDocument/2006/relationships/image" Target="../media/image5100.png"/><Relationship Id="rId139" Type="http://schemas.openxmlformats.org/officeDocument/2006/relationships/customXml" Target="../ink/ink5634.xml"/><Relationship Id="rId138" Type="http://schemas.openxmlformats.org/officeDocument/2006/relationships/image" Target="../media/image5159.png"/><Relationship Id="rId137" Type="http://schemas.openxmlformats.org/officeDocument/2006/relationships/customXml" Target="../ink/ink5633.xml"/><Relationship Id="rId136" Type="http://schemas.openxmlformats.org/officeDocument/2006/relationships/image" Target="../media/image5158.png"/><Relationship Id="rId135" Type="http://schemas.openxmlformats.org/officeDocument/2006/relationships/customXml" Target="../ink/ink5632.xml"/><Relationship Id="rId134" Type="http://schemas.openxmlformats.org/officeDocument/2006/relationships/image" Target="../media/image5157.png"/><Relationship Id="rId133" Type="http://schemas.openxmlformats.org/officeDocument/2006/relationships/customXml" Target="../ink/ink5631.xml"/><Relationship Id="rId132" Type="http://schemas.openxmlformats.org/officeDocument/2006/relationships/image" Target="../media/image5156.png"/><Relationship Id="rId131" Type="http://schemas.openxmlformats.org/officeDocument/2006/relationships/customXml" Target="../ink/ink5630.xml"/><Relationship Id="rId130" Type="http://schemas.openxmlformats.org/officeDocument/2006/relationships/image" Target="../media/image5155.png"/><Relationship Id="rId13" Type="http://schemas.openxmlformats.org/officeDocument/2006/relationships/customXml" Target="../ink/ink5569.xml"/><Relationship Id="rId129" Type="http://schemas.openxmlformats.org/officeDocument/2006/relationships/customXml" Target="../ink/ink5629.xml"/><Relationship Id="rId128" Type="http://schemas.openxmlformats.org/officeDocument/2006/relationships/image" Target="../media/image5154.png"/><Relationship Id="rId127" Type="http://schemas.openxmlformats.org/officeDocument/2006/relationships/customXml" Target="../ink/ink5628.xml"/><Relationship Id="rId126" Type="http://schemas.openxmlformats.org/officeDocument/2006/relationships/image" Target="../media/image5153.png"/><Relationship Id="rId125" Type="http://schemas.openxmlformats.org/officeDocument/2006/relationships/customXml" Target="../ink/ink5627.xml"/><Relationship Id="rId124" Type="http://schemas.openxmlformats.org/officeDocument/2006/relationships/image" Target="../media/image5152.png"/><Relationship Id="rId123" Type="http://schemas.openxmlformats.org/officeDocument/2006/relationships/customXml" Target="../ink/ink5626.xml"/><Relationship Id="rId122" Type="http://schemas.openxmlformats.org/officeDocument/2006/relationships/image" Target="../media/image5151.png"/><Relationship Id="rId121" Type="http://schemas.openxmlformats.org/officeDocument/2006/relationships/customXml" Target="../ink/ink5625.xml"/><Relationship Id="rId120" Type="http://schemas.openxmlformats.org/officeDocument/2006/relationships/customXml" Target="../ink/ink5624.xml"/><Relationship Id="rId12" Type="http://schemas.openxmlformats.org/officeDocument/2006/relationships/image" Target="../media/image5099.png"/><Relationship Id="rId119" Type="http://schemas.openxmlformats.org/officeDocument/2006/relationships/image" Target="../media/image5150.png"/><Relationship Id="rId118" Type="http://schemas.openxmlformats.org/officeDocument/2006/relationships/customXml" Target="../ink/ink5623.xml"/><Relationship Id="rId117" Type="http://schemas.openxmlformats.org/officeDocument/2006/relationships/image" Target="../media/image5149.png"/><Relationship Id="rId116" Type="http://schemas.openxmlformats.org/officeDocument/2006/relationships/customXml" Target="../ink/ink5622.xml"/><Relationship Id="rId115" Type="http://schemas.openxmlformats.org/officeDocument/2006/relationships/image" Target="../media/image5148.png"/><Relationship Id="rId114" Type="http://schemas.openxmlformats.org/officeDocument/2006/relationships/customXml" Target="../ink/ink5621.xml"/><Relationship Id="rId113" Type="http://schemas.openxmlformats.org/officeDocument/2006/relationships/image" Target="../media/image5147.png"/><Relationship Id="rId112" Type="http://schemas.openxmlformats.org/officeDocument/2006/relationships/customXml" Target="../ink/ink5620.xml"/><Relationship Id="rId111" Type="http://schemas.openxmlformats.org/officeDocument/2006/relationships/image" Target="../media/image5146.png"/><Relationship Id="rId110" Type="http://schemas.openxmlformats.org/officeDocument/2006/relationships/customXml" Target="../ink/ink5619.xml"/><Relationship Id="rId11" Type="http://schemas.openxmlformats.org/officeDocument/2006/relationships/customXml" Target="../ink/ink5568.xml"/><Relationship Id="rId109" Type="http://schemas.openxmlformats.org/officeDocument/2006/relationships/image" Target="../media/image5145.png"/><Relationship Id="rId108" Type="http://schemas.openxmlformats.org/officeDocument/2006/relationships/customXml" Target="../ink/ink5618.xml"/><Relationship Id="rId107" Type="http://schemas.openxmlformats.org/officeDocument/2006/relationships/image" Target="../media/image5144.png"/><Relationship Id="rId106" Type="http://schemas.openxmlformats.org/officeDocument/2006/relationships/customXml" Target="../ink/ink5617.xml"/><Relationship Id="rId105" Type="http://schemas.openxmlformats.org/officeDocument/2006/relationships/image" Target="../media/image5143.png"/><Relationship Id="rId104" Type="http://schemas.openxmlformats.org/officeDocument/2006/relationships/customXml" Target="../ink/ink5616.xml"/><Relationship Id="rId103" Type="http://schemas.openxmlformats.org/officeDocument/2006/relationships/image" Target="../media/image5142.png"/><Relationship Id="rId102" Type="http://schemas.openxmlformats.org/officeDocument/2006/relationships/customXml" Target="../ink/ink5615.xml"/><Relationship Id="rId101" Type="http://schemas.openxmlformats.org/officeDocument/2006/relationships/image" Target="../media/image5141.png"/><Relationship Id="rId100" Type="http://schemas.openxmlformats.org/officeDocument/2006/relationships/customXml" Target="../ink/ink5614.xml"/><Relationship Id="rId10" Type="http://schemas.openxmlformats.org/officeDocument/2006/relationships/image" Target="../media/image5098.png"/><Relationship Id="rId1" Type="http://schemas.openxmlformats.org/officeDocument/2006/relationships/image" Target="../media/image5093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4.xml"/><Relationship Id="rId2" Type="http://schemas.openxmlformats.org/officeDocument/2006/relationships/image" Target="../media/image5094.png"/><Relationship Id="rId1" Type="http://schemas.openxmlformats.org/officeDocument/2006/relationships/image" Target="../media/image509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4.xml"/><Relationship Id="rId8" Type="http://schemas.openxmlformats.org/officeDocument/2006/relationships/customXml" Target="../ink/ink223.xml"/><Relationship Id="rId73" Type="http://schemas.openxmlformats.org/officeDocument/2006/relationships/slideLayout" Target="../slideLayouts/slideLayout2.xml"/><Relationship Id="rId72" Type="http://schemas.openxmlformats.org/officeDocument/2006/relationships/tags" Target="../tags/tag72.xml"/><Relationship Id="rId71" Type="http://schemas.openxmlformats.org/officeDocument/2006/relationships/image" Target="../media/image244.png"/><Relationship Id="rId70" Type="http://schemas.openxmlformats.org/officeDocument/2006/relationships/customXml" Target="../ink/ink258.xml"/><Relationship Id="rId7" Type="http://schemas.openxmlformats.org/officeDocument/2006/relationships/image" Target="../media/image216.png"/><Relationship Id="rId69" Type="http://schemas.openxmlformats.org/officeDocument/2006/relationships/image" Target="../media/image243.png"/><Relationship Id="rId68" Type="http://schemas.openxmlformats.org/officeDocument/2006/relationships/customXml" Target="../ink/ink257.xml"/><Relationship Id="rId67" Type="http://schemas.openxmlformats.org/officeDocument/2006/relationships/customXml" Target="../ink/ink256.xml"/><Relationship Id="rId66" Type="http://schemas.openxmlformats.org/officeDocument/2006/relationships/image" Target="../media/image242.png"/><Relationship Id="rId65" Type="http://schemas.openxmlformats.org/officeDocument/2006/relationships/customXml" Target="../ink/ink255.xml"/><Relationship Id="rId64" Type="http://schemas.openxmlformats.org/officeDocument/2006/relationships/customXml" Target="../ink/ink254.xml"/><Relationship Id="rId63" Type="http://schemas.openxmlformats.org/officeDocument/2006/relationships/image" Target="../media/image241.png"/><Relationship Id="rId62" Type="http://schemas.openxmlformats.org/officeDocument/2006/relationships/customXml" Target="../ink/ink253.xml"/><Relationship Id="rId61" Type="http://schemas.openxmlformats.org/officeDocument/2006/relationships/image" Target="../media/image240.png"/><Relationship Id="rId60" Type="http://schemas.openxmlformats.org/officeDocument/2006/relationships/customXml" Target="../ink/ink252.xml"/><Relationship Id="rId6" Type="http://schemas.openxmlformats.org/officeDocument/2006/relationships/customXml" Target="../ink/ink222.xml"/><Relationship Id="rId59" Type="http://schemas.openxmlformats.org/officeDocument/2006/relationships/image" Target="../media/image239.png"/><Relationship Id="rId58" Type="http://schemas.openxmlformats.org/officeDocument/2006/relationships/customXml" Target="../ink/ink251.xml"/><Relationship Id="rId57" Type="http://schemas.openxmlformats.org/officeDocument/2006/relationships/image" Target="../media/image238.png"/><Relationship Id="rId56" Type="http://schemas.openxmlformats.org/officeDocument/2006/relationships/customXml" Target="../ink/ink250.xml"/><Relationship Id="rId55" Type="http://schemas.openxmlformats.org/officeDocument/2006/relationships/customXml" Target="../ink/ink249.xml"/><Relationship Id="rId54" Type="http://schemas.openxmlformats.org/officeDocument/2006/relationships/image" Target="../media/image237.png"/><Relationship Id="rId53" Type="http://schemas.openxmlformats.org/officeDocument/2006/relationships/customXml" Target="../ink/ink248.xml"/><Relationship Id="rId52" Type="http://schemas.openxmlformats.org/officeDocument/2006/relationships/image" Target="../media/image236.png"/><Relationship Id="rId51" Type="http://schemas.openxmlformats.org/officeDocument/2006/relationships/customXml" Target="../ink/ink247.xml"/><Relationship Id="rId50" Type="http://schemas.openxmlformats.org/officeDocument/2006/relationships/image" Target="../media/image235.png"/><Relationship Id="rId5" Type="http://schemas.openxmlformats.org/officeDocument/2006/relationships/image" Target="../media/image18.png"/><Relationship Id="rId49" Type="http://schemas.openxmlformats.org/officeDocument/2006/relationships/customXml" Target="../ink/ink246.xml"/><Relationship Id="rId48" Type="http://schemas.openxmlformats.org/officeDocument/2006/relationships/image" Target="../media/image234.png"/><Relationship Id="rId47" Type="http://schemas.openxmlformats.org/officeDocument/2006/relationships/customXml" Target="../ink/ink245.xml"/><Relationship Id="rId46" Type="http://schemas.openxmlformats.org/officeDocument/2006/relationships/customXml" Target="../ink/ink244.xml"/><Relationship Id="rId45" Type="http://schemas.openxmlformats.org/officeDocument/2006/relationships/image" Target="../media/image233.png"/><Relationship Id="rId44" Type="http://schemas.openxmlformats.org/officeDocument/2006/relationships/customXml" Target="../ink/ink243.xml"/><Relationship Id="rId43" Type="http://schemas.openxmlformats.org/officeDocument/2006/relationships/image" Target="../media/image232.png"/><Relationship Id="rId42" Type="http://schemas.openxmlformats.org/officeDocument/2006/relationships/customXml" Target="../ink/ink242.xml"/><Relationship Id="rId41" Type="http://schemas.openxmlformats.org/officeDocument/2006/relationships/image" Target="../media/image231.png"/><Relationship Id="rId40" Type="http://schemas.openxmlformats.org/officeDocument/2006/relationships/customXml" Target="../ink/ink241.xml"/><Relationship Id="rId4" Type="http://schemas.openxmlformats.org/officeDocument/2006/relationships/customXml" Target="../ink/ink221.xml"/><Relationship Id="rId39" Type="http://schemas.openxmlformats.org/officeDocument/2006/relationships/image" Target="../media/image230.png"/><Relationship Id="rId38" Type="http://schemas.openxmlformats.org/officeDocument/2006/relationships/customXml" Target="../ink/ink240.xml"/><Relationship Id="rId37" Type="http://schemas.openxmlformats.org/officeDocument/2006/relationships/image" Target="../media/image229.png"/><Relationship Id="rId36" Type="http://schemas.openxmlformats.org/officeDocument/2006/relationships/customXml" Target="../ink/ink239.xml"/><Relationship Id="rId35" Type="http://schemas.openxmlformats.org/officeDocument/2006/relationships/customXml" Target="../ink/ink238.xml"/><Relationship Id="rId34" Type="http://schemas.openxmlformats.org/officeDocument/2006/relationships/image" Target="../media/image228.png"/><Relationship Id="rId33" Type="http://schemas.openxmlformats.org/officeDocument/2006/relationships/customXml" Target="../ink/ink237.xml"/><Relationship Id="rId32" Type="http://schemas.openxmlformats.org/officeDocument/2006/relationships/image" Target="../media/image227.png"/><Relationship Id="rId31" Type="http://schemas.openxmlformats.org/officeDocument/2006/relationships/customXml" Target="../ink/ink236.xml"/><Relationship Id="rId30" Type="http://schemas.openxmlformats.org/officeDocument/2006/relationships/customXml" Target="../ink/ink235.xml"/><Relationship Id="rId3" Type="http://schemas.openxmlformats.org/officeDocument/2006/relationships/image" Target="../media/image215.png"/><Relationship Id="rId29" Type="http://schemas.openxmlformats.org/officeDocument/2006/relationships/image" Target="../media/image226.png"/><Relationship Id="rId28" Type="http://schemas.openxmlformats.org/officeDocument/2006/relationships/customXml" Target="../ink/ink234.xml"/><Relationship Id="rId27" Type="http://schemas.openxmlformats.org/officeDocument/2006/relationships/image" Target="../media/image225.png"/><Relationship Id="rId26" Type="http://schemas.openxmlformats.org/officeDocument/2006/relationships/customXml" Target="../ink/ink233.xml"/><Relationship Id="rId25" Type="http://schemas.openxmlformats.org/officeDocument/2006/relationships/customXml" Target="../ink/ink232.xml"/><Relationship Id="rId24" Type="http://schemas.openxmlformats.org/officeDocument/2006/relationships/image" Target="../media/image224.png"/><Relationship Id="rId23" Type="http://schemas.openxmlformats.org/officeDocument/2006/relationships/customXml" Target="../ink/ink231.xml"/><Relationship Id="rId22" Type="http://schemas.openxmlformats.org/officeDocument/2006/relationships/image" Target="../media/image223.png"/><Relationship Id="rId21" Type="http://schemas.openxmlformats.org/officeDocument/2006/relationships/customXml" Target="../ink/ink230.xml"/><Relationship Id="rId20" Type="http://schemas.openxmlformats.org/officeDocument/2006/relationships/image" Target="../media/image222.png"/><Relationship Id="rId2" Type="http://schemas.openxmlformats.org/officeDocument/2006/relationships/customXml" Target="../ink/ink220.xml"/><Relationship Id="rId19" Type="http://schemas.openxmlformats.org/officeDocument/2006/relationships/customXml" Target="../ink/ink229.xml"/><Relationship Id="rId18" Type="http://schemas.openxmlformats.org/officeDocument/2006/relationships/image" Target="../media/image221.png"/><Relationship Id="rId17" Type="http://schemas.openxmlformats.org/officeDocument/2006/relationships/customXml" Target="../ink/ink228.xml"/><Relationship Id="rId16" Type="http://schemas.openxmlformats.org/officeDocument/2006/relationships/image" Target="../media/image220.png"/><Relationship Id="rId15" Type="http://schemas.openxmlformats.org/officeDocument/2006/relationships/customXml" Target="../ink/ink227.xml"/><Relationship Id="rId14" Type="http://schemas.openxmlformats.org/officeDocument/2006/relationships/image" Target="../media/image219.png"/><Relationship Id="rId13" Type="http://schemas.openxmlformats.org/officeDocument/2006/relationships/customXml" Target="../ink/ink226.xml"/><Relationship Id="rId12" Type="http://schemas.openxmlformats.org/officeDocument/2006/relationships/image" Target="../media/image218.png"/><Relationship Id="rId11" Type="http://schemas.openxmlformats.org/officeDocument/2006/relationships/customXml" Target="../ink/ink225.xml"/><Relationship Id="rId10" Type="http://schemas.openxmlformats.org/officeDocument/2006/relationships/image" Target="../media/image217.png"/><Relationship Id="rId1" Type="http://schemas.openxmlformats.org/officeDocument/2006/relationships/image" Target="../media/image2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7.xml"/></Relationships>
</file>

<file path=ppt/slides/_rels/slide7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08.png"/><Relationship Id="rId98" Type="http://schemas.openxmlformats.org/officeDocument/2006/relationships/customXml" Target="../ink/ink5790.xml"/><Relationship Id="rId97" Type="http://schemas.openxmlformats.org/officeDocument/2006/relationships/image" Target="../media/image5307.png"/><Relationship Id="rId96" Type="http://schemas.openxmlformats.org/officeDocument/2006/relationships/customXml" Target="../ink/ink5789.xml"/><Relationship Id="rId95" Type="http://schemas.openxmlformats.org/officeDocument/2006/relationships/image" Target="../media/image5306.png"/><Relationship Id="rId94" Type="http://schemas.openxmlformats.org/officeDocument/2006/relationships/customXml" Target="../ink/ink5788.xml"/><Relationship Id="rId93" Type="http://schemas.openxmlformats.org/officeDocument/2006/relationships/image" Target="../media/image5305.png"/><Relationship Id="rId92" Type="http://schemas.openxmlformats.org/officeDocument/2006/relationships/customXml" Target="../ink/ink5787.xml"/><Relationship Id="rId91" Type="http://schemas.openxmlformats.org/officeDocument/2006/relationships/image" Target="../media/image5304.png"/><Relationship Id="rId90" Type="http://schemas.openxmlformats.org/officeDocument/2006/relationships/customXml" Target="../ink/ink5786.xml"/><Relationship Id="rId9" Type="http://schemas.openxmlformats.org/officeDocument/2006/relationships/image" Target="../media/image5264.png"/><Relationship Id="rId89" Type="http://schemas.openxmlformats.org/officeDocument/2006/relationships/image" Target="../media/image5303.png"/><Relationship Id="rId88" Type="http://schemas.openxmlformats.org/officeDocument/2006/relationships/customXml" Target="../ink/ink5785.xml"/><Relationship Id="rId87" Type="http://schemas.openxmlformats.org/officeDocument/2006/relationships/image" Target="../media/image5302.png"/><Relationship Id="rId86" Type="http://schemas.openxmlformats.org/officeDocument/2006/relationships/customXml" Target="../ink/ink5784.xml"/><Relationship Id="rId85" Type="http://schemas.openxmlformats.org/officeDocument/2006/relationships/image" Target="../media/image5301.png"/><Relationship Id="rId84" Type="http://schemas.openxmlformats.org/officeDocument/2006/relationships/customXml" Target="../ink/ink5783.xml"/><Relationship Id="rId83" Type="http://schemas.openxmlformats.org/officeDocument/2006/relationships/image" Target="../media/image5300.png"/><Relationship Id="rId82" Type="http://schemas.openxmlformats.org/officeDocument/2006/relationships/customXml" Target="../ink/ink5782.xml"/><Relationship Id="rId81" Type="http://schemas.openxmlformats.org/officeDocument/2006/relationships/image" Target="../media/image5299.png"/><Relationship Id="rId80" Type="http://schemas.openxmlformats.org/officeDocument/2006/relationships/customXml" Target="../ink/ink5781.xml"/><Relationship Id="rId8" Type="http://schemas.openxmlformats.org/officeDocument/2006/relationships/customXml" Target="../ink/ink5744.xml"/><Relationship Id="rId79" Type="http://schemas.openxmlformats.org/officeDocument/2006/relationships/image" Target="../media/image5298.png"/><Relationship Id="rId78" Type="http://schemas.openxmlformats.org/officeDocument/2006/relationships/customXml" Target="../ink/ink5780.xml"/><Relationship Id="rId77" Type="http://schemas.openxmlformats.org/officeDocument/2006/relationships/image" Target="../media/image5297.png"/><Relationship Id="rId76" Type="http://schemas.openxmlformats.org/officeDocument/2006/relationships/customXml" Target="../ink/ink5779.xml"/><Relationship Id="rId75" Type="http://schemas.openxmlformats.org/officeDocument/2006/relationships/image" Target="../media/image5296.png"/><Relationship Id="rId74" Type="http://schemas.openxmlformats.org/officeDocument/2006/relationships/customXml" Target="../ink/ink5778.xml"/><Relationship Id="rId73" Type="http://schemas.openxmlformats.org/officeDocument/2006/relationships/image" Target="../media/image5295.png"/><Relationship Id="rId72" Type="http://schemas.openxmlformats.org/officeDocument/2006/relationships/customXml" Target="../ink/ink5777.xml"/><Relationship Id="rId71" Type="http://schemas.openxmlformats.org/officeDocument/2006/relationships/image" Target="../media/image5294.png"/><Relationship Id="rId70" Type="http://schemas.openxmlformats.org/officeDocument/2006/relationships/customXml" Target="../ink/ink5776.xml"/><Relationship Id="rId7" Type="http://schemas.openxmlformats.org/officeDocument/2006/relationships/image" Target="../media/image5263.png"/><Relationship Id="rId69" Type="http://schemas.openxmlformats.org/officeDocument/2006/relationships/image" Target="../media/image5293.png"/><Relationship Id="rId68" Type="http://schemas.openxmlformats.org/officeDocument/2006/relationships/customXml" Target="../ink/ink5775.xml"/><Relationship Id="rId67" Type="http://schemas.openxmlformats.org/officeDocument/2006/relationships/image" Target="../media/image5292.png"/><Relationship Id="rId66" Type="http://schemas.openxmlformats.org/officeDocument/2006/relationships/customXml" Target="../ink/ink5774.xml"/><Relationship Id="rId65" Type="http://schemas.openxmlformats.org/officeDocument/2006/relationships/image" Target="../media/image5291.png"/><Relationship Id="rId64" Type="http://schemas.openxmlformats.org/officeDocument/2006/relationships/customXml" Target="../ink/ink5773.xml"/><Relationship Id="rId63" Type="http://schemas.openxmlformats.org/officeDocument/2006/relationships/image" Target="../media/image5290.png"/><Relationship Id="rId62" Type="http://schemas.openxmlformats.org/officeDocument/2006/relationships/customXml" Target="../ink/ink5772.xml"/><Relationship Id="rId61" Type="http://schemas.openxmlformats.org/officeDocument/2006/relationships/image" Target="../media/image5289.png"/><Relationship Id="rId60" Type="http://schemas.openxmlformats.org/officeDocument/2006/relationships/customXml" Target="../ink/ink5771.xml"/><Relationship Id="rId6" Type="http://schemas.openxmlformats.org/officeDocument/2006/relationships/customXml" Target="../ink/ink5743.xml"/><Relationship Id="rId59" Type="http://schemas.openxmlformats.org/officeDocument/2006/relationships/image" Target="../media/image5288.png"/><Relationship Id="rId58" Type="http://schemas.openxmlformats.org/officeDocument/2006/relationships/customXml" Target="../ink/ink5770.xml"/><Relationship Id="rId57" Type="http://schemas.openxmlformats.org/officeDocument/2006/relationships/image" Target="../media/image5287.png"/><Relationship Id="rId56" Type="http://schemas.openxmlformats.org/officeDocument/2006/relationships/customXml" Target="../ink/ink5769.xml"/><Relationship Id="rId55" Type="http://schemas.openxmlformats.org/officeDocument/2006/relationships/image" Target="../media/image5286.png"/><Relationship Id="rId54" Type="http://schemas.openxmlformats.org/officeDocument/2006/relationships/customXml" Target="../ink/ink5768.xml"/><Relationship Id="rId53" Type="http://schemas.openxmlformats.org/officeDocument/2006/relationships/image" Target="../media/image5285.png"/><Relationship Id="rId52" Type="http://schemas.openxmlformats.org/officeDocument/2006/relationships/customXml" Target="../ink/ink5767.xml"/><Relationship Id="rId51" Type="http://schemas.openxmlformats.org/officeDocument/2006/relationships/customXml" Target="../ink/ink5766.xml"/><Relationship Id="rId50" Type="http://schemas.openxmlformats.org/officeDocument/2006/relationships/image" Target="../media/image5284.png"/><Relationship Id="rId5" Type="http://schemas.openxmlformats.org/officeDocument/2006/relationships/image" Target="../media/image5262.png"/><Relationship Id="rId49" Type="http://schemas.openxmlformats.org/officeDocument/2006/relationships/customXml" Target="../ink/ink5765.xml"/><Relationship Id="rId48" Type="http://schemas.openxmlformats.org/officeDocument/2006/relationships/image" Target="../media/image5283.png"/><Relationship Id="rId47" Type="http://schemas.openxmlformats.org/officeDocument/2006/relationships/customXml" Target="../ink/ink5764.xml"/><Relationship Id="rId46" Type="http://schemas.openxmlformats.org/officeDocument/2006/relationships/image" Target="../media/image5282.png"/><Relationship Id="rId45" Type="http://schemas.openxmlformats.org/officeDocument/2006/relationships/customXml" Target="../ink/ink5763.xml"/><Relationship Id="rId44" Type="http://schemas.openxmlformats.org/officeDocument/2006/relationships/image" Target="../media/image5281.png"/><Relationship Id="rId43" Type="http://schemas.openxmlformats.org/officeDocument/2006/relationships/customXml" Target="../ink/ink5762.xml"/><Relationship Id="rId42" Type="http://schemas.openxmlformats.org/officeDocument/2006/relationships/image" Target="../media/image5280.png"/><Relationship Id="rId41" Type="http://schemas.openxmlformats.org/officeDocument/2006/relationships/customXml" Target="../ink/ink5761.xml"/><Relationship Id="rId40" Type="http://schemas.openxmlformats.org/officeDocument/2006/relationships/image" Target="../media/image5279.png"/><Relationship Id="rId4" Type="http://schemas.openxmlformats.org/officeDocument/2006/relationships/customXml" Target="../ink/ink5742.xml"/><Relationship Id="rId39" Type="http://schemas.openxmlformats.org/officeDocument/2006/relationships/customXml" Target="../ink/ink5760.xml"/><Relationship Id="rId38" Type="http://schemas.openxmlformats.org/officeDocument/2006/relationships/image" Target="../media/image5278.png"/><Relationship Id="rId37" Type="http://schemas.openxmlformats.org/officeDocument/2006/relationships/customXml" Target="../ink/ink5759.xml"/><Relationship Id="rId36" Type="http://schemas.openxmlformats.org/officeDocument/2006/relationships/image" Target="../media/image5277.png"/><Relationship Id="rId35" Type="http://schemas.openxmlformats.org/officeDocument/2006/relationships/customXml" Target="../ink/ink5758.xml"/><Relationship Id="rId34" Type="http://schemas.openxmlformats.org/officeDocument/2006/relationships/image" Target="../media/image5276.png"/><Relationship Id="rId33" Type="http://schemas.openxmlformats.org/officeDocument/2006/relationships/customXml" Target="../ink/ink5757.xml"/><Relationship Id="rId32" Type="http://schemas.openxmlformats.org/officeDocument/2006/relationships/image" Target="../media/image5275.png"/><Relationship Id="rId31" Type="http://schemas.openxmlformats.org/officeDocument/2006/relationships/customXml" Target="../ink/ink5756.xml"/><Relationship Id="rId30" Type="http://schemas.openxmlformats.org/officeDocument/2006/relationships/image" Target="../media/image5274.png"/><Relationship Id="rId3" Type="http://schemas.openxmlformats.org/officeDocument/2006/relationships/image" Target="../media/image5261.png"/><Relationship Id="rId29" Type="http://schemas.openxmlformats.org/officeDocument/2006/relationships/customXml" Target="../ink/ink5755.xml"/><Relationship Id="rId28" Type="http://schemas.openxmlformats.org/officeDocument/2006/relationships/image" Target="../media/image5273.png"/><Relationship Id="rId27" Type="http://schemas.openxmlformats.org/officeDocument/2006/relationships/customXml" Target="../ink/ink5754.xml"/><Relationship Id="rId26" Type="http://schemas.openxmlformats.org/officeDocument/2006/relationships/image" Target="../media/image5272.png"/><Relationship Id="rId25" Type="http://schemas.openxmlformats.org/officeDocument/2006/relationships/customXml" Target="../ink/ink5753.xml"/><Relationship Id="rId24" Type="http://schemas.openxmlformats.org/officeDocument/2006/relationships/image" Target="../media/image5271.png"/><Relationship Id="rId23" Type="http://schemas.openxmlformats.org/officeDocument/2006/relationships/customXml" Target="../ink/ink5752.xml"/><Relationship Id="rId22" Type="http://schemas.openxmlformats.org/officeDocument/2006/relationships/image" Target="../media/image5270.png"/><Relationship Id="rId21" Type="http://schemas.openxmlformats.org/officeDocument/2006/relationships/customXml" Target="../ink/ink5751.xml"/><Relationship Id="rId20" Type="http://schemas.openxmlformats.org/officeDocument/2006/relationships/image" Target="../media/image5269.png"/><Relationship Id="rId2" Type="http://schemas.openxmlformats.org/officeDocument/2006/relationships/customXml" Target="../ink/ink5741.xml"/><Relationship Id="rId19" Type="http://schemas.openxmlformats.org/officeDocument/2006/relationships/customXml" Target="../ink/ink5750.xml"/><Relationship Id="rId18" Type="http://schemas.openxmlformats.org/officeDocument/2006/relationships/image" Target="../media/image5268.png"/><Relationship Id="rId177" Type="http://schemas.openxmlformats.org/officeDocument/2006/relationships/slideLayout" Target="../slideLayouts/slideLayout25.xml"/><Relationship Id="rId176" Type="http://schemas.openxmlformats.org/officeDocument/2006/relationships/image" Target="../media/image5345.png"/><Relationship Id="rId175" Type="http://schemas.openxmlformats.org/officeDocument/2006/relationships/customXml" Target="../ink/ink5830.xml"/><Relationship Id="rId174" Type="http://schemas.openxmlformats.org/officeDocument/2006/relationships/image" Target="../media/image5344.png"/><Relationship Id="rId173" Type="http://schemas.openxmlformats.org/officeDocument/2006/relationships/customXml" Target="../ink/ink5829.xml"/><Relationship Id="rId172" Type="http://schemas.openxmlformats.org/officeDocument/2006/relationships/image" Target="../media/image5343.png"/><Relationship Id="rId171" Type="http://schemas.openxmlformats.org/officeDocument/2006/relationships/customXml" Target="../ink/ink5828.xml"/><Relationship Id="rId170" Type="http://schemas.openxmlformats.org/officeDocument/2006/relationships/image" Target="../media/image5342.png"/><Relationship Id="rId17" Type="http://schemas.openxmlformats.org/officeDocument/2006/relationships/customXml" Target="../ink/ink5749.xml"/><Relationship Id="rId169" Type="http://schemas.openxmlformats.org/officeDocument/2006/relationships/customXml" Target="../ink/ink5827.xml"/><Relationship Id="rId168" Type="http://schemas.openxmlformats.org/officeDocument/2006/relationships/customXml" Target="../ink/ink5826.xml"/><Relationship Id="rId167" Type="http://schemas.openxmlformats.org/officeDocument/2006/relationships/image" Target="../media/image5341.png"/><Relationship Id="rId166" Type="http://schemas.openxmlformats.org/officeDocument/2006/relationships/customXml" Target="../ink/ink5825.xml"/><Relationship Id="rId165" Type="http://schemas.openxmlformats.org/officeDocument/2006/relationships/image" Target="../media/image5340.png"/><Relationship Id="rId164" Type="http://schemas.openxmlformats.org/officeDocument/2006/relationships/customXml" Target="../ink/ink5824.xml"/><Relationship Id="rId163" Type="http://schemas.openxmlformats.org/officeDocument/2006/relationships/image" Target="../media/image5339.png"/><Relationship Id="rId162" Type="http://schemas.openxmlformats.org/officeDocument/2006/relationships/customXml" Target="../ink/ink5823.xml"/><Relationship Id="rId161" Type="http://schemas.openxmlformats.org/officeDocument/2006/relationships/image" Target="../media/image5338.png"/><Relationship Id="rId160" Type="http://schemas.openxmlformats.org/officeDocument/2006/relationships/customXml" Target="../ink/ink5822.xml"/><Relationship Id="rId16" Type="http://schemas.openxmlformats.org/officeDocument/2006/relationships/customXml" Target="../ink/ink5748.xml"/><Relationship Id="rId159" Type="http://schemas.openxmlformats.org/officeDocument/2006/relationships/customXml" Target="../ink/ink5821.xml"/><Relationship Id="rId158" Type="http://schemas.openxmlformats.org/officeDocument/2006/relationships/image" Target="../media/image5337.png"/><Relationship Id="rId157" Type="http://schemas.openxmlformats.org/officeDocument/2006/relationships/customXml" Target="../ink/ink5820.xml"/><Relationship Id="rId156" Type="http://schemas.openxmlformats.org/officeDocument/2006/relationships/customXml" Target="../ink/ink5819.xml"/><Relationship Id="rId155" Type="http://schemas.openxmlformats.org/officeDocument/2006/relationships/image" Target="../media/image5336.png"/><Relationship Id="rId154" Type="http://schemas.openxmlformats.org/officeDocument/2006/relationships/customXml" Target="../ink/ink5818.xml"/><Relationship Id="rId153" Type="http://schemas.openxmlformats.org/officeDocument/2006/relationships/image" Target="../media/image5335.png"/><Relationship Id="rId152" Type="http://schemas.openxmlformats.org/officeDocument/2006/relationships/customXml" Target="../ink/ink5817.xml"/><Relationship Id="rId151" Type="http://schemas.openxmlformats.org/officeDocument/2006/relationships/image" Target="../media/image5334.png"/><Relationship Id="rId150" Type="http://schemas.openxmlformats.org/officeDocument/2006/relationships/customXml" Target="../ink/ink5816.xml"/><Relationship Id="rId15" Type="http://schemas.openxmlformats.org/officeDocument/2006/relationships/image" Target="../media/image5267.png"/><Relationship Id="rId149" Type="http://schemas.openxmlformats.org/officeDocument/2006/relationships/image" Target="../media/image5333.png"/><Relationship Id="rId148" Type="http://schemas.openxmlformats.org/officeDocument/2006/relationships/customXml" Target="../ink/ink5815.xml"/><Relationship Id="rId147" Type="http://schemas.openxmlformats.org/officeDocument/2006/relationships/image" Target="../media/image5332.png"/><Relationship Id="rId146" Type="http://schemas.openxmlformats.org/officeDocument/2006/relationships/customXml" Target="../ink/ink5814.xml"/><Relationship Id="rId145" Type="http://schemas.openxmlformats.org/officeDocument/2006/relationships/image" Target="../media/image5331.png"/><Relationship Id="rId144" Type="http://schemas.openxmlformats.org/officeDocument/2006/relationships/customXml" Target="../ink/ink5813.xml"/><Relationship Id="rId143" Type="http://schemas.openxmlformats.org/officeDocument/2006/relationships/image" Target="../media/image5330.png"/><Relationship Id="rId142" Type="http://schemas.openxmlformats.org/officeDocument/2006/relationships/customXml" Target="../ink/ink5812.xml"/><Relationship Id="rId141" Type="http://schemas.openxmlformats.org/officeDocument/2006/relationships/image" Target="../media/image5329.png"/><Relationship Id="rId140" Type="http://schemas.openxmlformats.org/officeDocument/2006/relationships/customXml" Target="../ink/ink5811.xml"/><Relationship Id="rId14" Type="http://schemas.openxmlformats.org/officeDocument/2006/relationships/customXml" Target="../ink/ink5747.xml"/><Relationship Id="rId139" Type="http://schemas.openxmlformats.org/officeDocument/2006/relationships/image" Target="../media/image5328.png"/><Relationship Id="rId138" Type="http://schemas.openxmlformats.org/officeDocument/2006/relationships/customXml" Target="../ink/ink5810.xml"/><Relationship Id="rId137" Type="http://schemas.openxmlformats.org/officeDocument/2006/relationships/image" Target="../media/image5327.png"/><Relationship Id="rId136" Type="http://schemas.openxmlformats.org/officeDocument/2006/relationships/customXml" Target="../ink/ink5809.xml"/><Relationship Id="rId135" Type="http://schemas.openxmlformats.org/officeDocument/2006/relationships/image" Target="../media/image5326.png"/><Relationship Id="rId134" Type="http://schemas.openxmlformats.org/officeDocument/2006/relationships/customXml" Target="../ink/ink5808.xml"/><Relationship Id="rId133" Type="http://schemas.openxmlformats.org/officeDocument/2006/relationships/image" Target="../media/image5325.png"/><Relationship Id="rId132" Type="http://schemas.openxmlformats.org/officeDocument/2006/relationships/customXml" Target="../ink/ink5807.xml"/><Relationship Id="rId131" Type="http://schemas.openxmlformats.org/officeDocument/2006/relationships/image" Target="../media/image5324.png"/><Relationship Id="rId130" Type="http://schemas.openxmlformats.org/officeDocument/2006/relationships/customXml" Target="../ink/ink5806.xml"/><Relationship Id="rId13" Type="http://schemas.openxmlformats.org/officeDocument/2006/relationships/image" Target="../media/image5266.png"/><Relationship Id="rId129" Type="http://schemas.openxmlformats.org/officeDocument/2006/relationships/image" Target="../media/image5323.png"/><Relationship Id="rId128" Type="http://schemas.openxmlformats.org/officeDocument/2006/relationships/customXml" Target="../ink/ink5805.xml"/><Relationship Id="rId127" Type="http://schemas.openxmlformats.org/officeDocument/2006/relationships/image" Target="../media/image5322.png"/><Relationship Id="rId126" Type="http://schemas.openxmlformats.org/officeDocument/2006/relationships/customXml" Target="../ink/ink5804.xml"/><Relationship Id="rId125" Type="http://schemas.openxmlformats.org/officeDocument/2006/relationships/image" Target="../media/image5321.png"/><Relationship Id="rId124" Type="http://schemas.openxmlformats.org/officeDocument/2006/relationships/customXml" Target="../ink/ink5803.xml"/><Relationship Id="rId123" Type="http://schemas.openxmlformats.org/officeDocument/2006/relationships/image" Target="../media/image5320.png"/><Relationship Id="rId122" Type="http://schemas.openxmlformats.org/officeDocument/2006/relationships/customXml" Target="../ink/ink5802.xml"/><Relationship Id="rId121" Type="http://schemas.openxmlformats.org/officeDocument/2006/relationships/image" Target="../media/image5319.png"/><Relationship Id="rId120" Type="http://schemas.openxmlformats.org/officeDocument/2006/relationships/customXml" Target="../ink/ink5801.xml"/><Relationship Id="rId12" Type="http://schemas.openxmlformats.org/officeDocument/2006/relationships/customXml" Target="../ink/ink5746.xml"/><Relationship Id="rId119" Type="http://schemas.openxmlformats.org/officeDocument/2006/relationships/image" Target="../media/image5318.png"/><Relationship Id="rId118" Type="http://schemas.openxmlformats.org/officeDocument/2006/relationships/customXml" Target="../ink/ink5800.xml"/><Relationship Id="rId117" Type="http://schemas.openxmlformats.org/officeDocument/2006/relationships/image" Target="../media/image5317.png"/><Relationship Id="rId116" Type="http://schemas.openxmlformats.org/officeDocument/2006/relationships/customXml" Target="../ink/ink5799.xml"/><Relationship Id="rId115" Type="http://schemas.openxmlformats.org/officeDocument/2006/relationships/image" Target="../media/image5316.png"/><Relationship Id="rId114" Type="http://schemas.openxmlformats.org/officeDocument/2006/relationships/customXml" Target="../ink/ink5798.xml"/><Relationship Id="rId113" Type="http://schemas.openxmlformats.org/officeDocument/2006/relationships/image" Target="../media/image5315.png"/><Relationship Id="rId112" Type="http://schemas.openxmlformats.org/officeDocument/2006/relationships/customXml" Target="../ink/ink5797.xml"/><Relationship Id="rId111" Type="http://schemas.openxmlformats.org/officeDocument/2006/relationships/image" Target="../media/image5314.png"/><Relationship Id="rId110" Type="http://schemas.openxmlformats.org/officeDocument/2006/relationships/customXml" Target="../ink/ink5796.xml"/><Relationship Id="rId11" Type="http://schemas.openxmlformats.org/officeDocument/2006/relationships/image" Target="../media/image5265.png"/><Relationship Id="rId109" Type="http://schemas.openxmlformats.org/officeDocument/2006/relationships/image" Target="../media/image5313.png"/><Relationship Id="rId108" Type="http://schemas.openxmlformats.org/officeDocument/2006/relationships/customXml" Target="../ink/ink5795.xml"/><Relationship Id="rId107" Type="http://schemas.openxmlformats.org/officeDocument/2006/relationships/image" Target="../media/image5312.png"/><Relationship Id="rId106" Type="http://schemas.openxmlformats.org/officeDocument/2006/relationships/customXml" Target="../ink/ink5794.xml"/><Relationship Id="rId105" Type="http://schemas.openxmlformats.org/officeDocument/2006/relationships/image" Target="../media/image5311.png"/><Relationship Id="rId104" Type="http://schemas.openxmlformats.org/officeDocument/2006/relationships/customXml" Target="../ink/ink5793.xml"/><Relationship Id="rId103" Type="http://schemas.openxmlformats.org/officeDocument/2006/relationships/image" Target="../media/image5310.png"/><Relationship Id="rId102" Type="http://schemas.openxmlformats.org/officeDocument/2006/relationships/customXml" Target="../ink/ink5792.xml"/><Relationship Id="rId101" Type="http://schemas.openxmlformats.org/officeDocument/2006/relationships/image" Target="../media/image5309.png"/><Relationship Id="rId100" Type="http://schemas.openxmlformats.org/officeDocument/2006/relationships/customXml" Target="../ink/ink5791.xml"/><Relationship Id="rId10" Type="http://schemas.openxmlformats.org/officeDocument/2006/relationships/customXml" Target="../ink/ink5745.xml"/><Relationship Id="rId1" Type="http://schemas.openxmlformats.org/officeDocument/2006/relationships/image" Target="../media/image5260.png"/></Relationships>
</file>

<file path=ppt/slides/_rels/slide7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93.png"/><Relationship Id="rId98" Type="http://schemas.openxmlformats.org/officeDocument/2006/relationships/customXml" Target="../ink/ink5880.xml"/><Relationship Id="rId97" Type="http://schemas.openxmlformats.org/officeDocument/2006/relationships/customXml" Target="../ink/ink5879.xml"/><Relationship Id="rId96" Type="http://schemas.openxmlformats.org/officeDocument/2006/relationships/image" Target="../media/image5392.png"/><Relationship Id="rId95" Type="http://schemas.openxmlformats.org/officeDocument/2006/relationships/customXml" Target="../ink/ink5878.xml"/><Relationship Id="rId94" Type="http://schemas.openxmlformats.org/officeDocument/2006/relationships/image" Target="../media/image5391.png"/><Relationship Id="rId93" Type="http://schemas.openxmlformats.org/officeDocument/2006/relationships/customXml" Target="../ink/ink5877.xml"/><Relationship Id="rId92" Type="http://schemas.openxmlformats.org/officeDocument/2006/relationships/image" Target="../media/image5390.png"/><Relationship Id="rId91" Type="http://schemas.openxmlformats.org/officeDocument/2006/relationships/customXml" Target="../ink/ink5876.xml"/><Relationship Id="rId90" Type="http://schemas.openxmlformats.org/officeDocument/2006/relationships/image" Target="../media/image5389.png"/><Relationship Id="rId9" Type="http://schemas.openxmlformats.org/officeDocument/2006/relationships/customXml" Target="../ink/ink5835.xml"/><Relationship Id="rId89" Type="http://schemas.openxmlformats.org/officeDocument/2006/relationships/customXml" Target="../ink/ink5875.xml"/><Relationship Id="rId88" Type="http://schemas.openxmlformats.org/officeDocument/2006/relationships/image" Target="../media/image5388.png"/><Relationship Id="rId87" Type="http://schemas.openxmlformats.org/officeDocument/2006/relationships/customXml" Target="../ink/ink5874.xml"/><Relationship Id="rId86" Type="http://schemas.openxmlformats.org/officeDocument/2006/relationships/image" Target="../media/image5387.png"/><Relationship Id="rId85" Type="http://schemas.openxmlformats.org/officeDocument/2006/relationships/customXml" Target="../ink/ink5873.xml"/><Relationship Id="rId84" Type="http://schemas.openxmlformats.org/officeDocument/2006/relationships/image" Target="../media/image5386.png"/><Relationship Id="rId83" Type="http://schemas.openxmlformats.org/officeDocument/2006/relationships/customXml" Target="../ink/ink5872.xml"/><Relationship Id="rId82" Type="http://schemas.openxmlformats.org/officeDocument/2006/relationships/image" Target="../media/image5385.png"/><Relationship Id="rId81" Type="http://schemas.openxmlformats.org/officeDocument/2006/relationships/customXml" Target="../ink/ink5871.xml"/><Relationship Id="rId80" Type="http://schemas.openxmlformats.org/officeDocument/2006/relationships/image" Target="../media/image5384.png"/><Relationship Id="rId8" Type="http://schemas.openxmlformats.org/officeDocument/2006/relationships/image" Target="../media/image5348.png"/><Relationship Id="rId79" Type="http://schemas.openxmlformats.org/officeDocument/2006/relationships/customXml" Target="../ink/ink5870.xml"/><Relationship Id="rId78" Type="http://schemas.openxmlformats.org/officeDocument/2006/relationships/image" Target="../media/image5383.png"/><Relationship Id="rId77" Type="http://schemas.openxmlformats.org/officeDocument/2006/relationships/customXml" Target="../ink/ink5869.xml"/><Relationship Id="rId76" Type="http://schemas.openxmlformats.org/officeDocument/2006/relationships/image" Target="../media/image5382.png"/><Relationship Id="rId75" Type="http://schemas.openxmlformats.org/officeDocument/2006/relationships/customXml" Target="../ink/ink5868.xml"/><Relationship Id="rId74" Type="http://schemas.openxmlformats.org/officeDocument/2006/relationships/image" Target="../media/image5381.png"/><Relationship Id="rId73" Type="http://schemas.openxmlformats.org/officeDocument/2006/relationships/customXml" Target="../ink/ink5867.xml"/><Relationship Id="rId72" Type="http://schemas.openxmlformats.org/officeDocument/2006/relationships/image" Target="../media/image5380.png"/><Relationship Id="rId71" Type="http://schemas.openxmlformats.org/officeDocument/2006/relationships/customXml" Target="../ink/ink5866.xml"/><Relationship Id="rId70" Type="http://schemas.openxmlformats.org/officeDocument/2006/relationships/image" Target="../media/image5379.png"/><Relationship Id="rId7" Type="http://schemas.openxmlformats.org/officeDocument/2006/relationships/customXml" Target="../ink/ink5834.xml"/><Relationship Id="rId69" Type="http://schemas.openxmlformats.org/officeDocument/2006/relationships/customXml" Target="../ink/ink5865.xml"/><Relationship Id="rId68" Type="http://schemas.openxmlformats.org/officeDocument/2006/relationships/image" Target="../media/image5378.png"/><Relationship Id="rId67" Type="http://schemas.openxmlformats.org/officeDocument/2006/relationships/customXml" Target="../ink/ink5864.xml"/><Relationship Id="rId66" Type="http://schemas.openxmlformats.org/officeDocument/2006/relationships/image" Target="../media/image5377.png"/><Relationship Id="rId65" Type="http://schemas.openxmlformats.org/officeDocument/2006/relationships/customXml" Target="../ink/ink5863.xml"/><Relationship Id="rId64" Type="http://schemas.openxmlformats.org/officeDocument/2006/relationships/image" Target="../media/image5376.png"/><Relationship Id="rId63" Type="http://schemas.openxmlformats.org/officeDocument/2006/relationships/customXml" Target="../ink/ink5862.xml"/><Relationship Id="rId62" Type="http://schemas.openxmlformats.org/officeDocument/2006/relationships/image" Target="../media/image5375.png"/><Relationship Id="rId61" Type="http://schemas.openxmlformats.org/officeDocument/2006/relationships/customXml" Target="../ink/ink5861.xml"/><Relationship Id="rId60" Type="http://schemas.openxmlformats.org/officeDocument/2006/relationships/image" Target="../media/image5374.png"/><Relationship Id="rId6" Type="http://schemas.openxmlformats.org/officeDocument/2006/relationships/image" Target="../media/image5347.png"/><Relationship Id="rId59" Type="http://schemas.openxmlformats.org/officeDocument/2006/relationships/customXml" Target="../ink/ink5860.xml"/><Relationship Id="rId58" Type="http://schemas.openxmlformats.org/officeDocument/2006/relationships/image" Target="../media/image5373.png"/><Relationship Id="rId57" Type="http://schemas.openxmlformats.org/officeDocument/2006/relationships/customXml" Target="../ink/ink5859.xml"/><Relationship Id="rId56" Type="http://schemas.openxmlformats.org/officeDocument/2006/relationships/image" Target="../media/image5372.png"/><Relationship Id="rId55" Type="http://schemas.openxmlformats.org/officeDocument/2006/relationships/customXml" Target="../ink/ink5858.xml"/><Relationship Id="rId54" Type="http://schemas.openxmlformats.org/officeDocument/2006/relationships/image" Target="../media/image5371.png"/><Relationship Id="rId53" Type="http://schemas.openxmlformats.org/officeDocument/2006/relationships/customXml" Target="../ink/ink5857.xml"/><Relationship Id="rId52" Type="http://schemas.openxmlformats.org/officeDocument/2006/relationships/image" Target="../media/image5370.png"/><Relationship Id="rId51" Type="http://schemas.openxmlformats.org/officeDocument/2006/relationships/customXml" Target="../ink/ink5856.xml"/><Relationship Id="rId50" Type="http://schemas.openxmlformats.org/officeDocument/2006/relationships/image" Target="../media/image5369.png"/><Relationship Id="rId5" Type="http://schemas.openxmlformats.org/officeDocument/2006/relationships/customXml" Target="../ink/ink5833.xml"/><Relationship Id="rId49" Type="http://schemas.openxmlformats.org/officeDocument/2006/relationships/customXml" Target="../ink/ink5855.xml"/><Relationship Id="rId48" Type="http://schemas.openxmlformats.org/officeDocument/2006/relationships/image" Target="../media/image5368.png"/><Relationship Id="rId47" Type="http://schemas.openxmlformats.org/officeDocument/2006/relationships/customXml" Target="../ink/ink5854.xml"/><Relationship Id="rId46" Type="http://schemas.openxmlformats.org/officeDocument/2006/relationships/image" Target="../media/image5367.png"/><Relationship Id="rId45" Type="http://schemas.openxmlformats.org/officeDocument/2006/relationships/customXml" Target="../ink/ink5853.xml"/><Relationship Id="rId44" Type="http://schemas.openxmlformats.org/officeDocument/2006/relationships/image" Target="../media/image5366.png"/><Relationship Id="rId43" Type="http://schemas.openxmlformats.org/officeDocument/2006/relationships/customXml" Target="../ink/ink5852.xml"/><Relationship Id="rId42" Type="http://schemas.openxmlformats.org/officeDocument/2006/relationships/image" Target="../media/image5365.png"/><Relationship Id="rId41" Type="http://schemas.openxmlformats.org/officeDocument/2006/relationships/customXml" Target="../ink/ink5851.xml"/><Relationship Id="rId40" Type="http://schemas.openxmlformats.org/officeDocument/2006/relationships/image" Target="../media/image5364.png"/><Relationship Id="rId4" Type="http://schemas.openxmlformats.org/officeDocument/2006/relationships/image" Target="../media/image5346.png"/><Relationship Id="rId39" Type="http://schemas.openxmlformats.org/officeDocument/2006/relationships/customXml" Target="../ink/ink5850.xml"/><Relationship Id="rId38" Type="http://schemas.openxmlformats.org/officeDocument/2006/relationships/image" Target="../media/image5363.png"/><Relationship Id="rId37" Type="http://schemas.openxmlformats.org/officeDocument/2006/relationships/customXml" Target="../ink/ink5849.xml"/><Relationship Id="rId36" Type="http://schemas.openxmlformats.org/officeDocument/2006/relationships/image" Target="../media/image5362.png"/><Relationship Id="rId35" Type="http://schemas.openxmlformats.org/officeDocument/2006/relationships/customXml" Target="../ink/ink5848.xml"/><Relationship Id="rId34" Type="http://schemas.openxmlformats.org/officeDocument/2006/relationships/image" Target="../media/image5361.png"/><Relationship Id="rId33" Type="http://schemas.openxmlformats.org/officeDocument/2006/relationships/customXml" Target="../ink/ink5847.xml"/><Relationship Id="rId32" Type="http://schemas.openxmlformats.org/officeDocument/2006/relationships/image" Target="../media/image5360.png"/><Relationship Id="rId31" Type="http://schemas.openxmlformats.org/officeDocument/2006/relationships/customXml" Target="../ink/ink5846.xml"/><Relationship Id="rId30" Type="http://schemas.openxmlformats.org/officeDocument/2006/relationships/image" Target="../media/image5359.png"/><Relationship Id="rId3" Type="http://schemas.openxmlformats.org/officeDocument/2006/relationships/customXml" Target="../ink/ink5832.xml"/><Relationship Id="rId29" Type="http://schemas.openxmlformats.org/officeDocument/2006/relationships/customXml" Target="../ink/ink5845.xml"/><Relationship Id="rId28" Type="http://schemas.openxmlformats.org/officeDocument/2006/relationships/image" Target="../media/image5358.png"/><Relationship Id="rId27" Type="http://schemas.openxmlformats.org/officeDocument/2006/relationships/customXml" Target="../ink/ink5844.xml"/><Relationship Id="rId26" Type="http://schemas.openxmlformats.org/officeDocument/2006/relationships/image" Target="../media/image5357.png"/><Relationship Id="rId250" Type="http://schemas.openxmlformats.org/officeDocument/2006/relationships/slideLayout" Target="../slideLayouts/slideLayout2.xml"/><Relationship Id="rId25" Type="http://schemas.openxmlformats.org/officeDocument/2006/relationships/customXml" Target="../ink/ink5843.xml"/><Relationship Id="rId249" Type="http://schemas.openxmlformats.org/officeDocument/2006/relationships/tags" Target="../tags/tag138.xml"/><Relationship Id="rId248" Type="http://schemas.openxmlformats.org/officeDocument/2006/relationships/image" Target="../media/image5465.png"/><Relationship Id="rId247" Type="http://schemas.openxmlformats.org/officeDocument/2006/relationships/customXml" Target="../ink/ink5957.xml"/><Relationship Id="rId246" Type="http://schemas.openxmlformats.org/officeDocument/2006/relationships/image" Target="../media/image5464.png"/><Relationship Id="rId245" Type="http://schemas.openxmlformats.org/officeDocument/2006/relationships/customXml" Target="../ink/ink5956.xml"/><Relationship Id="rId244" Type="http://schemas.openxmlformats.org/officeDocument/2006/relationships/image" Target="../media/image5463.png"/><Relationship Id="rId243" Type="http://schemas.openxmlformats.org/officeDocument/2006/relationships/customXml" Target="../ink/ink5955.xml"/><Relationship Id="rId242" Type="http://schemas.openxmlformats.org/officeDocument/2006/relationships/image" Target="../media/image5462.png"/><Relationship Id="rId241" Type="http://schemas.openxmlformats.org/officeDocument/2006/relationships/customXml" Target="../ink/ink5954.xml"/><Relationship Id="rId240" Type="http://schemas.openxmlformats.org/officeDocument/2006/relationships/image" Target="../media/image5461.png"/><Relationship Id="rId24" Type="http://schemas.openxmlformats.org/officeDocument/2006/relationships/image" Target="../media/image5356.png"/><Relationship Id="rId239" Type="http://schemas.openxmlformats.org/officeDocument/2006/relationships/customXml" Target="../ink/ink5953.xml"/><Relationship Id="rId238" Type="http://schemas.openxmlformats.org/officeDocument/2006/relationships/image" Target="../media/image5460.png"/><Relationship Id="rId237" Type="http://schemas.openxmlformats.org/officeDocument/2006/relationships/customXml" Target="../ink/ink5952.xml"/><Relationship Id="rId236" Type="http://schemas.openxmlformats.org/officeDocument/2006/relationships/image" Target="../media/image5459.png"/><Relationship Id="rId235" Type="http://schemas.openxmlformats.org/officeDocument/2006/relationships/customXml" Target="../ink/ink5951.xml"/><Relationship Id="rId234" Type="http://schemas.openxmlformats.org/officeDocument/2006/relationships/image" Target="../media/image5458.png"/><Relationship Id="rId233" Type="http://schemas.openxmlformats.org/officeDocument/2006/relationships/customXml" Target="../ink/ink5950.xml"/><Relationship Id="rId232" Type="http://schemas.openxmlformats.org/officeDocument/2006/relationships/image" Target="../media/image5457.png"/><Relationship Id="rId231" Type="http://schemas.openxmlformats.org/officeDocument/2006/relationships/customXml" Target="../ink/ink5949.xml"/><Relationship Id="rId230" Type="http://schemas.openxmlformats.org/officeDocument/2006/relationships/image" Target="../media/image5456.png"/><Relationship Id="rId23" Type="http://schemas.openxmlformats.org/officeDocument/2006/relationships/customXml" Target="../ink/ink5842.xml"/><Relationship Id="rId229" Type="http://schemas.openxmlformats.org/officeDocument/2006/relationships/customXml" Target="../ink/ink5948.xml"/><Relationship Id="rId228" Type="http://schemas.openxmlformats.org/officeDocument/2006/relationships/image" Target="../media/image5455.png"/><Relationship Id="rId227" Type="http://schemas.openxmlformats.org/officeDocument/2006/relationships/customXml" Target="../ink/ink5947.xml"/><Relationship Id="rId226" Type="http://schemas.openxmlformats.org/officeDocument/2006/relationships/image" Target="../media/image5454.png"/><Relationship Id="rId225" Type="http://schemas.openxmlformats.org/officeDocument/2006/relationships/customXml" Target="../ink/ink5946.xml"/><Relationship Id="rId224" Type="http://schemas.openxmlformats.org/officeDocument/2006/relationships/image" Target="../media/image5453.png"/><Relationship Id="rId223" Type="http://schemas.openxmlformats.org/officeDocument/2006/relationships/customXml" Target="../ink/ink5945.xml"/><Relationship Id="rId222" Type="http://schemas.openxmlformats.org/officeDocument/2006/relationships/image" Target="../media/image5452.png"/><Relationship Id="rId221" Type="http://schemas.openxmlformats.org/officeDocument/2006/relationships/customXml" Target="../ink/ink5944.xml"/><Relationship Id="rId220" Type="http://schemas.openxmlformats.org/officeDocument/2006/relationships/image" Target="../media/image5451.png"/><Relationship Id="rId22" Type="http://schemas.openxmlformats.org/officeDocument/2006/relationships/image" Target="../media/image5355.png"/><Relationship Id="rId219" Type="http://schemas.openxmlformats.org/officeDocument/2006/relationships/customXml" Target="../ink/ink5943.xml"/><Relationship Id="rId218" Type="http://schemas.openxmlformats.org/officeDocument/2006/relationships/image" Target="../media/image5450.png"/><Relationship Id="rId217" Type="http://schemas.openxmlformats.org/officeDocument/2006/relationships/customXml" Target="../ink/ink5942.xml"/><Relationship Id="rId216" Type="http://schemas.openxmlformats.org/officeDocument/2006/relationships/customXml" Target="../ink/ink5941.xml"/><Relationship Id="rId215" Type="http://schemas.openxmlformats.org/officeDocument/2006/relationships/image" Target="../media/image5449.png"/><Relationship Id="rId214" Type="http://schemas.openxmlformats.org/officeDocument/2006/relationships/customXml" Target="../ink/ink5940.xml"/><Relationship Id="rId213" Type="http://schemas.openxmlformats.org/officeDocument/2006/relationships/image" Target="../media/image5448.png"/><Relationship Id="rId212" Type="http://schemas.openxmlformats.org/officeDocument/2006/relationships/customXml" Target="../ink/ink5939.xml"/><Relationship Id="rId211" Type="http://schemas.openxmlformats.org/officeDocument/2006/relationships/image" Target="../media/image5447.png"/><Relationship Id="rId210" Type="http://schemas.openxmlformats.org/officeDocument/2006/relationships/customXml" Target="../ink/ink5938.xml"/><Relationship Id="rId21" Type="http://schemas.openxmlformats.org/officeDocument/2006/relationships/customXml" Target="../ink/ink5841.xml"/><Relationship Id="rId209" Type="http://schemas.openxmlformats.org/officeDocument/2006/relationships/image" Target="../media/image5446.png"/><Relationship Id="rId208" Type="http://schemas.openxmlformats.org/officeDocument/2006/relationships/customXml" Target="../ink/ink5937.xml"/><Relationship Id="rId207" Type="http://schemas.openxmlformats.org/officeDocument/2006/relationships/image" Target="../media/image5445.png"/><Relationship Id="rId206" Type="http://schemas.openxmlformats.org/officeDocument/2006/relationships/customXml" Target="../ink/ink5936.xml"/><Relationship Id="rId205" Type="http://schemas.openxmlformats.org/officeDocument/2006/relationships/image" Target="../media/image5444.png"/><Relationship Id="rId204" Type="http://schemas.openxmlformats.org/officeDocument/2006/relationships/customXml" Target="../ink/ink5935.xml"/><Relationship Id="rId203" Type="http://schemas.openxmlformats.org/officeDocument/2006/relationships/image" Target="../media/image5443.png"/><Relationship Id="rId202" Type="http://schemas.openxmlformats.org/officeDocument/2006/relationships/customXml" Target="../ink/ink5934.xml"/><Relationship Id="rId201" Type="http://schemas.openxmlformats.org/officeDocument/2006/relationships/image" Target="../media/image5442.png"/><Relationship Id="rId200" Type="http://schemas.openxmlformats.org/officeDocument/2006/relationships/customXml" Target="../ink/ink5933.xml"/><Relationship Id="rId20" Type="http://schemas.openxmlformats.org/officeDocument/2006/relationships/image" Target="../media/image5354.png"/><Relationship Id="rId2" Type="http://schemas.openxmlformats.org/officeDocument/2006/relationships/image" Target="../media/image18.png"/><Relationship Id="rId199" Type="http://schemas.openxmlformats.org/officeDocument/2006/relationships/image" Target="../media/image5441.png"/><Relationship Id="rId198" Type="http://schemas.openxmlformats.org/officeDocument/2006/relationships/customXml" Target="../ink/ink5932.xml"/><Relationship Id="rId197" Type="http://schemas.openxmlformats.org/officeDocument/2006/relationships/customXml" Target="../ink/ink5931.xml"/><Relationship Id="rId196" Type="http://schemas.openxmlformats.org/officeDocument/2006/relationships/image" Target="../media/image5440.png"/><Relationship Id="rId195" Type="http://schemas.openxmlformats.org/officeDocument/2006/relationships/customXml" Target="../ink/ink5930.xml"/><Relationship Id="rId194" Type="http://schemas.openxmlformats.org/officeDocument/2006/relationships/image" Target="../media/image5439.png"/><Relationship Id="rId193" Type="http://schemas.openxmlformats.org/officeDocument/2006/relationships/customXml" Target="../ink/ink5929.xml"/><Relationship Id="rId192" Type="http://schemas.openxmlformats.org/officeDocument/2006/relationships/image" Target="../media/image5438.png"/><Relationship Id="rId191" Type="http://schemas.openxmlformats.org/officeDocument/2006/relationships/customXml" Target="../ink/ink5928.xml"/><Relationship Id="rId190" Type="http://schemas.openxmlformats.org/officeDocument/2006/relationships/image" Target="../media/image5437.png"/><Relationship Id="rId19" Type="http://schemas.openxmlformats.org/officeDocument/2006/relationships/customXml" Target="../ink/ink5840.xml"/><Relationship Id="rId189" Type="http://schemas.openxmlformats.org/officeDocument/2006/relationships/customXml" Target="../ink/ink5927.xml"/><Relationship Id="rId188" Type="http://schemas.openxmlformats.org/officeDocument/2006/relationships/image" Target="../media/image5436.png"/><Relationship Id="rId187" Type="http://schemas.openxmlformats.org/officeDocument/2006/relationships/customXml" Target="../ink/ink5926.xml"/><Relationship Id="rId186" Type="http://schemas.openxmlformats.org/officeDocument/2006/relationships/image" Target="../media/image5435.png"/><Relationship Id="rId185" Type="http://schemas.openxmlformats.org/officeDocument/2006/relationships/customXml" Target="../ink/ink5925.xml"/><Relationship Id="rId184" Type="http://schemas.openxmlformats.org/officeDocument/2006/relationships/image" Target="../media/image5434.png"/><Relationship Id="rId183" Type="http://schemas.openxmlformats.org/officeDocument/2006/relationships/customXml" Target="../ink/ink5924.xml"/><Relationship Id="rId182" Type="http://schemas.openxmlformats.org/officeDocument/2006/relationships/image" Target="../media/image5433.png"/><Relationship Id="rId181" Type="http://schemas.openxmlformats.org/officeDocument/2006/relationships/customXml" Target="../ink/ink5923.xml"/><Relationship Id="rId180" Type="http://schemas.openxmlformats.org/officeDocument/2006/relationships/image" Target="../media/image5432.png"/><Relationship Id="rId18" Type="http://schemas.openxmlformats.org/officeDocument/2006/relationships/image" Target="../media/image5353.png"/><Relationship Id="rId179" Type="http://schemas.openxmlformats.org/officeDocument/2006/relationships/customXml" Target="../ink/ink5922.xml"/><Relationship Id="rId178" Type="http://schemas.openxmlformats.org/officeDocument/2006/relationships/image" Target="../media/image5431.png"/><Relationship Id="rId177" Type="http://schemas.openxmlformats.org/officeDocument/2006/relationships/customXml" Target="../ink/ink5921.xml"/><Relationship Id="rId176" Type="http://schemas.openxmlformats.org/officeDocument/2006/relationships/image" Target="../media/image5430.png"/><Relationship Id="rId175" Type="http://schemas.openxmlformats.org/officeDocument/2006/relationships/customXml" Target="../ink/ink5920.xml"/><Relationship Id="rId174" Type="http://schemas.openxmlformats.org/officeDocument/2006/relationships/image" Target="../media/image5429.png"/><Relationship Id="rId173" Type="http://schemas.openxmlformats.org/officeDocument/2006/relationships/customXml" Target="../ink/ink5919.xml"/><Relationship Id="rId172" Type="http://schemas.openxmlformats.org/officeDocument/2006/relationships/image" Target="../media/image5428.png"/><Relationship Id="rId171" Type="http://schemas.openxmlformats.org/officeDocument/2006/relationships/customXml" Target="../ink/ink5918.xml"/><Relationship Id="rId170" Type="http://schemas.openxmlformats.org/officeDocument/2006/relationships/image" Target="../media/image5427.png"/><Relationship Id="rId17" Type="http://schemas.openxmlformats.org/officeDocument/2006/relationships/customXml" Target="../ink/ink5839.xml"/><Relationship Id="rId169" Type="http://schemas.openxmlformats.org/officeDocument/2006/relationships/customXml" Target="../ink/ink5917.xml"/><Relationship Id="rId168" Type="http://schemas.openxmlformats.org/officeDocument/2006/relationships/image" Target="../media/image5426.png"/><Relationship Id="rId167" Type="http://schemas.openxmlformats.org/officeDocument/2006/relationships/customXml" Target="../ink/ink5916.xml"/><Relationship Id="rId166" Type="http://schemas.openxmlformats.org/officeDocument/2006/relationships/image" Target="../media/image5425.png"/><Relationship Id="rId165" Type="http://schemas.openxmlformats.org/officeDocument/2006/relationships/customXml" Target="../ink/ink5915.xml"/><Relationship Id="rId164" Type="http://schemas.openxmlformats.org/officeDocument/2006/relationships/image" Target="../media/image5424.png"/><Relationship Id="rId163" Type="http://schemas.openxmlformats.org/officeDocument/2006/relationships/customXml" Target="../ink/ink5914.xml"/><Relationship Id="rId162" Type="http://schemas.openxmlformats.org/officeDocument/2006/relationships/image" Target="../media/image5423.png"/><Relationship Id="rId161" Type="http://schemas.openxmlformats.org/officeDocument/2006/relationships/customXml" Target="../ink/ink5913.xml"/><Relationship Id="rId160" Type="http://schemas.openxmlformats.org/officeDocument/2006/relationships/image" Target="../media/image5422.png"/><Relationship Id="rId16" Type="http://schemas.openxmlformats.org/officeDocument/2006/relationships/image" Target="../media/image5352.png"/><Relationship Id="rId159" Type="http://schemas.openxmlformats.org/officeDocument/2006/relationships/customXml" Target="../ink/ink5912.xml"/><Relationship Id="rId158" Type="http://schemas.openxmlformats.org/officeDocument/2006/relationships/image" Target="../media/image5421.png"/><Relationship Id="rId157" Type="http://schemas.openxmlformats.org/officeDocument/2006/relationships/customXml" Target="../ink/ink5911.xml"/><Relationship Id="rId156" Type="http://schemas.openxmlformats.org/officeDocument/2006/relationships/image" Target="../media/image5420.png"/><Relationship Id="rId155" Type="http://schemas.openxmlformats.org/officeDocument/2006/relationships/customXml" Target="../ink/ink5910.xml"/><Relationship Id="rId154" Type="http://schemas.openxmlformats.org/officeDocument/2006/relationships/image" Target="../media/image5419.png"/><Relationship Id="rId153" Type="http://schemas.openxmlformats.org/officeDocument/2006/relationships/customXml" Target="../ink/ink5909.xml"/><Relationship Id="rId152" Type="http://schemas.openxmlformats.org/officeDocument/2006/relationships/image" Target="../media/image5418.png"/><Relationship Id="rId151" Type="http://schemas.openxmlformats.org/officeDocument/2006/relationships/customXml" Target="../ink/ink5908.xml"/><Relationship Id="rId150" Type="http://schemas.openxmlformats.org/officeDocument/2006/relationships/image" Target="../media/image5417.png"/><Relationship Id="rId15" Type="http://schemas.openxmlformats.org/officeDocument/2006/relationships/customXml" Target="../ink/ink5838.xml"/><Relationship Id="rId149" Type="http://schemas.openxmlformats.org/officeDocument/2006/relationships/customXml" Target="../ink/ink5907.xml"/><Relationship Id="rId148" Type="http://schemas.openxmlformats.org/officeDocument/2006/relationships/image" Target="../media/image5416.png"/><Relationship Id="rId147" Type="http://schemas.openxmlformats.org/officeDocument/2006/relationships/customXml" Target="../ink/ink5906.xml"/><Relationship Id="rId146" Type="http://schemas.openxmlformats.org/officeDocument/2006/relationships/image" Target="../media/image5415.png"/><Relationship Id="rId145" Type="http://schemas.openxmlformats.org/officeDocument/2006/relationships/customXml" Target="../ink/ink5905.xml"/><Relationship Id="rId144" Type="http://schemas.openxmlformats.org/officeDocument/2006/relationships/image" Target="../media/image5414.png"/><Relationship Id="rId143" Type="http://schemas.openxmlformats.org/officeDocument/2006/relationships/customXml" Target="../ink/ink5904.xml"/><Relationship Id="rId142" Type="http://schemas.openxmlformats.org/officeDocument/2006/relationships/customXml" Target="../ink/ink5903.xml"/><Relationship Id="rId141" Type="http://schemas.openxmlformats.org/officeDocument/2006/relationships/image" Target="../media/image5413.png"/><Relationship Id="rId140" Type="http://schemas.openxmlformats.org/officeDocument/2006/relationships/customXml" Target="../ink/ink5902.xml"/><Relationship Id="rId14" Type="http://schemas.openxmlformats.org/officeDocument/2006/relationships/image" Target="../media/image5351.png"/><Relationship Id="rId139" Type="http://schemas.openxmlformats.org/officeDocument/2006/relationships/image" Target="../media/image5412.png"/><Relationship Id="rId138" Type="http://schemas.openxmlformats.org/officeDocument/2006/relationships/customXml" Target="../ink/ink5901.xml"/><Relationship Id="rId137" Type="http://schemas.openxmlformats.org/officeDocument/2006/relationships/image" Target="../media/image5411.png"/><Relationship Id="rId136" Type="http://schemas.openxmlformats.org/officeDocument/2006/relationships/customXml" Target="../ink/ink5900.xml"/><Relationship Id="rId135" Type="http://schemas.openxmlformats.org/officeDocument/2006/relationships/image" Target="../media/image5410.png"/><Relationship Id="rId134" Type="http://schemas.openxmlformats.org/officeDocument/2006/relationships/customXml" Target="../ink/ink5899.xml"/><Relationship Id="rId133" Type="http://schemas.openxmlformats.org/officeDocument/2006/relationships/image" Target="../media/image5409.png"/><Relationship Id="rId132" Type="http://schemas.openxmlformats.org/officeDocument/2006/relationships/customXml" Target="../ink/ink5898.xml"/><Relationship Id="rId131" Type="http://schemas.openxmlformats.org/officeDocument/2006/relationships/image" Target="../media/image5408.png"/><Relationship Id="rId130" Type="http://schemas.openxmlformats.org/officeDocument/2006/relationships/customXml" Target="../ink/ink5897.xml"/><Relationship Id="rId13" Type="http://schemas.openxmlformats.org/officeDocument/2006/relationships/customXml" Target="../ink/ink5837.xml"/><Relationship Id="rId129" Type="http://schemas.openxmlformats.org/officeDocument/2006/relationships/image" Target="../media/image5407.png"/><Relationship Id="rId128" Type="http://schemas.openxmlformats.org/officeDocument/2006/relationships/customXml" Target="../ink/ink5896.xml"/><Relationship Id="rId127" Type="http://schemas.openxmlformats.org/officeDocument/2006/relationships/image" Target="../media/image5406.png"/><Relationship Id="rId126" Type="http://schemas.openxmlformats.org/officeDocument/2006/relationships/customXml" Target="../ink/ink5895.xml"/><Relationship Id="rId125" Type="http://schemas.openxmlformats.org/officeDocument/2006/relationships/image" Target="../media/image5405.png"/><Relationship Id="rId124" Type="http://schemas.openxmlformats.org/officeDocument/2006/relationships/customXml" Target="../ink/ink5894.xml"/><Relationship Id="rId123" Type="http://schemas.openxmlformats.org/officeDocument/2006/relationships/image" Target="../media/image5404.png"/><Relationship Id="rId122" Type="http://schemas.openxmlformats.org/officeDocument/2006/relationships/customXml" Target="../ink/ink5893.xml"/><Relationship Id="rId121" Type="http://schemas.openxmlformats.org/officeDocument/2006/relationships/image" Target="../media/image5403.png"/><Relationship Id="rId120" Type="http://schemas.openxmlformats.org/officeDocument/2006/relationships/customXml" Target="../ink/ink5892.xml"/><Relationship Id="rId12" Type="http://schemas.openxmlformats.org/officeDocument/2006/relationships/image" Target="../media/image5350.png"/><Relationship Id="rId119" Type="http://schemas.openxmlformats.org/officeDocument/2006/relationships/image" Target="../media/image5402.png"/><Relationship Id="rId118" Type="http://schemas.openxmlformats.org/officeDocument/2006/relationships/customXml" Target="../ink/ink5891.xml"/><Relationship Id="rId117" Type="http://schemas.openxmlformats.org/officeDocument/2006/relationships/image" Target="../media/image5401.png"/><Relationship Id="rId116" Type="http://schemas.openxmlformats.org/officeDocument/2006/relationships/customXml" Target="../ink/ink5890.xml"/><Relationship Id="rId115" Type="http://schemas.openxmlformats.org/officeDocument/2006/relationships/image" Target="../media/image5400.png"/><Relationship Id="rId114" Type="http://schemas.openxmlformats.org/officeDocument/2006/relationships/customXml" Target="../ink/ink5889.xml"/><Relationship Id="rId113" Type="http://schemas.openxmlformats.org/officeDocument/2006/relationships/customXml" Target="../ink/ink5888.xml"/><Relationship Id="rId112" Type="http://schemas.openxmlformats.org/officeDocument/2006/relationships/image" Target="../media/image5399.png"/><Relationship Id="rId111" Type="http://schemas.openxmlformats.org/officeDocument/2006/relationships/customXml" Target="../ink/ink5887.xml"/><Relationship Id="rId110" Type="http://schemas.openxmlformats.org/officeDocument/2006/relationships/image" Target="../media/image5398.png"/><Relationship Id="rId11" Type="http://schemas.openxmlformats.org/officeDocument/2006/relationships/customXml" Target="../ink/ink5836.xml"/><Relationship Id="rId109" Type="http://schemas.openxmlformats.org/officeDocument/2006/relationships/customXml" Target="../ink/ink5886.xml"/><Relationship Id="rId108" Type="http://schemas.openxmlformats.org/officeDocument/2006/relationships/image" Target="../media/image5397.png"/><Relationship Id="rId107" Type="http://schemas.openxmlformats.org/officeDocument/2006/relationships/customXml" Target="../ink/ink5885.xml"/><Relationship Id="rId106" Type="http://schemas.openxmlformats.org/officeDocument/2006/relationships/customXml" Target="../ink/ink5884.xml"/><Relationship Id="rId105" Type="http://schemas.openxmlformats.org/officeDocument/2006/relationships/image" Target="../media/image5396.png"/><Relationship Id="rId104" Type="http://schemas.openxmlformats.org/officeDocument/2006/relationships/customXml" Target="../ink/ink5883.xml"/><Relationship Id="rId103" Type="http://schemas.openxmlformats.org/officeDocument/2006/relationships/image" Target="../media/image5395.png"/><Relationship Id="rId102" Type="http://schemas.openxmlformats.org/officeDocument/2006/relationships/customXml" Target="../ink/ink5882.xml"/><Relationship Id="rId101" Type="http://schemas.openxmlformats.org/officeDocument/2006/relationships/image" Target="../media/image5394.png"/><Relationship Id="rId100" Type="http://schemas.openxmlformats.org/officeDocument/2006/relationships/customXml" Target="../ink/ink5881.xml"/><Relationship Id="rId10" Type="http://schemas.openxmlformats.org/officeDocument/2006/relationships/image" Target="../media/image5349.png"/><Relationship Id="rId1" Type="http://schemas.openxmlformats.org/officeDocument/2006/relationships/customXml" Target="../ink/ink583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962.xml"/><Relationship Id="rId8" Type="http://schemas.openxmlformats.org/officeDocument/2006/relationships/image" Target="../media/image5469.png"/><Relationship Id="rId7" Type="http://schemas.openxmlformats.org/officeDocument/2006/relationships/customXml" Target="../ink/ink5961.xml"/><Relationship Id="rId6" Type="http://schemas.openxmlformats.org/officeDocument/2006/relationships/image" Target="../media/image5468.png"/><Relationship Id="rId5" Type="http://schemas.openxmlformats.org/officeDocument/2006/relationships/customXml" Target="../ink/ink5960.xml"/><Relationship Id="rId4" Type="http://schemas.openxmlformats.org/officeDocument/2006/relationships/image" Target="../media/image5467.png"/><Relationship Id="rId3" Type="http://schemas.openxmlformats.org/officeDocument/2006/relationships/customXml" Target="../ink/ink5959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466.png"/><Relationship Id="rId19" Type="http://schemas.openxmlformats.org/officeDocument/2006/relationships/tags" Target="../tags/tag141.xml"/><Relationship Id="rId18" Type="http://schemas.openxmlformats.org/officeDocument/2006/relationships/image" Target="../media/image5473.png"/><Relationship Id="rId17" Type="http://schemas.openxmlformats.org/officeDocument/2006/relationships/customXml" Target="../ink/ink5966.xml"/><Relationship Id="rId16" Type="http://schemas.openxmlformats.org/officeDocument/2006/relationships/image" Target="../media/image5472.png"/><Relationship Id="rId15" Type="http://schemas.openxmlformats.org/officeDocument/2006/relationships/customXml" Target="../ink/ink5965.xml"/><Relationship Id="rId14" Type="http://schemas.openxmlformats.org/officeDocument/2006/relationships/image" Target="../media/image5471.png"/><Relationship Id="rId13" Type="http://schemas.openxmlformats.org/officeDocument/2006/relationships/customXml" Target="../ink/ink5964.xml"/><Relationship Id="rId12" Type="http://schemas.openxmlformats.org/officeDocument/2006/relationships/image" Target="../media/image18.png"/><Relationship Id="rId11" Type="http://schemas.openxmlformats.org/officeDocument/2006/relationships/customXml" Target="../ink/ink5963.xml"/><Relationship Id="rId10" Type="http://schemas.openxmlformats.org/officeDocument/2006/relationships/image" Target="../media/image5470.png"/><Relationship Id="rId1" Type="http://schemas.openxmlformats.org/officeDocument/2006/relationships/customXml" Target="../ink/ink595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76.png"/><Relationship Id="rId8" Type="http://schemas.openxmlformats.org/officeDocument/2006/relationships/customXml" Target="../ink/ink5971.xml"/><Relationship Id="rId7" Type="http://schemas.openxmlformats.org/officeDocument/2006/relationships/image" Target="../media/image5475.png"/><Relationship Id="rId6" Type="http://schemas.openxmlformats.org/officeDocument/2006/relationships/customXml" Target="../ink/ink5970.xml"/><Relationship Id="rId5" Type="http://schemas.openxmlformats.org/officeDocument/2006/relationships/image" Target="../media/image5474.png"/><Relationship Id="rId4" Type="http://schemas.openxmlformats.org/officeDocument/2006/relationships/customXml" Target="../ink/ink5969.xml"/><Relationship Id="rId3" Type="http://schemas.openxmlformats.org/officeDocument/2006/relationships/customXml" Target="../ink/ink5968.xml"/><Relationship Id="rId2" Type="http://schemas.openxmlformats.org/officeDocument/2006/relationships/image" Target="../media/image18.png"/><Relationship Id="rId19" Type="http://schemas.openxmlformats.org/officeDocument/2006/relationships/slideLayout" Target="../slideLayouts/slideLayout25.xml"/><Relationship Id="rId18" Type="http://schemas.openxmlformats.org/officeDocument/2006/relationships/tags" Target="../tags/tag143.xml"/><Relationship Id="rId17" Type="http://schemas.openxmlformats.org/officeDocument/2006/relationships/image" Target="../media/image5480.png"/><Relationship Id="rId16" Type="http://schemas.openxmlformats.org/officeDocument/2006/relationships/customXml" Target="../ink/ink5975.xml"/><Relationship Id="rId15" Type="http://schemas.openxmlformats.org/officeDocument/2006/relationships/image" Target="../media/image5479.png"/><Relationship Id="rId14" Type="http://schemas.openxmlformats.org/officeDocument/2006/relationships/customXml" Target="../ink/ink5974.xml"/><Relationship Id="rId13" Type="http://schemas.openxmlformats.org/officeDocument/2006/relationships/image" Target="../media/image5478.png"/><Relationship Id="rId12" Type="http://schemas.openxmlformats.org/officeDocument/2006/relationships/customXml" Target="../ink/ink5973.xml"/><Relationship Id="rId11" Type="http://schemas.openxmlformats.org/officeDocument/2006/relationships/image" Target="../media/image5477.png"/><Relationship Id="rId10" Type="http://schemas.openxmlformats.org/officeDocument/2006/relationships/customXml" Target="../ink/ink5972.xml"/><Relationship Id="rId1" Type="http://schemas.openxmlformats.org/officeDocument/2006/relationships/customXml" Target="../ink/ink5967.xml"/></Relationships>
</file>

<file path=ppt/slides/_rels/slide7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528.png"/><Relationship Id="rId98" Type="http://schemas.openxmlformats.org/officeDocument/2006/relationships/customXml" Target="../ink/ink6025.xml"/><Relationship Id="rId97" Type="http://schemas.openxmlformats.org/officeDocument/2006/relationships/image" Target="../media/image5527.png"/><Relationship Id="rId96" Type="http://schemas.openxmlformats.org/officeDocument/2006/relationships/customXml" Target="../ink/ink6024.xml"/><Relationship Id="rId95" Type="http://schemas.openxmlformats.org/officeDocument/2006/relationships/image" Target="../media/image5526.png"/><Relationship Id="rId94" Type="http://schemas.openxmlformats.org/officeDocument/2006/relationships/customXml" Target="../ink/ink6023.xml"/><Relationship Id="rId93" Type="http://schemas.openxmlformats.org/officeDocument/2006/relationships/image" Target="../media/image5525.png"/><Relationship Id="rId92" Type="http://schemas.openxmlformats.org/officeDocument/2006/relationships/customXml" Target="../ink/ink6022.xml"/><Relationship Id="rId91" Type="http://schemas.openxmlformats.org/officeDocument/2006/relationships/image" Target="../media/image5524.png"/><Relationship Id="rId90" Type="http://schemas.openxmlformats.org/officeDocument/2006/relationships/customXml" Target="../ink/ink6021.xml"/><Relationship Id="rId9" Type="http://schemas.openxmlformats.org/officeDocument/2006/relationships/customXml" Target="../ink/ink5980.xml"/><Relationship Id="rId89" Type="http://schemas.openxmlformats.org/officeDocument/2006/relationships/image" Target="../media/image5523.png"/><Relationship Id="rId88" Type="http://schemas.openxmlformats.org/officeDocument/2006/relationships/customXml" Target="../ink/ink6020.xml"/><Relationship Id="rId87" Type="http://schemas.openxmlformats.org/officeDocument/2006/relationships/image" Target="../media/image5522.png"/><Relationship Id="rId86" Type="http://schemas.openxmlformats.org/officeDocument/2006/relationships/customXml" Target="../ink/ink6019.xml"/><Relationship Id="rId85" Type="http://schemas.openxmlformats.org/officeDocument/2006/relationships/image" Target="../media/image5521.png"/><Relationship Id="rId84" Type="http://schemas.openxmlformats.org/officeDocument/2006/relationships/customXml" Target="../ink/ink6018.xml"/><Relationship Id="rId83" Type="http://schemas.openxmlformats.org/officeDocument/2006/relationships/image" Target="../media/image5520.png"/><Relationship Id="rId82" Type="http://schemas.openxmlformats.org/officeDocument/2006/relationships/customXml" Target="../ink/ink6017.xml"/><Relationship Id="rId81" Type="http://schemas.openxmlformats.org/officeDocument/2006/relationships/image" Target="../media/image5519.png"/><Relationship Id="rId80" Type="http://schemas.openxmlformats.org/officeDocument/2006/relationships/customXml" Target="../ink/ink6016.xml"/><Relationship Id="rId8" Type="http://schemas.openxmlformats.org/officeDocument/2006/relationships/image" Target="../media/image5484.png"/><Relationship Id="rId79" Type="http://schemas.openxmlformats.org/officeDocument/2006/relationships/image" Target="../media/image5518.png"/><Relationship Id="rId78" Type="http://schemas.openxmlformats.org/officeDocument/2006/relationships/customXml" Target="../ink/ink6015.xml"/><Relationship Id="rId77" Type="http://schemas.openxmlformats.org/officeDocument/2006/relationships/image" Target="../media/image5517.png"/><Relationship Id="rId76" Type="http://schemas.openxmlformats.org/officeDocument/2006/relationships/customXml" Target="../ink/ink6014.xml"/><Relationship Id="rId75" Type="http://schemas.openxmlformats.org/officeDocument/2006/relationships/image" Target="../media/image5516.png"/><Relationship Id="rId74" Type="http://schemas.openxmlformats.org/officeDocument/2006/relationships/customXml" Target="../ink/ink6013.xml"/><Relationship Id="rId73" Type="http://schemas.openxmlformats.org/officeDocument/2006/relationships/image" Target="../media/image5515.png"/><Relationship Id="rId72" Type="http://schemas.openxmlformats.org/officeDocument/2006/relationships/customXml" Target="../ink/ink6012.xml"/><Relationship Id="rId71" Type="http://schemas.openxmlformats.org/officeDocument/2006/relationships/image" Target="../media/image5514.png"/><Relationship Id="rId70" Type="http://schemas.openxmlformats.org/officeDocument/2006/relationships/customXml" Target="../ink/ink6011.xml"/><Relationship Id="rId7" Type="http://schemas.openxmlformats.org/officeDocument/2006/relationships/customXml" Target="../ink/ink5979.xml"/><Relationship Id="rId69" Type="http://schemas.openxmlformats.org/officeDocument/2006/relationships/image" Target="../media/image5513.png"/><Relationship Id="rId68" Type="http://schemas.openxmlformats.org/officeDocument/2006/relationships/customXml" Target="../ink/ink6010.xml"/><Relationship Id="rId67" Type="http://schemas.openxmlformats.org/officeDocument/2006/relationships/image" Target="../media/image5512.png"/><Relationship Id="rId66" Type="http://schemas.openxmlformats.org/officeDocument/2006/relationships/customXml" Target="../ink/ink6009.xml"/><Relationship Id="rId65" Type="http://schemas.openxmlformats.org/officeDocument/2006/relationships/image" Target="../media/image5511.png"/><Relationship Id="rId64" Type="http://schemas.openxmlformats.org/officeDocument/2006/relationships/customXml" Target="../ink/ink6008.xml"/><Relationship Id="rId63" Type="http://schemas.openxmlformats.org/officeDocument/2006/relationships/image" Target="../media/image5510.png"/><Relationship Id="rId62" Type="http://schemas.openxmlformats.org/officeDocument/2006/relationships/customXml" Target="../ink/ink6007.xml"/><Relationship Id="rId61" Type="http://schemas.openxmlformats.org/officeDocument/2006/relationships/image" Target="../media/image5509.png"/><Relationship Id="rId60" Type="http://schemas.openxmlformats.org/officeDocument/2006/relationships/customXml" Target="../ink/ink6006.xml"/><Relationship Id="rId6" Type="http://schemas.openxmlformats.org/officeDocument/2006/relationships/image" Target="../media/image5483.png"/><Relationship Id="rId59" Type="http://schemas.openxmlformats.org/officeDocument/2006/relationships/image" Target="../media/image5508.png"/><Relationship Id="rId58" Type="http://schemas.openxmlformats.org/officeDocument/2006/relationships/customXml" Target="../ink/ink6005.xml"/><Relationship Id="rId57" Type="http://schemas.openxmlformats.org/officeDocument/2006/relationships/image" Target="../media/image5507.png"/><Relationship Id="rId56" Type="http://schemas.openxmlformats.org/officeDocument/2006/relationships/customXml" Target="../ink/ink6004.xml"/><Relationship Id="rId55" Type="http://schemas.openxmlformats.org/officeDocument/2006/relationships/image" Target="../media/image5506.png"/><Relationship Id="rId54" Type="http://schemas.openxmlformats.org/officeDocument/2006/relationships/customXml" Target="../ink/ink6003.xml"/><Relationship Id="rId53" Type="http://schemas.openxmlformats.org/officeDocument/2006/relationships/image" Target="../media/image5505.png"/><Relationship Id="rId52" Type="http://schemas.openxmlformats.org/officeDocument/2006/relationships/customXml" Target="../ink/ink6002.xml"/><Relationship Id="rId51" Type="http://schemas.openxmlformats.org/officeDocument/2006/relationships/image" Target="../media/image5504.png"/><Relationship Id="rId50" Type="http://schemas.openxmlformats.org/officeDocument/2006/relationships/customXml" Target="../ink/ink6001.xml"/><Relationship Id="rId5" Type="http://schemas.openxmlformats.org/officeDocument/2006/relationships/customXml" Target="../ink/ink5978.xml"/><Relationship Id="rId49" Type="http://schemas.openxmlformats.org/officeDocument/2006/relationships/customXml" Target="../ink/ink6000.xml"/><Relationship Id="rId48" Type="http://schemas.openxmlformats.org/officeDocument/2006/relationships/image" Target="../media/image5503.png"/><Relationship Id="rId47" Type="http://schemas.openxmlformats.org/officeDocument/2006/relationships/customXml" Target="../ink/ink5999.xml"/><Relationship Id="rId46" Type="http://schemas.openxmlformats.org/officeDocument/2006/relationships/image" Target="../media/image5502.png"/><Relationship Id="rId45" Type="http://schemas.openxmlformats.org/officeDocument/2006/relationships/customXml" Target="../ink/ink5998.xml"/><Relationship Id="rId44" Type="http://schemas.openxmlformats.org/officeDocument/2006/relationships/image" Target="../media/image5501.png"/><Relationship Id="rId43" Type="http://schemas.openxmlformats.org/officeDocument/2006/relationships/customXml" Target="../ink/ink5997.xml"/><Relationship Id="rId42" Type="http://schemas.openxmlformats.org/officeDocument/2006/relationships/image" Target="../media/image5500.png"/><Relationship Id="rId41" Type="http://schemas.openxmlformats.org/officeDocument/2006/relationships/customXml" Target="../ink/ink5996.xml"/><Relationship Id="rId40" Type="http://schemas.openxmlformats.org/officeDocument/2006/relationships/image" Target="../media/image5263.png"/><Relationship Id="rId4" Type="http://schemas.openxmlformats.org/officeDocument/2006/relationships/image" Target="../media/image5482.png"/><Relationship Id="rId39" Type="http://schemas.openxmlformats.org/officeDocument/2006/relationships/customXml" Target="../ink/ink5995.xml"/><Relationship Id="rId38" Type="http://schemas.openxmlformats.org/officeDocument/2006/relationships/image" Target="../media/image5499.png"/><Relationship Id="rId37" Type="http://schemas.openxmlformats.org/officeDocument/2006/relationships/customXml" Target="../ink/ink5994.xml"/><Relationship Id="rId36" Type="http://schemas.openxmlformats.org/officeDocument/2006/relationships/image" Target="../media/image5498.png"/><Relationship Id="rId35" Type="http://schemas.openxmlformats.org/officeDocument/2006/relationships/customXml" Target="../ink/ink5993.xml"/><Relationship Id="rId34" Type="http://schemas.openxmlformats.org/officeDocument/2006/relationships/image" Target="../media/image5497.png"/><Relationship Id="rId33" Type="http://schemas.openxmlformats.org/officeDocument/2006/relationships/customXml" Target="../ink/ink5992.xml"/><Relationship Id="rId32" Type="http://schemas.openxmlformats.org/officeDocument/2006/relationships/image" Target="../media/image5496.png"/><Relationship Id="rId31" Type="http://schemas.openxmlformats.org/officeDocument/2006/relationships/customXml" Target="../ink/ink5991.xml"/><Relationship Id="rId30" Type="http://schemas.openxmlformats.org/officeDocument/2006/relationships/image" Target="../media/image5495.png"/><Relationship Id="rId3" Type="http://schemas.openxmlformats.org/officeDocument/2006/relationships/customXml" Target="../ink/ink5977.xml"/><Relationship Id="rId29" Type="http://schemas.openxmlformats.org/officeDocument/2006/relationships/customXml" Target="../ink/ink5990.xml"/><Relationship Id="rId28" Type="http://schemas.openxmlformats.org/officeDocument/2006/relationships/image" Target="../media/image5494.png"/><Relationship Id="rId273" Type="http://schemas.openxmlformats.org/officeDocument/2006/relationships/slideLayout" Target="../slideLayouts/slideLayout25.xml"/><Relationship Id="rId272" Type="http://schemas.openxmlformats.org/officeDocument/2006/relationships/tags" Target="../tags/tag144.xml"/><Relationship Id="rId271" Type="http://schemas.openxmlformats.org/officeDocument/2006/relationships/image" Target="../media/image5614.png"/><Relationship Id="rId270" Type="http://schemas.openxmlformats.org/officeDocument/2006/relationships/customXml" Target="../ink/ink6111.xml"/><Relationship Id="rId27" Type="http://schemas.openxmlformats.org/officeDocument/2006/relationships/customXml" Target="../ink/ink5989.xml"/><Relationship Id="rId269" Type="http://schemas.openxmlformats.org/officeDocument/2006/relationships/image" Target="../media/image5613.png"/><Relationship Id="rId268" Type="http://schemas.openxmlformats.org/officeDocument/2006/relationships/customXml" Target="../ink/ink6110.xml"/><Relationship Id="rId267" Type="http://schemas.openxmlformats.org/officeDocument/2006/relationships/image" Target="../media/image5612.png"/><Relationship Id="rId266" Type="http://schemas.openxmlformats.org/officeDocument/2006/relationships/customXml" Target="../ink/ink6109.xml"/><Relationship Id="rId265" Type="http://schemas.openxmlformats.org/officeDocument/2006/relationships/image" Target="../media/image5611.png"/><Relationship Id="rId264" Type="http://schemas.openxmlformats.org/officeDocument/2006/relationships/customXml" Target="../ink/ink6108.xml"/><Relationship Id="rId263" Type="http://schemas.openxmlformats.org/officeDocument/2006/relationships/image" Target="../media/image5610.png"/><Relationship Id="rId262" Type="http://schemas.openxmlformats.org/officeDocument/2006/relationships/customXml" Target="../ink/ink6107.xml"/><Relationship Id="rId261" Type="http://schemas.openxmlformats.org/officeDocument/2006/relationships/image" Target="../media/image5609.png"/><Relationship Id="rId260" Type="http://schemas.openxmlformats.org/officeDocument/2006/relationships/customXml" Target="../ink/ink6106.xml"/><Relationship Id="rId26" Type="http://schemas.openxmlformats.org/officeDocument/2006/relationships/image" Target="../media/image5493.png"/><Relationship Id="rId259" Type="http://schemas.openxmlformats.org/officeDocument/2006/relationships/image" Target="../media/image5608.png"/><Relationship Id="rId258" Type="http://schemas.openxmlformats.org/officeDocument/2006/relationships/customXml" Target="../ink/ink6105.xml"/><Relationship Id="rId257" Type="http://schemas.openxmlformats.org/officeDocument/2006/relationships/image" Target="../media/image5607.png"/><Relationship Id="rId256" Type="http://schemas.openxmlformats.org/officeDocument/2006/relationships/customXml" Target="../ink/ink6104.xml"/><Relationship Id="rId255" Type="http://schemas.openxmlformats.org/officeDocument/2006/relationships/image" Target="../media/image5606.png"/><Relationship Id="rId254" Type="http://schemas.openxmlformats.org/officeDocument/2006/relationships/customXml" Target="../ink/ink6103.xml"/><Relationship Id="rId253" Type="http://schemas.openxmlformats.org/officeDocument/2006/relationships/image" Target="../media/image5605.png"/><Relationship Id="rId252" Type="http://schemas.openxmlformats.org/officeDocument/2006/relationships/customXml" Target="../ink/ink6102.xml"/><Relationship Id="rId251" Type="http://schemas.openxmlformats.org/officeDocument/2006/relationships/image" Target="../media/image5604.png"/><Relationship Id="rId250" Type="http://schemas.openxmlformats.org/officeDocument/2006/relationships/customXml" Target="../ink/ink6101.xml"/><Relationship Id="rId25" Type="http://schemas.openxmlformats.org/officeDocument/2006/relationships/customXml" Target="../ink/ink5988.xml"/><Relationship Id="rId249" Type="http://schemas.openxmlformats.org/officeDocument/2006/relationships/image" Target="../media/image5603.png"/><Relationship Id="rId248" Type="http://schemas.openxmlformats.org/officeDocument/2006/relationships/customXml" Target="../ink/ink6100.xml"/><Relationship Id="rId247" Type="http://schemas.openxmlformats.org/officeDocument/2006/relationships/image" Target="../media/image5602.png"/><Relationship Id="rId246" Type="http://schemas.openxmlformats.org/officeDocument/2006/relationships/customXml" Target="../ink/ink6099.xml"/><Relationship Id="rId245" Type="http://schemas.openxmlformats.org/officeDocument/2006/relationships/image" Target="../media/image5601.png"/><Relationship Id="rId244" Type="http://schemas.openxmlformats.org/officeDocument/2006/relationships/customXml" Target="../ink/ink6098.xml"/><Relationship Id="rId243" Type="http://schemas.openxmlformats.org/officeDocument/2006/relationships/image" Target="../media/image5600.png"/><Relationship Id="rId242" Type="http://schemas.openxmlformats.org/officeDocument/2006/relationships/customXml" Target="../ink/ink6097.xml"/><Relationship Id="rId241" Type="http://schemas.openxmlformats.org/officeDocument/2006/relationships/image" Target="../media/image5599.png"/><Relationship Id="rId240" Type="http://schemas.openxmlformats.org/officeDocument/2006/relationships/customXml" Target="../ink/ink6096.xml"/><Relationship Id="rId24" Type="http://schemas.openxmlformats.org/officeDocument/2006/relationships/image" Target="../media/image5492.png"/><Relationship Id="rId239" Type="http://schemas.openxmlformats.org/officeDocument/2006/relationships/image" Target="../media/image5598.png"/><Relationship Id="rId238" Type="http://schemas.openxmlformats.org/officeDocument/2006/relationships/customXml" Target="../ink/ink6095.xml"/><Relationship Id="rId237" Type="http://schemas.openxmlformats.org/officeDocument/2006/relationships/image" Target="../media/image5597.png"/><Relationship Id="rId236" Type="http://schemas.openxmlformats.org/officeDocument/2006/relationships/customXml" Target="../ink/ink6094.xml"/><Relationship Id="rId235" Type="http://schemas.openxmlformats.org/officeDocument/2006/relationships/image" Target="../media/image5596.png"/><Relationship Id="rId234" Type="http://schemas.openxmlformats.org/officeDocument/2006/relationships/customXml" Target="../ink/ink6093.xml"/><Relationship Id="rId233" Type="http://schemas.openxmlformats.org/officeDocument/2006/relationships/image" Target="../media/image5595.png"/><Relationship Id="rId232" Type="http://schemas.openxmlformats.org/officeDocument/2006/relationships/customXml" Target="../ink/ink6092.xml"/><Relationship Id="rId231" Type="http://schemas.openxmlformats.org/officeDocument/2006/relationships/image" Target="../media/image5594.png"/><Relationship Id="rId230" Type="http://schemas.openxmlformats.org/officeDocument/2006/relationships/customXml" Target="../ink/ink6091.xml"/><Relationship Id="rId23" Type="http://schemas.openxmlformats.org/officeDocument/2006/relationships/customXml" Target="../ink/ink5987.xml"/><Relationship Id="rId229" Type="http://schemas.openxmlformats.org/officeDocument/2006/relationships/image" Target="../media/image5593.png"/><Relationship Id="rId228" Type="http://schemas.openxmlformats.org/officeDocument/2006/relationships/customXml" Target="../ink/ink6090.xml"/><Relationship Id="rId227" Type="http://schemas.openxmlformats.org/officeDocument/2006/relationships/image" Target="../media/image5592.png"/><Relationship Id="rId226" Type="http://schemas.openxmlformats.org/officeDocument/2006/relationships/customXml" Target="../ink/ink6089.xml"/><Relationship Id="rId225" Type="http://schemas.openxmlformats.org/officeDocument/2006/relationships/image" Target="../media/image5591.png"/><Relationship Id="rId224" Type="http://schemas.openxmlformats.org/officeDocument/2006/relationships/customXml" Target="../ink/ink6088.xml"/><Relationship Id="rId223" Type="http://schemas.openxmlformats.org/officeDocument/2006/relationships/image" Target="../media/image5590.png"/><Relationship Id="rId222" Type="http://schemas.openxmlformats.org/officeDocument/2006/relationships/customXml" Target="../ink/ink6087.xml"/><Relationship Id="rId221" Type="http://schemas.openxmlformats.org/officeDocument/2006/relationships/image" Target="../media/image5589.png"/><Relationship Id="rId220" Type="http://schemas.openxmlformats.org/officeDocument/2006/relationships/customXml" Target="../ink/ink6086.xml"/><Relationship Id="rId22" Type="http://schemas.openxmlformats.org/officeDocument/2006/relationships/image" Target="../media/image5491.png"/><Relationship Id="rId219" Type="http://schemas.openxmlformats.org/officeDocument/2006/relationships/image" Target="../media/image5588.png"/><Relationship Id="rId218" Type="http://schemas.openxmlformats.org/officeDocument/2006/relationships/customXml" Target="../ink/ink6085.xml"/><Relationship Id="rId217" Type="http://schemas.openxmlformats.org/officeDocument/2006/relationships/image" Target="../media/image5587.png"/><Relationship Id="rId216" Type="http://schemas.openxmlformats.org/officeDocument/2006/relationships/customXml" Target="../ink/ink6084.xml"/><Relationship Id="rId215" Type="http://schemas.openxmlformats.org/officeDocument/2006/relationships/image" Target="../media/image5586.png"/><Relationship Id="rId214" Type="http://schemas.openxmlformats.org/officeDocument/2006/relationships/customXml" Target="../ink/ink6083.xml"/><Relationship Id="rId213" Type="http://schemas.openxmlformats.org/officeDocument/2006/relationships/image" Target="../media/image5585.png"/><Relationship Id="rId212" Type="http://schemas.openxmlformats.org/officeDocument/2006/relationships/customXml" Target="../ink/ink6082.xml"/><Relationship Id="rId211" Type="http://schemas.openxmlformats.org/officeDocument/2006/relationships/image" Target="../media/image5584.png"/><Relationship Id="rId210" Type="http://schemas.openxmlformats.org/officeDocument/2006/relationships/customXml" Target="../ink/ink6081.xml"/><Relationship Id="rId21" Type="http://schemas.openxmlformats.org/officeDocument/2006/relationships/customXml" Target="../ink/ink5986.xml"/><Relationship Id="rId209" Type="http://schemas.openxmlformats.org/officeDocument/2006/relationships/image" Target="../media/image5583.png"/><Relationship Id="rId208" Type="http://schemas.openxmlformats.org/officeDocument/2006/relationships/customXml" Target="../ink/ink6080.xml"/><Relationship Id="rId207" Type="http://schemas.openxmlformats.org/officeDocument/2006/relationships/image" Target="../media/image5582.png"/><Relationship Id="rId206" Type="http://schemas.openxmlformats.org/officeDocument/2006/relationships/customXml" Target="../ink/ink6079.xml"/><Relationship Id="rId205" Type="http://schemas.openxmlformats.org/officeDocument/2006/relationships/image" Target="../media/image5581.png"/><Relationship Id="rId204" Type="http://schemas.openxmlformats.org/officeDocument/2006/relationships/customXml" Target="../ink/ink6078.xml"/><Relationship Id="rId203" Type="http://schemas.openxmlformats.org/officeDocument/2006/relationships/image" Target="../media/image5580.png"/><Relationship Id="rId202" Type="http://schemas.openxmlformats.org/officeDocument/2006/relationships/customXml" Target="../ink/ink6077.xml"/><Relationship Id="rId201" Type="http://schemas.openxmlformats.org/officeDocument/2006/relationships/image" Target="../media/image5579.png"/><Relationship Id="rId200" Type="http://schemas.openxmlformats.org/officeDocument/2006/relationships/customXml" Target="../ink/ink6076.xml"/><Relationship Id="rId20" Type="http://schemas.openxmlformats.org/officeDocument/2006/relationships/image" Target="../media/image5490.png"/><Relationship Id="rId2" Type="http://schemas.openxmlformats.org/officeDocument/2006/relationships/image" Target="../media/image5481.png"/><Relationship Id="rId199" Type="http://schemas.openxmlformats.org/officeDocument/2006/relationships/image" Target="../media/image5578.png"/><Relationship Id="rId198" Type="http://schemas.openxmlformats.org/officeDocument/2006/relationships/customXml" Target="../ink/ink6075.xml"/><Relationship Id="rId197" Type="http://schemas.openxmlformats.org/officeDocument/2006/relationships/image" Target="../media/image5577.png"/><Relationship Id="rId196" Type="http://schemas.openxmlformats.org/officeDocument/2006/relationships/customXml" Target="../ink/ink6074.xml"/><Relationship Id="rId195" Type="http://schemas.openxmlformats.org/officeDocument/2006/relationships/image" Target="../media/image5576.png"/><Relationship Id="rId194" Type="http://schemas.openxmlformats.org/officeDocument/2006/relationships/customXml" Target="../ink/ink6073.xml"/><Relationship Id="rId193" Type="http://schemas.openxmlformats.org/officeDocument/2006/relationships/image" Target="../media/image5575.png"/><Relationship Id="rId192" Type="http://schemas.openxmlformats.org/officeDocument/2006/relationships/customXml" Target="../ink/ink6072.xml"/><Relationship Id="rId191" Type="http://schemas.openxmlformats.org/officeDocument/2006/relationships/image" Target="../media/image5574.png"/><Relationship Id="rId190" Type="http://schemas.openxmlformats.org/officeDocument/2006/relationships/customXml" Target="../ink/ink6071.xml"/><Relationship Id="rId19" Type="http://schemas.openxmlformats.org/officeDocument/2006/relationships/customXml" Target="../ink/ink5985.xml"/><Relationship Id="rId189" Type="http://schemas.openxmlformats.org/officeDocument/2006/relationships/image" Target="../media/image5573.png"/><Relationship Id="rId188" Type="http://schemas.openxmlformats.org/officeDocument/2006/relationships/customXml" Target="../ink/ink6070.xml"/><Relationship Id="rId187" Type="http://schemas.openxmlformats.org/officeDocument/2006/relationships/image" Target="../media/image5572.png"/><Relationship Id="rId186" Type="http://schemas.openxmlformats.org/officeDocument/2006/relationships/customXml" Target="../ink/ink6069.xml"/><Relationship Id="rId185" Type="http://schemas.openxmlformats.org/officeDocument/2006/relationships/image" Target="../media/image5571.png"/><Relationship Id="rId184" Type="http://schemas.openxmlformats.org/officeDocument/2006/relationships/customXml" Target="../ink/ink6068.xml"/><Relationship Id="rId183" Type="http://schemas.openxmlformats.org/officeDocument/2006/relationships/image" Target="../media/image5570.png"/><Relationship Id="rId182" Type="http://schemas.openxmlformats.org/officeDocument/2006/relationships/customXml" Target="../ink/ink6067.xml"/><Relationship Id="rId181" Type="http://schemas.openxmlformats.org/officeDocument/2006/relationships/image" Target="../media/image5569.png"/><Relationship Id="rId180" Type="http://schemas.openxmlformats.org/officeDocument/2006/relationships/customXml" Target="../ink/ink6066.xml"/><Relationship Id="rId18" Type="http://schemas.openxmlformats.org/officeDocument/2006/relationships/image" Target="../media/image5489.png"/><Relationship Id="rId179" Type="http://schemas.openxmlformats.org/officeDocument/2006/relationships/image" Target="../media/image5568.png"/><Relationship Id="rId178" Type="http://schemas.openxmlformats.org/officeDocument/2006/relationships/customXml" Target="../ink/ink6065.xml"/><Relationship Id="rId177" Type="http://schemas.openxmlformats.org/officeDocument/2006/relationships/image" Target="../media/image5567.png"/><Relationship Id="rId176" Type="http://schemas.openxmlformats.org/officeDocument/2006/relationships/customXml" Target="../ink/ink6064.xml"/><Relationship Id="rId175" Type="http://schemas.openxmlformats.org/officeDocument/2006/relationships/image" Target="../media/image5566.png"/><Relationship Id="rId174" Type="http://schemas.openxmlformats.org/officeDocument/2006/relationships/customXml" Target="../ink/ink6063.xml"/><Relationship Id="rId173" Type="http://schemas.openxmlformats.org/officeDocument/2006/relationships/image" Target="../media/image5565.png"/><Relationship Id="rId172" Type="http://schemas.openxmlformats.org/officeDocument/2006/relationships/customXml" Target="../ink/ink6062.xml"/><Relationship Id="rId171" Type="http://schemas.openxmlformats.org/officeDocument/2006/relationships/image" Target="../media/image5564.png"/><Relationship Id="rId170" Type="http://schemas.openxmlformats.org/officeDocument/2006/relationships/customXml" Target="../ink/ink6061.xml"/><Relationship Id="rId17" Type="http://schemas.openxmlformats.org/officeDocument/2006/relationships/customXml" Target="../ink/ink5984.xml"/><Relationship Id="rId169" Type="http://schemas.openxmlformats.org/officeDocument/2006/relationships/image" Target="../media/image5563.png"/><Relationship Id="rId168" Type="http://schemas.openxmlformats.org/officeDocument/2006/relationships/customXml" Target="../ink/ink6060.xml"/><Relationship Id="rId167" Type="http://schemas.openxmlformats.org/officeDocument/2006/relationships/image" Target="../media/image5562.png"/><Relationship Id="rId166" Type="http://schemas.openxmlformats.org/officeDocument/2006/relationships/customXml" Target="../ink/ink6059.xml"/><Relationship Id="rId165" Type="http://schemas.openxmlformats.org/officeDocument/2006/relationships/image" Target="../media/image5561.png"/><Relationship Id="rId164" Type="http://schemas.openxmlformats.org/officeDocument/2006/relationships/customXml" Target="../ink/ink6058.xml"/><Relationship Id="rId163" Type="http://schemas.openxmlformats.org/officeDocument/2006/relationships/image" Target="../media/image5560.png"/><Relationship Id="rId162" Type="http://schemas.openxmlformats.org/officeDocument/2006/relationships/customXml" Target="../ink/ink6057.xml"/><Relationship Id="rId161" Type="http://schemas.openxmlformats.org/officeDocument/2006/relationships/image" Target="../media/image5559.png"/><Relationship Id="rId160" Type="http://schemas.openxmlformats.org/officeDocument/2006/relationships/customXml" Target="../ink/ink6056.xml"/><Relationship Id="rId16" Type="http://schemas.openxmlformats.org/officeDocument/2006/relationships/image" Target="../media/image5488.png"/><Relationship Id="rId159" Type="http://schemas.openxmlformats.org/officeDocument/2006/relationships/image" Target="../media/image5558.png"/><Relationship Id="rId158" Type="http://schemas.openxmlformats.org/officeDocument/2006/relationships/customXml" Target="../ink/ink6055.xml"/><Relationship Id="rId157" Type="http://schemas.openxmlformats.org/officeDocument/2006/relationships/image" Target="../media/image5557.png"/><Relationship Id="rId156" Type="http://schemas.openxmlformats.org/officeDocument/2006/relationships/customXml" Target="../ink/ink6054.xml"/><Relationship Id="rId155" Type="http://schemas.openxmlformats.org/officeDocument/2006/relationships/image" Target="../media/image5556.png"/><Relationship Id="rId154" Type="http://schemas.openxmlformats.org/officeDocument/2006/relationships/customXml" Target="../ink/ink6053.xml"/><Relationship Id="rId153" Type="http://schemas.openxmlformats.org/officeDocument/2006/relationships/image" Target="../media/image5555.png"/><Relationship Id="rId152" Type="http://schemas.openxmlformats.org/officeDocument/2006/relationships/customXml" Target="../ink/ink6052.xml"/><Relationship Id="rId151" Type="http://schemas.openxmlformats.org/officeDocument/2006/relationships/image" Target="../media/image5554.png"/><Relationship Id="rId150" Type="http://schemas.openxmlformats.org/officeDocument/2006/relationships/customXml" Target="../ink/ink6051.xml"/><Relationship Id="rId15" Type="http://schemas.openxmlformats.org/officeDocument/2006/relationships/customXml" Target="../ink/ink5983.xml"/><Relationship Id="rId149" Type="http://schemas.openxmlformats.org/officeDocument/2006/relationships/image" Target="../media/image5553.png"/><Relationship Id="rId148" Type="http://schemas.openxmlformats.org/officeDocument/2006/relationships/customXml" Target="../ink/ink6050.xml"/><Relationship Id="rId147" Type="http://schemas.openxmlformats.org/officeDocument/2006/relationships/image" Target="../media/image5552.png"/><Relationship Id="rId146" Type="http://schemas.openxmlformats.org/officeDocument/2006/relationships/customXml" Target="../ink/ink6049.xml"/><Relationship Id="rId145" Type="http://schemas.openxmlformats.org/officeDocument/2006/relationships/image" Target="../media/image5551.png"/><Relationship Id="rId144" Type="http://schemas.openxmlformats.org/officeDocument/2006/relationships/customXml" Target="../ink/ink6048.xml"/><Relationship Id="rId143" Type="http://schemas.openxmlformats.org/officeDocument/2006/relationships/image" Target="../media/image5550.png"/><Relationship Id="rId142" Type="http://schemas.openxmlformats.org/officeDocument/2006/relationships/customXml" Target="../ink/ink6047.xml"/><Relationship Id="rId141" Type="http://schemas.openxmlformats.org/officeDocument/2006/relationships/image" Target="../media/image5549.png"/><Relationship Id="rId140" Type="http://schemas.openxmlformats.org/officeDocument/2006/relationships/customXml" Target="../ink/ink6046.xml"/><Relationship Id="rId14" Type="http://schemas.openxmlformats.org/officeDocument/2006/relationships/image" Target="../media/image5487.png"/><Relationship Id="rId139" Type="http://schemas.openxmlformats.org/officeDocument/2006/relationships/image" Target="../media/image5548.png"/><Relationship Id="rId138" Type="http://schemas.openxmlformats.org/officeDocument/2006/relationships/customXml" Target="../ink/ink6045.xml"/><Relationship Id="rId137" Type="http://schemas.openxmlformats.org/officeDocument/2006/relationships/image" Target="../media/image5547.png"/><Relationship Id="rId136" Type="http://schemas.openxmlformats.org/officeDocument/2006/relationships/customXml" Target="../ink/ink6044.xml"/><Relationship Id="rId135" Type="http://schemas.openxmlformats.org/officeDocument/2006/relationships/image" Target="../media/image5546.png"/><Relationship Id="rId134" Type="http://schemas.openxmlformats.org/officeDocument/2006/relationships/customXml" Target="../ink/ink6043.xml"/><Relationship Id="rId133" Type="http://schemas.openxmlformats.org/officeDocument/2006/relationships/image" Target="../media/image5545.png"/><Relationship Id="rId132" Type="http://schemas.openxmlformats.org/officeDocument/2006/relationships/customXml" Target="../ink/ink6042.xml"/><Relationship Id="rId131" Type="http://schemas.openxmlformats.org/officeDocument/2006/relationships/image" Target="../media/image5544.png"/><Relationship Id="rId130" Type="http://schemas.openxmlformats.org/officeDocument/2006/relationships/customXml" Target="../ink/ink6041.xml"/><Relationship Id="rId13" Type="http://schemas.openxmlformats.org/officeDocument/2006/relationships/customXml" Target="../ink/ink5982.xml"/><Relationship Id="rId129" Type="http://schemas.openxmlformats.org/officeDocument/2006/relationships/image" Target="../media/image5543.png"/><Relationship Id="rId128" Type="http://schemas.openxmlformats.org/officeDocument/2006/relationships/customXml" Target="../ink/ink6040.xml"/><Relationship Id="rId127" Type="http://schemas.openxmlformats.org/officeDocument/2006/relationships/image" Target="../media/image5542.png"/><Relationship Id="rId126" Type="http://schemas.openxmlformats.org/officeDocument/2006/relationships/customXml" Target="../ink/ink6039.xml"/><Relationship Id="rId125" Type="http://schemas.openxmlformats.org/officeDocument/2006/relationships/image" Target="../media/image5541.png"/><Relationship Id="rId124" Type="http://schemas.openxmlformats.org/officeDocument/2006/relationships/customXml" Target="../ink/ink6038.xml"/><Relationship Id="rId123" Type="http://schemas.openxmlformats.org/officeDocument/2006/relationships/image" Target="../media/image5540.png"/><Relationship Id="rId122" Type="http://schemas.openxmlformats.org/officeDocument/2006/relationships/customXml" Target="../ink/ink6037.xml"/><Relationship Id="rId121" Type="http://schemas.openxmlformats.org/officeDocument/2006/relationships/image" Target="../media/image5539.png"/><Relationship Id="rId120" Type="http://schemas.openxmlformats.org/officeDocument/2006/relationships/customXml" Target="../ink/ink6036.xml"/><Relationship Id="rId12" Type="http://schemas.openxmlformats.org/officeDocument/2006/relationships/image" Target="../media/image5486.png"/><Relationship Id="rId119" Type="http://schemas.openxmlformats.org/officeDocument/2006/relationships/image" Target="../media/image5538.png"/><Relationship Id="rId118" Type="http://schemas.openxmlformats.org/officeDocument/2006/relationships/customXml" Target="../ink/ink6035.xml"/><Relationship Id="rId117" Type="http://schemas.openxmlformats.org/officeDocument/2006/relationships/image" Target="../media/image5537.png"/><Relationship Id="rId116" Type="http://schemas.openxmlformats.org/officeDocument/2006/relationships/customXml" Target="../ink/ink6034.xml"/><Relationship Id="rId115" Type="http://schemas.openxmlformats.org/officeDocument/2006/relationships/image" Target="../media/image5536.png"/><Relationship Id="rId114" Type="http://schemas.openxmlformats.org/officeDocument/2006/relationships/customXml" Target="../ink/ink6033.xml"/><Relationship Id="rId113" Type="http://schemas.openxmlformats.org/officeDocument/2006/relationships/image" Target="../media/image5535.png"/><Relationship Id="rId112" Type="http://schemas.openxmlformats.org/officeDocument/2006/relationships/customXml" Target="../ink/ink6032.xml"/><Relationship Id="rId111" Type="http://schemas.openxmlformats.org/officeDocument/2006/relationships/image" Target="../media/image5534.png"/><Relationship Id="rId110" Type="http://schemas.openxmlformats.org/officeDocument/2006/relationships/customXml" Target="../ink/ink6031.xml"/><Relationship Id="rId11" Type="http://schemas.openxmlformats.org/officeDocument/2006/relationships/customXml" Target="../ink/ink5981.xml"/><Relationship Id="rId109" Type="http://schemas.openxmlformats.org/officeDocument/2006/relationships/image" Target="../media/image5533.png"/><Relationship Id="rId108" Type="http://schemas.openxmlformats.org/officeDocument/2006/relationships/customXml" Target="../ink/ink6030.xml"/><Relationship Id="rId107" Type="http://schemas.openxmlformats.org/officeDocument/2006/relationships/image" Target="../media/image5532.png"/><Relationship Id="rId106" Type="http://schemas.openxmlformats.org/officeDocument/2006/relationships/customXml" Target="../ink/ink6029.xml"/><Relationship Id="rId105" Type="http://schemas.openxmlformats.org/officeDocument/2006/relationships/image" Target="../media/image5531.png"/><Relationship Id="rId104" Type="http://schemas.openxmlformats.org/officeDocument/2006/relationships/customXml" Target="../ink/ink6028.xml"/><Relationship Id="rId103" Type="http://schemas.openxmlformats.org/officeDocument/2006/relationships/image" Target="../media/image5530.png"/><Relationship Id="rId102" Type="http://schemas.openxmlformats.org/officeDocument/2006/relationships/customXml" Target="../ink/ink6027.xml"/><Relationship Id="rId101" Type="http://schemas.openxmlformats.org/officeDocument/2006/relationships/image" Target="../media/image5529.png"/><Relationship Id="rId100" Type="http://schemas.openxmlformats.org/officeDocument/2006/relationships/customXml" Target="../ink/ink6026.xml"/><Relationship Id="rId10" Type="http://schemas.openxmlformats.org/officeDocument/2006/relationships/image" Target="../media/image5485.png"/><Relationship Id="rId1" Type="http://schemas.openxmlformats.org/officeDocument/2006/relationships/customXml" Target="../ink/ink5976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4.png"/><Relationship Id="rId98" Type="http://schemas.openxmlformats.org/officeDocument/2006/relationships/customXml" Target="../ink/ink307.xml"/><Relationship Id="rId97" Type="http://schemas.openxmlformats.org/officeDocument/2006/relationships/image" Target="../media/image293.png"/><Relationship Id="rId96" Type="http://schemas.openxmlformats.org/officeDocument/2006/relationships/customXml" Target="../ink/ink306.xml"/><Relationship Id="rId95" Type="http://schemas.openxmlformats.org/officeDocument/2006/relationships/image" Target="../media/image292.png"/><Relationship Id="rId94" Type="http://schemas.openxmlformats.org/officeDocument/2006/relationships/customXml" Target="../ink/ink305.xml"/><Relationship Id="rId93" Type="http://schemas.openxmlformats.org/officeDocument/2006/relationships/image" Target="../media/image291.png"/><Relationship Id="rId92" Type="http://schemas.openxmlformats.org/officeDocument/2006/relationships/customXml" Target="../ink/ink304.xml"/><Relationship Id="rId91" Type="http://schemas.openxmlformats.org/officeDocument/2006/relationships/image" Target="../media/image290.png"/><Relationship Id="rId90" Type="http://schemas.openxmlformats.org/officeDocument/2006/relationships/customXml" Target="../ink/ink303.xml"/><Relationship Id="rId9" Type="http://schemas.openxmlformats.org/officeDocument/2006/relationships/image" Target="../media/image249.png"/><Relationship Id="rId89" Type="http://schemas.openxmlformats.org/officeDocument/2006/relationships/image" Target="../media/image289.png"/><Relationship Id="rId88" Type="http://schemas.openxmlformats.org/officeDocument/2006/relationships/customXml" Target="../ink/ink302.xml"/><Relationship Id="rId87" Type="http://schemas.openxmlformats.org/officeDocument/2006/relationships/image" Target="../media/image288.png"/><Relationship Id="rId86" Type="http://schemas.openxmlformats.org/officeDocument/2006/relationships/customXml" Target="../ink/ink301.xml"/><Relationship Id="rId85" Type="http://schemas.openxmlformats.org/officeDocument/2006/relationships/image" Target="../media/image287.png"/><Relationship Id="rId84" Type="http://schemas.openxmlformats.org/officeDocument/2006/relationships/customXml" Target="../ink/ink300.xml"/><Relationship Id="rId83" Type="http://schemas.openxmlformats.org/officeDocument/2006/relationships/image" Target="../media/image286.png"/><Relationship Id="rId82" Type="http://schemas.openxmlformats.org/officeDocument/2006/relationships/customXml" Target="../ink/ink299.xml"/><Relationship Id="rId81" Type="http://schemas.openxmlformats.org/officeDocument/2006/relationships/image" Target="../media/image285.png"/><Relationship Id="rId80" Type="http://schemas.openxmlformats.org/officeDocument/2006/relationships/customXml" Target="../ink/ink298.xml"/><Relationship Id="rId8" Type="http://schemas.openxmlformats.org/officeDocument/2006/relationships/customXml" Target="../ink/ink262.xml"/><Relationship Id="rId79" Type="http://schemas.openxmlformats.org/officeDocument/2006/relationships/image" Target="../media/image284.png"/><Relationship Id="rId78" Type="http://schemas.openxmlformats.org/officeDocument/2006/relationships/customXml" Target="../ink/ink297.xml"/><Relationship Id="rId77" Type="http://schemas.openxmlformats.org/officeDocument/2006/relationships/image" Target="../media/image283.png"/><Relationship Id="rId76" Type="http://schemas.openxmlformats.org/officeDocument/2006/relationships/customXml" Target="../ink/ink296.xml"/><Relationship Id="rId75" Type="http://schemas.openxmlformats.org/officeDocument/2006/relationships/image" Target="../media/image282.png"/><Relationship Id="rId74" Type="http://schemas.openxmlformats.org/officeDocument/2006/relationships/customXml" Target="../ink/ink295.xml"/><Relationship Id="rId73" Type="http://schemas.openxmlformats.org/officeDocument/2006/relationships/image" Target="../media/image281.png"/><Relationship Id="rId72" Type="http://schemas.openxmlformats.org/officeDocument/2006/relationships/customXml" Target="../ink/ink294.xml"/><Relationship Id="rId71" Type="http://schemas.openxmlformats.org/officeDocument/2006/relationships/image" Target="../media/image280.png"/><Relationship Id="rId70" Type="http://schemas.openxmlformats.org/officeDocument/2006/relationships/customXml" Target="../ink/ink293.xml"/><Relationship Id="rId7" Type="http://schemas.openxmlformats.org/officeDocument/2006/relationships/image" Target="../media/image248.png"/><Relationship Id="rId69" Type="http://schemas.openxmlformats.org/officeDocument/2006/relationships/image" Target="../media/image279.png"/><Relationship Id="rId68" Type="http://schemas.openxmlformats.org/officeDocument/2006/relationships/customXml" Target="../ink/ink292.xml"/><Relationship Id="rId67" Type="http://schemas.openxmlformats.org/officeDocument/2006/relationships/image" Target="../media/image278.png"/><Relationship Id="rId66" Type="http://schemas.openxmlformats.org/officeDocument/2006/relationships/customXml" Target="../ink/ink291.xml"/><Relationship Id="rId65" Type="http://schemas.openxmlformats.org/officeDocument/2006/relationships/image" Target="../media/image277.png"/><Relationship Id="rId64" Type="http://schemas.openxmlformats.org/officeDocument/2006/relationships/customXml" Target="../ink/ink290.xml"/><Relationship Id="rId63" Type="http://schemas.openxmlformats.org/officeDocument/2006/relationships/image" Target="../media/image276.png"/><Relationship Id="rId62" Type="http://schemas.openxmlformats.org/officeDocument/2006/relationships/customXml" Target="../ink/ink289.xml"/><Relationship Id="rId61" Type="http://schemas.openxmlformats.org/officeDocument/2006/relationships/image" Target="../media/image275.png"/><Relationship Id="rId60" Type="http://schemas.openxmlformats.org/officeDocument/2006/relationships/customXml" Target="../ink/ink288.xml"/><Relationship Id="rId6" Type="http://schemas.openxmlformats.org/officeDocument/2006/relationships/customXml" Target="../ink/ink261.xml"/><Relationship Id="rId59" Type="http://schemas.openxmlformats.org/officeDocument/2006/relationships/image" Target="../media/image274.png"/><Relationship Id="rId58" Type="http://schemas.openxmlformats.org/officeDocument/2006/relationships/customXml" Target="../ink/ink287.xml"/><Relationship Id="rId57" Type="http://schemas.openxmlformats.org/officeDocument/2006/relationships/image" Target="../media/image273.png"/><Relationship Id="rId56" Type="http://schemas.openxmlformats.org/officeDocument/2006/relationships/customXml" Target="../ink/ink286.xml"/><Relationship Id="rId55" Type="http://schemas.openxmlformats.org/officeDocument/2006/relationships/image" Target="../media/image272.png"/><Relationship Id="rId54" Type="http://schemas.openxmlformats.org/officeDocument/2006/relationships/customXml" Target="../ink/ink285.xml"/><Relationship Id="rId53" Type="http://schemas.openxmlformats.org/officeDocument/2006/relationships/image" Target="../media/image271.png"/><Relationship Id="rId52" Type="http://schemas.openxmlformats.org/officeDocument/2006/relationships/customXml" Target="../ink/ink284.xml"/><Relationship Id="rId51" Type="http://schemas.openxmlformats.org/officeDocument/2006/relationships/image" Target="../media/image270.png"/><Relationship Id="rId50" Type="http://schemas.openxmlformats.org/officeDocument/2006/relationships/customXml" Target="../ink/ink283.xml"/><Relationship Id="rId5" Type="http://schemas.openxmlformats.org/officeDocument/2006/relationships/image" Target="../media/image247.png"/><Relationship Id="rId49" Type="http://schemas.openxmlformats.org/officeDocument/2006/relationships/image" Target="../media/image269.png"/><Relationship Id="rId48" Type="http://schemas.openxmlformats.org/officeDocument/2006/relationships/customXml" Target="../ink/ink282.xml"/><Relationship Id="rId47" Type="http://schemas.openxmlformats.org/officeDocument/2006/relationships/image" Target="../media/image268.png"/><Relationship Id="rId46" Type="http://schemas.openxmlformats.org/officeDocument/2006/relationships/customXml" Target="../ink/ink281.xml"/><Relationship Id="rId45" Type="http://schemas.openxmlformats.org/officeDocument/2006/relationships/image" Target="../media/image267.png"/><Relationship Id="rId44" Type="http://schemas.openxmlformats.org/officeDocument/2006/relationships/customXml" Target="../ink/ink280.xml"/><Relationship Id="rId43" Type="http://schemas.openxmlformats.org/officeDocument/2006/relationships/image" Target="../media/image266.png"/><Relationship Id="rId42" Type="http://schemas.openxmlformats.org/officeDocument/2006/relationships/customXml" Target="../ink/ink279.xml"/><Relationship Id="rId41" Type="http://schemas.openxmlformats.org/officeDocument/2006/relationships/image" Target="../media/image265.png"/><Relationship Id="rId40" Type="http://schemas.openxmlformats.org/officeDocument/2006/relationships/customXml" Target="../ink/ink278.xml"/><Relationship Id="rId4" Type="http://schemas.openxmlformats.org/officeDocument/2006/relationships/customXml" Target="../ink/ink260.xml"/><Relationship Id="rId39" Type="http://schemas.openxmlformats.org/officeDocument/2006/relationships/image" Target="../media/image264.png"/><Relationship Id="rId38" Type="http://schemas.openxmlformats.org/officeDocument/2006/relationships/customXml" Target="../ink/ink277.xml"/><Relationship Id="rId37" Type="http://schemas.openxmlformats.org/officeDocument/2006/relationships/image" Target="../media/image263.png"/><Relationship Id="rId36" Type="http://schemas.openxmlformats.org/officeDocument/2006/relationships/customXml" Target="../ink/ink276.xml"/><Relationship Id="rId35" Type="http://schemas.openxmlformats.org/officeDocument/2006/relationships/image" Target="../media/image262.png"/><Relationship Id="rId34" Type="http://schemas.openxmlformats.org/officeDocument/2006/relationships/customXml" Target="../ink/ink275.xml"/><Relationship Id="rId33" Type="http://schemas.openxmlformats.org/officeDocument/2006/relationships/image" Target="../media/image261.png"/><Relationship Id="rId32" Type="http://schemas.openxmlformats.org/officeDocument/2006/relationships/customXml" Target="../ink/ink274.xml"/><Relationship Id="rId31" Type="http://schemas.openxmlformats.org/officeDocument/2006/relationships/image" Target="../media/image260.png"/><Relationship Id="rId30" Type="http://schemas.openxmlformats.org/officeDocument/2006/relationships/customXml" Target="../ink/ink273.xml"/><Relationship Id="rId3" Type="http://schemas.openxmlformats.org/officeDocument/2006/relationships/image" Target="../media/image246.png"/><Relationship Id="rId29" Type="http://schemas.openxmlformats.org/officeDocument/2006/relationships/image" Target="../media/image259.png"/><Relationship Id="rId28" Type="http://schemas.openxmlformats.org/officeDocument/2006/relationships/customXml" Target="../ink/ink272.xml"/><Relationship Id="rId27" Type="http://schemas.openxmlformats.org/officeDocument/2006/relationships/image" Target="../media/image258.png"/><Relationship Id="rId26" Type="http://schemas.openxmlformats.org/officeDocument/2006/relationships/customXml" Target="../ink/ink271.xml"/><Relationship Id="rId25" Type="http://schemas.openxmlformats.org/officeDocument/2006/relationships/image" Target="../media/image257.png"/><Relationship Id="rId24" Type="http://schemas.openxmlformats.org/officeDocument/2006/relationships/customXml" Target="../ink/ink270.xml"/><Relationship Id="rId23" Type="http://schemas.openxmlformats.org/officeDocument/2006/relationships/image" Target="../media/image256.png"/><Relationship Id="rId22" Type="http://schemas.openxmlformats.org/officeDocument/2006/relationships/customXml" Target="../ink/ink269.xml"/><Relationship Id="rId21" Type="http://schemas.openxmlformats.org/officeDocument/2006/relationships/image" Target="../media/image255.png"/><Relationship Id="rId20" Type="http://schemas.openxmlformats.org/officeDocument/2006/relationships/customXml" Target="../ink/ink268.xml"/><Relationship Id="rId2" Type="http://schemas.openxmlformats.org/officeDocument/2006/relationships/customXml" Target="../ink/ink259.xml"/><Relationship Id="rId19" Type="http://schemas.openxmlformats.org/officeDocument/2006/relationships/image" Target="../media/image254.png"/><Relationship Id="rId18" Type="http://schemas.openxmlformats.org/officeDocument/2006/relationships/customXml" Target="../ink/ink267.xml"/><Relationship Id="rId17" Type="http://schemas.openxmlformats.org/officeDocument/2006/relationships/image" Target="../media/image253.png"/><Relationship Id="rId16" Type="http://schemas.openxmlformats.org/officeDocument/2006/relationships/customXml" Target="../ink/ink266.xml"/><Relationship Id="rId15" Type="http://schemas.openxmlformats.org/officeDocument/2006/relationships/image" Target="../media/image252.png"/><Relationship Id="rId149" Type="http://schemas.openxmlformats.org/officeDocument/2006/relationships/slideLayout" Target="../slideLayouts/slideLayout2.xml"/><Relationship Id="rId148" Type="http://schemas.openxmlformats.org/officeDocument/2006/relationships/tags" Target="../tags/tag73.xml"/><Relationship Id="rId147" Type="http://schemas.openxmlformats.org/officeDocument/2006/relationships/image" Target="../media/image317.png"/><Relationship Id="rId146" Type="http://schemas.openxmlformats.org/officeDocument/2006/relationships/customXml" Target="../ink/ink331.xml"/><Relationship Id="rId145" Type="http://schemas.openxmlformats.org/officeDocument/2006/relationships/image" Target="../media/image316.png"/><Relationship Id="rId144" Type="http://schemas.openxmlformats.org/officeDocument/2006/relationships/customXml" Target="../ink/ink330.xml"/><Relationship Id="rId143" Type="http://schemas.openxmlformats.org/officeDocument/2006/relationships/image" Target="../media/image315.png"/><Relationship Id="rId142" Type="http://schemas.openxmlformats.org/officeDocument/2006/relationships/customXml" Target="../ink/ink329.xml"/><Relationship Id="rId141" Type="http://schemas.openxmlformats.org/officeDocument/2006/relationships/image" Target="../media/image314.png"/><Relationship Id="rId140" Type="http://schemas.openxmlformats.org/officeDocument/2006/relationships/customXml" Target="../ink/ink328.xml"/><Relationship Id="rId14" Type="http://schemas.openxmlformats.org/officeDocument/2006/relationships/customXml" Target="../ink/ink265.xml"/><Relationship Id="rId139" Type="http://schemas.openxmlformats.org/officeDocument/2006/relationships/image" Target="../media/image313.png"/><Relationship Id="rId138" Type="http://schemas.openxmlformats.org/officeDocument/2006/relationships/customXml" Target="../ink/ink327.xml"/><Relationship Id="rId137" Type="http://schemas.openxmlformats.org/officeDocument/2006/relationships/image" Target="../media/image312.png"/><Relationship Id="rId136" Type="http://schemas.openxmlformats.org/officeDocument/2006/relationships/customXml" Target="../ink/ink326.xml"/><Relationship Id="rId135" Type="http://schemas.openxmlformats.org/officeDocument/2006/relationships/image" Target="../media/image311.png"/><Relationship Id="rId134" Type="http://schemas.openxmlformats.org/officeDocument/2006/relationships/customXml" Target="../ink/ink325.xml"/><Relationship Id="rId133" Type="http://schemas.openxmlformats.org/officeDocument/2006/relationships/image" Target="../media/image310.png"/><Relationship Id="rId132" Type="http://schemas.openxmlformats.org/officeDocument/2006/relationships/customXml" Target="../ink/ink324.xml"/><Relationship Id="rId131" Type="http://schemas.openxmlformats.org/officeDocument/2006/relationships/image" Target="../media/image309.png"/><Relationship Id="rId130" Type="http://schemas.openxmlformats.org/officeDocument/2006/relationships/customXml" Target="../ink/ink323.xml"/><Relationship Id="rId13" Type="http://schemas.openxmlformats.org/officeDocument/2006/relationships/image" Target="../media/image251.png"/><Relationship Id="rId129" Type="http://schemas.openxmlformats.org/officeDocument/2006/relationships/image" Target="../media/image308.png"/><Relationship Id="rId128" Type="http://schemas.openxmlformats.org/officeDocument/2006/relationships/customXml" Target="../ink/ink322.xml"/><Relationship Id="rId127" Type="http://schemas.openxmlformats.org/officeDocument/2006/relationships/image" Target="../media/image307.png"/><Relationship Id="rId126" Type="http://schemas.openxmlformats.org/officeDocument/2006/relationships/customXml" Target="../ink/ink321.xml"/><Relationship Id="rId125" Type="http://schemas.openxmlformats.org/officeDocument/2006/relationships/image" Target="../media/image306.png"/><Relationship Id="rId124" Type="http://schemas.openxmlformats.org/officeDocument/2006/relationships/customXml" Target="../ink/ink320.xml"/><Relationship Id="rId123" Type="http://schemas.openxmlformats.org/officeDocument/2006/relationships/image" Target="../media/image305.png"/><Relationship Id="rId122" Type="http://schemas.openxmlformats.org/officeDocument/2006/relationships/customXml" Target="../ink/ink319.xml"/><Relationship Id="rId121" Type="http://schemas.openxmlformats.org/officeDocument/2006/relationships/image" Target="../media/image304.png"/><Relationship Id="rId120" Type="http://schemas.openxmlformats.org/officeDocument/2006/relationships/customXml" Target="../ink/ink318.xml"/><Relationship Id="rId12" Type="http://schemas.openxmlformats.org/officeDocument/2006/relationships/customXml" Target="../ink/ink264.xml"/><Relationship Id="rId119" Type="http://schemas.openxmlformats.org/officeDocument/2006/relationships/image" Target="../media/image303.png"/><Relationship Id="rId118" Type="http://schemas.openxmlformats.org/officeDocument/2006/relationships/customXml" Target="../ink/ink317.xml"/><Relationship Id="rId117" Type="http://schemas.openxmlformats.org/officeDocument/2006/relationships/image" Target="../media/image302.png"/><Relationship Id="rId116" Type="http://schemas.openxmlformats.org/officeDocument/2006/relationships/customXml" Target="../ink/ink316.xml"/><Relationship Id="rId115" Type="http://schemas.openxmlformats.org/officeDocument/2006/relationships/image" Target="../media/image301.png"/><Relationship Id="rId114" Type="http://schemas.openxmlformats.org/officeDocument/2006/relationships/customXml" Target="../ink/ink315.xml"/><Relationship Id="rId113" Type="http://schemas.openxmlformats.org/officeDocument/2006/relationships/image" Target="../media/image300.png"/><Relationship Id="rId112" Type="http://schemas.openxmlformats.org/officeDocument/2006/relationships/customXml" Target="../ink/ink314.xml"/><Relationship Id="rId111" Type="http://schemas.openxmlformats.org/officeDocument/2006/relationships/image" Target="../media/image299.png"/><Relationship Id="rId110" Type="http://schemas.openxmlformats.org/officeDocument/2006/relationships/customXml" Target="../ink/ink313.xml"/><Relationship Id="rId11" Type="http://schemas.openxmlformats.org/officeDocument/2006/relationships/image" Target="../media/image250.png"/><Relationship Id="rId109" Type="http://schemas.openxmlformats.org/officeDocument/2006/relationships/image" Target="../media/image298.png"/><Relationship Id="rId108" Type="http://schemas.openxmlformats.org/officeDocument/2006/relationships/customXml" Target="../ink/ink312.xml"/><Relationship Id="rId107" Type="http://schemas.openxmlformats.org/officeDocument/2006/relationships/image" Target="../media/image297.png"/><Relationship Id="rId106" Type="http://schemas.openxmlformats.org/officeDocument/2006/relationships/customXml" Target="../ink/ink311.xml"/><Relationship Id="rId105" Type="http://schemas.openxmlformats.org/officeDocument/2006/relationships/image" Target="../media/image18.png"/><Relationship Id="rId104" Type="http://schemas.openxmlformats.org/officeDocument/2006/relationships/customXml" Target="../ink/ink310.xml"/><Relationship Id="rId103" Type="http://schemas.openxmlformats.org/officeDocument/2006/relationships/image" Target="../media/image296.png"/><Relationship Id="rId102" Type="http://schemas.openxmlformats.org/officeDocument/2006/relationships/customXml" Target="../ink/ink309.xml"/><Relationship Id="rId101" Type="http://schemas.openxmlformats.org/officeDocument/2006/relationships/image" Target="../media/image295.png"/><Relationship Id="rId100" Type="http://schemas.openxmlformats.org/officeDocument/2006/relationships/customXml" Target="../ink/ink308.xml"/><Relationship Id="rId10" Type="http://schemas.openxmlformats.org/officeDocument/2006/relationships/customXml" Target="../ink/ink263.xml"/><Relationship Id="rId1" Type="http://schemas.openxmlformats.org/officeDocument/2006/relationships/image" Target="../media/image245.png"/></Relationships>
</file>

<file path=ppt/slides/_rels/slide8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664.png"/><Relationship Id="rId98" Type="http://schemas.openxmlformats.org/officeDocument/2006/relationships/customXml" Target="../ink/ink6160.xml"/><Relationship Id="rId97" Type="http://schemas.openxmlformats.org/officeDocument/2006/relationships/image" Target="../media/image5663.png"/><Relationship Id="rId96" Type="http://schemas.openxmlformats.org/officeDocument/2006/relationships/customXml" Target="../ink/ink6159.xml"/><Relationship Id="rId95" Type="http://schemas.openxmlformats.org/officeDocument/2006/relationships/image" Target="../media/image5662.png"/><Relationship Id="rId94" Type="http://schemas.openxmlformats.org/officeDocument/2006/relationships/customXml" Target="../ink/ink6158.xml"/><Relationship Id="rId93" Type="http://schemas.openxmlformats.org/officeDocument/2006/relationships/image" Target="../media/image5661.png"/><Relationship Id="rId92" Type="http://schemas.openxmlformats.org/officeDocument/2006/relationships/customXml" Target="../ink/ink6157.xml"/><Relationship Id="rId91" Type="http://schemas.openxmlformats.org/officeDocument/2006/relationships/image" Target="../media/image5660.png"/><Relationship Id="rId90" Type="http://schemas.openxmlformats.org/officeDocument/2006/relationships/customXml" Target="../ink/ink6156.xml"/><Relationship Id="rId9" Type="http://schemas.openxmlformats.org/officeDocument/2006/relationships/image" Target="../media/image5619.png"/><Relationship Id="rId89" Type="http://schemas.openxmlformats.org/officeDocument/2006/relationships/image" Target="../media/image5659.png"/><Relationship Id="rId88" Type="http://schemas.openxmlformats.org/officeDocument/2006/relationships/customXml" Target="../ink/ink6155.xml"/><Relationship Id="rId87" Type="http://schemas.openxmlformats.org/officeDocument/2006/relationships/image" Target="../media/image5658.png"/><Relationship Id="rId86" Type="http://schemas.openxmlformats.org/officeDocument/2006/relationships/customXml" Target="../ink/ink6154.xml"/><Relationship Id="rId85" Type="http://schemas.openxmlformats.org/officeDocument/2006/relationships/image" Target="../media/image5657.png"/><Relationship Id="rId84" Type="http://schemas.openxmlformats.org/officeDocument/2006/relationships/customXml" Target="../ink/ink6153.xml"/><Relationship Id="rId83" Type="http://schemas.openxmlformats.org/officeDocument/2006/relationships/image" Target="../media/image5656.png"/><Relationship Id="rId82" Type="http://schemas.openxmlformats.org/officeDocument/2006/relationships/customXml" Target="../ink/ink6152.xml"/><Relationship Id="rId81" Type="http://schemas.openxmlformats.org/officeDocument/2006/relationships/image" Target="../media/image5655.png"/><Relationship Id="rId80" Type="http://schemas.openxmlformats.org/officeDocument/2006/relationships/customXml" Target="../ink/ink6151.xml"/><Relationship Id="rId8" Type="http://schemas.openxmlformats.org/officeDocument/2006/relationships/customXml" Target="../ink/ink6115.xml"/><Relationship Id="rId79" Type="http://schemas.openxmlformats.org/officeDocument/2006/relationships/image" Target="../media/image5654.png"/><Relationship Id="rId78" Type="http://schemas.openxmlformats.org/officeDocument/2006/relationships/customXml" Target="../ink/ink6150.xml"/><Relationship Id="rId77" Type="http://schemas.openxmlformats.org/officeDocument/2006/relationships/image" Target="../media/image5653.png"/><Relationship Id="rId76" Type="http://schemas.openxmlformats.org/officeDocument/2006/relationships/customXml" Target="../ink/ink6149.xml"/><Relationship Id="rId75" Type="http://schemas.openxmlformats.org/officeDocument/2006/relationships/image" Target="../media/image5652.png"/><Relationship Id="rId74" Type="http://schemas.openxmlformats.org/officeDocument/2006/relationships/customXml" Target="../ink/ink6148.xml"/><Relationship Id="rId73" Type="http://schemas.openxmlformats.org/officeDocument/2006/relationships/image" Target="../media/image5651.png"/><Relationship Id="rId72" Type="http://schemas.openxmlformats.org/officeDocument/2006/relationships/customXml" Target="../ink/ink6147.xml"/><Relationship Id="rId71" Type="http://schemas.openxmlformats.org/officeDocument/2006/relationships/image" Target="../media/image5650.png"/><Relationship Id="rId70" Type="http://schemas.openxmlformats.org/officeDocument/2006/relationships/customXml" Target="../ink/ink6146.xml"/><Relationship Id="rId7" Type="http://schemas.openxmlformats.org/officeDocument/2006/relationships/image" Target="../media/image5618.png"/><Relationship Id="rId69" Type="http://schemas.openxmlformats.org/officeDocument/2006/relationships/image" Target="../media/image5649.png"/><Relationship Id="rId68" Type="http://schemas.openxmlformats.org/officeDocument/2006/relationships/customXml" Target="../ink/ink6145.xml"/><Relationship Id="rId67" Type="http://schemas.openxmlformats.org/officeDocument/2006/relationships/image" Target="../media/image5648.png"/><Relationship Id="rId66" Type="http://schemas.openxmlformats.org/officeDocument/2006/relationships/customXml" Target="../ink/ink6144.xml"/><Relationship Id="rId65" Type="http://schemas.openxmlformats.org/officeDocument/2006/relationships/image" Target="../media/image5647.png"/><Relationship Id="rId64" Type="http://schemas.openxmlformats.org/officeDocument/2006/relationships/customXml" Target="../ink/ink6143.xml"/><Relationship Id="rId63" Type="http://schemas.openxmlformats.org/officeDocument/2006/relationships/image" Target="../media/image5646.png"/><Relationship Id="rId62" Type="http://schemas.openxmlformats.org/officeDocument/2006/relationships/customXml" Target="../ink/ink6142.xml"/><Relationship Id="rId61" Type="http://schemas.openxmlformats.org/officeDocument/2006/relationships/image" Target="../media/image5645.png"/><Relationship Id="rId60" Type="http://schemas.openxmlformats.org/officeDocument/2006/relationships/customXml" Target="../ink/ink6141.xml"/><Relationship Id="rId6" Type="http://schemas.openxmlformats.org/officeDocument/2006/relationships/customXml" Target="../ink/ink6114.xml"/><Relationship Id="rId59" Type="http://schemas.openxmlformats.org/officeDocument/2006/relationships/image" Target="../media/image5644.png"/><Relationship Id="rId58" Type="http://schemas.openxmlformats.org/officeDocument/2006/relationships/customXml" Target="../ink/ink6140.xml"/><Relationship Id="rId57" Type="http://schemas.openxmlformats.org/officeDocument/2006/relationships/image" Target="../media/image5643.png"/><Relationship Id="rId56" Type="http://schemas.openxmlformats.org/officeDocument/2006/relationships/customXml" Target="../ink/ink6139.xml"/><Relationship Id="rId55" Type="http://schemas.openxmlformats.org/officeDocument/2006/relationships/image" Target="../media/image5642.png"/><Relationship Id="rId54" Type="http://schemas.openxmlformats.org/officeDocument/2006/relationships/customXml" Target="../ink/ink6138.xml"/><Relationship Id="rId53" Type="http://schemas.openxmlformats.org/officeDocument/2006/relationships/image" Target="../media/image5641.png"/><Relationship Id="rId52" Type="http://schemas.openxmlformats.org/officeDocument/2006/relationships/customXml" Target="../ink/ink6137.xml"/><Relationship Id="rId51" Type="http://schemas.openxmlformats.org/officeDocument/2006/relationships/image" Target="../media/image5640.png"/><Relationship Id="rId507" Type="http://schemas.openxmlformats.org/officeDocument/2006/relationships/slideLayout" Target="../slideLayouts/slideLayout25.xml"/><Relationship Id="rId506" Type="http://schemas.openxmlformats.org/officeDocument/2006/relationships/image" Target="../media/image5866.png"/><Relationship Id="rId505" Type="http://schemas.openxmlformats.org/officeDocument/2006/relationships/customXml" Target="../ink/ink6365.xml"/><Relationship Id="rId504" Type="http://schemas.openxmlformats.org/officeDocument/2006/relationships/image" Target="../media/image5865.png"/><Relationship Id="rId503" Type="http://schemas.openxmlformats.org/officeDocument/2006/relationships/customXml" Target="../ink/ink6364.xml"/><Relationship Id="rId502" Type="http://schemas.openxmlformats.org/officeDocument/2006/relationships/image" Target="../media/image5864.png"/><Relationship Id="rId501" Type="http://schemas.openxmlformats.org/officeDocument/2006/relationships/customXml" Target="../ink/ink6363.xml"/><Relationship Id="rId500" Type="http://schemas.openxmlformats.org/officeDocument/2006/relationships/image" Target="../media/image5863.png"/><Relationship Id="rId50" Type="http://schemas.openxmlformats.org/officeDocument/2006/relationships/customXml" Target="../ink/ink6136.xml"/><Relationship Id="rId5" Type="http://schemas.openxmlformats.org/officeDocument/2006/relationships/image" Target="../media/image5617.png"/><Relationship Id="rId499" Type="http://schemas.openxmlformats.org/officeDocument/2006/relationships/customXml" Target="../ink/ink6362.xml"/><Relationship Id="rId498" Type="http://schemas.openxmlformats.org/officeDocument/2006/relationships/image" Target="../media/image5862.png"/><Relationship Id="rId497" Type="http://schemas.openxmlformats.org/officeDocument/2006/relationships/customXml" Target="../ink/ink6361.xml"/><Relationship Id="rId496" Type="http://schemas.openxmlformats.org/officeDocument/2006/relationships/image" Target="../media/image5861.png"/><Relationship Id="rId495" Type="http://schemas.openxmlformats.org/officeDocument/2006/relationships/customXml" Target="../ink/ink6360.xml"/><Relationship Id="rId494" Type="http://schemas.openxmlformats.org/officeDocument/2006/relationships/image" Target="../media/image5860.png"/><Relationship Id="rId493" Type="http://schemas.openxmlformats.org/officeDocument/2006/relationships/customXml" Target="../ink/ink6359.xml"/><Relationship Id="rId492" Type="http://schemas.openxmlformats.org/officeDocument/2006/relationships/image" Target="../media/image5859.png"/><Relationship Id="rId491" Type="http://schemas.openxmlformats.org/officeDocument/2006/relationships/customXml" Target="../ink/ink6358.xml"/><Relationship Id="rId490" Type="http://schemas.openxmlformats.org/officeDocument/2006/relationships/image" Target="../media/image5858.png"/><Relationship Id="rId49" Type="http://schemas.openxmlformats.org/officeDocument/2006/relationships/image" Target="../media/image5639.png"/><Relationship Id="rId489" Type="http://schemas.openxmlformats.org/officeDocument/2006/relationships/customXml" Target="../ink/ink6357.xml"/><Relationship Id="rId488" Type="http://schemas.openxmlformats.org/officeDocument/2006/relationships/image" Target="../media/image5857.png"/><Relationship Id="rId487" Type="http://schemas.openxmlformats.org/officeDocument/2006/relationships/customXml" Target="../ink/ink6356.xml"/><Relationship Id="rId486" Type="http://schemas.openxmlformats.org/officeDocument/2006/relationships/image" Target="../media/image5856.png"/><Relationship Id="rId485" Type="http://schemas.openxmlformats.org/officeDocument/2006/relationships/customXml" Target="../ink/ink6355.xml"/><Relationship Id="rId484" Type="http://schemas.openxmlformats.org/officeDocument/2006/relationships/image" Target="../media/image5855.png"/><Relationship Id="rId483" Type="http://schemas.openxmlformats.org/officeDocument/2006/relationships/customXml" Target="../ink/ink6354.xml"/><Relationship Id="rId482" Type="http://schemas.openxmlformats.org/officeDocument/2006/relationships/image" Target="../media/image5854.png"/><Relationship Id="rId481" Type="http://schemas.openxmlformats.org/officeDocument/2006/relationships/customXml" Target="../ink/ink6353.xml"/><Relationship Id="rId480" Type="http://schemas.openxmlformats.org/officeDocument/2006/relationships/image" Target="../media/image5853.png"/><Relationship Id="rId48" Type="http://schemas.openxmlformats.org/officeDocument/2006/relationships/customXml" Target="../ink/ink6135.xml"/><Relationship Id="rId479" Type="http://schemas.openxmlformats.org/officeDocument/2006/relationships/customXml" Target="../ink/ink6352.xml"/><Relationship Id="rId478" Type="http://schemas.openxmlformats.org/officeDocument/2006/relationships/image" Target="../media/image5852.png"/><Relationship Id="rId477" Type="http://schemas.openxmlformats.org/officeDocument/2006/relationships/customXml" Target="../ink/ink6351.xml"/><Relationship Id="rId476" Type="http://schemas.openxmlformats.org/officeDocument/2006/relationships/image" Target="../media/image5851.png"/><Relationship Id="rId475" Type="http://schemas.openxmlformats.org/officeDocument/2006/relationships/customXml" Target="../ink/ink6350.xml"/><Relationship Id="rId474" Type="http://schemas.openxmlformats.org/officeDocument/2006/relationships/image" Target="../media/image5850.png"/><Relationship Id="rId473" Type="http://schemas.openxmlformats.org/officeDocument/2006/relationships/customXml" Target="../ink/ink6349.xml"/><Relationship Id="rId472" Type="http://schemas.openxmlformats.org/officeDocument/2006/relationships/image" Target="../media/image5849.png"/><Relationship Id="rId471" Type="http://schemas.openxmlformats.org/officeDocument/2006/relationships/customXml" Target="../ink/ink6348.xml"/><Relationship Id="rId470" Type="http://schemas.openxmlformats.org/officeDocument/2006/relationships/image" Target="../media/image5848.png"/><Relationship Id="rId47" Type="http://schemas.openxmlformats.org/officeDocument/2006/relationships/image" Target="../media/image5638.png"/><Relationship Id="rId469" Type="http://schemas.openxmlformats.org/officeDocument/2006/relationships/customXml" Target="../ink/ink6347.xml"/><Relationship Id="rId468" Type="http://schemas.openxmlformats.org/officeDocument/2006/relationships/image" Target="../media/image5847.png"/><Relationship Id="rId467" Type="http://schemas.openxmlformats.org/officeDocument/2006/relationships/customXml" Target="../ink/ink6346.xml"/><Relationship Id="rId466" Type="http://schemas.openxmlformats.org/officeDocument/2006/relationships/image" Target="../media/image5846.png"/><Relationship Id="rId465" Type="http://schemas.openxmlformats.org/officeDocument/2006/relationships/customXml" Target="../ink/ink6345.xml"/><Relationship Id="rId464" Type="http://schemas.openxmlformats.org/officeDocument/2006/relationships/image" Target="../media/image5845.png"/><Relationship Id="rId463" Type="http://schemas.openxmlformats.org/officeDocument/2006/relationships/customXml" Target="../ink/ink6344.xml"/><Relationship Id="rId462" Type="http://schemas.openxmlformats.org/officeDocument/2006/relationships/image" Target="../media/image5844.png"/><Relationship Id="rId461" Type="http://schemas.openxmlformats.org/officeDocument/2006/relationships/customXml" Target="../ink/ink6343.xml"/><Relationship Id="rId460" Type="http://schemas.openxmlformats.org/officeDocument/2006/relationships/image" Target="../media/image5843.png"/><Relationship Id="rId46" Type="http://schemas.openxmlformats.org/officeDocument/2006/relationships/customXml" Target="../ink/ink6134.xml"/><Relationship Id="rId459" Type="http://schemas.openxmlformats.org/officeDocument/2006/relationships/customXml" Target="../ink/ink6342.xml"/><Relationship Id="rId458" Type="http://schemas.openxmlformats.org/officeDocument/2006/relationships/image" Target="../media/image5842.png"/><Relationship Id="rId457" Type="http://schemas.openxmlformats.org/officeDocument/2006/relationships/customXml" Target="../ink/ink6341.xml"/><Relationship Id="rId456" Type="http://schemas.openxmlformats.org/officeDocument/2006/relationships/image" Target="../media/image5841.png"/><Relationship Id="rId455" Type="http://schemas.openxmlformats.org/officeDocument/2006/relationships/customXml" Target="../ink/ink6340.xml"/><Relationship Id="rId454" Type="http://schemas.openxmlformats.org/officeDocument/2006/relationships/image" Target="../media/image5840.png"/><Relationship Id="rId453" Type="http://schemas.openxmlformats.org/officeDocument/2006/relationships/customXml" Target="../ink/ink6339.xml"/><Relationship Id="rId452" Type="http://schemas.openxmlformats.org/officeDocument/2006/relationships/image" Target="../media/image5839.png"/><Relationship Id="rId451" Type="http://schemas.openxmlformats.org/officeDocument/2006/relationships/customXml" Target="../ink/ink6338.xml"/><Relationship Id="rId450" Type="http://schemas.openxmlformats.org/officeDocument/2006/relationships/image" Target="../media/image5838.png"/><Relationship Id="rId45" Type="http://schemas.openxmlformats.org/officeDocument/2006/relationships/image" Target="../media/image5637.png"/><Relationship Id="rId449" Type="http://schemas.openxmlformats.org/officeDocument/2006/relationships/customXml" Target="../ink/ink6337.xml"/><Relationship Id="rId448" Type="http://schemas.openxmlformats.org/officeDocument/2006/relationships/image" Target="../media/image5837.png"/><Relationship Id="rId447" Type="http://schemas.openxmlformats.org/officeDocument/2006/relationships/customXml" Target="../ink/ink6336.xml"/><Relationship Id="rId446" Type="http://schemas.openxmlformats.org/officeDocument/2006/relationships/image" Target="../media/image5836.png"/><Relationship Id="rId445" Type="http://schemas.openxmlformats.org/officeDocument/2006/relationships/customXml" Target="../ink/ink6335.xml"/><Relationship Id="rId444" Type="http://schemas.openxmlformats.org/officeDocument/2006/relationships/image" Target="../media/image5835.png"/><Relationship Id="rId443" Type="http://schemas.openxmlformats.org/officeDocument/2006/relationships/customXml" Target="../ink/ink6334.xml"/><Relationship Id="rId442" Type="http://schemas.openxmlformats.org/officeDocument/2006/relationships/image" Target="../media/image5834.png"/><Relationship Id="rId441" Type="http://schemas.openxmlformats.org/officeDocument/2006/relationships/customXml" Target="../ink/ink6333.xml"/><Relationship Id="rId440" Type="http://schemas.openxmlformats.org/officeDocument/2006/relationships/image" Target="../media/image5833.png"/><Relationship Id="rId44" Type="http://schemas.openxmlformats.org/officeDocument/2006/relationships/customXml" Target="../ink/ink6133.xml"/><Relationship Id="rId439" Type="http://schemas.openxmlformats.org/officeDocument/2006/relationships/customXml" Target="../ink/ink6332.xml"/><Relationship Id="rId438" Type="http://schemas.openxmlformats.org/officeDocument/2006/relationships/image" Target="../media/image5832.png"/><Relationship Id="rId437" Type="http://schemas.openxmlformats.org/officeDocument/2006/relationships/customXml" Target="../ink/ink6331.xml"/><Relationship Id="rId436" Type="http://schemas.openxmlformats.org/officeDocument/2006/relationships/image" Target="../media/image5831.png"/><Relationship Id="rId435" Type="http://schemas.openxmlformats.org/officeDocument/2006/relationships/customXml" Target="../ink/ink6330.xml"/><Relationship Id="rId434" Type="http://schemas.openxmlformats.org/officeDocument/2006/relationships/image" Target="../media/image5830.png"/><Relationship Id="rId433" Type="http://schemas.openxmlformats.org/officeDocument/2006/relationships/customXml" Target="../ink/ink6329.xml"/><Relationship Id="rId432" Type="http://schemas.openxmlformats.org/officeDocument/2006/relationships/image" Target="../media/image5829.png"/><Relationship Id="rId431" Type="http://schemas.openxmlformats.org/officeDocument/2006/relationships/customXml" Target="../ink/ink6328.xml"/><Relationship Id="rId430" Type="http://schemas.openxmlformats.org/officeDocument/2006/relationships/image" Target="../media/image5828.png"/><Relationship Id="rId43" Type="http://schemas.openxmlformats.org/officeDocument/2006/relationships/image" Target="../media/image5636.png"/><Relationship Id="rId429" Type="http://schemas.openxmlformats.org/officeDocument/2006/relationships/customXml" Target="../ink/ink6327.xml"/><Relationship Id="rId428" Type="http://schemas.openxmlformats.org/officeDocument/2006/relationships/image" Target="../media/image5827.png"/><Relationship Id="rId427" Type="http://schemas.openxmlformats.org/officeDocument/2006/relationships/customXml" Target="../ink/ink6326.xml"/><Relationship Id="rId426" Type="http://schemas.openxmlformats.org/officeDocument/2006/relationships/image" Target="../media/image5826.png"/><Relationship Id="rId425" Type="http://schemas.openxmlformats.org/officeDocument/2006/relationships/customXml" Target="../ink/ink6325.xml"/><Relationship Id="rId424" Type="http://schemas.openxmlformats.org/officeDocument/2006/relationships/image" Target="../media/image5825.png"/><Relationship Id="rId423" Type="http://schemas.openxmlformats.org/officeDocument/2006/relationships/customXml" Target="../ink/ink6324.xml"/><Relationship Id="rId422" Type="http://schemas.openxmlformats.org/officeDocument/2006/relationships/image" Target="../media/image5824.png"/><Relationship Id="rId421" Type="http://schemas.openxmlformats.org/officeDocument/2006/relationships/customXml" Target="../ink/ink6323.xml"/><Relationship Id="rId420" Type="http://schemas.openxmlformats.org/officeDocument/2006/relationships/image" Target="../media/image5823.png"/><Relationship Id="rId42" Type="http://schemas.openxmlformats.org/officeDocument/2006/relationships/customXml" Target="../ink/ink6132.xml"/><Relationship Id="rId419" Type="http://schemas.openxmlformats.org/officeDocument/2006/relationships/customXml" Target="../ink/ink6322.xml"/><Relationship Id="rId418" Type="http://schemas.openxmlformats.org/officeDocument/2006/relationships/image" Target="../media/image5822.png"/><Relationship Id="rId417" Type="http://schemas.openxmlformats.org/officeDocument/2006/relationships/customXml" Target="../ink/ink6321.xml"/><Relationship Id="rId416" Type="http://schemas.openxmlformats.org/officeDocument/2006/relationships/image" Target="../media/image5821.png"/><Relationship Id="rId415" Type="http://schemas.openxmlformats.org/officeDocument/2006/relationships/customXml" Target="../ink/ink6320.xml"/><Relationship Id="rId414" Type="http://schemas.openxmlformats.org/officeDocument/2006/relationships/image" Target="../media/image5820.png"/><Relationship Id="rId413" Type="http://schemas.openxmlformats.org/officeDocument/2006/relationships/customXml" Target="../ink/ink6319.xml"/><Relationship Id="rId412" Type="http://schemas.openxmlformats.org/officeDocument/2006/relationships/image" Target="../media/image5819.png"/><Relationship Id="rId411" Type="http://schemas.openxmlformats.org/officeDocument/2006/relationships/customXml" Target="../ink/ink6318.xml"/><Relationship Id="rId410" Type="http://schemas.openxmlformats.org/officeDocument/2006/relationships/image" Target="../media/image5818.png"/><Relationship Id="rId41" Type="http://schemas.openxmlformats.org/officeDocument/2006/relationships/image" Target="../media/image5635.png"/><Relationship Id="rId409" Type="http://schemas.openxmlformats.org/officeDocument/2006/relationships/customXml" Target="../ink/ink6317.xml"/><Relationship Id="rId408" Type="http://schemas.openxmlformats.org/officeDocument/2006/relationships/image" Target="../media/image5817.png"/><Relationship Id="rId407" Type="http://schemas.openxmlformats.org/officeDocument/2006/relationships/customXml" Target="../ink/ink6316.xml"/><Relationship Id="rId406" Type="http://schemas.openxmlformats.org/officeDocument/2006/relationships/image" Target="../media/image5816.png"/><Relationship Id="rId405" Type="http://schemas.openxmlformats.org/officeDocument/2006/relationships/customXml" Target="../ink/ink6315.xml"/><Relationship Id="rId404" Type="http://schemas.openxmlformats.org/officeDocument/2006/relationships/image" Target="../media/image5815.png"/><Relationship Id="rId403" Type="http://schemas.openxmlformats.org/officeDocument/2006/relationships/customXml" Target="../ink/ink6314.xml"/><Relationship Id="rId402" Type="http://schemas.openxmlformats.org/officeDocument/2006/relationships/image" Target="../media/image5814.png"/><Relationship Id="rId401" Type="http://schemas.openxmlformats.org/officeDocument/2006/relationships/customXml" Target="../ink/ink6313.xml"/><Relationship Id="rId400" Type="http://schemas.openxmlformats.org/officeDocument/2006/relationships/image" Target="../media/image5813.png"/><Relationship Id="rId40" Type="http://schemas.openxmlformats.org/officeDocument/2006/relationships/customXml" Target="../ink/ink6131.xml"/><Relationship Id="rId4" Type="http://schemas.openxmlformats.org/officeDocument/2006/relationships/customXml" Target="../ink/ink6113.xml"/><Relationship Id="rId399" Type="http://schemas.openxmlformats.org/officeDocument/2006/relationships/customXml" Target="../ink/ink6312.xml"/><Relationship Id="rId398" Type="http://schemas.openxmlformats.org/officeDocument/2006/relationships/customXml" Target="../ink/ink6311.xml"/><Relationship Id="rId397" Type="http://schemas.openxmlformats.org/officeDocument/2006/relationships/image" Target="../media/image5812.png"/><Relationship Id="rId396" Type="http://schemas.openxmlformats.org/officeDocument/2006/relationships/customXml" Target="../ink/ink6310.xml"/><Relationship Id="rId395" Type="http://schemas.openxmlformats.org/officeDocument/2006/relationships/image" Target="../media/image5811.png"/><Relationship Id="rId394" Type="http://schemas.openxmlformats.org/officeDocument/2006/relationships/customXml" Target="../ink/ink6309.xml"/><Relationship Id="rId393" Type="http://schemas.openxmlformats.org/officeDocument/2006/relationships/image" Target="../media/image5810.png"/><Relationship Id="rId392" Type="http://schemas.openxmlformats.org/officeDocument/2006/relationships/customXml" Target="../ink/ink6308.xml"/><Relationship Id="rId391" Type="http://schemas.openxmlformats.org/officeDocument/2006/relationships/image" Target="../media/image5809.png"/><Relationship Id="rId390" Type="http://schemas.openxmlformats.org/officeDocument/2006/relationships/customXml" Target="../ink/ink6307.xml"/><Relationship Id="rId39" Type="http://schemas.openxmlformats.org/officeDocument/2006/relationships/image" Target="../media/image5634.png"/><Relationship Id="rId389" Type="http://schemas.openxmlformats.org/officeDocument/2006/relationships/image" Target="../media/image5808.png"/><Relationship Id="rId388" Type="http://schemas.openxmlformats.org/officeDocument/2006/relationships/customXml" Target="../ink/ink6306.xml"/><Relationship Id="rId387" Type="http://schemas.openxmlformats.org/officeDocument/2006/relationships/image" Target="../media/image5807.png"/><Relationship Id="rId386" Type="http://schemas.openxmlformats.org/officeDocument/2006/relationships/customXml" Target="../ink/ink6305.xml"/><Relationship Id="rId385" Type="http://schemas.openxmlformats.org/officeDocument/2006/relationships/image" Target="../media/image5806.png"/><Relationship Id="rId384" Type="http://schemas.openxmlformats.org/officeDocument/2006/relationships/customXml" Target="../ink/ink6304.xml"/><Relationship Id="rId383" Type="http://schemas.openxmlformats.org/officeDocument/2006/relationships/image" Target="../media/image5805.png"/><Relationship Id="rId382" Type="http://schemas.openxmlformats.org/officeDocument/2006/relationships/customXml" Target="../ink/ink6303.xml"/><Relationship Id="rId381" Type="http://schemas.openxmlformats.org/officeDocument/2006/relationships/image" Target="../media/image5804.png"/><Relationship Id="rId380" Type="http://schemas.openxmlformats.org/officeDocument/2006/relationships/customXml" Target="../ink/ink6302.xml"/><Relationship Id="rId38" Type="http://schemas.openxmlformats.org/officeDocument/2006/relationships/customXml" Target="../ink/ink6130.xml"/><Relationship Id="rId379" Type="http://schemas.openxmlformats.org/officeDocument/2006/relationships/customXml" Target="../ink/ink6301.xml"/><Relationship Id="rId378" Type="http://schemas.openxmlformats.org/officeDocument/2006/relationships/image" Target="../media/image5803.png"/><Relationship Id="rId377" Type="http://schemas.openxmlformats.org/officeDocument/2006/relationships/customXml" Target="../ink/ink6300.xml"/><Relationship Id="rId376" Type="http://schemas.openxmlformats.org/officeDocument/2006/relationships/image" Target="../media/image5802.png"/><Relationship Id="rId375" Type="http://schemas.openxmlformats.org/officeDocument/2006/relationships/customXml" Target="../ink/ink6299.xml"/><Relationship Id="rId374" Type="http://schemas.openxmlformats.org/officeDocument/2006/relationships/image" Target="../media/image5801.png"/><Relationship Id="rId373" Type="http://schemas.openxmlformats.org/officeDocument/2006/relationships/customXml" Target="../ink/ink6298.xml"/><Relationship Id="rId372" Type="http://schemas.openxmlformats.org/officeDocument/2006/relationships/image" Target="../media/image5800.png"/><Relationship Id="rId371" Type="http://schemas.openxmlformats.org/officeDocument/2006/relationships/customXml" Target="../ink/ink6297.xml"/><Relationship Id="rId370" Type="http://schemas.openxmlformats.org/officeDocument/2006/relationships/image" Target="../media/image5799.png"/><Relationship Id="rId37" Type="http://schemas.openxmlformats.org/officeDocument/2006/relationships/image" Target="../media/image5633.png"/><Relationship Id="rId369" Type="http://schemas.openxmlformats.org/officeDocument/2006/relationships/customXml" Target="../ink/ink6296.xml"/><Relationship Id="rId368" Type="http://schemas.openxmlformats.org/officeDocument/2006/relationships/image" Target="../media/image5798.png"/><Relationship Id="rId367" Type="http://schemas.openxmlformats.org/officeDocument/2006/relationships/customXml" Target="../ink/ink6295.xml"/><Relationship Id="rId366" Type="http://schemas.openxmlformats.org/officeDocument/2006/relationships/image" Target="../media/image5797.png"/><Relationship Id="rId365" Type="http://schemas.openxmlformats.org/officeDocument/2006/relationships/customXml" Target="../ink/ink6294.xml"/><Relationship Id="rId364" Type="http://schemas.openxmlformats.org/officeDocument/2006/relationships/image" Target="../media/image5796.png"/><Relationship Id="rId363" Type="http://schemas.openxmlformats.org/officeDocument/2006/relationships/customXml" Target="../ink/ink6293.xml"/><Relationship Id="rId362" Type="http://schemas.openxmlformats.org/officeDocument/2006/relationships/image" Target="../media/image5795.png"/><Relationship Id="rId361" Type="http://schemas.openxmlformats.org/officeDocument/2006/relationships/customXml" Target="../ink/ink6292.xml"/><Relationship Id="rId360" Type="http://schemas.openxmlformats.org/officeDocument/2006/relationships/image" Target="../media/image5794.png"/><Relationship Id="rId36" Type="http://schemas.openxmlformats.org/officeDocument/2006/relationships/customXml" Target="../ink/ink6129.xml"/><Relationship Id="rId359" Type="http://schemas.openxmlformats.org/officeDocument/2006/relationships/customXml" Target="../ink/ink6291.xml"/><Relationship Id="rId358" Type="http://schemas.openxmlformats.org/officeDocument/2006/relationships/image" Target="../media/image5793.png"/><Relationship Id="rId357" Type="http://schemas.openxmlformats.org/officeDocument/2006/relationships/customXml" Target="../ink/ink6290.xml"/><Relationship Id="rId356" Type="http://schemas.openxmlformats.org/officeDocument/2006/relationships/image" Target="../media/image5792.png"/><Relationship Id="rId355" Type="http://schemas.openxmlformats.org/officeDocument/2006/relationships/customXml" Target="../ink/ink6289.xml"/><Relationship Id="rId354" Type="http://schemas.openxmlformats.org/officeDocument/2006/relationships/image" Target="../media/image5791.png"/><Relationship Id="rId353" Type="http://schemas.openxmlformats.org/officeDocument/2006/relationships/customXml" Target="../ink/ink6288.xml"/><Relationship Id="rId352" Type="http://schemas.openxmlformats.org/officeDocument/2006/relationships/image" Target="../media/image5790.png"/><Relationship Id="rId351" Type="http://schemas.openxmlformats.org/officeDocument/2006/relationships/customXml" Target="../ink/ink6287.xml"/><Relationship Id="rId350" Type="http://schemas.openxmlformats.org/officeDocument/2006/relationships/image" Target="../media/image5789.png"/><Relationship Id="rId35" Type="http://schemas.openxmlformats.org/officeDocument/2006/relationships/image" Target="../media/image5632.png"/><Relationship Id="rId349" Type="http://schemas.openxmlformats.org/officeDocument/2006/relationships/customXml" Target="../ink/ink6286.xml"/><Relationship Id="rId348" Type="http://schemas.openxmlformats.org/officeDocument/2006/relationships/image" Target="../media/image5788.png"/><Relationship Id="rId347" Type="http://schemas.openxmlformats.org/officeDocument/2006/relationships/customXml" Target="../ink/ink6285.xml"/><Relationship Id="rId346" Type="http://schemas.openxmlformats.org/officeDocument/2006/relationships/image" Target="../media/image5787.png"/><Relationship Id="rId345" Type="http://schemas.openxmlformats.org/officeDocument/2006/relationships/customXml" Target="../ink/ink6284.xml"/><Relationship Id="rId344" Type="http://schemas.openxmlformats.org/officeDocument/2006/relationships/image" Target="../media/image5786.png"/><Relationship Id="rId343" Type="http://schemas.openxmlformats.org/officeDocument/2006/relationships/customXml" Target="../ink/ink6283.xml"/><Relationship Id="rId342" Type="http://schemas.openxmlformats.org/officeDocument/2006/relationships/image" Target="../media/image5785.png"/><Relationship Id="rId341" Type="http://schemas.openxmlformats.org/officeDocument/2006/relationships/customXml" Target="../ink/ink6282.xml"/><Relationship Id="rId340" Type="http://schemas.openxmlformats.org/officeDocument/2006/relationships/image" Target="../media/image5784.png"/><Relationship Id="rId34" Type="http://schemas.openxmlformats.org/officeDocument/2006/relationships/customXml" Target="../ink/ink6128.xml"/><Relationship Id="rId339" Type="http://schemas.openxmlformats.org/officeDocument/2006/relationships/customXml" Target="../ink/ink6281.xml"/><Relationship Id="rId338" Type="http://schemas.openxmlformats.org/officeDocument/2006/relationships/image" Target="../media/image5783.png"/><Relationship Id="rId337" Type="http://schemas.openxmlformats.org/officeDocument/2006/relationships/customXml" Target="../ink/ink6280.xml"/><Relationship Id="rId336" Type="http://schemas.openxmlformats.org/officeDocument/2006/relationships/image" Target="../media/image5782.png"/><Relationship Id="rId335" Type="http://schemas.openxmlformats.org/officeDocument/2006/relationships/customXml" Target="../ink/ink6279.xml"/><Relationship Id="rId334" Type="http://schemas.openxmlformats.org/officeDocument/2006/relationships/image" Target="../media/image5781.png"/><Relationship Id="rId333" Type="http://schemas.openxmlformats.org/officeDocument/2006/relationships/customXml" Target="../ink/ink6278.xml"/><Relationship Id="rId332" Type="http://schemas.openxmlformats.org/officeDocument/2006/relationships/image" Target="../media/image5780.png"/><Relationship Id="rId331" Type="http://schemas.openxmlformats.org/officeDocument/2006/relationships/customXml" Target="../ink/ink6277.xml"/><Relationship Id="rId330" Type="http://schemas.openxmlformats.org/officeDocument/2006/relationships/image" Target="../media/image5779.png"/><Relationship Id="rId33" Type="http://schemas.openxmlformats.org/officeDocument/2006/relationships/image" Target="../media/image5631.png"/><Relationship Id="rId329" Type="http://schemas.openxmlformats.org/officeDocument/2006/relationships/customXml" Target="../ink/ink6276.xml"/><Relationship Id="rId328" Type="http://schemas.openxmlformats.org/officeDocument/2006/relationships/image" Target="../media/image5778.png"/><Relationship Id="rId327" Type="http://schemas.openxmlformats.org/officeDocument/2006/relationships/customXml" Target="../ink/ink6275.xml"/><Relationship Id="rId326" Type="http://schemas.openxmlformats.org/officeDocument/2006/relationships/image" Target="../media/image5777.png"/><Relationship Id="rId325" Type="http://schemas.openxmlformats.org/officeDocument/2006/relationships/customXml" Target="../ink/ink6274.xml"/><Relationship Id="rId324" Type="http://schemas.openxmlformats.org/officeDocument/2006/relationships/image" Target="../media/image5776.png"/><Relationship Id="rId323" Type="http://schemas.openxmlformats.org/officeDocument/2006/relationships/customXml" Target="../ink/ink6273.xml"/><Relationship Id="rId322" Type="http://schemas.openxmlformats.org/officeDocument/2006/relationships/image" Target="../media/image5775.png"/><Relationship Id="rId321" Type="http://schemas.openxmlformats.org/officeDocument/2006/relationships/customXml" Target="../ink/ink6272.xml"/><Relationship Id="rId320" Type="http://schemas.openxmlformats.org/officeDocument/2006/relationships/image" Target="../media/image5774.png"/><Relationship Id="rId32" Type="http://schemas.openxmlformats.org/officeDocument/2006/relationships/customXml" Target="../ink/ink6127.xml"/><Relationship Id="rId319" Type="http://schemas.openxmlformats.org/officeDocument/2006/relationships/customXml" Target="../ink/ink6271.xml"/><Relationship Id="rId318" Type="http://schemas.openxmlformats.org/officeDocument/2006/relationships/image" Target="../media/image5773.png"/><Relationship Id="rId317" Type="http://schemas.openxmlformats.org/officeDocument/2006/relationships/customXml" Target="../ink/ink6270.xml"/><Relationship Id="rId316" Type="http://schemas.openxmlformats.org/officeDocument/2006/relationships/image" Target="../media/image5772.png"/><Relationship Id="rId315" Type="http://schemas.openxmlformats.org/officeDocument/2006/relationships/customXml" Target="../ink/ink6269.xml"/><Relationship Id="rId314" Type="http://schemas.openxmlformats.org/officeDocument/2006/relationships/image" Target="../media/image5771.png"/><Relationship Id="rId313" Type="http://schemas.openxmlformats.org/officeDocument/2006/relationships/customXml" Target="../ink/ink6268.xml"/><Relationship Id="rId312" Type="http://schemas.openxmlformats.org/officeDocument/2006/relationships/image" Target="../media/image5770.png"/><Relationship Id="rId311" Type="http://schemas.openxmlformats.org/officeDocument/2006/relationships/customXml" Target="../ink/ink6267.xml"/><Relationship Id="rId310" Type="http://schemas.openxmlformats.org/officeDocument/2006/relationships/image" Target="../media/image5769.png"/><Relationship Id="rId31" Type="http://schemas.openxmlformats.org/officeDocument/2006/relationships/image" Target="../media/image5630.png"/><Relationship Id="rId309" Type="http://schemas.openxmlformats.org/officeDocument/2006/relationships/customXml" Target="../ink/ink6266.xml"/><Relationship Id="rId308" Type="http://schemas.openxmlformats.org/officeDocument/2006/relationships/image" Target="../media/image5768.png"/><Relationship Id="rId307" Type="http://schemas.openxmlformats.org/officeDocument/2006/relationships/customXml" Target="../ink/ink6265.xml"/><Relationship Id="rId306" Type="http://schemas.openxmlformats.org/officeDocument/2006/relationships/image" Target="../media/image5767.png"/><Relationship Id="rId305" Type="http://schemas.openxmlformats.org/officeDocument/2006/relationships/customXml" Target="../ink/ink6264.xml"/><Relationship Id="rId304" Type="http://schemas.openxmlformats.org/officeDocument/2006/relationships/image" Target="../media/image5766.png"/><Relationship Id="rId303" Type="http://schemas.openxmlformats.org/officeDocument/2006/relationships/customXml" Target="../ink/ink6263.xml"/><Relationship Id="rId302" Type="http://schemas.openxmlformats.org/officeDocument/2006/relationships/image" Target="../media/image5765.png"/><Relationship Id="rId301" Type="http://schemas.openxmlformats.org/officeDocument/2006/relationships/customXml" Target="../ink/ink6262.xml"/><Relationship Id="rId300" Type="http://schemas.openxmlformats.org/officeDocument/2006/relationships/image" Target="../media/image5764.png"/><Relationship Id="rId30" Type="http://schemas.openxmlformats.org/officeDocument/2006/relationships/customXml" Target="../ink/ink6126.xml"/><Relationship Id="rId3" Type="http://schemas.openxmlformats.org/officeDocument/2006/relationships/image" Target="../media/image5616.png"/><Relationship Id="rId299" Type="http://schemas.openxmlformats.org/officeDocument/2006/relationships/customXml" Target="../ink/ink6261.xml"/><Relationship Id="rId298" Type="http://schemas.openxmlformats.org/officeDocument/2006/relationships/image" Target="../media/image5763.png"/><Relationship Id="rId297" Type="http://schemas.openxmlformats.org/officeDocument/2006/relationships/customXml" Target="../ink/ink6260.xml"/><Relationship Id="rId296" Type="http://schemas.openxmlformats.org/officeDocument/2006/relationships/image" Target="../media/image5762.png"/><Relationship Id="rId295" Type="http://schemas.openxmlformats.org/officeDocument/2006/relationships/customXml" Target="../ink/ink6259.xml"/><Relationship Id="rId294" Type="http://schemas.openxmlformats.org/officeDocument/2006/relationships/image" Target="../media/image5761.png"/><Relationship Id="rId293" Type="http://schemas.openxmlformats.org/officeDocument/2006/relationships/customXml" Target="../ink/ink6258.xml"/><Relationship Id="rId292" Type="http://schemas.openxmlformats.org/officeDocument/2006/relationships/image" Target="../media/image5760.png"/><Relationship Id="rId291" Type="http://schemas.openxmlformats.org/officeDocument/2006/relationships/customXml" Target="../ink/ink6257.xml"/><Relationship Id="rId290" Type="http://schemas.openxmlformats.org/officeDocument/2006/relationships/image" Target="../media/image5759.png"/><Relationship Id="rId29" Type="http://schemas.openxmlformats.org/officeDocument/2006/relationships/image" Target="../media/image5629.png"/><Relationship Id="rId289" Type="http://schemas.openxmlformats.org/officeDocument/2006/relationships/customXml" Target="../ink/ink6256.xml"/><Relationship Id="rId288" Type="http://schemas.openxmlformats.org/officeDocument/2006/relationships/image" Target="../media/image5758.png"/><Relationship Id="rId287" Type="http://schemas.openxmlformats.org/officeDocument/2006/relationships/customXml" Target="../ink/ink6255.xml"/><Relationship Id="rId286" Type="http://schemas.openxmlformats.org/officeDocument/2006/relationships/image" Target="../media/image5757.png"/><Relationship Id="rId285" Type="http://schemas.openxmlformats.org/officeDocument/2006/relationships/customXml" Target="../ink/ink6254.xml"/><Relationship Id="rId284" Type="http://schemas.openxmlformats.org/officeDocument/2006/relationships/image" Target="../media/image5756.png"/><Relationship Id="rId283" Type="http://schemas.openxmlformats.org/officeDocument/2006/relationships/customXml" Target="../ink/ink6253.xml"/><Relationship Id="rId282" Type="http://schemas.openxmlformats.org/officeDocument/2006/relationships/image" Target="../media/image5755.png"/><Relationship Id="rId281" Type="http://schemas.openxmlformats.org/officeDocument/2006/relationships/customXml" Target="../ink/ink6252.xml"/><Relationship Id="rId280" Type="http://schemas.openxmlformats.org/officeDocument/2006/relationships/image" Target="../media/image5754.png"/><Relationship Id="rId28" Type="http://schemas.openxmlformats.org/officeDocument/2006/relationships/customXml" Target="../ink/ink6125.xml"/><Relationship Id="rId279" Type="http://schemas.openxmlformats.org/officeDocument/2006/relationships/customXml" Target="../ink/ink6251.xml"/><Relationship Id="rId278" Type="http://schemas.openxmlformats.org/officeDocument/2006/relationships/image" Target="../media/image5753.png"/><Relationship Id="rId277" Type="http://schemas.openxmlformats.org/officeDocument/2006/relationships/customXml" Target="../ink/ink6250.xml"/><Relationship Id="rId276" Type="http://schemas.openxmlformats.org/officeDocument/2006/relationships/image" Target="../media/image5752.png"/><Relationship Id="rId275" Type="http://schemas.openxmlformats.org/officeDocument/2006/relationships/customXml" Target="../ink/ink6249.xml"/><Relationship Id="rId274" Type="http://schemas.openxmlformats.org/officeDocument/2006/relationships/image" Target="../media/image5751.png"/><Relationship Id="rId273" Type="http://schemas.openxmlformats.org/officeDocument/2006/relationships/customXml" Target="../ink/ink6248.xml"/><Relationship Id="rId272" Type="http://schemas.openxmlformats.org/officeDocument/2006/relationships/image" Target="../media/image5750.png"/><Relationship Id="rId271" Type="http://schemas.openxmlformats.org/officeDocument/2006/relationships/customXml" Target="../ink/ink6247.xml"/><Relationship Id="rId270" Type="http://schemas.openxmlformats.org/officeDocument/2006/relationships/image" Target="../media/image5749.png"/><Relationship Id="rId27" Type="http://schemas.openxmlformats.org/officeDocument/2006/relationships/image" Target="../media/image5628.png"/><Relationship Id="rId269" Type="http://schemas.openxmlformats.org/officeDocument/2006/relationships/customXml" Target="../ink/ink6246.xml"/><Relationship Id="rId268" Type="http://schemas.openxmlformats.org/officeDocument/2006/relationships/image" Target="../media/image5748.png"/><Relationship Id="rId267" Type="http://schemas.openxmlformats.org/officeDocument/2006/relationships/customXml" Target="../ink/ink6245.xml"/><Relationship Id="rId266" Type="http://schemas.openxmlformats.org/officeDocument/2006/relationships/image" Target="../media/image5747.png"/><Relationship Id="rId265" Type="http://schemas.openxmlformats.org/officeDocument/2006/relationships/customXml" Target="../ink/ink6244.xml"/><Relationship Id="rId264" Type="http://schemas.openxmlformats.org/officeDocument/2006/relationships/image" Target="../media/image5746.png"/><Relationship Id="rId263" Type="http://schemas.openxmlformats.org/officeDocument/2006/relationships/customXml" Target="../ink/ink6243.xml"/><Relationship Id="rId262" Type="http://schemas.openxmlformats.org/officeDocument/2006/relationships/customXml" Target="../ink/ink6242.xml"/><Relationship Id="rId261" Type="http://schemas.openxmlformats.org/officeDocument/2006/relationships/image" Target="../media/image5745.png"/><Relationship Id="rId260" Type="http://schemas.openxmlformats.org/officeDocument/2006/relationships/customXml" Target="../ink/ink6241.xml"/><Relationship Id="rId26" Type="http://schemas.openxmlformats.org/officeDocument/2006/relationships/customXml" Target="../ink/ink6124.xml"/><Relationship Id="rId259" Type="http://schemas.openxmlformats.org/officeDocument/2006/relationships/image" Target="../media/image5744.png"/><Relationship Id="rId258" Type="http://schemas.openxmlformats.org/officeDocument/2006/relationships/customXml" Target="../ink/ink6240.xml"/><Relationship Id="rId257" Type="http://schemas.openxmlformats.org/officeDocument/2006/relationships/image" Target="../media/image5743.png"/><Relationship Id="rId256" Type="http://schemas.openxmlformats.org/officeDocument/2006/relationships/customXml" Target="../ink/ink6239.xml"/><Relationship Id="rId255" Type="http://schemas.openxmlformats.org/officeDocument/2006/relationships/image" Target="../media/image5742.png"/><Relationship Id="rId254" Type="http://schemas.openxmlformats.org/officeDocument/2006/relationships/customXml" Target="../ink/ink6238.xml"/><Relationship Id="rId253" Type="http://schemas.openxmlformats.org/officeDocument/2006/relationships/image" Target="../media/image5741.png"/><Relationship Id="rId252" Type="http://schemas.openxmlformats.org/officeDocument/2006/relationships/customXml" Target="../ink/ink6237.xml"/><Relationship Id="rId251" Type="http://schemas.openxmlformats.org/officeDocument/2006/relationships/image" Target="../media/image5740.png"/><Relationship Id="rId250" Type="http://schemas.openxmlformats.org/officeDocument/2006/relationships/customXml" Target="../ink/ink6236.xml"/><Relationship Id="rId25" Type="http://schemas.openxmlformats.org/officeDocument/2006/relationships/image" Target="../media/image5627.png"/><Relationship Id="rId249" Type="http://schemas.openxmlformats.org/officeDocument/2006/relationships/image" Target="../media/image5739.png"/><Relationship Id="rId248" Type="http://schemas.openxmlformats.org/officeDocument/2006/relationships/customXml" Target="../ink/ink6235.xml"/><Relationship Id="rId247" Type="http://schemas.openxmlformats.org/officeDocument/2006/relationships/image" Target="../media/image5738.png"/><Relationship Id="rId246" Type="http://schemas.openxmlformats.org/officeDocument/2006/relationships/customXml" Target="../ink/ink6234.xml"/><Relationship Id="rId245" Type="http://schemas.openxmlformats.org/officeDocument/2006/relationships/image" Target="../media/image5737.png"/><Relationship Id="rId244" Type="http://schemas.openxmlformats.org/officeDocument/2006/relationships/customXml" Target="../ink/ink6233.xml"/><Relationship Id="rId243" Type="http://schemas.openxmlformats.org/officeDocument/2006/relationships/image" Target="../media/image5736.png"/><Relationship Id="rId242" Type="http://schemas.openxmlformats.org/officeDocument/2006/relationships/customXml" Target="../ink/ink6232.xml"/><Relationship Id="rId241" Type="http://schemas.openxmlformats.org/officeDocument/2006/relationships/image" Target="../media/image5735.png"/><Relationship Id="rId240" Type="http://schemas.openxmlformats.org/officeDocument/2006/relationships/customXml" Target="../ink/ink6231.xml"/><Relationship Id="rId24" Type="http://schemas.openxmlformats.org/officeDocument/2006/relationships/customXml" Target="../ink/ink6123.xml"/><Relationship Id="rId239" Type="http://schemas.openxmlformats.org/officeDocument/2006/relationships/image" Target="../media/image5734.png"/><Relationship Id="rId238" Type="http://schemas.openxmlformats.org/officeDocument/2006/relationships/customXml" Target="../ink/ink6230.xml"/><Relationship Id="rId237" Type="http://schemas.openxmlformats.org/officeDocument/2006/relationships/image" Target="../media/image5733.png"/><Relationship Id="rId236" Type="http://schemas.openxmlformats.org/officeDocument/2006/relationships/customXml" Target="../ink/ink6229.xml"/><Relationship Id="rId235" Type="http://schemas.openxmlformats.org/officeDocument/2006/relationships/image" Target="../media/image5732.png"/><Relationship Id="rId234" Type="http://schemas.openxmlformats.org/officeDocument/2006/relationships/customXml" Target="../ink/ink6228.xml"/><Relationship Id="rId233" Type="http://schemas.openxmlformats.org/officeDocument/2006/relationships/image" Target="../media/image5731.png"/><Relationship Id="rId232" Type="http://schemas.openxmlformats.org/officeDocument/2006/relationships/customXml" Target="../ink/ink6227.xml"/><Relationship Id="rId231" Type="http://schemas.openxmlformats.org/officeDocument/2006/relationships/image" Target="../media/image5730.png"/><Relationship Id="rId230" Type="http://schemas.openxmlformats.org/officeDocument/2006/relationships/customXml" Target="../ink/ink6226.xml"/><Relationship Id="rId23" Type="http://schemas.openxmlformats.org/officeDocument/2006/relationships/image" Target="../media/image5626.png"/><Relationship Id="rId229" Type="http://schemas.openxmlformats.org/officeDocument/2006/relationships/image" Target="../media/image5729.png"/><Relationship Id="rId228" Type="http://schemas.openxmlformats.org/officeDocument/2006/relationships/customXml" Target="../ink/ink6225.xml"/><Relationship Id="rId227" Type="http://schemas.openxmlformats.org/officeDocument/2006/relationships/image" Target="../media/image5728.png"/><Relationship Id="rId226" Type="http://schemas.openxmlformats.org/officeDocument/2006/relationships/customXml" Target="../ink/ink6224.xml"/><Relationship Id="rId225" Type="http://schemas.openxmlformats.org/officeDocument/2006/relationships/image" Target="../media/image5727.png"/><Relationship Id="rId224" Type="http://schemas.openxmlformats.org/officeDocument/2006/relationships/customXml" Target="../ink/ink6223.xml"/><Relationship Id="rId223" Type="http://schemas.openxmlformats.org/officeDocument/2006/relationships/image" Target="../media/image5726.png"/><Relationship Id="rId222" Type="http://schemas.openxmlformats.org/officeDocument/2006/relationships/customXml" Target="../ink/ink6222.xml"/><Relationship Id="rId221" Type="http://schemas.openxmlformats.org/officeDocument/2006/relationships/image" Target="../media/image5725.png"/><Relationship Id="rId220" Type="http://schemas.openxmlformats.org/officeDocument/2006/relationships/customXml" Target="../ink/ink6221.xml"/><Relationship Id="rId22" Type="http://schemas.openxmlformats.org/officeDocument/2006/relationships/customXml" Target="../ink/ink6122.xml"/><Relationship Id="rId219" Type="http://schemas.openxmlformats.org/officeDocument/2006/relationships/image" Target="../media/image5724.png"/><Relationship Id="rId218" Type="http://schemas.openxmlformats.org/officeDocument/2006/relationships/customXml" Target="../ink/ink6220.xml"/><Relationship Id="rId217" Type="http://schemas.openxmlformats.org/officeDocument/2006/relationships/image" Target="../media/image5723.png"/><Relationship Id="rId216" Type="http://schemas.openxmlformats.org/officeDocument/2006/relationships/customXml" Target="../ink/ink6219.xml"/><Relationship Id="rId215" Type="http://schemas.openxmlformats.org/officeDocument/2006/relationships/image" Target="../media/image5722.png"/><Relationship Id="rId214" Type="http://schemas.openxmlformats.org/officeDocument/2006/relationships/customXml" Target="../ink/ink6218.xml"/><Relationship Id="rId213" Type="http://schemas.openxmlformats.org/officeDocument/2006/relationships/image" Target="../media/image5721.png"/><Relationship Id="rId212" Type="http://schemas.openxmlformats.org/officeDocument/2006/relationships/customXml" Target="../ink/ink6217.xml"/><Relationship Id="rId211" Type="http://schemas.openxmlformats.org/officeDocument/2006/relationships/image" Target="../media/image5720.png"/><Relationship Id="rId210" Type="http://schemas.openxmlformats.org/officeDocument/2006/relationships/customXml" Target="../ink/ink6216.xml"/><Relationship Id="rId21" Type="http://schemas.openxmlformats.org/officeDocument/2006/relationships/image" Target="../media/image5625.png"/><Relationship Id="rId209" Type="http://schemas.openxmlformats.org/officeDocument/2006/relationships/image" Target="../media/image5719.png"/><Relationship Id="rId208" Type="http://schemas.openxmlformats.org/officeDocument/2006/relationships/customXml" Target="../ink/ink6215.xml"/><Relationship Id="rId207" Type="http://schemas.openxmlformats.org/officeDocument/2006/relationships/image" Target="../media/image5718.png"/><Relationship Id="rId206" Type="http://schemas.openxmlformats.org/officeDocument/2006/relationships/customXml" Target="../ink/ink6214.xml"/><Relationship Id="rId205" Type="http://schemas.openxmlformats.org/officeDocument/2006/relationships/image" Target="../media/image5717.png"/><Relationship Id="rId204" Type="http://schemas.openxmlformats.org/officeDocument/2006/relationships/customXml" Target="../ink/ink6213.xml"/><Relationship Id="rId203" Type="http://schemas.openxmlformats.org/officeDocument/2006/relationships/image" Target="../media/image5716.png"/><Relationship Id="rId202" Type="http://schemas.openxmlformats.org/officeDocument/2006/relationships/customXml" Target="../ink/ink6212.xml"/><Relationship Id="rId201" Type="http://schemas.openxmlformats.org/officeDocument/2006/relationships/image" Target="../media/image5715.png"/><Relationship Id="rId200" Type="http://schemas.openxmlformats.org/officeDocument/2006/relationships/customXml" Target="../ink/ink6211.xml"/><Relationship Id="rId20" Type="http://schemas.openxmlformats.org/officeDocument/2006/relationships/customXml" Target="../ink/ink6121.xml"/><Relationship Id="rId2" Type="http://schemas.openxmlformats.org/officeDocument/2006/relationships/customXml" Target="../ink/ink6112.xml"/><Relationship Id="rId199" Type="http://schemas.openxmlformats.org/officeDocument/2006/relationships/image" Target="../media/image5714.png"/><Relationship Id="rId198" Type="http://schemas.openxmlformats.org/officeDocument/2006/relationships/customXml" Target="../ink/ink6210.xml"/><Relationship Id="rId197" Type="http://schemas.openxmlformats.org/officeDocument/2006/relationships/image" Target="../media/image5713.png"/><Relationship Id="rId196" Type="http://schemas.openxmlformats.org/officeDocument/2006/relationships/customXml" Target="../ink/ink6209.xml"/><Relationship Id="rId195" Type="http://schemas.openxmlformats.org/officeDocument/2006/relationships/image" Target="../media/image5712.png"/><Relationship Id="rId194" Type="http://schemas.openxmlformats.org/officeDocument/2006/relationships/customXml" Target="../ink/ink6208.xml"/><Relationship Id="rId193" Type="http://schemas.openxmlformats.org/officeDocument/2006/relationships/image" Target="../media/image5711.png"/><Relationship Id="rId192" Type="http://schemas.openxmlformats.org/officeDocument/2006/relationships/customXml" Target="../ink/ink6207.xml"/><Relationship Id="rId191" Type="http://schemas.openxmlformats.org/officeDocument/2006/relationships/image" Target="../media/image5710.png"/><Relationship Id="rId190" Type="http://schemas.openxmlformats.org/officeDocument/2006/relationships/customXml" Target="../ink/ink6206.xml"/><Relationship Id="rId19" Type="http://schemas.openxmlformats.org/officeDocument/2006/relationships/image" Target="../media/image5624.png"/><Relationship Id="rId189" Type="http://schemas.openxmlformats.org/officeDocument/2006/relationships/image" Target="../media/image5709.png"/><Relationship Id="rId188" Type="http://schemas.openxmlformats.org/officeDocument/2006/relationships/customXml" Target="../ink/ink6205.xml"/><Relationship Id="rId187" Type="http://schemas.openxmlformats.org/officeDocument/2006/relationships/image" Target="../media/image5708.png"/><Relationship Id="rId186" Type="http://schemas.openxmlformats.org/officeDocument/2006/relationships/customXml" Target="../ink/ink6204.xml"/><Relationship Id="rId185" Type="http://schemas.openxmlformats.org/officeDocument/2006/relationships/image" Target="../media/image5707.png"/><Relationship Id="rId184" Type="http://schemas.openxmlformats.org/officeDocument/2006/relationships/customXml" Target="../ink/ink6203.xml"/><Relationship Id="rId183" Type="http://schemas.openxmlformats.org/officeDocument/2006/relationships/image" Target="../media/image5706.png"/><Relationship Id="rId182" Type="http://schemas.openxmlformats.org/officeDocument/2006/relationships/customXml" Target="../ink/ink6202.xml"/><Relationship Id="rId181" Type="http://schemas.openxmlformats.org/officeDocument/2006/relationships/image" Target="../media/image5705.png"/><Relationship Id="rId180" Type="http://schemas.openxmlformats.org/officeDocument/2006/relationships/customXml" Target="../ink/ink6201.xml"/><Relationship Id="rId18" Type="http://schemas.openxmlformats.org/officeDocument/2006/relationships/customXml" Target="../ink/ink6120.xml"/><Relationship Id="rId179" Type="http://schemas.openxmlformats.org/officeDocument/2006/relationships/image" Target="../media/image5704.png"/><Relationship Id="rId178" Type="http://schemas.openxmlformats.org/officeDocument/2006/relationships/customXml" Target="../ink/ink6200.xml"/><Relationship Id="rId177" Type="http://schemas.openxmlformats.org/officeDocument/2006/relationships/image" Target="../media/image5703.png"/><Relationship Id="rId176" Type="http://schemas.openxmlformats.org/officeDocument/2006/relationships/customXml" Target="../ink/ink6199.xml"/><Relationship Id="rId175" Type="http://schemas.openxmlformats.org/officeDocument/2006/relationships/image" Target="../media/image5702.png"/><Relationship Id="rId174" Type="http://schemas.openxmlformats.org/officeDocument/2006/relationships/customXml" Target="../ink/ink6198.xml"/><Relationship Id="rId173" Type="http://schemas.openxmlformats.org/officeDocument/2006/relationships/image" Target="../media/image5701.png"/><Relationship Id="rId172" Type="http://schemas.openxmlformats.org/officeDocument/2006/relationships/customXml" Target="../ink/ink6197.xml"/><Relationship Id="rId171" Type="http://schemas.openxmlformats.org/officeDocument/2006/relationships/image" Target="../media/image5700.png"/><Relationship Id="rId170" Type="http://schemas.openxmlformats.org/officeDocument/2006/relationships/customXml" Target="../ink/ink6196.xml"/><Relationship Id="rId17" Type="http://schemas.openxmlformats.org/officeDocument/2006/relationships/image" Target="../media/image5623.png"/><Relationship Id="rId169" Type="http://schemas.openxmlformats.org/officeDocument/2006/relationships/image" Target="../media/image5699.png"/><Relationship Id="rId168" Type="http://schemas.openxmlformats.org/officeDocument/2006/relationships/customXml" Target="../ink/ink6195.xml"/><Relationship Id="rId167" Type="http://schemas.openxmlformats.org/officeDocument/2006/relationships/image" Target="../media/image5698.png"/><Relationship Id="rId166" Type="http://schemas.openxmlformats.org/officeDocument/2006/relationships/customXml" Target="../ink/ink6194.xml"/><Relationship Id="rId165" Type="http://schemas.openxmlformats.org/officeDocument/2006/relationships/image" Target="../media/image5697.png"/><Relationship Id="rId164" Type="http://schemas.openxmlformats.org/officeDocument/2006/relationships/customXml" Target="../ink/ink6193.xml"/><Relationship Id="rId163" Type="http://schemas.openxmlformats.org/officeDocument/2006/relationships/image" Target="../media/image5696.png"/><Relationship Id="rId162" Type="http://schemas.openxmlformats.org/officeDocument/2006/relationships/customXml" Target="../ink/ink6192.xml"/><Relationship Id="rId161" Type="http://schemas.openxmlformats.org/officeDocument/2006/relationships/image" Target="../media/image5695.png"/><Relationship Id="rId160" Type="http://schemas.openxmlformats.org/officeDocument/2006/relationships/customXml" Target="../ink/ink6191.xml"/><Relationship Id="rId16" Type="http://schemas.openxmlformats.org/officeDocument/2006/relationships/customXml" Target="../ink/ink6119.xml"/><Relationship Id="rId159" Type="http://schemas.openxmlformats.org/officeDocument/2006/relationships/image" Target="../media/image5694.png"/><Relationship Id="rId158" Type="http://schemas.openxmlformats.org/officeDocument/2006/relationships/customXml" Target="../ink/ink6190.xml"/><Relationship Id="rId157" Type="http://schemas.openxmlformats.org/officeDocument/2006/relationships/image" Target="../media/image5693.png"/><Relationship Id="rId156" Type="http://schemas.openxmlformats.org/officeDocument/2006/relationships/customXml" Target="../ink/ink6189.xml"/><Relationship Id="rId155" Type="http://schemas.openxmlformats.org/officeDocument/2006/relationships/image" Target="../media/image5692.png"/><Relationship Id="rId154" Type="http://schemas.openxmlformats.org/officeDocument/2006/relationships/customXml" Target="../ink/ink6188.xml"/><Relationship Id="rId153" Type="http://schemas.openxmlformats.org/officeDocument/2006/relationships/image" Target="../media/image5691.png"/><Relationship Id="rId152" Type="http://schemas.openxmlformats.org/officeDocument/2006/relationships/customXml" Target="../ink/ink6187.xml"/><Relationship Id="rId151" Type="http://schemas.openxmlformats.org/officeDocument/2006/relationships/image" Target="../media/image5690.png"/><Relationship Id="rId150" Type="http://schemas.openxmlformats.org/officeDocument/2006/relationships/customXml" Target="../ink/ink6186.xml"/><Relationship Id="rId15" Type="http://schemas.openxmlformats.org/officeDocument/2006/relationships/image" Target="../media/image5622.png"/><Relationship Id="rId149" Type="http://schemas.openxmlformats.org/officeDocument/2006/relationships/image" Target="../media/image5689.png"/><Relationship Id="rId148" Type="http://schemas.openxmlformats.org/officeDocument/2006/relationships/customXml" Target="../ink/ink6185.xml"/><Relationship Id="rId147" Type="http://schemas.openxmlformats.org/officeDocument/2006/relationships/image" Target="../media/image5688.png"/><Relationship Id="rId146" Type="http://schemas.openxmlformats.org/officeDocument/2006/relationships/customXml" Target="../ink/ink6184.xml"/><Relationship Id="rId145" Type="http://schemas.openxmlformats.org/officeDocument/2006/relationships/image" Target="../media/image5687.png"/><Relationship Id="rId144" Type="http://schemas.openxmlformats.org/officeDocument/2006/relationships/customXml" Target="../ink/ink6183.xml"/><Relationship Id="rId143" Type="http://schemas.openxmlformats.org/officeDocument/2006/relationships/image" Target="../media/image5686.png"/><Relationship Id="rId142" Type="http://schemas.openxmlformats.org/officeDocument/2006/relationships/customXml" Target="../ink/ink6182.xml"/><Relationship Id="rId141" Type="http://schemas.openxmlformats.org/officeDocument/2006/relationships/image" Target="../media/image5685.png"/><Relationship Id="rId140" Type="http://schemas.openxmlformats.org/officeDocument/2006/relationships/customXml" Target="../ink/ink6181.xml"/><Relationship Id="rId14" Type="http://schemas.openxmlformats.org/officeDocument/2006/relationships/customXml" Target="../ink/ink6118.xml"/><Relationship Id="rId139" Type="http://schemas.openxmlformats.org/officeDocument/2006/relationships/image" Target="../media/image5684.png"/><Relationship Id="rId138" Type="http://schemas.openxmlformats.org/officeDocument/2006/relationships/customXml" Target="../ink/ink6180.xml"/><Relationship Id="rId137" Type="http://schemas.openxmlformats.org/officeDocument/2006/relationships/image" Target="../media/image5683.png"/><Relationship Id="rId136" Type="http://schemas.openxmlformats.org/officeDocument/2006/relationships/customXml" Target="../ink/ink6179.xml"/><Relationship Id="rId135" Type="http://schemas.openxmlformats.org/officeDocument/2006/relationships/image" Target="../media/image5682.png"/><Relationship Id="rId134" Type="http://schemas.openxmlformats.org/officeDocument/2006/relationships/customXml" Target="../ink/ink6178.xml"/><Relationship Id="rId133" Type="http://schemas.openxmlformats.org/officeDocument/2006/relationships/image" Target="../media/image5681.png"/><Relationship Id="rId132" Type="http://schemas.openxmlformats.org/officeDocument/2006/relationships/customXml" Target="../ink/ink6177.xml"/><Relationship Id="rId131" Type="http://schemas.openxmlformats.org/officeDocument/2006/relationships/image" Target="../media/image5680.png"/><Relationship Id="rId130" Type="http://schemas.openxmlformats.org/officeDocument/2006/relationships/customXml" Target="../ink/ink6176.xml"/><Relationship Id="rId13" Type="http://schemas.openxmlformats.org/officeDocument/2006/relationships/image" Target="../media/image5621.png"/><Relationship Id="rId129" Type="http://schemas.openxmlformats.org/officeDocument/2006/relationships/image" Target="../media/image5679.png"/><Relationship Id="rId128" Type="http://schemas.openxmlformats.org/officeDocument/2006/relationships/customXml" Target="../ink/ink6175.xml"/><Relationship Id="rId127" Type="http://schemas.openxmlformats.org/officeDocument/2006/relationships/image" Target="../media/image5678.png"/><Relationship Id="rId126" Type="http://schemas.openxmlformats.org/officeDocument/2006/relationships/customXml" Target="../ink/ink6174.xml"/><Relationship Id="rId125" Type="http://schemas.openxmlformats.org/officeDocument/2006/relationships/image" Target="../media/image5677.png"/><Relationship Id="rId124" Type="http://schemas.openxmlformats.org/officeDocument/2006/relationships/customXml" Target="../ink/ink6173.xml"/><Relationship Id="rId123" Type="http://schemas.openxmlformats.org/officeDocument/2006/relationships/image" Target="../media/image5676.png"/><Relationship Id="rId122" Type="http://schemas.openxmlformats.org/officeDocument/2006/relationships/customXml" Target="../ink/ink6172.xml"/><Relationship Id="rId121" Type="http://schemas.openxmlformats.org/officeDocument/2006/relationships/image" Target="../media/image5675.png"/><Relationship Id="rId120" Type="http://schemas.openxmlformats.org/officeDocument/2006/relationships/customXml" Target="../ink/ink6171.xml"/><Relationship Id="rId12" Type="http://schemas.openxmlformats.org/officeDocument/2006/relationships/customXml" Target="../ink/ink6117.xml"/><Relationship Id="rId119" Type="http://schemas.openxmlformats.org/officeDocument/2006/relationships/image" Target="../media/image5674.png"/><Relationship Id="rId118" Type="http://schemas.openxmlformats.org/officeDocument/2006/relationships/customXml" Target="../ink/ink6170.xml"/><Relationship Id="rId117" Type="http://schemas.openxmlformats.org/officeDocument/2006/relationships/image" Target="../media/image5673.png"/><Relationship Id="rId116" Type="http://schemas.openxmlformats.org/officeDocument/2006/relationships/customXml" Target="../ink/ink6169.xml"/><Relationship Id="rId115" Type="http://schemas.openxmlformats.org/officeDocument/2006/relationships/image" Target="../media/image5672.png"/><Relationship Id="rId114" Type="http://schemas.openxmlformats.org/officeDocument/2006/relationships/customXml" Target="../ink/ink6168.xml"/><Relationship Id="rId113" Type="http://schemas.openxmlformats.org/officeDocument/2006/relationships/image" Target="../media/image5671.png"/><Relationship Id="rId112" Type="http://schemas.openxmlformats.org/officeDocument/2006/relationships/customXml" Target="../ink/ink6167.xml"/><Relationship Id="rId111" Type="http://schemas.openxmlformats.org/officeDocument/2006/relationships/image" Target="../media/image5670.png"/><Relationship Id="rId110" Type="http://schemas.openxmlformats.org/officeDocument/2006/relationships/customXml" Target="../ink/ink6166.xml"/><Relationship Id="rId11" Type="http://schemas.openxmlformats.org/officeDocument/2006/relationships/image" Target="../media/image5620.png"/><Relationship Id="rId109" Type="http://schemas.openxmlformats.org/officeDocument/2006/relationships/image" Target="../media/image5669.png"/><Relationship Id="rId108" Type="http://schemas.openxmlformats.org/officeDocument/2006/relationships/customXml" Target="../ink/ink6165.xml"/><Relationship Id="rId107" Type="http://schemas.openxmlformats.org/officeDocument/2006/relationships/image" Target="../media/image5668.png"/><Relationship Id="rId106" Type="http://schemas.openxmlformats.org/officeDocument/2006/relationships/customXml" Target="../ink/ink6164.xml"/><Relationship Id="rId105" Type="http://schemas.openxmlformats.org/officeDocument/2006/relationships/image" Target="../media/image5667.png"/><Relationship Id="rId104" Type="http://schemas.openxmlformats.org/officeDocument/2006/relationships/customXml" Target="../ink/ink6163.xml"/><Relationship Id="rId103" Type="http://schemas.openxmlformats.org/officeDocument/2006/relationships/image" Target="../media/image5666.png"/><Relationship Id="rId102" Type="http://schemas.openxmlformats.org/officeDocument/2006/relationships/customXml" Target="../ink/ink6162.xml"/><Relationship Id="rId101" Type="http://schemas.openxmlformats.org/officeDocument/2006/relationships/image" Target="../media/image5665.png"/><Relationship Id="rId100" Type="http://schemas.openxmlformats.org/officeDocument/2006/relationships/customXml" Target="../ink/ink6161.xml"/><Relationship Id="rId10" Type="http://schemas.openxmlformats.org/officeDocument/2006/relationships/customXml" Target="../ink/ink6116.xml"/><Relationship Id="rId1" Type="http://schemas.openxmlformats.org/officeDocument/2006/relationships/image" Target="../media/image561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customXml" Target="../ink/ink6370.xml"/><Relationship Id="rId8" Type="http://schemas.openxmlformats.org/officeDocument/2006/relationships/image" Target="../media/image5870.png"/><Relationship Id="rId74" Type="http://schemas.openxmlformats.org/officeDocument/2006/relationships/slideLayout" Target="../slideLayouts/slideLayout25.xml"/><Relationship Id="rId73" Type="http://schemas.openxmlformats.org/officeDocument/2006/relationships/tags" Target="../tags/tag145.xml"/><Relationship Id="rId72" Type="http://schemas.openxmlformats.org/officeDocument/2006/relationships/image" Target="../media/image5900.png"/><Relationship Id="rId71" Type="http://schemas.openxmlformats.org/officeDocument/2006/relationships/customXml" Target="../ink/ink6402.xml"/><Relationship Id="rId70" Type="http://schemas.openxmlformats.org/officeDocument/2006/relationships/image" Target="../media/image5899.png"/><Relationship Id="rId7" Type="http://schemas.openxmlformats.org/officeDocument/2006/relationships/customXml" Target="../ink/ink6369.xml"/><Relationship Id="rId69" Type="http://schemas.openxmlformats.org/officeDocument/2006/relationships/customXml" Target="../ink/ink6401.xml"/><Relationship Id="rId68" Type="http://schemas.openxmlformats.org/officeDocument/2006/relationships/image" Target="../media/image5898.png"/><Relationship Id="rId67" Type="http://schemas.openxmlformats.org/officeDocument/2006/relationships/customXml" Target="../ink/ink6400.xml"/><Relationship Id="rId66" Type="http://schemas.openxmlformats.org/officeDocument/2006/relationships/image" Target="../media/image5897.png"/><Relationship Id="rId65" Type="http://schemas.openxmlformats.org/officeDocument/2006/relationships/customXml" Target="../ink/ink6399.xml"/><Relationship Id="rId64" Type="http://schemas.openxmlformats.org/officeDocument/2006/relationships/image" Target="../media/image5896.png"/><Relationship Id="rId63" Type="http://schemas.openxmlformats.org/officeDocument/2006/relationships/customXml" Target="../ink/ink6398.xml"/><Relationship Id="rId62" Type="http://schemas.openxmlformats.org/officeDocument/2006/relationships/customXml" Target="../ink/ink6397.xml"/><Relationship Id="rId61" Type="http://schemas.openxmlformats.org/officeDocument/2006/relationships/image" Target="../media/image5895.png"/><Relationship Id="rId60" Type="http://schemas.openxmlformats.org/officeDocument/2006/relationships/customXml" Target="../ink/ink6396.xml"/><Relationship Id="rId6" Type="http://schemas.openxmlformats.org/officeDocument/2006/relationships/image" Target="../media/image5869.png"/><Relationship Id="rId59" Type="http://schemas.openxmlformats.org/officeDocument/2006/relationships/image" Target="../media/image5894.png"/><Relationship Id="rId58" Type="http://schemas.openxmlformats.org/officeDocument/2006/relationships/customXml" Target="../ink/ink6395.xml"/><Relationship Id="rId57" Type="http://schemas.openxmlformats.org/officeDocument/2006/relationships/image" Target="../media/image5893.png"/><Relationship Id="rId56" Type="http://schemas.openxmlformats.org/officeDocument/2006/relationships/customXml" Target="../ink/ink6394.xml"/><Relationship Id="rId55" Type="http://schemas.openxmlformats.org/officeDocument/2006/relationships/image" Target="../media/image5892.png"/><Relationship Id="rId54" Type="http://schemas.openxmlformats.org/officeDocument/2006/relationships/customXml" Target="../ink/ink6393.xml"/><Relationship Id="rId53" Type="http://schemas.openxmlformats.org/officeDocument/2006/relationships/customXml" Target="../ink/ink6392.xml"/><Relationship Id="rId52" Type="http://schemas.openxmlformats.org/officeDocument/2006/relationships/image" Target="../media/image5891.png"/><Relationship Id="rId51" Type="http://schemas.openxmlformats.org/officeDocument/2006/relationships/customXml" Target="../ink/ink6391.xml"/><Relationship Id="rId50" Type="http://schemas.openxmlformats.org/officeDocument/2006/relationships/image" Target="../media/image5890.png"/><Relationship Id="rId5" Type="http://schemas.openxmlformats.org/officeDocument/2006/relationships/customXml" Target="../ink/ink6368.xml"/><Relationship Id="rId49" Type="http://schemas.openxmlformats.org/officeDocument/2006/relationships/customXml" Target="../ink/ink6390.xml"/><Relationship Id="rId48" Type="http://schemas.openxmlformats.org/officeDocument/2006/relationships/image" Target="../media/image5889.png"/><Relationship Id="rId47" Type="http://schemas.openxmlformats.org/officeDocument/2006/relationships/customXml" Target="../ink/ink6389.xml"/><Relationship Id="rId46" Type="http://schemas.openxmlformats.org/officeDocument/2006/relationships/image" Target="../media/image5888.png"/><Relationship Id="rId45" Type="http://schemas.openxmlformats.org/officeDocument/2006/relationships/customXml" Target="../ink/ink6388.xml"/><Relationship Id="rId44" Type="http://schemas.openxmlformats.org/officeDocument/2006/relationships/image" Target="../media/image5887.png"/><Relationship Id="rId43" Type="http://schemas.openxmlformats.org/officeDocument/2006/relationships/customXml" Target="../ink/ink6387.xml"/><Relationship Id="rId42" Type="http://schemas.openxmlformats.org/officeDocument/2006/relationships/image" Target="../media/image5732.png"/><Relationship Id="rId41" Type="http://schemas.openxmlformats.org/officeDocument/2006/relationships/customXml" Target="../ink/ink6386.xml"/><Relationship Id="rId40" Type="http://schemas.openxmlformats.org/officeDocument/2006/relationships/image" Target="../media/image5886.png"/><Relationship Id="rId4" Type="http://schemas.openxmlformats.org/officeDocument/2006/relationships/image" Target="../media/image5868.png"/><Relationship Id="rId39" Type="http://schemas.openxmlformats.org/officeDocument/2006/relationships/customXml" Target="../ink/ink6385.xml"/><Relationship Id="rId38" Type="http://schemas.openxmlformats.org/officeDocument/2006/relationships/image" Target="../media/image5885.png"/><Relationship Id="rId37" Type="http://schemas.openxmlformats.org/officeDocument/2006/relationships/customXml" Target="../ink/ink6384.xml"/><Relationship Id="rId36" Type="http://schemas.openxmlformats.org/officeDocument/2006/relationships/image" Target="../media/image5884.png"/><Relationship Id="rId35" Type="http://schemas.openxmlformats.org/officeDocument/2006/relationships/customXml" Target="../ink/ink6383.xml"/><Relationship Id="rId34" Type="http://schemas.openxmlformats.org/officeDocument/2006/relationships/image" Target="../media/image5883.png"/><Relationship Id="rId33" Type="http://schemas.openxmlformats.org/officeDocument/2006/relationships/customXml" Target="../ink/ink6382.xml"/><Relationship Id="rId32" Type="http://schemas.openxmlformats.org/officeDocument/2006/relationships/image" Target="../media/image5882.png"/><Relationship Id="rId31" Type="http://schemas.openxmlformats.org/officeDocument/2006/relationships/customXml" Target="../ink/ink6381.xml"/><Relationship Id="rId30" Type="http://schemas.openxmlformats.org/officeDocument/2006/relationships/image" Target="../media/image5881.png"/><Relationship Id="rId3" Type="http://schemas.openxmlformats.org/officeDocument/2006/relationships/customXml" Target="../ink/ink6367.xml"/><Relationship Id="rId29" Type="http://schemas.openxmlformats.org/officeDocument/2006/relationships/customXml" Target="../ink/ink6380.xml"/><Relationship Id="rId28" Type="http://schemas.openxmlformats.org/officeDocument/2006/relationships/image" Target="../media/image5880.png"/><Relationship Id="rId27" Type="http://schemas.openxmlformats.org/officeDocument/2006/relationships/customXml" Target="../ink/ink6379.xml"/><Relationship Id="rId26" Type="http://schemas.openxmlformats.org/officeDocument/2006/relationships/image" Target="../media/image5879.png"/><Relationship Id="rId25" Type="http://schemas.openxmlformats.org/officeDocument/2006/relationships/customXml" Target="../ink/ink6378.xml"/><Relationship Id="rId24" Type="http://schemas.openxmlformats.org/officeDocument/2006/relationships/image" Target="../media/image5878.png"/><Relationship Id="rId23" Type="http://schemas.openxmlformats.org/officeDocument/2006/relationships/customXml" Target="../ink/ink6377.xml"/><Relationship Id="rId22" Type="http://schemas.openxmlformats.org/officeDocument/2006/relationships/image" Target="../media/image5877.png"/><Relationship Id="rId21" Type="http://schemas.openxmlformats.org/officeDocument/2006/relationships/customXml" Target="../ink/ink6376.xml"/><Relationship Id="rId20" Type="http://schemas.openxmlformats.org/officeDocument/2006/relationships/image" Target="../media/image5876.png"/><Relationship Id="rId2" Type="http://schemas.openxmlformats.org/officeDocument/2006/relationships/image" Target="../media/image5867.png"/><Relationship Id="rId19" Type="http://schemas.openxmlformats.org/officeDocument/2006/relationships/customXml" Target="../ink/ink6375.xml"/><Relationship Id="rId18" Type="http://schemas.openxmlformats.org/officeDocument/2006/relationships/image" Target="../media/image5875.png"/><Relationship Id="rId17" Type="http://schemas.openxmlformats.org/officeDocument/2006/relationships/customXml" Target="../ink/ink6374.xml"/><Relationship Id="rId16" Type="http://schemas.openxmlformats.org/officeDocument/2006/relationships/image" Target="../media/image5874.png"/><Relationship Id="rId15" Type="http://schemas.openxmlformats.org/officeDocument/2006/relationships/customXml" Target="../ink/ink6373.xml"/><Relationship Id="rId14" Type="http://schemas.openxmlformats.org/officeDocument/2006/relationships/image" Target="../media/image5873.png"/><Relationship Id="rId13" Type="http://schemas.openxmlformats.org/officeDocument/2006/relationships/customXml" Target="../ink/ink6372.xml"/><Relationship Id="rId12" Type="http://schemas.openxmlformats.org/officeDocument/2006/relationships/image" Target="../media/image5872.png"/><Relationship Id="rId11" Type="http://schemas.openxmlformats.org/officeDocument/2006/relationships/customXml" Target="../ink/ink6371.xml"/><Relationship Id="rId10" Type="http://schemas.openxmlformats.org/officeDocument/2006/relationships/image" Target="../media/image5871.png"/><Relationship Id="rId1" Type="http://schemas.openxmlformats.org/officeDocument/2006/relationships/customXml" Target="../ink/ink636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8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7.png"/><Relationship Id="rId98" Type="http://schemas.openxmlformats.org/officeDocument/2006/relationships/customXml" Target="../ink/ink6453.xml"/><Relationship Id="rId97" Type="http://schemas.openxmlformats.org/officeDocument/2006/relationships/image" Target="../media/image5946.png"/><Relationship Id="rId96" Type="http://schemas.openxmlformats.org/officeDocument/2006/relationships/customXml" Target="../ink/ink6452.xml"/><Relationship Id="rId95" Type="http://schemas.openxmlformats.org/officeDocument/2006/relationships/image" Target="../media/image5945.png"/><Relationship Id="rId94" Type="http://schemas.openxmlformats.org/officeDocument/2006/relationships/customXml" Target="../ink/ink6451.xml"/><Relationship Id="rId93" Type="http://schemas.openxmlformats.org/officeDocument/2006/relationships/customXml" Target="../ink/ink6450.xml"/><Relationship Id="rId92" Type="http://schemas.openxmlformats.org/officeDocument/2006/relationships/image" Target="../media/image5944.png"/><Relationship Id="rId91" Type="http://schemas.openxmlformats.org/officeDocument/2006/relationships/customXml" Target="../ink/ink6449.xml"/><Relationship Id="rId90" Type="http://schemas.openxmlformats.org/officeDocument/2006/relationships/image" Target="../media/image5943.png"/><Relationship Id="rId9" Type="http://schemas.openxmlformats.org/officeDocument/2006/relationships/customXml" Target="../ink/ink6407.xml"/><Relationship Id="rId89" Type="http://schemas.openxmlformats.org/officeDocument/2006/relationships/customXml" Target="../ink/ink6448.xml"/><Relationship Id="rId88" Type="http://schemas.openxmlformats.org/officeDocument/2006/relationships/image" Target="../media/image5942.png"/><Relationship Id="rId87" Type="http://schemas.openxmlformats.org/officeDocument/2006/relationships/customXml" Target="../ink/ink6447.xml"/><Relationship Id="rId86" Type="http://schemas.openxmlformats.org/officeDocument/2006/relationships/image" Target="../media/image5941.png"/><Relationship Id="rId85" Type="http://schemas.openxmlformats.org/officeDocument/2006/relationships/customXml" Target="../ink/ink6446.xml"/><Relationship Id="rId84" Type="http://schemas.openxmlformats.org/officeDocument/2006/relationships/image" Target="../media/image5940.png"/><Relationship Id="rId83" Type="http://schemas.openxmlformats.org/officeDocument/2006/relationships/customXml" Target="../ink/ink6445.xml"/><Relationship Id="rId82" Type="http://schemas.openxmlformats.org/officeDocument/2006/relationships/image" Target="../media/image5939.png"/><Relationship Id="rId81" Type="http://schemas.openxmlformats.org/officeDocument/2006/relationships/customXml" Target="../ink/ink6444.xml"/><Relationship Id="rId80" Type="http://schemas.openxmlformats.org/officeDocument/2006/relationships/image" Target="../media/image5938.png"/><Relationship Id="rId8" Type="http://schemas.openxmlformats.org/officeDocument/2006/relationships/image" Target="../media/image5904.png"/><Relationship Id="rId79" Type="http://schemas.openxmlformats.org/officeDocument/2006/relationships/customXml" Target="../ink/ink6443.xml"/><Relationship Id="rId78" Type="http://schemas.openxmlformats.org/officeDocument/2006/relationships/image" Target="../media/image5937.png"/><Relationship Id="rId77" Type="http://schemas.openxmlformats.org/officeDocument/2006/relationships/customXml" Target="../ink/ink6442.xml"/><Relationship Id="rId76" Type="http://schemas.openxmlformats.org/officeDocument/2006/relationships/image" Target="../media/image5936.png"/><Relationship Id="rId75" Type="http://schemas.openxmlformats.org/officeDocument/2006/relationships/customXml" Target="../ink/ink6441.xml"/><Relationship Id="rId74" Type="http://schemas.openxmlformats.org/officeDocument/2006/relationships/image" Target="../media/image5935.png"/><Relationship Id="rId73" Type="http://schemas.openxmlformats.org/officeDocument/2006/relationships/customXml" Target="../ink/ink6440.xml"/><Relationship Id="rId72" Type="http://schemas.openxmlformats.org/officeDocument/2006/relationships/customXml" Target="../ink/ink6439.xml"/><Relationship Id="rId71" Type="http://schemas.openxmlformats.org/officeDocument/2006/relationships/image" Target="../media/image5934.png"/><Relationship Id="rId70" Type="http://schemas.openxmlformats.org/officeDocument/2006/relationships/customXml" Target="../ink/ink6438.xml"/><Relationship Id="rId7" Type="http://schemas.openxmlformats.org/officeDocument/2006/relationships/customXml" Target="../ink/ink6406.xml"/><Relationship Id="rId69" Type="http://schemas.openxmlformats.org/officeDocument/2006/relationships/image" Target="../media/image5933.png"/><Relationship Id="rId68" Type="http://schemas.openxmlformats.org/officeDocument/2006/relationships/customXml" Target="../ink/ink6437.xml"/><Relationship Id="rId67" Type="http://schemas.openxmlformats.org/officeDocument/2006/relationships/image" Target="../media/image5932.png"/><Relationship Id="rId66" Type="http://schemas.openxmlformats.org/officeDocument/2006/relationships/customXml" Target="../ink/ink6436.xml"/><Relationship Id="rId65" Type="http://schemas.openxmlformats.org/officeDocument/2006/relationships/image" Target="../media/image5931.png"/><Relationship Id="rId64" Type="http://schemas.openxmlformats.org/officeDocument/2006/relationships/customXml" Target="../ink/ink6435.xml"/><Relationship Id="rId63" Type="http://schemas.openxmlformats.org/officeDocument/2006/relationships/image" Target="../media/image5930.png"/><Relationship Id="rId62" Type="http://schemas.openxmlformats.org/officeDocument/2006/relationships/customXml" Target="../ink/ink6434.xml"/><Relationship Id="rId61" Type="http://schemas.openxmlformats.org/officeDocument/2006/relationships/image" Target="../media/image5929.png"/><Relationship Id="rId60" Type="http://schemas.openxmlformats.org/officeDocument/2006/relationships/customXml" Target="../ink/ink6433.xml"/><Relationship Id="rId6" Type="http://schemas.openxmlformats.org/officeDocument/2006/relationships/image" Target="../media/image5903.png"/><Relationship Id="rId59" Type="http://schemas.openxmlformats.org/officeDocument/2006/relationships/image" Target="../media/image5928.png"/><Relationship Id="rId58" Type="http://schemas.openxmlformats.org/officeDocument/2006/relationships/customXml" Target="../ink/ink6432.xml"/><Relationship Id="rId57" Type="http://schemas.openxmlformats.org/officeDocument/2006/relationships/image" Target="../media/image5927.png"/><Relationship Id="rId56" Type="http://schemas.openxmlformats.org/officeDocument/2006/relationships/customXml" Target="../ink/ink6431.xml"/><Relationship Id="rId55" Type="http://schemas.openxmlformats.org/officeDocument/2006/relationships/image" Target="../media/image5926.png"/><Relationship Id="rId54" Type="http://schemas.openxmlformats.org/officeDocument/2006/relationships/customXml" Target="../ink/ink6430.xml"/><Relationship Id="rId53" Type="http://schemas.openxmlformats.org/officeDocument/2006/relationships/image" Target="../media/image5925.png"/><Relationship Id="rId52" Type="http://schemas.openxmlformats.org/officeDocument/2006/relationships/customXml" Target="../ink/ink6429.xml"/><Relationship Id="rId51" Type="http://schemas.openxmlformats.org/officeDocument/2006/relationships/image" Target="../media/image5924.png"/><Relationship Id="rId50" Type="http://schemas.openxmlformats.org/officeDocument/2006/relationships/customXml" Target="../ink/ink6428.xml"/><Relationship Id="rId5" Type="http://schemas.openxmlformats.org/officeDocument/2006/relationships/customXml" Target="../ink/ink6405.xml"/><Relationship Id="rId49" Type="http://schemas.openxmlformats.org/officeDocument/2006/relationships/image" Target="../media/image5923.png"/><Relationship Id="rId48" Type="http://schemas.openxmlformats.org/officeDocument/2006/relationships/customXml" Target="../ink/ink6427.xml"/><Relationship Id="rId47" Type="http://schemas.openxmlformats.org/officeDocument/2006/relationships/image" Target="../media/image5922.png"/><Relationship Id="rId46" Type="http://schemas.openxmlformats.org/officeDocument/2006/relationships/customXml" Target="../ink/ink6426.xml"/><Relationship Id="rId45" Type="http://schemas.openxmlformats.org/officeDocument/2006/relationships/image" Target="../media/image5921.png"/><Relationship Id="rId44" Type="http://schemas.openxmlformats.org/officeDocument/2006/relationships/customXml" Target="../ink/ink6425.xml"/><Relationship Id="rId43" Type="http://schemas.openxmlformats.org/officeDocument/2006/relationships/image" Target="../media/image5920.png"/><Relationship Id="rId42" Type="http://schemas.openxmlformats.org/officeDocument/2006/relationships/customXml" Target="../ink/ink6424.xml"/><Relationship Id="rId41" Type="http://schemas.openxmlformats.org/officeDocument/2006/relationships/image" Target="../media/image5919.png"/><Relationship Id="rId40" Type="http://schemas.openxmlformats.org/officeDocument/2006/relationships/customXml" Target="../ink/ink6423.xml"/><Relationship Id="rId4" Type="http://schemas.openxmlformats.org/officeDocument/2006/relationships/image" Target="../media/image5902.png"/><Relationship Id="rId39" Type="http://schemas.openxmlformats.org/officeDocument/2006/relationships/image" Target="../media/image5918.png"/><Relationship Id="rId38" Type="http://schemas.openxmlformats.org/officeDocument/2006/relationships/customXml" Target="../ink/ink6422.xml"/><Relationship Id="rId37" Type="http://schemas.openxmlformats.org/officeDocument/2006/relationships/image" Target="../media/image5917.png"/><Relationship Id="rId36" Type="http://schemas.openxmlformats.org/officeDocument/2006/relationships/customXml" Target="../ink/ink6421.xml"/><Relationship Id="rId35" Type="http://schemas.openxmlformats.org/officeDocument/2006/relationships/image" Target="../media/image5916.png"/><Relationship Id="rId34" Type="http://schemas.openxmlformats.org/officeDocument/2006/relationships/customXml" Target="../ink/ink6420.xml"/><Relationship Id="rId33" Type="http://schemas.openxmlformats.org/officeDocument/2006/relationships/image" Target="../media/image5915.png"/><Relationship Id="rId32" Type="http://schemas.openxmlformats.org/officeDocument/2006/relationships/customXml" Target="../ink/ink6419.xml"/><Relationship Id="rId31" Type="http://schemas.openxmlformats.org/officeDocument/2006/relationships/image" Target="../media/image5914.png"/><Relationship Id="rId30" Type="http://schemas.openxmlformats.org/officeDocument/2006/relationships/customXml" Target="../ink/ink6418.xml"/><Relationship Id="rId3" Type="http://schemas.openxmlformats.org/officeDocument/2006/relationships/customXml" Target="../ink/ink6404.xml"/><Relationship Id="rId297" Type="http://schemas.openxmlformats.org/officeDocument/2006/relationships/slideLayout" Target="../slideLayouts/slideLayout13.xml"/><Relationship Id="rId296" Type="http://schemas.openxmlformats.org/officeDocument/2006/relationships/image" Target="../media/image6045.png"/><Relationship Id="rId295" Type="http://schemas.openxmlformats.org/officeDocument/2006/relationships/customXml" Target="../ink/ink6552.xml"/><Relationship Id="rId294" Type="http://schemas.openxmlformats.org/officeDocument/2006/relationships/image" Target="../media/image6044.png"/><Relationship Id="rId293" Type="http://schemas.openxmlformats.org/officeDocument/2006/relationships/customXml" Target="../ink/ink6551.xml"/><Relationship Id="rId292" Type="http://schemas.openxmlformats.org/officeDocument/2006/relationships/image" Target="../media/image6043.png"/><Relationship Id="rId291" Type="http://schemas.openxmlformats.org/officeDocument/2006/relationships/customXml" Target="../ink/ink6550.xml"/><Relationship Id="rId290" Type="http://schemas.openxmlformats.org/officeDocument/2006/relationships/image" Target="../media/image6042.png"/><Relationship Id="rId29" Type="http://schemas.openxmlformats.org/officeDocument/2006/relationships/image" Target="../media/image5913.png"/><Relationship Id="rId289" Type="http://schemas.openxmlformats.org/officeDocument/2006/relationships/customXml" Target="../ink/ink6549.xml"/><Relationship Id="rId288" Type="http://schemas.openxmlformats.org/officeDocument/2006/relationships/image" Target="../media/image6041.png"/><Relationship Id="rId287" Type="http://schemas.openxmlformats.org/officeDocument/2006/relationships/customXml" Target="../ink/ink6548.xml"/><Relationship Id="rId286" Type="http://schemas.openxmlformats.org/officeDocument/2006/relationships/image" Target="../media/image6040.png"/><Relationship Id="rId285" Type="http://schemas.openxmlformats.org/officeDocument/2006/relationships/customXml" Target="../ink/ink6547.xml"/><Relationship Id="rId284" Type="http://schemas.openxmlformats.org/officeDocument/2006/relationships/image" Target="../media/image6039.png"/><Relationship Id="rId283" Type="http://schemas.openxmlformats.org/officeDocument/2006/relationships/customXml" Target="../ink/ink6546.xml"/><Relationship Id="rId282" Type="http://schemas.openxmlformats.org/officeDocument/2006/relationships/image" Target="../media/image6038.png"/><Relationship Id="rId281" Type="http://schemas.openxmlformats.org/officeDocument/2006/relationships/customXml" Target="../ink/ink6545.xml"/><Relationship Id="rId280" Type="http://schemas.openxmlformats.org/officeDocument/2006/relationships/image" Target="../media/image6037.png"/><Relationship Id="rId28" Type="http://schemas.openxmlformats.org/officeDocument/2006/relationships/customXml" Target="../ink/ink6417.xml"/><Relationship Id="rId279" Type="http://schemas.openxmlformats.org/officeDocument/2006/relationships/customXml" Target="../ink/ink6544.xml"/><Relationship Id="rId278" Type="http://schemas.openxmlformats.org/officeDocument/2006/relationships/image" Target="../media/image6036.png"/><Relationship Id="rId277" Type="http://schemas.openxmlformats.org/officeDocument/2006/relationships/customXml" Target="../ink/ink6543.xml"/><Relationship Id="rId276" Type="http://schemas.openxmlformats.org/officeDocument/2006/relationships/image" Target="../media/image6035.png"/><Relationship Id="rId275" Type="http://schemas.openxmlformats.org/officeDocument/2006/relationships/customXml" Target="../ink/ink6542.xml"/><Relationship Id="rId274" Type="http://schemas.openxmlformats.org/officeDocument/2006/relationships/image" Target="../media/image6034.png"/><Relationship Id="rId273" Type="http://schemas.openxmlformats.org/officeDocument/2006/relationships/customXml" Target="../ink/ink6541.xml"/><Relationship Id="rId272" Type="http://schemas.openxmlformats.org/officeDocument/2006/relationships/image" Target="../media/image6033.png"/><Relationship Id="rId271" Type="http://schemas.openxmlformats.org/officeDocument/2006/relationships/customXml" Target="../ink/ink6540.xml"/><Relationship Id="rId270" Type="http://schemas.openxmlformats.org/officeDocument/2006/relationships/image" Target="../media/image6032.png"/><Relationship Id="rId27" Type="http://schemas.openxmlformats.org/officeDocument/2006/relationships/customXml" Target="../ink/ink6416.xml"/><Relationship Id="rId269" Type="http://schemas.openxmlformats.org/officeDocument/2006/relationships/customXml" Target="../ink/ink6539.xml"/><Relationship Id="rId268" Type="http://schemas.openxmlformats.org/officeDocument/2006/relationships/image" Target="../media/image6031.png"/><Relationship Id="rId267" Type="http://schemas.openxmlformats.org/officeDocument/2006/relationships/customXml" Target="../ink/ink6538.xml"/><Relationship Id="rId266" Type="http://schemas.openxmlformats.org/officeDocument/2006/relationships/image" Target="../media/image6030.png"/><Relationship Id="rId265" Type="http://schemas.openxmlformats.org/officeDocument/2006/relationships/customXml" Target="../ink/ink6537.xml"/><Relationship Id="rId264" Type="http://schemas.openxmlformats.org/officeDocument/2006/relationships/image" Target="../media/image6029.png"/><Relationship Id="rId263" Type="http://schemas.openxmlformats.org/officeDocument/2006/relationships/customXml" Target="../ink/ink6536.xml"/><Relationship Id="rId262" Type="http://schemas.openxmlformats.org/officeDocument/2006/relationships/image" Target="../media/image6028.png"/><Relationship Id="rId261" Type="http://schemas.openxmlformats.org/officeDocument/2006/relationships/customXml" Target="../ink/ink6535.xml"/><Relationship Id="rId260" Type="http://schemas.openxmlformats.org/officeDocument/2006/relationships/image" Target="../media/image6027.png"/><Relationship Id="rId26" Type="http://schemas.openxmlformats.org/officeDocument/2006/relationships/image" Target="../media/image5912.png"/><Relationship Id="rId259" Type="http://schemas.openxmlformats.org/officeDocument/2006/relationships/customXml" Target="../ink/ink6534.xml"/><Relationship Id="rId258" Type="http://schemas.openxmlformats.org/officeDocument/2006/relationships/image" Target="../media/image6026.png"/><Relationship Id="rId257" Type="http://schemas.openxmlformats.org/officeDocument/2006/relationships/customXml" Target="../ink/ink6533.xml"/><Relationship Id="rId256" Type="http://schemas.openxmlformats.org/officeDocument/2006/relationships/image" Target="../media/image6025.png"/><Relationship Id="rId255" Type="http://schemas.openxmlformats.org/officeDocument/2006/relationships/customXml" Target="../ink/ink6532.xml"/><Relationship Id="rId254" Type="http://schemas.openxmlformats.org/officeDocument/2006/relationships/image" Target="../media/image6024.png"/><Relationship Id="rId253" Type="http://schemas.openxmlformats.org/officeDocument/2006/relationships/customXml" Target="../ink/ink6531.xml"/><Relationship Id="rId252" Type="http://schemas.openxmlformats.org/officeDocument/2006/relationships/image" Target="../media/image6023.png"/><Relationship Id="rId251" Type="http://schemas.openxmlformats.org/officeDocument/2006/relationships/customXml" Target="../ink/ink6530.xml"/><Relationship Id="rId250" Type="http://schemas.openxmlformats.org/officeDocument/2006/relationships/image" Target="../media/image6022.png"/><Relationship Id="rId25" Type="http://schemas.openxmlformats.org/officeDocument/2006/relationships/customXml" Target="../ink/ink6415.xml"/><Relationship Id="rId249" Type="http://schemas.openxmlformats.org/officeDocument/2006/relationships/customXml" Target="../ink/ink6529.xml"/><Relationship Id="rId248" Type="http://schemas.openxmlformats.org/officeDocument/2006/relationships/image" Target="../media/image6021.png"/><Relationship Id="rId247" Type="http://schemas.openxmlformats.org/officeDocument/2006/relationships/customXml" Target="../ink/ink6528.xml"/><Relationship Id="rId246" Type="http://schemas.openxmlformats.org/officeDocument/2006/relationships/image" Target="../media/image6020.png"/><Relationship Id="rId245" Type="http://schemas.openxmlformats.org/officeDocument/2006/relationships/customXml" Target="../ink/ink6527.xml"/><Relationship Id="rId244" Type="http://schemas.openxmlformats.org/officeDocument/2006/relationships/image" Target="../media/image6019.png"/><Relationship Id="rId243" Type="http://schemas.openxmlformats.org/officeDocument/2006/relationships/customXml" Target="../ink/ink6526.xml"/><Relationship Id="rId242" Type="http://schemas.openxmlformats.org/officeDocument/2006/relationships/image" Target="../media/image6018.png"/><Relationship Id="rId241" Type="http://schemas.openxmlformats.org/officeDocument/2006/relationships/customXml" Target="../ink/ink6525.xml"/><Relationship Id="rId240" Type="http://schemas.openxmlformats.org/officeDocument/2006/relationships/image" Target="../media/image6017.png"/><Relationship Id="rId24" Type="http://schemas.openxmlformats.org/officeDocument/2006/relationships/image" Target="../media/image5911.png"/><Relationship Id="rId239" Type="http://schemas.openxmlformats.org/officeDocument/2006/relationships/customXml" Target="../ink/ink6524.xml"/><Relationship Id="rId238" Type="http://schemas.openxmlformats.org/officeDocument/2006/relationships/image" Target="../media/image6016.png"/><Relationship Id="rId237" Type="http://schemas.openxmlformats.org/officeDocument/2006/relationships/customXml" Target="../ink/ink6523.xml"/><Relationship Id="rId236" Type="http://schemas.openxmlformats.org/officeDocument/2006/relationships/image" Target="../media/image6015.png"/><Relationship Id="rId235" Type="http://schemas.openxmlformats.org/officeDocument/2006/relationships/customXml" Target="../ink/ink6522.xml"/><Relationship Id="rId234" Type="http://schemas.openxmlformats.org/officeDocument/2006/relationships/image" Target="../media/image6014.png"/><Relationship Id="rId233" Type="http://schemas.openxmlformats.org/officeDocument/2006/relationships/customXml" Target="../ink/ink6521.xml"/><Relationship Id="rId232" Type="http://schemas.openxmlformats.org/officeDocument/2006/relationships/image" Target="../media/image6013.png"/><Relationship Id="rId231" Type="http://schemas.openxmlformats.org/officeDocument/2006/relationships/customXml" Target="../ink/ink6520.xml"/><Relationship Id="rId230" Type="http://schemas.openxmlformats.org/officeDocument/2006/relationships/image" Target="../media/image6012.png"/><Relationship Id="rId23" Type="http://schemas.openxmlformats.org/officeDocument/2006/relationships/customXml" Target="../ink/ink6414.xml"/><Relationship Id="rId229" Type="http://schemas.openxmlformats.org/officeDocument/2006/relationships/customXml" Target="../ink/ink6519.xml"/><Relationship Id="rId228" Type="http://schemas.openxmlformats.org/officeDocument/2006/relationships/image" Target="../media/image6011.png"/><Relationship Id="rId227" Type="http://schemas.openxmlformats.org/officeDocument/2006/relationships/customXml" Target="../ink/ink6518.xml"/><Relationship Id="rId226" Type="http://schemas.openxmlformats.org/officeDocument/2006/relationships/image" Target="../media/image6010.png"/><Relationship Id="rId225" Type="http://schemas.openxmlformats.org/officeDocument/2006/relationships/customXml" Target="../ink/ink6517.xml"/><Relationship Id="rId224" Type="http://schemas.openxmlformats.org/officeDocument/2006/relationships/image" Target="../media/image6009.png"/><Relationship Id="rId223" Type="http://schemas.openxmlformats.org/officeDocument/2006/relationships/customXml" Target="../ink/ink6516.xml"/><Relationship Id="rId222" Type="http://schemas.openxmlformats.org/officeDocument/2006/relationships/image" Target="../media/image6008.png"/><Relationship Id="rId221" Type="http://schemas.openxmlformats.org/officeDocument/2006/relationships/customXml" Target="../ink/ink6515.xml"/><Relationship Id="rId220" Type="http://schemas.openxmlformats.org/officeDocument/2006/relationships/image" Target="../media/image6007.png"/><Relationship Id="rId22" Type="http://schemas.openxmlformats.org/officeDocument/2006/relationships/image" Target="../media/image5910.png"/><Relationship Id="rId219" Type="http://schemas.openxmlformats.org/officeDocument/2006/relationships/customXml" Target="../ink/ink6514.xml"/><Relationship Id="rId218" Type="http://schemas.openxmlformats.org/officeDocument/2006/relationships/image" Target="../media/image6006.png"/><Relationship Id="rId217" Type="http://schemas.openxmlformats.org/officeDocument/2006/relationships/customXml" Target="../ink/ink6513.xml"/><Relationship Id="rId216" Type="http://schemas.openxmlformats.org/officeDocument/2006/relationships/image" Target="../media/image6005.png"/><Relationship Id="rId215" Type="http://schemas.openxmlformats.org/officeDocument/2006/relationships/customXml" Target="../ink/ink6512.xml"/><Relationship Id="rId214" Type="http://schemas.openxmlformats.org/officeDocument/2006/relationships/image" Target="../media/image6004.png"/><Relationship Id="rId213" Type="http://schemas.openxmlformats.org/officeDocument/2006/relationships/customXml" Target="../ink/ink6511.xml"/><Relationship Id="rId212" Type="http://schemas.openxmlformats.org/officeDocument/2006/relationships/image" Target="../media/image6003.png"/><Relationship Id="rId211" Type="http://schemas.openxmlformats.org/officeDocument/2006/relationships/customXml" Target="../ink/ink6510.xml"/><Relationship Id="rId210" Type="http://schemas.openxmlformats.org/officeDocument/2006/relationships/image" Target="../media/image6002.png"/><Relationship Id="rId21" Type="http://schemas.openxmlformats.org/officeDocument/2006/relationships/customXml" Target="../ink/ink6413.xml"/><Relationship Id="rId209" Type="http://schemas.openxmlformats.org/officeDocument/2006/relationships/customXml" Target="../ink/ink6509.xml"/><Relationship Id="rId208" Type="http://schemas.openxmlformats.org/officeDocument/2006/relationships/image" Target="../media/image6001.png"/><Relationship Id="rId207" Type="http://schemas.openxmlformats.org/officeDocument/2006/relationships/customXml" Target="../ink/ink6508.xml"/><Relationship Id="rId206" Type="http://schemas.openxmlformats.org/officeDocument/2006/relationships/image" Target="../media/image6000.png"/><Relationship Id="rId205" Type="http://schemas.openxmlformats.org/officeDocument/2006/relationships/customXml" Target="../ink/ink6507.xml"/><Relationship Id="rId204" Type="http://schemas.openxmlformats.org/officeDocument/2006/relationships/image" Target="../media/image5999.png"/><Relationship Id="rId203" Type="http://schemas.openxmlformats.org/officeDocument/2006/relationships/customXml" Target="../ink/ink6506.xml"/><Relationship Id="rId202" Type="http://schemas.openxmlformats.org/officeDocument/2006/relationships/image" Target="../media/image5998.png"/><Relationship Id="rId201" Type="http://schemas.openxmlformats.org/officeDocument/2006/relationships/customXml" Target="../ink/ink6505.xml"/><Relationship Id="rId200" Type="http://schemas.openxmlformats.org/officeDocument/2006/relationships/image" Target="../media/image5997.png"/><Relationship Id="rId20" Type="http://schemas.openxmlformats.org/officeDocument/2006/relationships/image" Target="../media/image5909.png"/><Relationship Id="rId2" Type="http://schemas.openxmlformats.org/officeDocument/2006/relationships/image" Target="../media/image5901.png"/><Relationship Id="rId199" Type="http://schemas.openxmlformats.org/officeDocument/2006/relationships/customXml" Target="../ink/ink6504.xml"/><Relationship Id="rId198" Type="http://schemas.openxmlformats.org/officeDocument/2006/relationships/image" Target="../media/image5996.png"/><Relationship Id="rId197" Type="http://schemas.openxmlformats.org/officeDocument/2006/relationships/customXml" Target="../ink/ink6503.xml"/><Relationship Id="rId196" Type="http://schemas.openxmlformats.org/officeDocument/2006/relationships/image" Target="../media/image5995.png"/><Relationship Id="rId195" Type="http://schemas.openxmlformats.org/officeDocument/2006/relationships/customXml" Target="../ink/ink6502.xml"/><Relationship Id="rId194" Type="http://schemas.openxmlformats.org/officeDocument/2006/relationships/image" Target="../media/image5994.png"/><Relationship Id="rId193" Type="http://schemas.openxmlformats.org/officeDocument/2006/relationships/customXml" Target="../ink/ink6501.xml"/><Relationship Id="rId192" Type="http://schemas.openxmlformats.org/officeDocument/2006/relationships/image" Target="../media/image5993.png"/><Relationship Id="rId191" Type="http://schemas.openxmlformats.org/officeDocument/2006/relationships/customXml" Target="../ink/ink6500.xml"/><Relationship Id="rId190" Type="http://schemas.openxmlformats.org/officeDocument/2006/relationships/image" Target="../media/image5992.png"/><Relationship Id="rId19" Type="http://schemas.openxmlformats.org/officeDocument/2006/relationships/customXml" Target="../ink/ink6412.xml"/><Relationship Id="rId189" Type="http://schemas.openxmlformats.org/officeDocument/2006/relationships/customXml" Target="../ink/ink6499.xml"/><Relationship Id="rId188" Type="http://schemas.openxmlformats.org/officeDocument/2006/relationships/image" Target="../media/image5991.png"/><Relationship Id="rId187" Type="http://schemas.openxmlformats.org/officeDocument/2006/relationships/customXml" Target="../ink/ink6498.xml"/><Relationship Id="rId186" Type="http://schemas.openxmlformats.org/officeDocument/2006/relationships/image" Target="../media/image5990.png"/><Relationship Id="rId185" Type="http://schemas.openxmlformats.org/officeDocument/2006/relationships/customXml" Target="../ink/ink6497.xml"/><Relationship Id="rId184" Type="http://schemas.openxmlformats.org/officeDocument/2006/relationships/image" Target="../media/image5989.png"/><Relationship Id="rId183" Type="http://schemas.openxmlformats.org/officeDocument/2006/relationships/customXml" Target="../ink/ink6496.xml"/><Relationship Id="rId182" Type="http://schemas.openxmlformats.org/officeDocument/2006/relationships/image" Target="../media/image5988.png"/><Relationship Id="rId181" Type="http://schemas.openxmlformats.org/officeDocument/2006/relationships/customXml" Target="../ink/ink6495.xml"/><Relationship Id="rId180" Type="http://schemas.openxmlformats.org/officeDocument/2006/relationships/image" Target="../media/image5987.png"/><Relationship Id="rId18" Type="http://schemas.openxmlformats.org/officeDocument/2006/relationships/image" Target="../media/image5732.png"/><Relationship Id="rId179" Type="http://schemas.openxmlformats.org/officeDocument/2006/relationships/customXml" Target="../ink/ink6494.xml"/><Relationship Id="rId178" Type="http://schemas.openxmlformats.org/officeDocument/2006/relationships/customXml" Target="../ink/ink6493.xml"/><Relationship Id="rId177" Type="http://schemas.openxmlformats.org/officeDocument/2006/relationships/image" Target="../media/image5986.png"/><Relationship Id="rId176" Type="http://schemas.openxmlformats.org/officeDocument/2006/relationships/customXml" Target="../ink/ink6492.xml"/><Relationship Id="rId175" Type="http://schemas.openxmlformats.org/officeDocument/2006/relationships/image" Target="../media/image5985.png"/><Relationship Id="rId174" Type="http://schemas.openxmlformats.org/officeDocument/2006/relationships/customXml" Target="../ink/ink6491.xml"/><Relationship Id="rId173" Type="http://schemas.openxmlformats.org/officeDocument/2006/relationships/image" Target="../media/image5984.png"/><Relationship Id="rId172" Type="http://schemas.openxmlformats.org/officeDocument/2006/relationships/customXml" Target="../ink/ink6490.xml"/><Relationship Id="rId171" Type="http://schemas.openxmlformats.org/officeDocument/2006/relationships/image" Target="../media/image5983.png"/><Relationship Id="rId170" Type="http://schemas.openxmlformats.org/officeDocument/2006/relationships/customXml" Target="../ink/ink6489.xml"/><Relationship Id="rId17" Type="http://schemas.openxmlformats.org/officeDocument/2006/relationships/customXml" Target="../ink/ink6411.xml"/><Relationship Id="rId169" Type="http://schemas.openxmlformats.org/officeDocument/2006/relationships/image" Target="../media/image5982.png"/><Relationship Id="rId168" Type="http://schemas.openxmlformats.org/officeDocument/2006/relationships/customXml" Target="../ink/ink6488.xml"/><Relationship Id="rId167" Type="http://schemas.openxmlformats.org/officeDocument/2006/relationships/image" Target="../media/image5981.png"/><Relationship Id="rId166" Type="http://schemas.openxmlformats.org/officeDocument/2006/relationships/customXml" Target="../ink/ink6487.xml"/><Relationship Id="rId165" Type="http://schemas.openxmlformats.org/officeDocument/2006/relationships/image" Target="../media/image5980.png"/><Relationship Id="rId164" Type="http://schemas.openxmlformats.org/officeDocument/2006/relationships/customXml" Target="../ink/ink6486.xml"/><Relationship Id="rId163" Type="http://schemas.openxmlformats.org/officeDocument/2006/relationships/image" Target="../media/image5979.png"/><Relationship Id="rId162" Type="http://schemas.openxmlformats.org/officeDocument/2006/relationships/customXml" Target="../ink/ink6485.xml"/><Relationship Id="rId161" Type="http://schemas.openxmlformats.org/officeDocument/2006/relationships/image" Target="../media/image5978.png"/><Relationship Id="rId160" Type="http://schemas.openxmlformats.org/officeDocument/2006/relationships/customXml" Target="../ink/ink6484.xml"/><Relationship Id="rId16" Type="http://schemas.openxmlformats.org/officeDocument/2006/relationships/image" Target="../media/image5908.png"/><Relationship Id="rId159" Type="http://schemas.openxmlformats.org/officeDocument/2006/relationships/image" Target="../media/image5977.png"/><Relationship Id="rId158" Type="http://schemas.openxmlformats.org/officeDocument/2006/relationships/customXml" Target="../ink/ink6483.xml"/><Relationship Id="rId157" Type="http://schemas.openxmlformats.org/officeDocument/2006/relationships/image" Target="../media/image5976.png"/><Relationship Id="rId156" Type="http://schemas.openxmlformats.org/officeDocument/2006/relationships/customXml" Target="../ink/ink6482.xml"/><Relationship Id="rId155" Type="http://schemas.openxmlformats.org/officeDocument/2006/relationships/image" Target="../media/image5975.png"/><Relationship Id="rId154" Type="http://schemas.openxmlformats.org/officeDocument/2006/relationships/customXml" Target="../ink/ink6481.xml"/><Relationship Id="rId153" Type="http://schemas.openxmlformats.org/officeDocument/2006/relationships/image" Target="../media/image5974.png"/><Relationship Id="rId152" Type="http://schemas.openxmlformats.org/officeDocument/2006/relationships/customXml" Target="../ink/ink6480.xml"/><Relationship Id="rId151" Type="http://schemas.openxmlformats.org/officeDocument/2006/relationships/image" Target="../media/image5973.png"/><Relationship Id="rId150" Type="http://schemas.openxmlformats.org/officeDocument/2006/relationships/customXml" Target="../ink/ink6479.xml"/><Relationship Id="rId15" Type="http://schemas.openxmlformats.org/officeDocument/2006/relationships/customXml" Target="../ink/ink6410.xml"/><Relationship Id="rId149" Type="http://schemas.openxmlformats.org/officeDocument/2006/relationships/image" Target="../media/image5972.png"/><Relationship Id="rId148" Type="http://schemas.openxmlformats.org/officeDocument/2006/relationships/customXml" Target="../ink/ink6478.xml"/><Relationship Id="rId147" Type="http://schemas.openxmlformats.org/officeDocument/2006/relationships/image" Target="../media/image5971.png"/><Relationship Id="rId146" Type="http://schemas.openxmlformats.org/officeDocument/2006/relationships/customXml" Target="../ink/ink6477.xml"/><Relationship Id="rId145" Type="http://schemas.openxmlformats.org/officeDocument/2006/relationships/image" Target="../media/image5970.png"/><Relationship Id="rId144" Type="http://schemas.openxmlformats.org/officeDocument/2006/relationships/customXml" Target="../ink/ink6476.xml"/><Relationship Id="rId143" Type="http://schemas.openxmlformats.org/officeDocument/2006/relationships/image" Target="../media/image5969.png"/><Relationship Id="rId142" Type="http://schemas.openxmlformats.org/officeDocument/2006/relationships/customXml" Target="../ink/ink6475.xml"/><Relationship Id="rId141" Type="http://schemas.openxmlformats.org/officeDocument/2006/relationships/image" Target="../media/image5968.png"/><Relationship Id="rId140" Type="http://schemas.openxmlformats.org/officeDocument/2006/relationships/customXml" Target="../ink/ink6474.xml"/><Relationship Id="rId14" Type="http://schemas.openxmlformats.org/officeDocument/2006/relationships/image" Target="../media/image5907.png"/><Relationship Id="rId139" Type="http://schemas.openxmlformats.org/officeDocument/2006/relationships/image" Target="../media/image5967.png"/><Relationship Id="rId138" Type="http://schemas.openxmlformats.org/officeDocument/2006/relationships/customXml" Target="../ink/ink6473.xml"/><Relationship Id="rId137" Type="http://schemas.openxmlformats.org/officeDocument/2006/relationships/image" Target="../media/image5966.png"/><Relationship Id="rId136" Type="http://schemas.openxmlformats.org/officeDocument/2006/relationships/customXml" Target="../ink/ink6472.xml"/><Relationship Id="rId135" Type="http://schemas.openxmlformats.org/officeDocument/2006/relationships/image" Target="../media/image5965.png"/><Relationship Id="rId134" Type="http://schemas.openxmlformats.org/officeDocument/2006/relationships/customXml" Target="../ink/ink6471.xml"/><Relationship Id="rId133" Type="http://schemas.openxmlformats.org/officeDocument/2006/relationships/image" Target="../media/image5964.png"/><Relationship Id="rId132" Type="http://schemas.openxmlformats.org/officeDocument/2006/relationships/customXml" Target="../ink/ink6470.xml"/><Relationship Id="rId131" Type="http://schemas.openxmlformats.org/officeDocument/2006/relationships/image" Target="../media/image5963.png"/><Relationship Id="rId130" Type="http://schemas.openxmlformats.org/officeDocument/2006/relationships/customXml" Target="../ink/ink6469.xml"/><Relationship Id="rId13" Type="http://schemas.openxmlformats.org/officeDocument/2006/relationships/customXml" Target="../ink/ink6409.xml"/><Relationship Id="rId129" Type="http://schemas.openxmlformats.org/officeDocument/2006/relationships/image" Target="../media/image5962.png"/><Relationship Id="rId128" Type="http://schemas.openxmlformats.org/officeDocument/2006/relationships/customXml" Target="../ink/ink6468.xml"/><Relationship Id="rId127" Type="http://schemas.openxmlformats.org/officeDocument/2006/relationships/image" Target="../media/image5961.png"/><Relationship Id="rId126" Type="http://schemas.openxmlformats.org/officeDocument/2006/relationships/customXml" Target="../ink/ink6467.xml"/><Relationship Id="rId125" Type="http://schemas.openxmlformats.org/officeDocument/2006/relationships/image" Target="../media/image5960.png"/><Relationship Id="rId124" Type="http://schemas.openxmlformats.org/officeDocument/2006/relationships/customXml" Target="../ink/ink6466.xml"/><Relationship Id="rId123" Type="http://schemas.openxmlformats.org/officeDocument/2006/relationships/image" Target="../media/image5959.png"/><Relationship Id="rId122" Type="http://schemas.openxmlformats.org/officeDocument/2006/relationships/customXml" Target="../ink/ink6465.xml"/><Relationship Id="rId121" Type="http://schemas.openxmlformats.org/officeDocument/2006/relationships/image" Target="../media/image5958.png"/><Relationship Id="rId120" Type="http://schemas.openxmlformats.org/officeDocument/2006/relationships/customXml" Target="../ink/ink6464.xml"/><Relationship Id="rId12" Type="http://schemas.openxmlformats.org/officeDocument/2006/relationships/image" Target="../media/image5906.png"/><Relationship Id="rId119" Type="http://schemas.openxmlformats.org/officeDocument/2006/relationships/image" Target="../media/image5957.png"/><Relationship Id="rId118" Type="http://schemas.openxmlformats.org/officeDocument/2006/relationships/customXml" Target="../ink/ink6463.xml"/><Relationship Id="rId117" Type="http://schemas.openxmlformats.org/officeDocument/2006/relationships/image" Target="../media/image5956.png"/><Relationship Id="rId116" Type="http://schemas.openxmlformats.org/officeDocument/2006/relationships/customXml" Target="../ink/ink6462.xml"/><Relationship Id="rId115" Type="http://schemas.openxmlformats.org/officeDocument/2006/relationships/image" Target="../media/image5955.png"/><Relationship Id="rId114" Type="http://schemas.openxmlformats.org/officeDocument/2006/relationships/customXml" Target="../ink/ink6461.xml"/><Relationship Id="rId113" Type="http://schemas.openxmlformats.org/officeDocument/2006/relationships/image" Target="../media/image5954.png"/><Relationship Id="rId112" Type="http://schemas.openxmlformats.org/officeDocument/2006/relationships/customXml" Target="../ink/ink6460.xml"/><Relationship Id="rId111" Type="http://schemas.openxmlformats.org/officeDocument/2006/relationships/image" Target="../media/image5953.png"/><Relationship Id="rId110" Type="http://schemas.openxmlformats.org/officeDocument/2006/relationships/customXml" Target="../ink/ink6459.xml"/><Relationship Id="rId11" Type="http://schemas.openxmlformats.org/officeDocument/2006/relationships/customXml" Target="../ink/ink6408.xml"/><Relationship Id="rId109" Type="http://schemas.openxmlformats.org/officeDocument/2006/relationships/image" Target="../media/image5952.png"/><Relationship Id="rId108" Type="http://schemas.openxmlformats.org/officeDocument/2006/relationships/customXml" Target="../ink/ink6458.xml"/><Relationship Id="rId107" Type="http://schemas.openxmlformats.org/officeDocument/2006/relationships/image" Target="../media/image5951.png"/><Relationship Id="rId106" Type="http://schemas.openxmlformats.org/officeDocument/2006/relationships/customXml" Target="../ink/ink6457.xml"/><Relationship Id="rId105" Type="http://schemas.openxmlformats.org/officeDocument/2006/relationships/image" Target="../media/image5950.png"/><Relationship Id="rId104" Type="http://schemas.openxmlformats.org/officeDocument/2006/relationships/customXml" Target="../ink/ink6456.xml"/><Relationship Id="rId103" Type="http://schemas.openxmlformats.org/officeDocument/2006/relationships/image" Target="../media/image5949.png"/><Relationship Id="rId102" Type="http://schemas.openxmlformats.org/officeDocument/2006/relationships/customXml" Target="../ink/ink6455.xml"/><Relationship Id="rId101" Type="http://schemas.openxmlformats.org/officeDocument/2006/relationships/image" Target="../media/image5948.png"/><Relationship Id="rId100" Type="http://schemas.openxmlformats.org/officeDocument/2006/relationships/customXml" Target="../ink/ink6454.xml"/><Relationship Id="rId10" Type="http://schemas.openxmlformats.org/officeDocument/2006/relationships/image" Target="../media/image5905.png"/><Relationship Id="rId1" Type="http://schemas.openxmlformats.org/officeDocument/2006/relationships/customXml" Target="../ink/ink6403.xml"/></Relationships>
</file>

<file path=ppt/slides/_rels/slide8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090.png"/><Relationship Id="rId98" Type="http://schemas.openxmlformats.org/officeDocument/2006/relationships/customXml" Target="../ink/ink6605.xml"/><Relationship Id="rId97" Type="http://schemas.openxmlformats.org/officeDocument/2006/relationships/image" Target="../media/image6089.png"/><Relationship Id="rId96" Type="http://schemas.openxmlformats.org/officeDocument/2006/relationships/customXml" Target="../ink/ink6604.xml"/><Relationship Id="rId95" Type="http://schemas.openxmlformats.org/officeDocument/2006/relationships/image" Target="../media/image6088.png"/><Relationship Id="rId94" Type="http://schemas.openxmlformats.org/officeDocument/2006/relationships/customXml" Target="../ink/ink6603.xml"/><Relationship Id="rId93" Type="http://schemas.openxmlformats.org/officeDocument/2006/relationships/image" Target="../media/image6087.png"/><Relationship Id="rId92" Type="http://schemas.openxmlformats.org/officeDocument/2006/relationships/customXml" Target="../ink/ink6602.xml"/><Relationship Id="rId91" Type="http://schemas.openxmlformats.org/officeDocument/2006/relationships/image" Target="../media/image6086.png"/><Relationship Id="rId90" Type="http://schemas.openxmlformats.org/officeDocument/2006/relationships/customXml" Target="../ink/ink6601.xml"/><Relationship Id="rId9" Type="http://schemas.openxmlformats.org/officeDocument/2006/relationships/customXml" Target="../ink/ink6557.xml"/><Relationship Id="rId89" Type="http://schemas.openxmlformats.org/officeDocument/2006/relationships/image" Target="../media/image6085.png"/><Relationship Id="rId88" Type="http://schemas.openxmlformats.org/officeDocument/2006/relationships/customXml" Target="../ink/ink6600.xml"/><Relationship Id="rId87" Type="http://schemas.openxmlformats.org/officeDocument/2006/relationships/image" Target="../media/image6084.png"/><Relationship Id="rId86" Type="http://schemas.openxmlformats.org/officeDocument/2006/relationships/customXml" Target="../ink/ink6599.xml"/><Relationship Id="rId85" Type="http://schemas.openxmlformats.org/officeDocument/2006/relationships/image" Target="../media/image6083.png"/><Relationship Id="rId84" Type="http://schemas.openxmlformats.org/officeDocument/2006/relationships/customXml" Target="../ink/ink6598.xml"/><Relationship Id="rId83" Type="http://schemas.openxmlformats.org/officeDocument/2006/relationships/image" Target="../media/image6082.png"/><Relationship Id="rId82" Type="http://schemas.openxmlformats.org/officeDocument/2006/relationships/customXml" Target="../ink/ink6597.xml"/><Relationship Id="rId81" Type="http://schemas.openxmlformats.org/officeDocument/2006/relationships/image" Target="../media/image6081.png"/><Relationship Id="rId80" Type="http://schemas.openxmlformats.org/officeDocument/2006/relationships/customXml" Target="../ink/ink6596.xml"/><Relationship Id="rId8" Type="http://schemas.openxmlformats.org/officeDocument/2006/relationships/image" Target="../media/image6049.png"/><Relationship Id="rId79" Type="http://schemas.openxmlformats.org/officeDocument/2006/relationships/image" Target="../media/image6080.png"/><Relationship Id="rId78" Type="http://schemas.openxmlformats.org/officeDocument/2006/relationships/customXml" Target="../ink/ink6595.xml"/><Relationship Id="rId77" Type="http://schemas.openxmlformats.org/officeDocument/2006/relationships/image" Target="../media/image6079.png"/><Relationship Id="rId76" Type="http://schemas.openxmlformats.org/officeDocument/2006/relationships/customXml" Target="../ink/ink6594.xml"/><Relationship Id="rId75" Type="http://schemas.openxmlformats.org/officeDocument/2006/relationships/image" Target="../media/image6078.png"/><Relationship Id="rId74" Type="http://schemas.openxmlformats.org/officeDocument/2006/relationships/customXml" Target="../ink/ink6593.xml"/><Relationship Id="rId73" Type="http://schemas.openxmlformats.org/officeDocument/2006/relationships/image" Target="../media/image6077.png"/><Relationship Id="rId72" Type="http://schemas.openxmlformats.org/officeDocument/2006/relationships/customXml" Target="../ink/ink6592.xml"/><Relationship Id="rId71" Type="http://schemas.openxmlformats.org/officeDocument/2006/relationships/image" Target="../media/image6076.png"/><Relationship Id="rId70" Type="http://schemas.openxmlformats.org/officeDocument/2006/relationships/customXml" Target="../ink/ink6591.xml"/><Relationship Id="rId7" Type="http://schemas.openxmlformats.org/officeDocument/2006/relationships/customXml" Target="../ink/ink6556.xml"/><Relationship Id="rId69" Type="http://schemas.openxmlformats.org/officeDocument/2006/relationships/image" Target="../media/image6075.png"/><Relationship Id="rId68" Type="http://schemas.openxmlformats.org/officeDocument/2006/relationships/customXml" Target="../ink/ink6590.xml"/><Relationship Id="rId67" Type="http://schemas.openxmlformats.org/officeDocument/2006/relationships/image" Target="../media/image6074.png"/><Relationship Id="rId66" Type="http://schemas.openxmlformats.org/officeDocument/2006/relationships/customXml" Target="../ink/ink6589.xml"/><Relationship Id="rId65" Type="http://schemas.openxmlformats.org/officeDocument/2006/relationships/customXml" Target="../ink/ink6588.xml"/><Relationship Id="rId64" Type="http://schemas.openxmlformats.org/officeDocument/2006/relationships/customXml" Target="../ink/ink6587.xml"/><Relationship Id="rId63" Type="http://schemas.openxmlformats.org/officeDocument/2006/relationships/image" Target="../media/image6073.png"/><Relationship Id="rId62" Type="http://schemas.openxmlformats.org/officeDocument/2006/relationships/customXml" Target="../ink/ink6586.xml"/><Relationship Id="rId61" Type="http://schemas.openxmlformats.org/officeDocument/2006/relationships/image" Target="../media/image6072.png"/><Relationship Id="rId60" Type="http://schemas.openxmlformats.org/officeDocument/2006/relationships/customXml" Target="../ink/ink6585.xml"/><Relationship Id="rId6" Type="http://schemas.openxmlformats.org/officeDocument/2006/relationships/image" Target="../media/image6048.png"/><Relationship Id="rId59" Type="http://schemas.openxmlformats.org/officeDocument/2006/relationships/image" Target="../media/image6071.png"/><Relationship Id="rId58" Type="http://schemas.openxmlformats.org/officeDocument/2006/relationships/customXml" Target="../ink/ink6584.xml"/><Relationship Id="rId57" Type="http://schemas.openxmlformats.org/officeDocument/2006/relationships/image" Target="../media/image6070.png"/><Relationship Id="rId56" Type="http://schemas.openxmlformats.org/officeDocument/2006/relationships/customXml" Target="../ink/ink6583.xml"/><Relationship Id="rId55" Type="http://schemas.openxmlformats.org/officeDocument/2006/relationships/customXml" Target="../ink/ink6582.xml"/><Relationship Id="rId54" Type="http://schemas.openxmlformats.org/officeDocument/2006/relationships/image" Target="../media/image6069.png"/><Relationship Id="rId53" Type="http://schemas.openxmlformats.org/officeDocument/2006/relationships/customXml" Target="../ink/ink6581.xml"/><Relationship Id="rId52" Type="http://schemas.openxmlformats.org/officeDocument/2006/relationships/customXml" Target="../ink/ink6580.xml"/><Relationship Id="rId51" Type="http://schemas.openxmlformats.org/officeDocument/2006/relationships/image" Target="../media/image6068.png"/><Relationship Id="rId50" Type="http://schemas.openxmlformats.org/officeDocument/2006/relationships/customXml" Target="../ink/ink6579.xml"/><Relationship Id="rId5" Type="http://schemas.openxmlformats.org/officeDocument/2006/relationships/customXml" Target="../ink/ink6555.xml"/><Relationship Id="rId49" Type="http://schemas.openxmlformats.org/officeDocument/2006/relationships/customXml" Target="../ink/ink6578.xml"/><Relationship Id="rId48" Type="http://schemas.openxmlformats.org/officeDocument/2006/relationships/image" Target="../media/image6067.png"/><Relationship Id="rId47" Type="http://schemas.openxmlformats.org/officeDocument/2006/relationships/customXml" Target="../ink/ink6577.xml"/><Relationship Id="rId46" Type="http://schemas.openxmlformats.org/officeDocument/2006/relationships/image" Target="../media/image6066.png"/><Relationship Id="rId45" Type="http://schemas.openxmlformats.org/officeDocument/2006/relationships/customXml" Target="../ink/ink6576.xml"/><Relationship Id="rId44" Type="http://schemas.openxmlformats.org/officeDocument/2006/relationships/image" Target="../media/image6065.png"/><Relationship Id="rId43" Type="http://schemas.openxmlformats.org/officeDocument/2006/relationships/customXml" Target="../ink/ink6575.xml"/><Relationship Id="rId42" Type="http://schemas.openxmlformats.org/officeDocument/2006/relationships/image" Target="../media/image6064.png"/><Relationship Id="rId41" Type="http://schemas.openxmlformats.org/officeDocument/2006/relationships/customXml" Target="../ink/ink6574.xml"/><Relationship Id="rId40" Type="http://schemas.openxmlformats.org/officeDocument/2006/relationships/customXml" Target="../ink/ink6573.xml"/><Relationship Id="rId4" Type="http://schemas.openxmlformats.org/officeDocument/2006/relationships/image" Target="../media/image6047.png"/><Relationship Id="rId39" Type="http://schemas.openxmlformats.org/officeDocument/2006/relationships/image" Target="../media/image6063.png"/><Relationship Id="rId38" Type="http://schemas.openxmlformats.org/officeDocument/2006/relationships/customXml" Target="../ink/ink6572.xml"/><Relationship Id="rId37" Type="http://schemas.openxmlformats.org/officeDocument/2006/relationships/image" Target="../media/image6062.png"/><Relationship Id="rId36" Type="http://schemas.openxmlformats.org/officeDocument/2006/relationships/customXml" Target="../ink/ink6571.xml"/><Relationship Id="rId35" Type="http://schemas.openxmlformats.org/officeDocument/2006/relationships/customXml" Target="../ink/ink6570.xml"/><Relationship Id="rId34" Type="http://schemas.openxmlformats.org/officeDocument/2006/relationships/image" Target="../media/image6061.png"/><Relationship Id="rId33" Type="http://schemas.openxmlformats.org/officeDocument/2006/relationships/customXml" Target="../ink/ink6569.xml"/><Relationship Id="rId32" Type="http://schemas.openxmlformats.org/officeDocument/2006/relationships/image" Target="../media/image6060.png"/><Relationship Id="rId31" Type="http://schemas.openxmlformats.org/officeDocument/2006/relationships/customXml" Target="../ink/ink6568.xml"/><Relationship Id="rId30" Type="http://schemas.openxmlformats.org/officeDocument/2006/relationships/image" Target="../media/image5732.png"/><Relationship Id="rId3" Type="http://schemas.openxmlformats.org/officeDocument/2006/relationships/customXml" Target="../ink/ink6554.xml"/><Relationship Id="rId29" Type="http://schemas.openxmlformats.org/officeDocument/2006/relationships/customXml" Target="../ink/ink6567.xml"/><Relationship Id="rId28" Type="http://schemas.openxmlformats.org/officeDocument/2006/relationships/image" Target="../media/image6059.png"/><Relationship Id="rId27" Type="http://schemas.openxmlformats.org/officeDocument/2006/relationships/customXml" Target="../ink/ink6566.xml"/><Relationship Id="rId26" Type="http://schemas.openxmlformats.org/officeDocument/2006/relationships/image" Target="../media/image6058.png"/><Relationship Id="rId25" Type="http://schemas.openxmlformats.org/officeDocument/2006/relationships/customXml" Target="../ink/ink6565.xml"/><Relationship Id="rId24" Type="http://schemas.openxmlformats.org/officeDocument/2006/relationships/image" Target="../media/image6057.png"/><Relationship Id="rId23" Type="http://schemas.openxmlformats.org/officeDocument/2006/relationships/customXml" Target="../ink/ink6564.xml"/><Relationship Id="rId22" Type="http://schemas.openxmlformats.org/officeDocument/2006/relationships/image" Target="../media/image6056.png"/><Relationship Id="rId21" Type="http://schemas.openxmlformats.org/officeDocument/2006/relationships/customXml" Target="../ink/ink6563.xml"/><Relationship Id="rId20" Type="http://schemas.openxmlformats.org/officeDocument/2006/relationships/image" Target="../media/image6055.png"/><Relationship Id="rId2" Type="http://schemas.openxmlformats.org/officeDocument/2006/relationships/image" Target="../media/image6046.png"/><Relationship Id="rId19" Type="http://schemas.openxmlformats.org/officeDocument/2006/relationships/customXml" Target="../ink/ink6562.xml"/><Relationship Id="rId18" Type="http://schemas.openxmlformats.org/officeDocument/2006/relationships/image" Target="../media/image6054.png"/><Relationship Id="rId17" Type="http://schemas.openxmlformats.org/officeDocument/2006/relationships/customXml" Target="../ink/ink6561.xml"/><Relationship Id="rId16" Type="http://schemas.openxmlformats.org/officeDocument/2006/relationships/image" Target="../media/image6053.png"/><Relationship Id="rId157" Type="http://schemas.openxmlformats.org/officeDocument/2006/relationships/slideLayout" Target="../slideLayouts/slideLayout13.xml"/><Relationship Id="rId156" Type="http://schemas.openxmlformats.org/officeDocument/2006/relationships/image" Target="../media/image6118.png"/><Relationship Id="rId155" Type="http://schemas.openxmlformats.org/officeDocument/2006/relationships/customXml" Target="../ink/ink6634.xml"/><Relationship Id="rId154" Type="http://schemas.openxmlformats.org/officeDocument/2006/relationships/image" Target="../media/image6117.png"/><Relationship Id="rId153" Type="http://schemas.openxmlformats.org/officeDocument/2006/relationships/customXml" Target="../ink/ink6633.xml"/><Relationship Id="rId152" Type="http://schemas.openxmlformats.org/officeDocument/2006/relationships/image" Target="../media/image6116.png"/><Relationship Id="rId151" Type="http://schemas.openxmlformats.org/officeDocument/2006/relationships/customXml" Target="../ink/ink6632.xml"/><Relationship Id="rId150" Type="http://schemas.openxmlformats.org/officeDocument/2006/relationships/image" Target="../media/image6115.png"/><Relationship Id="rId15" Type="http://schemas.openxmlformats.org/officeDocument/2006/relationships/customXml" Target="../ink/ink6560.xml"/><Relationship Id="rId149" Type="http://schemas.openxmlformats.org/officeDocument/2006/relationships/customXml" Target="../ink/ink6631.xml"/><Relationship Id="rId148" Type="http://schemas.openxmlformats.org/officeDocument/2006/relationships/image" Target="../media/image6114.png"/><Relationship Id="rId147" Type="http://schemas.openxmlformats.org/officeDocument/2006/relationships/customXml" Target="../ink/ink6630.xml"/><Relationship Id="rId146" Type="http://schemas.openxmlformats.org/officeDocument/2006/relationships/image" Target="../media/image6113.png"/><Relationship Id="rId145" Type="http://schemas.openxmlformats.org/officeDocument/2006/relationships/customXml" Target="../ink/ink6629.xml"/><Relationship Id="rId144" Type="http://schemas.openxmlformats.org/officeDocument/2006/relationships/image" Target="../media/image6112.png"/><Relationship Id="rId143" Type="http://schemas.openxmlformats.org/officeDocument/2006/relationships/customXml" Target="../ink/ink6628.xml"/><Relationship Id="rId142" Type="http://schemas.openxmlformats.org/officeDocument/2006/relationships/image" Target="../media/image6111.png"/><Relationship Id="rId141" Type="http://schemas.openxmlformats.org/officeDocument/2006/relationships/customXml" Target="../ink/ink6627.xml"/><Relationship Id="rId140" Type="http://schemas.openxmlformats.org/officeDocument/2006/relationships/image" Target="../media/image6110.png"/><Relationship Id="rId14" Type="http://schemas.openxmlformats.org/officeDocument/2006/relationships/image" Target="../media/image6052.png"/><Relationship Id="rId139" Type="http://schemas.openxmlformats.org/officeDocument/2006/relationships/customXml" Target="../ink/ink6626.xml"/><Relationship Id="rId138" Type="http://schemas.openxmlformats.org/officeDocument/2006/relationships/image" Target="../media/image6109.png"/><Relationship Id="rId137" Type="http://schemas.openxmlformats.org/officeDocument/2006/relationships/customXml" Target="../ink/ink6625.xml"/><Relationship Id="rId136" Type="http://schemas.openxmlformats.org/officeDocument/2006/relationships/image" Target="../media/image6108.png"/><Relationship Id="rId135" Type="http://schemas.openxmlformats.org/officeDocument/2006/relationships/customXml" Target="../ink/ink6624.xml"/><Relationship Id="rId134" Type="http://schemas.openxmlformats.org/officeDocument/2006/relationships/image" Target="../media/image6107.png"/><Relationship Id="rId133" Type="http://schemas.openxmlformats.org/officeDocument/2006/relationships/customXml" Target="../ink/ink6623.xml"/><Relationship Id="rId132" Type="http://schemas.openxmlformats.org/officeDocument/2006/relationships/image" Target="../media/image6106.png"/><Relationship Id="rId131" Type="http://schemas.openxmlformats.org/officeDocument/2006/relationships/customXml" Target="../ink/ink6622.xml"/><Relationship Id="rId130" Type="http://schemas.openxmlformats.org/officeDocument/2006/relationships/image" Target="../media/image6105.png"/><Relationship Id="rId13" Type="http://schemas.openxmlformats.org/officeDocument/2006/relationships/customXml" Target="../ink/ink6559.xml"/><Relationship Id="rId129" Type="http://schemas.openxmlformats.org/officeDocument/2006/relationships/customXml" Target="../ink/ink6621.xml"/><Relationship Id="rId128" Type="http://schemas.openxmlformats.org/officeDocument/2006/relationships/image" Target="../media/image6104.png"/><Relationship Id="rId127" Type="http://schemas.openxmlformats.org/officeDocument/2006/relationships/customXml" Target="../ink/ink6620.xml"/><Relationship Id="rId126" Type="http://schemas.openxmlformats.org/officeDocument/2006/relationships/image" Target="../media/image6103.png"/><Relationship Id="rId125" Type="http://schemas.openxmlformats.org/officeDocument/2006/relationships/customXml" Target="../ink/ink6619.xml"/><Relationship Id="rId124" Type="http://schemas.openxmlformats.org/officeDocument/2006/relationships/image" Target="../media/image6102.png"/><Relationship Id="rId123" Type="http://schemas.openxmlformats.org/officeDocument/2006/relationships/customXml" Target="../ink/ink6618.xml"/><Relationship Id="rId122" Type="http://schemas.openxmlformats.org/officeDocument/2006/relationships/image" Target="../media/image6101.png"/><Relationship Id="rId121" Type="http://schemas.openxmlformats.org/officeDocument/2006/relationships/customXml" Target="../ink/ink6617.xml"/><Relationship Id="rId120" Type="http://schemas.openxmlformats.org/officeDocument/2006/relationships/image" Target="../media/image6100.png"/><Relationship Id="rId12" Type="http://schemas.openxmlformats.org/officeDocument/2006/relationships/image" Target="../media/image6051.png"/><Relationship Id="rId119" Type="http://schemas.openxmlformats.org/officeDocument/2006/relationships/customXml" Target="../ink/ink6616.xml"/><Relationship Id="rId118" Type="http://schemas.openxmlformats.org/officeDocument/2006/relationships/image" Target="../media/image6099.png"/><Relationship Id="rId117" Type="http://schemas.openxmlformats.org/officeDocument/2006/relationships/customXml" Target="../ink/ink6615.xml"/><Relationship Id="rId116" Type="http://schemas.openxmlformats.org/officeDocument/2006/relationships/image" Target="../media/image6098.png"/><Relationship Id="rId115" Type="http://schemas.openxmlformats.org/officeDocument/2006/relationships/customXml" Target="../ink/ink6614.xml"/><Relationship Id="rId114" Type="http://schemas.openxmlformats.org/officeDocument/2006/relationships/image" Target="../media/image6097.png"/><Relationship Id="rId113" Type="http://schemas.openxmlformats.org/officeDocument/2006/relationships/customXml" Target="../ink/ink6613.xml"/><Relationship Id="rId112" Type="http://schemas.openxmlformats.org/officeDocument/2006/relationships/image" Target="../media/image6096.png"/><Relationship Id="rId111" Type="http://schemas.openxmlformats.org/officeDocument/2006/relationships/customXml" Target="../ink/ink6612.xml"/><Relationship Id="rId110" Type="http://schemas.openxmlformats.org/officeDocument/2006/relationships/image" Target="../media/image6095.png"/><Relationship Id="rId11" Type="http://schemas.openxmlformats.org/officeDocument/2006/relationships/customXml" Target="../ink/ink6558.xml"/><Relationship Id="rId109" Type="http://schemas.openxmlformats.org/officeDocument/2006/relationships/customXml" Target="../ink/ink6611.xml"/><Relationship Id="rId108" Type="http://schemas.openxmlformats.org/officeDocument/2006/relationships/image" Target="../media/image6094.png"/><Relationship Id="rId107" Type="http://schemas.openxmlformats.org/officeDocument/2006/relationships/customXml" Target="../ink/ink6610.xml"/><Relationship Id="rId106" Type="http://schemas.openxmlformats.org/officeDocument/2006/relationships/customXml" Target="../ink/ink6609.xml"/><Relationship Id="rId105" Type="http://schemas.openxmlformats.org/officeDocument/2006/relationships/image" Target="../media/image6093.png"/><Relationship Id="rId104" Type="http://schemas.openxmlformats.org/officeDocument/2006/relationships/customXml" Target="../ink/ink6608.xml"/><Relationship Id="rId103" Type="http://schemas.openxmlformats.org/officeDocument/2006/relationships/image" Target="../media/image6092.png"/><Relationship Id="rId102" Type="http://schemas.openxmlformats.org/officeDocument/2006/relationships/customXml" Target="../ink/ink6607.xml"/><Relationship Id="rId101" Type="http://schemas.openxmlformats.org/officeDocument/2006/relationships/image" Target="../media/image6091.png"/><Relationship Id="rId100" Type="http://schemas.openxmlformats.org/officeDocument/2006/relationships/customXml" Target="../ink/ink6606.xml"/><Relationship Id="rId10" Type="http://schemas.openxmlformats.org/officeDocument/2006/relationships/image" Target="../media/image6050.png"/><Relationship Id="rId1" Type="http://schemas.openxmlformats.org/officeDocument/2006/relationships/customXml" Target="../ink/ink6553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customXml" Target="../ink/ink6639.xml"/><Relationship Id="rId8" Type="http://schemas.openxmlformats.org/officeDocument/2006/relationships/image" Target="../media/image6122.png"/><Relationship Id="rId7" Type="http://schemas.openxmlformats.org/officeDocument/2006/relationships/customXml" Target="../ink/ink6638.xml"/><Relationship Id="rId6" Type="http://schemas.openxmlformats.org/officeDocument/2006/relationships/image" Target="../media/image6121.png"/><Relationship Id="rId5" Type="http://schemas.openxmlformats.org/officeDocument/2006/relationships/customXml" Target="../ink/ink6637.xml"/><Relationship Id="rId47" Type="http://schemas.openxmlformats.org/officeDocument/2006/relationships/slideLayout" Target="../slideLayouts/slideLayout13.xml"/><Relationship Id="rId46" Type="http://schemas.openxmlformats.org/officeDocument/2006/relationships/image" Target="../media/image6140.png"/><Relationship Id="rId45" Type="http://schemas.openxmlformats.org/officeDocument/2006/relationships/customXml" Target="../ink/ink6657.xml"/><Relationship Id="rId44" Type="http://schemas.openxmlformats.org/officeDocument/2006/relationships/image" Target="../media/image6139.png"/><Relationship Id="rId43" Type="http://schemas.openxmlformats.org/officeDocument/2006/relationships/customXml" Target="../ink/ink6656.xml"/><Relationship Id="rId42" Type="http://schemas.openxmlformats.org/officeDocument/2006/relationships/image" Target="../media/image6138.png"/><Relationship Id="rId41" Type="http://schemas.openxmlformats.org/officeDocument/2006/relationships/customXml" Target="../ink/ink6655.xml"/><Relationship Id="rId40" Type="http://schemas.openxmlformats.org/officeDocument/2006/relationships/image" Target="../media/image5732.png"/><Relationship Id="rId4" Type="http://schemas.openxmlformats.org/officeDocument/2006/relationships/image" Target="../media/image6120.png"/><Relationship Id="rId39" Type="http://schemas.openxmlformats.org/officeDocument/2006/relationships/customXml" Target="../ink/ink6654.xml"/><Relationship Id="rId38" Type="http://schemas.openxmlformats.org/officeDocument/2006/relationships/image" Target="../media/image6137.png"/><Relationship Id="rId37" Type="http://schemas.openxmlformats.org/officeDocument/2006/relationships/customXml" Target="../ink/ink6653.xml"/><Relationship Id="rId36" Type="http://schemas.openxmlformats.org/officeDocument/2006/relationships/image" Target="../media/image6136.png"/><Relationship Id="rId35" Type="http://schemas.openxmlformats.org/officeDocument/2006/relationships/customXml" Target="../ink/ink6652.xml"/><Relationship Id="rId34" Type="http://schemas.openxmlformats.org/officeDocument/2006/relationships/image" Target="../media/image6135.png"/><Relationship Id="rId33" Type="http://schemas.openxmlformats.org/officeDocument/2006/relationships/customXml" Target="../ink/ink6651.xml"/><Relationship Id="rId32" Type="http://schemas.openxmlformats.org/officeDocument/2006/relationships/image" Target="../media/image6134.png"/><Relationship Id="rId31" Type="http://schemas.openxmlformats.org/officeDocument/2006/relationships/customXml" Target="../ink/ink6650.xml"/><Relationship Id="rId30" Type="http://schemas.openxmlformats.org/officeDocument/2006/relationships/image" Target="../media/image6133.png"/><Relationship Id="rId3" Type="http://schemas.openxmlformats.org/officeDocument/2006/relationships/customXml" Target="../ink/ink6636.xml"/><Relationship Id="rId29" Type="http://schemas.openxmlformats.org/officeDocument/2006/relationships/customXml" Target="../ink/ink6649.xml"/><Relationship Id="rId28" Type="http://schemas.openxmlformats.org/officeDocument/2006/relationships/image" Target="../media/image6132.png"/><Relationship Id="rId27" Type="http://schemas.openxmlformats.org/officeDocument/2006/relationships/customXml" Target="../ink/ink6648.xml"/><Relationship Id="rId26" Type="http://schemas.openxmlformats.org/officeDocument/2006/relationships/image" Target="../media/image6131.png"/><Relationship Id="rId25" Type="http://schemas.openxmlformats.org/officeDocument/2006/relationships/customXml" Target="../ink/ink6647.xml"/><Relationship Id="rId24" Type="http://schemas.openxmlformats.org/officeDocument/2006/relationships/image" Target="../media/image6130.png"/><Relationship Id="rId23" Type="http://schemas.openxmlformats.org/officeDocument/2006/relationships/customXml" Target="../ink/ink6646.xml"/><Relationship Id="rId22" Type="http://schemas.openxmlformats.org/officeDocument/2006/relationships/image" Target="../media/image6129.png"/><Relationship Id="rId21" Type="http://schemas.openxmlformats.org/officeDocument/2006/relationships/customXml" Target="../ink/ink6645.xml"/><Relationship Id="rId20" Type="http://schemas.openxmlformats.org/officeDocument/2006/relationships/image" Target="../media/image6128.png"/><Relationship Id="rId2" Type="http://schemas.openxmlformats.org/officeDocument/2006/relationships/image" Target="../media/image6119.png"/><Relationship Id="rId19" Type="http://schemas.openxmlformats.org/officeDocument/2006/relationships/customXml" Target="../ink/ink6644.xml"/><Relationship Id="rId18" Type="http://schemas.openxmlformats.org/officeDocument/2006/relationships/image" Target="../media/image6127.png"/><Relationship Id="rId17" Type="http://schemas.openxmlformats.org/officeDocument/2006/relationships/customXml" Target="../ink/ink6643.xml"/><Relationship Id="rId16" Type="http://schemas.openxmlformats.org/officeDocument/2006/relationships/image" Target="../media/image6126.png"/><Relationship Id="rId15" Type="http://schemas.openxmlformats.org/officeDocument/2006/relationships/customXml" Target="../ink/ink6642.xml"/><Relationship Id="rId14" Type="http://schemas.openxmlformats.org/officeDocument/2006/relationships/image" Target="../media/image6125.png"/><Relationship Id="rId13" Type="http://schemas.openxmlformats.org/officeDocument/2006/relationships/customXml" Target="../ink/ink6641.xml"/><Relationship Id="rId12" Type="http://schemas.openxmlformats.org/officeDocument/2006/relationships/image" Target="../media/image6124.png"/><Relationship Id="rId11" Type="http://schemas.openxmlformats.org/officeDocument/2006/relationships/customXml" Target="../ink/ink6640.xml"/><Relationship Id="rId10" Type="http://schemas.openxmlformats.org/officeDocument/2006/relationships/image" Target="../media/image6123.png"/><Relationship Id="rId1" Type="http://schemas.openxmlformats.org/officeDocument/2006/relationships/customXml" Target="../ink/ink6635.xml"/></Relationships>
</file>

<file path=ppt/slides/_rels/slide8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707.xml"/><Relationship Id="rId98" Type="http://schemas.openxmlformats.org/officeDocument/2006/relationships/image" Target="../media/image2171.png"/><Relationship Id="rId97" Type="http://schemas.openxmlformats.org/officeDocument/2006/relationships/customXml" Target="../ink/ink6706.xml"/><Relationship Id="rId96" Type="http://schemas.openxmlformats.org/officeDocument/2006/relationships/image" Target="../media/image2170.png"/><Relationship Id="rId95" Type="http://schemas.openxmlformats.org/officeDocument/2006/relationships/customXml" Target="../ink/ink6705.xml"/><Relationship Id="rId94" Type="http://schemas.openxmlformats.org/officeDocument/2006/relationships/image" Target="../media/image2169.png"/><Relationship Id="rId93" Type="http://schemas.openxmlformats.org/officeDocument/2006/relationships/customXml" Target="../ink/ink6704.xml"/><Relationship Id="rId92" Type="http://schemas.openxmlformats.org/officeDocument/2006/relationships/image" Target="../media/image2168.png"/><Relationship Id="rId91" Type="http://schemas.openxmlformats.org/officeDocument/2006/relationships/customXml" Target="../ink/ink6703.xml"/><Relationship Id="rId90" Type="http://schemas.openxmlformats.org/officeDocument/2006/relationships/image" Target="../media/image2167.png"/><Relationship Id="rId9" Type="http://schemas.openxmlformats.org/officeDocument/2006/relationships/customXml" Target="../ink/ink6662.xml"/><Relationship Id="rId89" Type="http://schemas.openxmlformats.org/officeDocument/2006/relationships/customXml" Target="../ink/ink6702.xml"/><Relationship Id="rId88" Type="http://schemas.openxmlformats.org/officeDocument/2006/relationships/image" Target="../media/image2166.png"/><Relationship Id="rId87" Type="http://schemas.openxmlformats.org/officeDocument/2006/relationships/customXml" Target="../ink/ink6701.xml"/><Relationship Id="rId86" Type="http://schemas.openxmlformats.org/officeDocument/2006/relationships/image" Target="../media/image2165.png"/><Relationship Id="rId85" Type="http://schemas.openxmlformats.org/officeDocument/2006/relationships/customXml" Target="../ink/ink6700.xml"/><Relationship Id="rId84" Type="http://schemas.openxmlformats.org/officeDocument/2006/relationships/image" Target="../media/image2164.png"/><Relationship Id="rId83" Type="http://schemas.openxmlformats.org/officeDocument/2006/relationships/customXml" Target="../ink/ink6699.xml"/><Relationship Id="rId82" Type="http://schemas.openxmlformats.org/officeDocument/2006/relationships/image" Target="../media/image2163.png"/><Relationship Id="rId81" Type="http://schemas.openxmlformats.org/officeDocument/2006/relationships/customXml" Target="../ink/ink6698.xml"/><Relationship Id="rId80" Type="http://schemas.openxmlformats.org/officeDocument/2006/relationships/image" Target="../media/image2162.png"/><Relationship Id="rId8" Type="http://schemas.openxmlformats.org/officeDocument/2006/relationships/image" Target="../media/image2126.png"/><Relationship Id="rId79" Type="http://schemas.openxmlformats.org/officeDocument/2006/relationships/customXml" Target="../ink/ink6697.xml"/><Relationship Id="rId78" Type="http://schemas.openxmlformats.org/officeDocument/2006/relationships/image" Target="../media/image2161.png"/><Relationship Id="rId77" Type="http://schemas.openxmlformats.org/officeDocument/2006/relationships/customXml" Target="../ink/ink6696.xml"/><Relationship Id="rId76" Type="http://schemas.openxmlformats.org/officeDocument/2006/relationships/image" Target="../media/image2160.png"/><Relationship Id="rId75" Type="http://schemas.openxmlformats.org/officeDocument/2006/relationships/customXml" Target="../ink/ink6695.xml"/><Relationship Id="rId74" Type="http://schemas.openxmlformats.org/officeDocument/2006/relationships/image" Target="../media/image2159.png"/><Relationship Id="rId73" Type="http://schemas.openxmlformats.org/officeDocument/2006/relationships/customXml" Target="../ink/ink6694.xml"/><Relationship Id="rId72" Type="http://schemas.openxmlformats.org/officeDocument/2006/relationships/image" Target="../media/image2158.png"/><Relationship Id="rId71" Type="http://schemas.openxmlformats.org/officeDocument/2006/relationships/customXml" Target="../ink/ink6693.xml"/><Relationship Id="rId70" Type="http://schemas.openxmlformats.org/officeDocument/2006/relationships/image" Target="../media/image2157.png"/><Relationship Id="rId7" Type="http://schemas.openxmlformats.org/officeDocument/2006/relationships/customXml" Target="../ink/ink6661.xml"/><Relationship Id="rId69" Type="http://schemas.openxmlformats.org/officeDocument/2006/relationships/customXml" Target="../ink/ink6692.xml"/><Relationship Id="rId68" Type="http://schemas.openxmlformats.org/officeDocument/2006/relationships/image" Target="../media/image2156.png"/><Relationship Id="rId67" Type="http://schemas.openxmlformats.org/officeDocument/2006/relationships/customXml" Target="../ink/ink6691.xml"/><Relationship Id="rId66" Type="http://schemas.openxmlformats.org/officeDocument/2006/relationships/image" Target="../media/image2155.png"/><Relationship Id="rId65" Type="http://schemas.openxmlformats.org/officeDocument/2006/relationships/customXml" Target="../ink/ink6690.xml"/><Relationship Id="rId64" Type="http://schemas.openxmlformats.org/officeDocument/2006/relationships/image" Target="../media/image2154.png"/><Relationship Id="rId63" Type="http://schemas.openxmlformats.org/officeDocument/2006/relationships/customXml" Target="../ink/ink6689.xml"/><Relationship Id="rId62" Type="http://schemas.openxmlformats.org/officeDocument/2006/relationships/image" Target="../media/image2153.png"/><Relationship Id="rId61" Type="http://schemas.openxmlformats.org/officeDocument/2006/relationships/customXml" Target="../ink/ink6688.xml"/><Relationship Id="rId60" Type="http://schemas.openxmlformats.org/officeDocument/2006/relationships/image" Target="../media/image2152.png"/><Relationship Id="rId6" Type="http://schemas.openxmlformats.org/officeDocument/2006/relationships/image" Target="../media/image2125.png"/><Relationship Id="rId59" Type="http://schemas.openxmlformats.org/officeDocument/2006/relationships/customXml" Target="../ink/ink6687.xml"/><Relationship Id="rId58" Type="http://schemas.openxmlformats.org/officeDocument/2006/relationships/image" Target="../media/image2151.png"/><Relationship Id="rId57" Type="http://schemas.openxmlformats.org/officeDocument/2006/relationships/customXml" Target="../ink/ink6686.xml"/><Relationship Id="rId56" Type="http://schemas.openxmlformats.org/officeDocument/2006/relationships/image" Target="../media/image2150.png"/><Relationship Id="rId55" Type="http://schemas.openxmlformats.org/officeDocument/2006/relationships/customXml" Target="../ink/ink6685.xml"/><Relationship Id="rId54" Type="http://schemas.openxmlformats.org/officeDocument/2006/relationships/image" Target="../media/image2149.png"/><Relationship Id="rId53" Type="http://schemas.openxmlformats.org/officeDocument/2006/relationships/customXml" Target="../ink/ink6684.xml"/><Relationship Id="rId52" Type="http://schemas.openxmlformats.org/officeDocument/2006/relationships/image" Target="../media/image2148.png"/><Relationship Id="rId51" Type="http://schemas.openxmlformats.org/officeDocument/2006/relationships/customXml" Target="../ink/ink6683.xml"/><Relationship Id="rId50" Type="http://schemas.openxmlformats.org/officeDocument/2006/relationships/image" Target="../media/image2147.png"/><Relationship Id="rId5" Type="http://schemas.openxmlformats.org/officeDocument/2006/relationships/customXml" Target="../ink/ink6660.xml"/><Relationship Id="rId49" Type="http://schemas.openxmlformats.org/officeDocument/2006/relationships/customXml" Target="../ink/ink6682.xml"/><Relationship Id="rId48" Type="http://schemas.openxmlformats.org/officeDocument/2006/relationships/image" Target="../media/image2146.png"/><Relationship Id="rId47" Type="http://schemas.openxmlformats.org/officeDocument/2006/relationships/customXml" Target="../ink/ink6681.xml"/><Relationship Id="rId46" Type="http://schemas.openxmlformats.org/officeDocument/2006/relationships/image" Target="../media/image2145.png"/><Relationship Id="rId45" Type="http://schemas.openxmlformats.org/officeDocument/2006/relationships/customXml" Target="../ink/ink6680.xml"/><Relationship Id="rId44" Type="http://schemas.openxmlformats.org/officeDocument/2006/relationships/image" Target="../media/image2144.png"/><Relationship Id="rId43" Type="http://schemas.openxmlformats.org/officeDocument/2006/relationships/customXml" Target="../ink/ink6679.xml"/><Relationship Id="rId42" Type="http://schemas.openxmlformats.org/officeDocument/2006/relationships/image" Target="../media/image2143.png"/><Relationship Id="rId41" Type="http://schemas.openxmlformats.org/officeDocument/2006/relationships/customXml" Target="../ink/ink6678.xml"/><Relationship Id="rId40" Type="http://schemas.openxmlformats.org/officeDocument/2006/relationships/image" Target="../media/image2142.png"/><Relationship Id="rId4" Type="http://schemas.openxmlformats.org/officeDocument/2006/relationships/image" Target="../media/image2124.png"/><Relationship Id="rId39" Type="http://schemas.openxmlformats.org/officeDocument/2006/relationships/customXml" Target="../ink/ink6677.xml"/><Relationship Id="rId38" Type="http://schemas.openxmlformats.org/officeDocument/2006/relationships/image" Target="../media/image2141.png"/><Relationship Id="rId37" Type="http://schemas.openxmlformats.org/officeDocument/2006/relationships/customXml" Target="../ink/ink6676.xml"/><Relationship Id="rId36" Type="http://schemas.openxmlformats.org/officeDocument/2006/relationships/image" Target="../media/image2140.png"/><Relationship Id="rId35" Type="http://schemas.openxmlformats.org/officeDocument/2006/relationships/customXml" Target="../ink/ink6675.xml"/><Relationship Id="rId34" Type="http://schemas.openxmlformats.org/officeDocument/2006/relationships/image" Target="../media/image2139.png"/><Relationship Id="rId33" Type="http://schemas.openxmlformats.org/officeDocument/2006/relationships/customXml" Target="../ink/ink6674.xml"/><Relationship Id="rId32" Type="http://schemas.openxmlformats.org/officeDocument/2006/relationships/image" Target="../media/image2138.png"/><Relationship Id="rId31" Type="http://schemas.openxmlformats.org/officeDocument/2006/relationships/customXml" Target="../ink/ink6673.xml"/><Relationship Id="rId30" Type="http://schemas.openxmlformats.org/officeDocument/2006/relationships/image" Target="../media/image2137.png"/><Relationship Id="rId3" Type="http://schemas.openxmlformats.org/officeDocument/2006/relationships/customXml" Target="../ink/ink6659.xml"/><Relationship Id="rId29" Type="http://schemas.openxmlformats.org/officeDocument/2006/relationships/customXml" Target="../ink/ink6672.xml"/><Relationship Id="rId28" Type="http://schemas.openxmlformats.org/officeDocument/2006/relationships/image" Target="../media/image2136.png"/><Relationship Id="rId27" Type="http://schemas.openxmlformats.org/officeDocument/2006/relationships/customXml" Target="../ink/ink6671.xml"/><Relationship Id="rId26" Type="http://schemas.openxmlformats.org/officeDocument/2006/relationships/image" Target="../media/image2135.png"/><Relationship Id="rId254" Type="http://schemas.openxmlformats.org/officeDocument/2006/relationships/slideLayout" Target="../slideLayouts/slideLayout2.xml"/><Relationship Id="rId253" Type="http://schemas.openxmlformats.org/officeDocument/2006/relationships/tags" Target="../tags/tag148.xml"/><Relationship Id="rId252" Type="http://schemas.openxmlformats.org/officeDocument/2006/relationships/image" Target="../media/image2246.png"/><Relationship Id="rId251" Type="http://schemas.openxmlformats.org/officeDocument/2006/relationships/customXml" Target="../ink/ink6784.xml"/><Relationship Id="rId250" Type="http://schemas.openxmlformats.org/officeDocument/2006/relationships/image" Target="../media/image2245.png"/><Relationship Id="rId25" Type="http://schemas.openxmlformats.org/officeDocument/2006/relationships/customXml" Target="../ink/ink6670.xml"/><Relationship Id="rId249" Type="http://schemas.openxmlformats.org/officeDocument/2006/relationships/customXml" Target="../ink/ink6783.xml"/><Relationship Id="rId248" Type="http://schemas.openxmlformats.org/officeDocument/2006/relationships/image" Target="../media/image2244.png"/><Relationship Id="rId247" Type="http://schemas.openxmlformats.org/officeDocument/2006/relationships/customXml" Target="../ink/ink6782.xml"/><Relationship Id="rId246" Type="http://schemas.openxmlformats.org/officeDocument/2006/relationships/image" Target="../media/image2243.png"/><Relationship Id="rId245" Type="http://schemas.openxmlformats.org/officeDocument/2006/relationships/customXml" Target="../ink/ink6781.xml"/><Relationship Id="rId244" Type="http://schemas.openxmlformats.org/officeDocument/2006/relationships/image" Target="../media/image2242.png"/><Relationship Id="rId243" Type="http://schemas.openxmlformats.org/officeDocument/2006/relationships/customXml" Target="../ink/ink6780.xml"/><Relationship Id="rId242" Type="http://schemas.openxmlformats.org/officeDocument/2006/relationships/image" Target="../media/image2241.png"/><Relationship Id="rId241" Type="http://schemas.openxmlformats.org/officeDocument/2006/relationships/customXml" Target="../ink/ink6779.xml"/><Relationship Id="rId240" Type="http://schemas.openxmlformats.org/officeDocument/2006/relationships/image" Target="../media/image2240.png"/><Relationship Id="rId24" Type="http://schemas.openxmlformats.org/officeDocument/2006/relationships/image" Target="../media/image2134.png"/><Relationship Id="rId239" Type="http://schemas.openxmlformats.org/officeDocument/2006/relationships/customXml" Target="../ink/ink6778.xml"/><Relationship Id="rId238" Type="http://schemas.openxmlformats.org/officeDocument/2006/relationships/image" Target="../media/image2239.png"/><Relationship Id="rId237" Type="http://schemas.openxmlformats.org/officeDocument/2006/relationships/customXml" Target="../ink/ink6777.xml"/><Relationship Id="rId236" Type="http://schemas.openxmlformats.org/officeDocument/2006/relationships/image" Target="../media/image2238.png"/><Relationship Id="rId235" Type="http://schemas.openxmlformats.org/officeDocument/2006/relationships/customXml" Target="../ink/ink6776.xml"/><Relationship Id="rId234" Type="http://schemas.openxmlformats.org/officeDocument/2006/relationships/image" Target="../media/image2237.png"/><Relationship Id="rId233" Type="http://schemas.openxmlformats.org/officeDocument/2006/relationships/customXml" Target="../ink/ink6775.xml"/><Relationship Id="rId232" Type="http://schemas.openxmlformats.org/officeDocument/2006/relationships/image" Target="../media/image2236.png"/><Relationship Id="rId231" Type="http://schemas.openxmlformats.org/officeDocument/2006/relationships/customXml" Target="../ink/ink6774.xml"/><Relationship Id="rId230" Type="http://schemas.openxmlformats.org/officeDocument/2006/relationships/image" Target="../media/image2235.png"/><Relationship Id="rId23" Type="http://schemas.openxmlformats.org/officeDocument/2006/relationships/customXml" Target="../ink/ink6669.xml"/><Relationship Id="rId229" Type="http://schemas.openxmlformats.org/officeDocument/2006/relationships/customXml" Target="../ink/ink6773.xml"/><Relationship Id="rId228" Type="http://schemas.openxmlformats.org/officeDocument/2006/relationships/image" Target="../media/image2234.png"/><Relationship Id="rId227" Type="http://schemas.openxmlformats.org/officeDocument/2006/relationships/customXml" Target="../ink/ink6772.xml"/><Relationship Id="rId226" Type="http://schemas.openxmlformats.org/officeDocument/2006/relationships/image" Target="../media/image2233.png"/><Relationship Id="rId225" Type="http://schemas.openxmlformats.org/officeDocument/2006/relationships/customXml" Target="../ink/ink6771.xml"/><Relationship Id="rId224" Type="http://schemas.openxmlformats.org/officeDocument/2006/relationships/image" Target="../media/image2232.png"/><Relationship Id="rId223" Type="http://schemas.openxmlformats.org/officeDocument/2006/relationships/customXml" Target="../ink/ink6770.xml"/><Relationship Id="rId222" Type="http://schemas.openxmlformats.org/officeDocument/2006/relationships/image" Target="../media/image2231.png"/><Relationship Id="rId221" Type="http://schemas.openxmlformats.org/officeDocument/2006/relationships/customXml" Target="../ink/ink6769.xml"/><Relationship Id="rId220" Type="http://schemas.openxmlformats.org/officeDocument/2006/relationships/image" Target="../media/image2230.png"/><Relationship Id="rId22" Type="http://schemas.openxmlformats.org/officeDocument/2006/relationships/image" Target="../media/image2133.png"/><Relationship Id="rId219" Type="http://schemas.openxmlformats.org/officeDocument/2006/relationships/customXml" Target="../ink/ink6768.xml"/><Relationship Id="rId218" Type="http://schemas.openxmlformats.org/officeDocument/2006/relationships/image" Target="../media/image2229.png"/><Relationship Id="rId217" Type="http://schemas.openxmlformats.org/officeDocument/2006/relationships/customXml" Target="../ink/ink6767.xml"/><Relationship Id="rId216" Type="http://schemas.openxmlformats.org/officeDocument/2006/relationships/image" Target="../media/image2228.png"/><Relationship Id="rId215" Type="http://schemas.openxmlformats.org/officeDocument/2006/relationships/customXml" Target="../ink/ink6766.xml"/><Relationship Id="rId214" Type="http://schemas.openxmlformats.org/officeDocument/2006/relationships/image" Target="../media/image2227.png"/><Relationship Id="rId213" Type="http://schemas.openxmlformats.org/officeDocument/2006/relationships/customXml" Target="../ink/ink6765.xml"/><Relationship Id="rId212" Type="http://schemas.openxmlformats.org/officeDocument/2006/relationships/image" Target="../media/image2226.png"/><Relationship Id="rId211" Type="http://schemas.openxmlformats.org/officeDocument/2006/relationships/customXml" Target="../ink/ink6764.xml"/><Relationship Id="rId210" Type="http://schemas.openxmlformats.org/officeDocument/2006/relationships/image" Target="../media/image2225.png"/><Relationship Id="rId21" Type="http://schemas.openxmlformats.org/officeDocument/2006/relationships/customXml" Target="../ink/ink6668.xml"/><Relationship Id="rId209" Type="http://schemas.openxmlformats.org/officeDocument/2006/relationships/customXml" Target="../ink/ink6763.xml"/><Relationship Id="rId208" Type="http://schemas.openxmlformats.org/officeDocument/2006/relationships/image" Target="../media/image2224.png"/><Relationship Id="rId207" Type="http://schemas.openxmlformats.org/officeDocument/2006/relationships/customXml" Target="../ink/ink6762.xml"/><Relationship Id="rId206" Type="http://schemas.openxmlformats.org/officeDocument/2006/relationships/image" Target="../media/image2223.png"/><Relationship Id="rId205" Type="http://schemas.openxmlformats.org/officeDocument/2006/relationships/customXml" Target="../ink/ink6761.xml"/><Relationship Id="rId204" Type="http://schemas.openxmlformats.org/officeDocument/2006/relationships/image" Target="../media/image2222.png"/><Relationship Id="rId203" Type="http://schemas.openxmlformats.org/officeDocument/2006/relationships/customXml" Target="../ink/ink6760.xml"/><Relationship Id="rId202" Type="http://schemas.openxmlformats.org/officeDocument/2006/relationships/image" Target="../media/image2221.png"/><Relationship Id="rId201" Type="http://schemas.openxmlformats.org/officeDocument/2006/relationships/customXml" Target="../ink/ink6759.xml"/><Relationship Id="rId200" Type="http://schemas.openxmlformats.org/officeDocument/2006/relationships/image" Target="../media/image2220.png"/><Relationship Id="rId20" Type="http://schemas.openxmlformats.org/officeDocument/2006/relationships/image" Target="../media/image2132.png"/><Relationship Id="rId2" Type="http://schemas.openxmlformats.org/officeDocument/2006/relationships/image" Target="../media/image2123.png"/><Relationship Id="rId199" Type="http://schemas.openxmlformats.org/officeDocument/2006/relationships/customXml" Target="../ink/ink6758.xml"/><Relationship Id="rId198" Type="http://schemas.openxmlformats.org/officeDocument/2006/relationships/image" Target="../media/image2219.png"/><Relationship Id="rId197" Type="http://schemas.openxmlformats.org/officeDocument/2006/relationships/customXml" Target="../ink/ink6757.xml"/><Relationship Id="rId196" Type="http://schemas.openxmlformats.org/officeDocument/2006/relationships/image" Target="../media/image2218.png"/><Relationship Id="rId195" Type="http://schemas.openxmlformats.org/officeDocument/2006/relationships/customXml" Target="../ink/ink6756.xml"/><Relationship Id="rId194" Type="http://schemas.openxmlformats.org/officeDocument/2006/relationships/customXml" Target="../ink/ink6755.xml"/><Relationship Id="rId193" Type="http://schemas.openxmlformats.org/officeDocument/2006/relationships/image" Target="../media/image2217.png"/><Relationship Id="rId192" Type="http://schemas.openxmlformats.org/officeDocument/2006/relationships/customXml" Target="../ink/ink6754.xml"/><Relationship Id="rId191" Type="http://schemas.openxmlformats.org/officeDocument/2006/relationships/image" Target="../media/image2216.png"/><Relationship Id="rId190" Type="http://schemas.openxmlformats.org/officeDocument/2006/relationships/customXml" Target="../ink/ink6753.xml"/><Relationship Id="rId19" Type="http://schemas.openxmlformats.org/officeDocument/2006/relationships/customXml" Target="../ink/ink6667.xml"/><Relationship Id="rId189" Type="http://schemas.openxmlformats.org/officeDocument/2006/relationships/image" Target="../media/image2215.png"/><Relationship Id="rId188" Type="http://schemas.openxmlformats.org/officeDocument/2006/relationships/customXml" Target="../ink/ink6752.xml"/><Relationship Id="rId187" Type="http://schemas.openxmlformats.org/officeDocument/2006/relationships/image" Target="../media/image2214.png"/><Relationship Id="rId186" Type="http://schemas.openxmlformats.org/officeDocument/2006/relationships/customXml" Target="../ink/ink6751.xml"/><Relationship Id="rId185" Type="http://schemas.openxmlformats.org/officeDocument/2006/relationships/image" Target="../media/image2213.png"/><Relationship Id="rId184" Type="http://schemas.openxmlformats.org/officeDocument/2006/relationships/customXml" Target="../ink/ink6750.xml"/><Relationship Id="rId183" Type="http://schemas.openxmlformats.org/officeDocument/2006/relationships/image" Target="../media/image2212.png"/><Relationship Id="rId182" Type="http://schemas.openxmlformats.org/officeDocument/2006/relationships/customXml" Target="../ink/ink6749.xml"/><Relationship Id="rId181" Type="http://schemas.openxmlformats.org/officeDocument/2006/relationships/image" Target="../media/image2211.png"/><Relationship Id="rId180" Type="http://schemas.openxmlformats.org/officeDocument/2006/relationships/customXml" Target="../ink/ink6748.xml"/><Relationship Id="rId18" Type="http://schemas.openxmlformats.org/officeDocument/2006/relationships/image" Target="../media/image2131.png"/><Relationship Id="rId179" Type="http://schemas.openxmlformats.org/officeDocument/2006/relationships/image" Target="../media/image2210.png"/><Relationship Id="rId178" Type="http://schemas.openxmlformats.org/officeDocument/2006/relationships/customXml" Target="../ink/ink6747.xml"/><Relationship Id="rId177" Type="http://schemas.openxmlformats.org/officeDocument/2006/relationships/image" Target="../media/image2209.png"/><Relationship Id="rId176" Type="http://schemas.openxmlformats.org/officeDocument/2006/relationships/customXml" Target="../ink/ink6746.xml"/><Relationship Id="rId175" Type="http://schemas.openxmlformats.org/officeDocument/2006/relationships/image" Target="../media/image2208.png"/><Relationship Id="rId174" Type="http://schemas.openxmlformats.org/officeDocument/2006/relationships/customXml" Target="../ink/ink6745.xml"/><Relationship Id="rId173" Type="http://schemas.openxmlformats.org/officeDocument/2006/relationships/image" Target="../media/image2207.png"/><Relationship Id="rId172" Type="http://schemas.openxmlformats.org/officeDocument/2006/relationships/customXml" Target="../ink/ink6744.xml"/><Relationship Id="rId171" Type="http://schemas.openxmlformats.org/officeDocument/2006/relationships/image" Target="../media/image2206.png"/><Relationship Id="rId170" Type="http://schemas.openxmlformats.org/officeDocument/2006/relationships/customXml" Target="../ink/ink6743.xml"/><Relationship Id="rId17" Type="http://schemas.openxmlformats.org/officeDocument/2006/relationships/customXml" Target="../ink/ink6666.xml"/><Relationship Id="rId169" Type="http://schemas.openxmlformats.org/officeDocument/2006/relationships/image" Target="../media/image2205.png"/><Relationship Id="rId168" Type="http://schemas.openxmlformats.org/officeDocument/2006/relationships/customXml" Target="../ink/ink6742.xml"/><Relationship Id="rId167" Type="http://schemas.openxmlformats.org/officeDocument/2006/relationships/image" Target="../media/image2204.png"/><Relationship Id="rId166" Type="http://schemas.openxmlformats.org/officeDocument/2006/relationships/customXml" Target="../ink/ink6741.xml"/><Relationship Id="rId165" Type="http://schemas.openxmlformats.org/officeDocument/2006/relationships/image" Target="../media/image2203.png"/><Relationship Id="rId164" Type="http://schemas.openxmlformats.org/officeDocument/2006/relationships/customXml" Target="../ink/ink6740.xml"/><Relationship Id="rId163" Type="http://schemas.openxmlformats.org/officeDocument/2006/relationships/image" Target="../media/image2202.png"/><Relationship Id="rId162" Type="http://schemas.openxmlformats.org/officeDocument/2006/relationships/customXml" Target="../ink/ink6739.xml"/><Relationship Id="rId161" Type="http://schemas.openxmlformats.org/officeDocument/2006/relationships/image" Target="../media/image2201.png"/><Relationship Id="rId160" Type="http://schemas.openxmlformats.org/officeDocument/2006/relationships/customXml" Target="../ink/ink6738.xml"/><Relationship Id="rId16" Type="http://schemas.openxmlformats.org/officeDocument/2006/relationships/image" Target="../media/image2130.png"/><Relationship Id="rId159" Type="http://schemas.openxmlformats.org/officeDocument/2006/relationships/image" Target="../media/image2200.png"/><Relationship Id="rId158" Type="http://schemas.openxmlformats.org/officeDocument/2006/relationships/customXml" Target="../ink/ink6737.xml"/><Relationship Id="rId157" Type="http://schemas.openxmlformats.org/officeDocument/2006/relationships/image" Target="../media/image2199.png"/><Relationship Id="rId156" Type="http://schemas.openxmlformats.org/officeDocument/2006/relationships/customXml" Target="../ink/ink6736.xml"/><Relationship Id="rId155" Type="http://schemas.openxmlformats.org/officeDocument/2006/relationships/image" Target="../media/image2198.png"/><Relationship Id="rId154" Type="http://schemas.openxmlformats.org/officeDocument/2006/relationships/customXml" Target="../ink/ink6735.xml"/><Relationship Id="rId153" Type="http://schemas.openxmlformats.org/officeDocument/2006/relationships/image" Target="../media/image2197.png"/><Relationship Id="rId152" Type="http://schemas.openxmlformats.org/officeDocument/2006/relationships/customXml" Target="../ink/ink6734.xml"/><Relationship Id="rId151" Type="http://schemas.openxmlformats.org/officeDocument/2006/relationships/image" Target="../media/image2196.png"/><Relationship Id="rId150" Type="http://schemas.openxmlformats.org/officeDocument/2006/relationships/customXml" Target="../ink/ink6733.xml"/><Relationship Id="rId15" Type="http://schemas.openxmlformats.org/officeDocument/2006/relationships/customXml" Target="../ink/ink6665.xml"/><Relationship Id="rId149" Type="http://schemas.openxmlformats.org/officeDocument/2006/relationships/image" Target="../media/image2195.png"/><Relationship Id="rId148" Type="http://schemas.openxmlformats.org/officeDocument/2006/relationships/customXml" Target="../ink/ink6732.xml"/><Relationship Id="rId147" Type="http://schemas.openxmlformats.org/officeDocument/2006/relationships/image" Target="../media/image2194.png"/><Relationship Id="rId146" Type="http://schemas.openxmlformats.org/officeDocument/2006/relationships/customXml" Target="../ink/ink6731.xml"/><Relationship Id="rId145" Type="http://schemas.openxmlformats.org/officeDocument/2006/relationships/image" Target="../media/image2193.png"/><Relationship Id="rId144" Type="http://schemas.openxmlformats.org/officeDocument/2006/relationships/customXml" Target="../ink/ink6730.xml"/><Relationship Id="rId143" Type="http://schemas.openxmlformats.org/officeDocument/2006/relationships/image" Target="../media/image2192.png"/><Relationship Id="rId142" Type="http://schemas.openxmlformats.org/officeDocument/2006/relationships/customXml" Target="../ink/ink6729.xml"/><Relationship Id="rId141" Type="http://schemas.openxmlformats.org/officeDocument/2006/relationships/image" Target="../media/image2191.png"/><Relationship Id="rId140" Type="http://schemas.openxmlformats.org/officeDocument/2006/relationships/customXml" Target="../ink/ink6728.xml"/><Relationship Id="rId14" Type="http://schemas.openxmlformats.org/officeDocument/2006/relationships/image" Target="../media/image2129.png"/><Relationship Id="rId139" Type="http://schemas.openxmlformats.org/officeDocument/2006/relationships/image" Target="../media/image2190.png"/><Relationship Id="rId138" Type="http://schemas.openxmlformats.org/officeDocument/2006/relationships/customXml" Target="../ink/ink6727.xml"/><Relationship Id="rId137" Type="http://schemas.openxmlformats.org/officeDocument/2006/relationships/image" Target="../media/image2189.png"/><Relationship Id="rId136" Type="http://schemas.openxmlformats.org/officeDocument/2006/relationships/customXml" Target="../ink/ink6726.xml"/><Relationship Id="rId135" Type="http://schemas.openxmlformats.org/officeDocument/2006/relationships/image" Target="../media/image2188.png"/><Relationship Id="rId134" Type="http://schemas.openxmlformats.org/officeDocument/2006/relationships/customXml" Target="../ink/ink6725.xml"/><Relationship Id="rId133" Type="http://schemas.openxmlformats.org/officeDocument/2006/relationships/image" Target="../media/image2187.png"/><Relationship Id="rId132" Type="http://schemas.openxmlformats.org/officeDocument/2006/relationships/customXml" Target="../ink/ink6724.xml"/><Relationship Id="rId131" Type="http://schemas.openxmlformats.org/officeDocument/2006/relationships/image" Target="../media/image2186.png"/><Relationship Id="rId130" Type="http://schemas.openxmlformats.org/officeDocument/2006/relationships/customXml" Target="../ink/ink6723.xml"/><Relationship Id="rId13" Type="http://schemas.openxmlformats.org/officeDocument/2006/relationships/customXml" Target="../ink/ink6664.xml"/><Relationship Id="rId129" Type="http://schemas.openxmlformats.org/officeDocument/2006/relationships/image" Target="../media/image2185.png"/><Relationship Id="rId128" Type="http://schemas.openxmlformats.org/officeDocument/2006/relationships/customXml" Target="../ink/ink6722.xml"/><Relationship Id="rId127" Type="http://schemas.openxmlformats.org/officeDocument/2006/relationships/customXml" Target="../ink/ink6721.xml"/><Relationship Id="rId126" Type="http://schemas.openxmlformats.org/officeDocument/2006/relationships/image" Target="../media/image2184.png"/><Relationship Id="rId125" Type="http://schemas.openxmlformats.org/officeDocument/2006/relationships/customXml" Target="../ink/ink6720.xml"/><Relationship Id="rId124" Type="http://schemas.openxmlformats.org/officeDocument/2006/relationships/image" Target="../media/image2183.png"/><Relationship Id="rId123" Type="http://schemas.openxmlformats.org/officeDocument/2006/relationships/customXml" Target="../ink/ink6719.xml"/><Relationship Id="rId122" Type="http://schemas.openxmlformats.org/officeDocument/2006/relationships/image" Target="../media/image2182.png"/><Relationship Id="rId121" Type="http://schemas.openxmlformats.org/officeDocument/2006/relationships/customXml" Target="../ink/ink6718.xml"/><Relationship Id="rId120" Type="http://schemas.openxmlformats.org/officeDocument/2006/relationships/image" Target="../media/image2181.png"/><Relationship Id="rId12" Type="http://schemas.openxmlformats.org/officeDocument/2006/relationships/image" Target="../media/image2128.png"/><Relationship Id="rId119" Type="http://schemas.openxmlformats.org/officeDocument/2006/relationships/customXml" Target="../ink/ink6717.xml"/><Relationship Id="rId118" Type="http://schemas.openxmlformats.org/officeDocument/2006/relationships/image" Target="../media/image2180.png"/><Relationship Id="rId117" Type="http://schemas.openxmlformats.org/officeDocument/2006/relationships/customXml" Target="../ink/ink6716.xml"/><Relationship Id="rId116" Type="http://schemas.openxmlformats.org/officeDocument/2006/relationships/image" Target="../media/image2179.png"/><Relationship Id="rId115" Type="http://schemas.openxmlformats.org/officeDocument/2006/relationships/customXml" Target="../ink/ink6715.xml"/><Relationship Id="rId114" Type="http://schemas.openxmlformats.org/officeDocument/2006/relationships/image" Target="../media/image2178.png"/><Relationship Id="rId113" Type="http://schemas.openxmlformats.org/officeDocument/2006/relationships/customXml" Target="../ink/ink6714.xml"/><Relationship Id="rId112" Type="http://schemas.openxmlformats.org/officeDocument/2006/relationships/image" Target="../media/image2177.png"/><Relationship Id="rId111" Type="http://schemas.openxmlformats.org/officeDocument/2006/relationships/customXml" Target="../ink/ink6713.xml"/><Relationship Id="rId110" Type="http://schemas.openxmlformats.org/officeDocument/2006/relationships/image" Target="../media/image2176.png"/><Relationship Id="rId11" Type="http://schemas.openxmlformats.org/officeDocument/2006/relationships/customXml" Target="../ink/ink6663.xml"/><Relationship Id="rId109" Type="http://schemas.openxmlformats.org/officeDocument/2006/relationships/customXml" Target="../ink/ink6712.xml"/><Relationship Id="rId108" Type="http://schemas.openxmlformats.org/officeDocument/2006/relationships/image" Target="../media/image18.png"/><Relationship Id="rId107" Type="http://schemas.openxmlformats.org/officeDocument/2006/relationships/customXml" Target="../ink/ink6711.xml"/><Relationship Id="rId106" Type="http://schemas.openxmlformats.org/officeDocument/2006/relationships/image" Target="../media/image2175.png"/><Relationship Id="rId105" Type="http://schemas.openxmlformats.org/officeDocument/2006/relationships/customXml" Target="../ink/ink6710.xml"/><Relationship Id="rId104" Type="http://schemas.openxmlformats.org/officeDocument/2006/relationships/image" Target="../media/image2174.png"/><Relationship Id="rId103" Type="http://schemas.openxmlformats.org/officeDocument/2006/relationships/customXml" Target="../ink/ink6709.xml"/><Relationship Id="rId102" Type="http://schemas.openxmlformats.org/officeDocument/2006/relationships/image" Target="../media/image2173.png"/><Relationship Id="rId101" Type="http://schemas.openxmlformats.org/officeDocument/2006/relationships/customXml" Target="../ink/ink6708.xml"/><Relationship Id="rId100" Type="http://schemas.openxmlformats.org/officeDocument/2006/relationships/image" Target="../media/image2172.png"/><Relationship Id="rId10" Type="http://schemas.openxmlformats.org/officeDocument/2006/relationships/image" Target="../media/image2127.png"/><Relationship Id="rId1" Type="http://schemas.openxmlformats.org/officeDocument/2006/relationships/customXml" Target="../ink/ink6658.xml"/></Relationships>
</file>

<file path=ppt/slides/_rels/slide8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834.xml"/><Relationship Id="rId98" Type="http://schemas.openxmlformats.org/officeDocument/2006/relationships/image" Target="../media/image2295.png"/><Relationship Id="rId97" Type="http://schemas.openxmlformats.org/officeDocument/2006/relationships/customXml" Target="../ink/ink6833.xml"/><Relationship Id="rId96" Type="http://schemas.openxmlformats.org/officeDocument/2006/relationships/image" Target="../media/image2294.png"/><Relationship Id="rId95" Type="http://schemas.openxmlformats.org/officeDocument/2006/relationships/customXml" Target="../ink/ink6832.xml"/><Relationship Id="rId94" Type="http://schemas.openxmlformats.org/officeDocument/2006/relationships/image" Target="../media/image2293.png"/><Relationship Id="rId93" Type="http://schemas.openxmlformats.org/officeDocument/2006/relationships/customXml" Target="../ink/ink6831.xml"/><Relationship Id="rId92" Type="http://schemas.openxmlformats.org/officeDocument/2006/relationships/image" Target="../media/image2292.png"/><Relationship Id="rId91" Type="http://schemas.openxmlformats.org/officeDocument/2006/relationships/customXml" Target="../ink/ink6830.xml"/><Relationship Id="rId90" Type="http://schemas.openxmlformats.org/officeDocument/2006/relationships/image" Target="../media/image2291.png"/><Relationship Id="rId9" Type="http://schemas.openxmlformats.org/officeDocument/2006/relationships/customXml" Target="../ink/ink6789.xml"/><Relationship Id="rId89" Type="http://schemas.openxmlformats.org/officeDocument/2006/relationships/customXml" Target="../ink/ink6829.xml"/><Relationship Id="rId88" Type="http://schemas.openxmlformats.org/officeDocument/2006/relationships/image" Target="../media/image2290.png"/><Relationship Id="rId87" Type="http://schemas.openxmlformats.org/officeDocument/2006/relationships/customXml" Target="../ink/ink6828.xml"/><Relationship Id="rId86" Type="http://schemas.openxmlformats.org/officeDocument/2006/relationships/image" Target="../media/image2289.png"/><Relationship Id="rId85" Type="http://schemas.openxmlformats.org/officeDocument/2006/relationships/customXml" Target="../ink/ink6827.xml"/><Relationship Id="rId84" Type="http://schemas.openxmlformats.org/officeDocument/2006/relationships/image" Target="../media/image2288.png"/><Relationship Id="rId83" Type="http://schemas.openxmlformats.org/officeDocument/2006/relationships/customXml" Target="../ink/ink6826.xml"/><Relationship Id="rId82" Type="http://schemas.openxmlformats.org/officeDocument/2006/relationships/image" Target="../media/image2287.png"/><Relationship Id="rId81" Type="http://schemas.openxmlformats.org/officeDocument/2006/relationships/customXml" Target="../ink/ink6825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6824.xml"/><Relationship Id="rId78" Type="http://schemas.openxmlformats.org/officeDocument/2006/relationships/image" Target="../media/image2285.png"/><Relationship Id="rId77" Type="http://schemas.openxmlformats.org/officeDocument/2006/relationships/customXml" Target="../ink/ink6823.xml"/><Relationship Id="rId76" Type="http://schemas.openxmlformats.org/officeDocument/2006/relationships/image" Target="../media/image2284.png"/><Relationship Id="rId75" Type="http://schemas.openxmlformats.org/officeDocument/2006/relationships/customXml" Target="../ink/ink6822.xml"/><Relationship Id="rId74" Type="http://schemas.openxmlformats.org/officeDocument/2006/relationships/image" Target="../media/image2283.png"/><Relationship Id="rId73" Type="http://schemas.openxmlformats.org/officeDocument/2006/relationships/customXml" Target="../ink/ink6821.xml"/><Relationship Id="rId72" Type="http://schemas.openxmlformats.org/officeDocument/2006/relationships/image" Target="../media/image2282.png"/><Relationship Id="rId71" Type="http://schemas.openxmlformats.org/officeDocument/2006/relationships/customXml" Target="../ink/ink6820.xml"/><Relationship Id="rId70" Type="http://schemas.openxmlformats.org/officeDocument/2006/relationships/image" Target="../media/image2281.png"/><Relationship Id="rId7" Type="http://schemas.openxmlformats.org/officeDocument/2006/relationships/customXml" Target="../ink/ink6788.xml"/><Relationship Id="rId69" Type="http://schemas.openxmlformats.org/officeDocument/2006/relationships/customXml" Target="../ink/ink6819.xml"/><Relationship Id="rId68" Type="http://schemas.openxmlformats.org/officeDocument/2006/relationships/image" Target="../media/image2280.png"/><Relationship Id="rId67" Type="http://schemas.openxmlformats.org/officeDocument/2006/relationships/customXml" Target="../ink/ink6818.xml"/><Relationship Id="rId66" Type="http://schemas.openxmlformats.org/officeDocument/2006/relationships/image" Target="../media/image2279.png"/><Relationship Id="rId65" Type="http://schemas.openxmlformats.org/officeDocument/2006/relationships/customXml" Target="../ink/ink6817.xml"/><Relationship Id="rId64" Type="http://schemas.openxmlformats.org/officeDocument/2006/relationships/image" Target="../media/image2278.png"/><Relationship Id="rId63" Type="http://schemas.openxmlformats.org/officeDocument/2006/relationships/customXml" Target="../ink/ink6816.xml"/><Relationship Id="rId62" Type="http://schemas.openxmlformats.org/officeDocument/2006/relationships/image" Target="../media/image2277.png"/><Relationship Id="rId61" Type="http://schemas.openxmlformats.org/officeDocument/2006/relationships/customXml" Target="../ink/ink6815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6814.xml"/><Relationship Id="rId58" Type="http://schemas.openxmlformats.org/officeDocument/2006/relationships/image" Target="../media/image2275.png"/><Relationship Id="rId57" Type="http://schemas.openxmlformats.org/officeDocument/2006/relationships/customXml" Target="../ink/ink6813.xml"/><Relationship Id="rId56" Type="http://schemas.openxmlformats.org/officeDocument/2006/relationships/image" Target="../media/image2274.png"/><Relationship Id="rId55" Type="http://schemas.openxmlformats.org/officeDocument/2006/relationships/customXml" Target="../ink/ink6812.xml"/><Relationship Id="rId54" Type="http://schemas.openxmlformats.org/officeDocument/2006/relationships/image" Target="../media/image2273.png"/><Relationship Id="rId53" Type="http://schemas.openxmlformats.org/officeDocument/2006/relationships/customXml" Target="../ink/ink6811.xml"/><Relationship Id="rId52" Type="http://schemas.openxmlformats.org/officeDocument/2006/relationships/image" Target="../media/image2272.png"/><Relationship Id="rId51" Type="http://schemas.openxmlformats.org/officeDocument/2006/relationships/customXml" Target="../ink/ink6810.xml"/><Relationship Id="rId50" Type="http://schemas.openxmlformats.org/officeDocument/2006/relationships/image" Target="../media/image2271.png"/><Relationship Id="rId5" Type="http://schemas.openxmlformats.org/officeDocument/2006/relationships/customXml" Target="../ink/ink6787.xml"/><Relationship Id="rId49" Type="http://schemas.openxmlformats.org/officeDocument/2006/relationships/customXml" Target="../ink/ink6809.xml"/><Relationship Id="rId48" Type="http://schemas.openxmlformats.org/officeDocument/2006/relationships/image" Target="../media/image2270.png"/><Relationship Id="rId47" Type="http://schemas.openxmlformats.org/officeDocument/2006/relationships/customXml" Target="../ink/ink6808.xml"/><Relationship Id="rId46" Type="http://schemas.openxmlformats.org/officeDocument/2006/relationships/image" Target="../media/image2269.png"/><Relationship Id="rId45" Type="http://schemas.openxmlformats.org/officeDocument/2006/relationships/customXml" Target="../ink/ink6807.xml"/><Relationship Id="rId44" Type="http://schemas.openxmlformats.org/officeDocument/2006/relationships/image" Target="../media/image2268.png"/><Relationship Id="rId43" Type="http://schemas.openxmlformats.org/officeDocument/2006/relationships/customXml" Target="../ink/ink6806.xml"/><Relationship Id="rId42" Type="http://schemas.openxmlformats.org/officeDocument/2006/relationships/image" Target="../media/image2267.png"/><Relationship Id="rId41" Type="http://schemas.openxmlformats.org/officeDocument/2006/relationships/customXml" Target="../ink/ink6805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6804.xml"/><Relationship Id="rId38" Type="http://schemas.openxmlformats.org/officeDocument/2006/relationships/image" Target="../media/image2265.png"/><Relationship Id="rId37" Type="http://schemas.openxmlformats.org/officeDocument/2006/relationships/customXml" Target="../ink/ink6803.xml"/><Relationship Id="rId36" Type="http://schemas.openxmlformats.org/officeDocument/2006/relationships/image" Target="../media/image2264.png"/><Relationship Id="rId35" Type="http://schemas.openxmlformats.org/officeDocument/2006/relationships/customXml" Target="../ink/ink6802.xml"/><Relationship Id="rId34" Type="http://schemas.openxmlformats.org/officeDocument/2006/relationships/image" Target="../media/image2263.png"/><Relationship Id="rId33" Type="http://schemas.openxmlformats.org/officeDocument/2006/relationships/customXml" Target="../ink/ink6801.xml"/><Relationship Id="rId32" Type="http://schemas.openxmlformats.org/officeDocument/2006/relationships/image" Target="../media/image2262.png"/><Relationship Id="rId31" Type="http://schemas.openxmlformats.org/officeDocument/2006/relationships/customXml" Target="../ink/ink6800.xml"/><Relationship Id="rId30" Type="http://schemas.openxmlformats.org/officeDocument/2006/relationships/image" Target="../media/image2261.png"/><Relationship Id="rId3" Type="http://schemas.openxmlformats.org/officeDocument/2006/relationships/customXml" Target="../ink/ink6786.xml"/><Relationship Id="rId29" Type="http://schemas.openxmlformats.org/officeDocument/2006/relationships/customXml" Target="../ink/ink6799.xml"/><Relationship Id="rId28" Type="http://schemas.openxmlformats.org/officeDocument/2006/relationships/image" Target="../media/image2260.png"/><Relationship Id="rId27" Type="http://schemas.openxmlformats.org/officeDocument/2006/relationships/customXml" Target="../ink/ink6798.xml"/><Relationship Id="rId26" Type="http://schemas.openxmlformats.org/officeDocument/2006/relationships/image" Target="../media/image2259.png"/><Relationship Id="rId25" Type="http://schemas.openxmlformats.org/officeDocument/2006/relationships/customXml" Target="../ink/ink6797.xml"/><Relationship Id="rId24" Type="http://schemas.openxmlformats.org/officeDocument/2006/relationships/image" Target="../media/image2258.png"/><Relationship Id="rId23" Type="http://schemas.openxmlformats.org/officeDocument/2006/relationships/customXml" Target="../ink/ink6796.xml"/><Relationship Id="rId22" Type="http://schemas.openxmlformats.org/officeDocument/2006/relationships/image" Target="../media/image2257.png"/><Relationship Id="rId212" Type="http://schemas.openxmlformats.org/officeDocument/2006/relationships/slideLayout" Target="../slideLayouts/slideLayout2.xml"/><Relationship Id="rId211" Type="http://schemas.openxmlformats.org/officeDocument/2006/relationships/tags" Target="../tags/tag149.xml"/><Relationship Id="rId210" Type="http://schemas.openxmlformats.org/officeDocument/2006/relationships/image" Target="../media/image2351.png"/><Relationship Id="rId21" Type="http://schemas.openxmlformats.org/officeDocument/2006/relationships/customXml" Target="../ink/ink6795.xml"/><Relationship Id="rId209" Type="http://schemas.openxmlformats.org/officeDocument/2006/relationships/customXml" Target="../ink/ink6889.xml"/><Relationship Id="rId208" Type="http://schemas.openxmlformats.org/officeDocument/2006/relationships/image" Target="../media/image2350.png"/><Relationship Id="rId207" Type="http://schemas.openxmlformats.org/officeDocument/2006/relationships/customXml" Target="../ink/ink6888.xml"/><Relationship Id="rId206" Type="http://schemas.openxmlformats.org/officeDocument/2006/relationships/image" Target="../media/image2349.png"/><Relationship Id="rId205" Type="http://schemas.openxmlformats.org/officeDocument/2006/relationships/customXml" Target="../ink/ink6887.xml"/><Relationship Id="rId204" Type="http://schemas.openxmlformats.org/officeDocument/2006/relationships/image" Target="../media/image2348.png"/><Relationship Id="rId203" Type="http://schemas.openxmlformats.org/officeDocument/2006/relationships/customXml" Target="../ink/ink6886.xml"/><Relationship Id="rId202" Type="http://schemas.openxmlformats.org/officeDocument/2006/relationships/image" Target="../media/image2347.png"/><Relationship Id="rId201" Type="http://schemas.openxmlformats.org/officeDocument/2006/relationships/customXml" Target="../ink/ink6885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6884.xml"/><Relationship Id="rId198" Type="http://schemas.openxmlformats.org/officeDocument/2006/relationships/image" Target="../media/image2345.png"/><Relationship Id="rId197" Type="http://schemas.openxmlformats.org/officeDocument/2006/relationships/customXml" Target="../ink/ink6883.xml"/><Relationship Id="rId196" Type="http://schemas.openxmlformats.org/officeDocument/2006/relationships/image" Target="../media/image2344.png"/><Relationship Id="rId195" Type="http://schemas.openxmlformats.org/officeDocument/2006/relationships/customXml" Target="../ink/ink6882.xml"/><Relationship Id="rId194" Type="http://schemas.openxmlformats.org/officeDocument/2006/relationships/image" Target="../media/image2343.png"/><Relationship Id="rId193" Type="http://schemas.openxmlformats.org/officeDocument/2006/relationships/customXml" Target="../ink/ink6881.xml"/><Relationship Id="rId192" Type="http://schemas.openxmlformats.org/officeDocument/2006/relationships/image" Target="../media/image2342.png"/><Relationship Id="rId191" Type="http://schemas.openxmlformats.org/officeDocument/2006/relationships/customXml" Target="../ink/ink6880.xml"/><Relationship Id="rId190" Type="http://schemas.openxmlformats.org/officeDocument/2006/relationships/image" Target="../media/image2341.png"/><Relationship Id="rId19" Type="http://schemas.openxmlformats.org/officeDocument/2006/relationships/customXml" Target="../ink/ink6794.xml"/><Relationship Id="rId189" Type="http://schemas.openxmlformats.org/officeDocument/2006/relationships/customXml" Target="../ink/ink6879.xml"/><Relationship Id="rId188" Type="http://schemas.openxmlformats.org/officeDocument/2006/relationships/image" Target="../media/image2340.png"/><Relationship Id="rId187" Type="http://schemas.openxmlformats.org/officeDocument/2006/relationships/customXml" Target="../ink/ink6878.xml"/><Relationship Id="rId186" Type="http://schemas.openxmlformats.org/officeDocument/2006/relationships/image" Target="../media/image2339.png"/><Relationship Id="rId185" Type="http://schemas.openxmlformats.org/officeDocument/2006/relationships/customXml" Target="../ink/ink6877.xml"/><Relationship Id="rId184" Type="http://schemas.openxmlformats.org/officeDocument/2006/relationships/image" Target="../media/image2338.png"/><Relationship Id="rId183" Type="http://schemas.openxmlformats.org/officeDocument/2006/relationships/customXml" Target="../ink/ink6876.xml"/><Relationship Id="rId182" Type="http://schemas.openxmlformats.org/officeDocument/2006/relationships/image" Target="../media/image2337.png"/><Relationship Id="rId181" Type="http://schemas.openxmlformats.org/officeDocument/2006/relationships/customXml" Target="../ink/ink6875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6874.xml"/><Relationship Id="rId178" Type="http://schemas.openxmlformats.org/officeDocument/2006/relationships/image" Target="../media/image2335.png"/><Relationship Id="rId177" Type="http://schemas.openxmlformats.org/officeDocument/2006/relationships/customXml" Target="../ink/ink6873.xml"/><Relationship Id="rId176" Type="http://schemas.openxmlformats.org/officeDocument/2006/relationships/image" Target="../media/image2334.png"/><Relationship Id="rId175" Type="http://schemas.openxmlformats.org/officeDocument/2006/relationships/customXml" Target="../ink/ink6872.xml"/><Relationship Id="rId174" Type="http://schemas.openxmlformats.org/officeDocument/2006/relationships/image" Target="../media/image2333.png"/><Relationship Id="rId173" Type="http://schemas.openxmlformats.org/officeDocument/2006/relationships/customXml" Target="../ink/ink6871.xml"/><Relationship Id="rId172" Type="http://schemas.openxmlformats.org/officeDocument/2006/relationships/image" Target="../media/image2332.png"/><Relationship Id="rId171" Type="http://schemas.openxmlformats.org/officeDocument/2006/relationships/customXml" Target="../ink/ink6870.xml"/><Relationship Id="rId170" Type="http://schemas.openxmlformats.org/officeDocument/2006/relationships/image" Target="../media/image2331.png"/><Relationship Id="rId17" Type="http://schemas.openxmlformats.org/officeDocument/2006/relationships/customXml" Target="../ink/ink6793.xml"/><Relationship Id="rId169" Type="http://schemas.openxmlformats.org/officeDocument/2006/relationships/customXml" Target="../ink/ink6869.xml"/><Relationship Id="rId168" Type="http://schemas.openxmlformats.org/officeDocument/2006/relationships/image" Target="../media/image2330.png"/><Relationship Id="rId167" Type="http://schemas.openxmlformats.org/officeDocument/2006/relationships/customXml" Target="../ink/ink6868.xml"/><Relationship Id="rId166" Type="http://schemas.openxmlformats.org/officeDocument/2006/relationships/image" Target="../media/image2329.png"/><Relationship Id="rId165" Type="http://schemas.openxmlformats.org/officeDocument/2006/relationships/customXml" Target="../ink/ink6867.xml"/><Relationship Id="rId164" Type="http://schemas.openxmlformats.org/officeDocument/2006/relationships/image" Target="../media/image2328.png"/><Relationship Id="rId163" Type="http://schemas.openxmlformats.org/officeDocument/2006/relationships/customXml" Target="../ink/ink6866.xml"/><Relationship Id="rId162" Type="http://schemas.openxmlformats.org/officeDocument/2006/relationships/image" Target="../media/image2327.png"/><Relationship Id="rId161" Type="http://schemas.openxmlformats.org/officeDocument/2006/relationships/customXml" Target="../ink/ink6865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6864.xml"/><Relationship Id="rId158" Type="http://schemas.openxmlformats.org/officeDocument/2006/relationships/image" Target="../media/image2325.png"/><Relationship Id="rId157" Type="http://schemas.openxmlformats.org/officeDocument/2006/relationships/customXml" Target="../ink/ink6863.xml"/><Relationship Id="rId156" Type="http://schemas.openxmlformats.org/officeDocument/2006/relationships/image" Target="../media/image2324.png"/><Relationship Id="rId155" Type="http://schemas.openxmlformats.org/officeDocument/2006/relationships/customXml" Target="../ink/ink6862.xml"/><Relationship Id="rId154" Type="http://schemas.openxmlformats.org/officeDocument/2006/relationships/image" Target="../media/image2323.png"/><Relationship Id="rId153" Type="http://schemas.openxmlformats.org/officeDocument/2006/relationships/customXml" Target="../ink/ink6861.xml"/><Relationship Id="rId152" Type="http://schemas.openxmlformats.org/officeDocument/2006/relationships/image" Target="../media/image2322.png"/><Relationship Id="rId151" Type="http://schemas.openxmlformats.org/officeDocument/2006/relationships/customXml" Target="../ink/ink6860.xml"/><Relationship Id="rId150" Type="http://schemas.openxmlformats.org/officeDocument/2006/relationships/image" Target="../media/image2321.png"/><Relationship Id="rId15" Type="http://schemas.openxmlformats.org/officeDocument/2006/relationships/customXml" Target="../ink/ink6792.xml"/><Relationship Id="rId149" Type="http://schemas.openxmlformats.org/officeDocument/2006/relationships/customXml" Target="../ink/ink6859.xml"/><Relationship Id="rId148" Type="http://schemas.openxmlformats.org/officeDocument/2006/relationships/image" Target="../media/image2320.png"/><Relationship Id="rId147" Type="http://schemas.openxmlformats.org/officeDocument/2006/relationships/customXml" Target="../ink/ink6858.xml"/><Relationship Id="rId146" Type="http://schemas.openxmlformats.org/officeDocument/2006/relationships/image" Target="../media/image2319.png"/><Relationship Id="rId145" Type="http://schemas.openxmlformats.org/officeDocument/2006/relationships/customXml" Target="../ink/ink6857.xml"/><Relationship Id="rId144" Type="http://schemas.openxmlformats.org/officeDocument/2006/relationships/image" Target="../media/image2318.png"/><Relationship Id="rId143" Type="http://schemas.openxmlformats.org/officeDocument/2006/relationships/customXml" Target="../ink/ink6856.xml"/><Relationship Id="rId142" Type="http://schemas.openxmlformats.org/officeDocument/2006/relationships/image" Target="../media/image2317.png"/><Relationship Id="rId141" Type="http://schemas.openxmlformats.org/officeDocument/2006/relationships/customXml" Target="../ink/ink6855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6854.xml"/><Relationship Id="rId138" Type="http://schemas.openxmlformats.org/officeDocument/2006/relationships/image" Target="../media/image2315.png"/><Relationship Id="rId137" Type="http://schemas.openxmlformats.org/officeDocument/2006/relationships/customXml" Target="../ink/ink6853.xml"/><Relationship Id="rId136" Type="http://schemas.openxmlformats.org/officeDocument/2006/relationships/image" Target="../media/image2314.png"/><Relationship Id="rId135" Type="http://schemas.openxmlformats.org/officeDocument/2006/relationships/customXml" Target="../ink/ink6852.xml"/><Relationship Id="rId134" Type="http://schemas.openxmlformats.org/officeDocument/2006/relationships/image" Target="../media/image2313.png"/><Relationship Id="rId133" Type="http://schemas.openxmlformats.org/officeDocument/2006/relationships/customXml" Target="../ink/ink6851.xml"/><Relationship Id="rId132" Type="http://schemas.openxmlformats.org/officeDocument/2006/relationships/image" Target="../media/image2312.png"/><Relationship Id="rId131" Type="http://schemas.openxmlformats.org/officeDocument/2006/relationships/customXml" Target="../ink/ink6850.xml"/><Relationship Id="rId130" Type="http://schemas.openxmlformats.org/officeDocument/2006/relationships/image" Target="../media/image2311.png"/><Relationship Id="rId13" Type="http://schemas.openxmlformats.org/officeDocument/2006/relationships/customXml" Target="../ink/ink6791.xml"/><Relationship Id="rId129" Type="http://schemas.openxmlformats.org/officeDocument/2006/relationships/customXml" Target="../ink/ink6849.xml"/><Relationship Id="rId128" Type="http://schemas.openxmlformats.org/officeDocument/2006/relationships/image" Target="../media/image2310.png"/><Relationship Id="rId127" Type="http://schemas.openxmlformats.org/officeDocument/2006/relationships/customXml" Target="../ink/ink6848.xml"/><Relationship Id="rId126" Type="http://schemas.openxmlformats.org/officeDocument/2006/relationships/image" Target="../media/image2309.png"/><Relationship Id="rId125" Type="http://schemas.openxmlformats.org/officeDocument/2006/relationships/customXml" Target="../ink/ink6847.xml"/><Relationship Id="rId124" Type="http://schemas.openxmlformats.org/officeDocument/2006/relationships/image" Target="../media/image2308.png"/><Relationship Id="rId123" Type="http://schemas.openxmlformats.org/officeDocument/2006/relationships/customXml" Target="../ink/ink6846.xml"/><Relationship Id="rId122" Type="http://schemas.openxmlformats.org/officeDocument/2006/relationships/image" Target="../media/image2307.png"/><Relationship Id="rId121" Type="http://schemas.openxmlformats.org/officeDocument/2006/relationships/customXml" Target="../ink/ink6845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6844.xml"/><Relationship Id="rId118" Type="http://schemas.openxmlformats.org/officeDocument/2006/relationships/image" Target="../media/image2305.png"/><Relationship Id="rId117" Type="http://schemas.openxmlformats.org/officeDocument/2006/relationships/customXml" Target="../ink/ink6843.xml"/><Relationship Id="rId116" Type="http://schemas.openxmlformats.org/officeDocument/2006/relationships/image" Target="../media/image2304.png"/><Relationship Id="rId115" Type="http://schemas.openxmlformats.org/officeDocument/2006/relationships/customXml" Target="../ink/ink6842.xml"/><Relationship Id="rId114" Type="http://schemas.openxmlformats.org/officeDocument/2006/relationships/image" Target="../media/image2303.png"/><Relationship Id="rId113" Type="http://schemas.openxmlformats.org/officeDocument/2006/relationships/customXml" Target="../ink/ink6841.xml"/><Relationship Id="rId112" Type="http://schemas.openxmlformats.org/officeDocument/2006/relationships/image" Target="../media/image2302.png"/><Relationship Id="rId111" Type="http://schemas.openxmlformats.org/officeDocument/2006/relationships/customXml" Target="../ink/ink6840.xml"/><Relationship Id="rId110" Type="http://schemas.openxmlformats.org/officeDocument/2006/relationships/image" Target="../media/image2301.png"/><Relationship Id="rId11" Type="http://schemas.openxmlformats.org/officeDocument/2006/relationships/customXml" Target="../ink/ink6790.xml"/><Relationship Id="rId109" Type="http://schemas.openxmlformats.org/officeDocument/2006/relationships/customXml" Target="../ink/ink6839.xml"/><Relationship Id="rId108" Type="http://schemas.openxmlformats.org/officeDocument/2006/relationships/image" Target="../media/image2300.png"/><Relationship Id="rId107" Type="http://schemas.openxmlformats.org/officeDocument/2006/relationships/customXml" Target="../ink/ink6838.xml"/><Relationship Id="rId106" Type="http://schemas.openxmlformats.org/officeDocument/2006/relationships/image" Target="../media/image2299.png"/><Relationship Id="rId105" Type="http://schemas.openxmlformats.org/officeDocument/2006/relationships/customXml" Target="../ink/ink6837.xml"/><Relationship Id="rId104" Type="http://schemas.openxmlformats.org/officeDocument/2006/relationships/image" Target="../media/image2298.png"/><Relationship Id="rId103" Type="http://schemas.openxmlformats.org/officeDocument/2006/relationships/customXml" Target="../ink/ink6836.xml"/><Relationship Id="rId102" Type="http://schemas.openxmlformats.org/officeDocument/2006/relationships/image" Target="../media/image2297.png"/><Relationship Id="rId101" Type="http://schemas.openxmlformats.org/officeDocument/2006/relationships/customXml" Target="../ink/ink6835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6785.xml"/></Relationships>
</file>

<file path=ppt/slides/_rels/slide8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939.xml"/><Relationship Id="rId98" Type="http://schemas.openxmlformats.org/officeDocument/2006/relationships/image" Target="../media/image2295.png"/><Relationship Id="rId97" Type="http://schemas.openxmlformats.org/officeDocument/2006/relationships/customXml" Target="../ink/ink6938.xml"/><Relationship Id="rId96" Type="http://schemas.openxmlformats.org/officeDocument/2006/relationships/image" Target="../media/image2294.png"/><Relationship Id="rId95" Type="http://schemas.openxmlformats.org/officeDocument/2006/relationships/customXml" Target="../ink/ink6937.xml"/><Relationship Id="rId94" Type="http://schemas.openxmlformats.org/officeDocument/2006/relationships/image" Target="../media/image2293.png"/><Relationship Id="rId93" Type="http://schemas.openxmlformats.org/officeDocument/2006/relationships/customXml" Target="../ink/ink6936.xml"/><Relationship Id="rId92" Type="http://schemas.openxmlformats.org/officeDocument/2006/relationships/image" Target="../media/image2292.png"/><Relationship Id="rId91" Type="http://schemas.openxmlformats.org/officeDocument/2006/relationships/customXml" Target="../ink/ink6935.xml"/><Relationship Id="rId90" Type="http://schemas.openxmlformats.org/officeDocument/2006/relationships/image" Target="../media/image2291.png"/><Relationship Id="rId9" Type="http://schemas.openxmlformats.org/officeDocument/2006/relationships/customXml" Target="../ink/ink6894.xml"/><Relationship Id="rId89" Type="http://schemas.openxmlformats.org/officeDocument/2006/relationships/customXml" Target="../ink/ink6934.xml"/><Relationship Id="rId88" Type="http://schemas.openxmlformats.org/officeDocument/2006/relationships/image" Target="../media/image2290.png"/><Relationship Id="rId87" Type="http://schemas.openxmlformats.org/officeDocument/2006/relationships/customXml" Target="../ink/ink6933.xml"/><Relationship Id="rId86" Type="http://schemas.openxmlformats.org/officeDocument/2006/relationships/image" Target="../media/image2289.png"/><Relationship Id="rId85" Type="http://schemas.openxmlformats.org/officeDocument/2006/relationships/customXml" Target="../ink/ink6932.xml"/><Relationship Id="rId84" Type="http://schemas.openxmlformats.org/officeDocument/2006/relationships/image" Target="../media/image2288.png"/><Relationship Id="rId83" Type="http://schemas.openxmlformats.org/officeDocument/2006/relationships/customXml" Target="../ink/ink6931.xml"/><Relationship Id="rId82" Type="http://schemas.openxmlformats.org/officeDocument/2006/relationships/image" Target="../media/image2287.png"/><Relationship Id="rId81" Type="http://schemas.openxmlformats.org/officeDocument/2006/relationships/customXml" Target="../ink/ink6930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6929.xml"/><Relationship Id="rId78" Type="http://schemas.openxmlformats.org/officeDocument/2006/relationships/image" Target="../media/image2285.png"/><Relationship Id="rId77" Type="http://schemas.openxmlformats.org/officeDocument/2006/relationships/customXml" Target="../ink/ink6928.xml"/><Relationship Id="rId76" Type="http://schemas.openxmlformats.org/officeDocument/2006/relationships/image" Target="../media/image2284.png"/><Relationship Id="rId75" Type="http://schemas.openxmlformats.org/officeDocument/2006/relationships/customXml" Target="../ink/ink6927.xml"/><Relationship Id="rId74" Type="http://schemas.openxmlformats.org/officeDocument/2006/relationships/image" Target="../media/image2283.png"/><Relationship Id="rId73" Type="http://schemas.openxmlformats.org/officeDocument/2006/relationships/customXml" Target="../ink/ink6926.xml"/><Relationship Id="rId72" Type="http://schemas.openxmlformats.org/officeDocument/2006/relationships/image" Target="../media/image2282.png"/><Relationship Id="rId71" Type="http://schemas.openxmlformats.org/officeDocument/2006/relationships/customXml" Target="../ink/ink6925.xml"/><Relationship Id="rId70" Type="http://schemas.openxmlformats.org/officeDocument/2006/relationships/image" Target="../media/image2281.png"/><Relationship Id="rId7" Type="http://schemas.openxmlformats.org/officeDocument/2006/relationships/customXml" Target="../ink/ink6893.xml"/><Relationship Id="rId69" Type="http://schemas.openxmlformats.org/officeDocument/2006/relationships/customXml" Target="../ink/ink6924.xml"/><Relationship Id="rId68" Type="http://schemas.openxmlformats.org/officeDocument/2006/relationships/image" Target="../media/image2280.png"/><Relationship Id="rId67" Type="http://schemas.openxmlformats.org/officeDocument/2006/relationships/customXml" Target="../ink/ink6923.xml"/><Relationship Id="rId66" Type="http://schemas.openxmlformats.org/officeDocument/2006/relationships/image" Target="../media/image2279.png"/><Relationship Id="rId65" Type="http://schemas.openxmlformats.org/officeDocument/2006/relationships/customXml" Target="../ink/ink6922.xml"/><Relationship Id="rId64" Type="http://schemas.openxmlformats.org/officeDocument/2006/relationships/image" Target="../media/image2278.png"/><Relationship Id="rId63" Type="http://schemas.openxmlformats.org/officeDocument/2006/relationships/customXml" Target="../ink/ink6921.xml"/><Relationship Id="rId62" Type="http://schemas.openxmlformats.org/officeDocument/2006/relationships/image" Target="../media/image2277.png"/><Relationship Id="rId61" Type="http://schemas.openxmlformats.org/officeDocument/2006/relationships/customXml" Target="../ink/ink6920.xml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" Type="http://schemas.openxmlformats.org/officeDocument/2006/relationships/customXml" Target="../ink/ink6919.xml"/><Relationship Id="rId58" Type="http://schemas.openxmlformats.org/officeDocument/2006/relationships/image" Target="../media/image2275.png"/><Relationship Id="rId57" Type="http://schemas.openxmlformats.org/officeDocument/2006/relationships/customXml" Target="../ink/ink6918.xml"/><Relationship Id="rId56" Type="http://schemas.openxmlformats.org/officeDocument/2006/relationships/image" Target="../media/image2274.png"/><Relationship Id="rId55" Type="http://schemas.openxmlformats.org/officeDocument/2006/relationships/customXml" Target="../ink/ink6917.xml"/><Relationship Id="rId54" Type="http://schemas.openxmlformats.org/officeDocument/2006/relationships/image" Target="../media/image2273.png"/><Relationship Id="rId53" Type="http://schemas.openxmlformats.org/officeDocument/2006/relationships/customXml" Target="../ink/ink6916.xml"/><Relationship Id="rId52" Type="http://schemas.openxmlformats.org/officeDocument/2006/relationships/image" Target="../media/image2272.png"/><Relationship Id="rId51" Type="http://schemas.openxmlformats.org/officeDocument/2006/relationships/customXml" Target="../ink/ink6915.xml"/><Relationship Id="rId50" Type="http://schemas.openxmlformats.org/officeDocument/2006/relationships/image" Target="../media/image2271.png"/><Relationship Id="rId5" Type="http://schemas.openxmlformats.org/officeDocument/2006/relationships/customXml" Target="../ink/ink6892.xml"/><Relationship Id="rId49" Type="http://schemas.openxmlformats.org/officeDocument/2006/relationships/customXml" Target="../ink/ink6914.xml"/><Relationship Id="rId48" Type="http://schemas.openxmlformats.org/officeDocument/2006/relationships/image" Target="../media/image2270.png"/><Relationship Id="rId47" Type="http://schemas.openxmlformats.org/officeDocument/2006/relationships/customXml" Target="../ink/ink6913.xml"/><Relationship Id="rId46" Type="http://schemas.openxmlformats.org/officeDocument/2006/relationships/image" Target="../media/image2269.png"/><Relationship Id="rId45" Type="http://schemas.openxmlformats.org/officeDocument/2006/relationships/customXml" Target="../ink/ink6912.xml"/><Relationship Id="rId44" Type="http://schemas.openxmlformats.org/officeDocument/2006/relationships/image" Target="../media/image2268.png"/><Relationship Id="rId43" Type="http://schemas.openxmlformats.org/officeDocument/2006/relationships/customXml" Target="../ink/ink6911.xml"/><Relationship Id="rId42" Type="http://schemas.openxmlformats.org/officeDocument/2006/relationships/image" Target="../media/image2267.png"/><Relationship Id="rId41" Type="http://schemas.openxmlformats.org/officeDocument/2006/relationships/customXml" Target="../ink/ink6910.xml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" Type="http://schemas.openxmlformats.org/officeDocument/2006/relationships/customXml" Target="../ink/ink6909.xml"/><Relationship Id="rId38" Type="http://schemas.openxmlformats.org/officeDocument/2006/relationships/image" Target="../media/image2265.png"/><Relationship Id="rId37" Type="http://schemas.openxmlformats.org/officeDocument/2006/relationships/customXml" Target="../ink/ink6908.xml"/><Relationship Id="rId36" Type="http://schemas.openxmlformats.org/officeDocument/2006/relationships/image" Target="../media/image2264.png"/><Relationship Id="rId35" Type="http://schemas.openxmlformats.org/officeDocument/2006/relationships/customXml" Target="../ink/ink6907.xml"/><Relationship Id="rId34" Type="http://schemas.openxmlformats.org/officeDocument/2006/relationships/image" Target="../media/image2263.png"/><Relationship Id="rId33" Type="http://schemas.openxmlformats.org/officeDocument/2006/relationships/customXml" Target="../ink/ink6906.xml"/><Relationship Id="rId32" Type="http://schemas.openxmlformats.org/officeDocument/2006/relationships/image" Target="../media/image2262.png"/><Relationship Id="rId31" Type="http://schemas.openxmlformats.org/officeDocument/2006/relationships/customXml" Target="../ink/ink6905.xml"/><Relationship Id="rId30" Type="http://schemas.openxmlformats.org/officeDocument/2006/relationships/image" Target="../media/image2261.png"/><Relationship Id="rId3" Type="http://schemas.openxmlformats.org/officeDocument/2006/relationships/customXml" Target="../ink/ink6891.xml"/><Relationship Id="rId29" Type="http://schemas.openxmlformats.org/officeDocument/2006/relationships/customXml" Target="../ink/ink6904.xml"/><Relationship Id="rId288" Type="http://schemas.openxmlformats.org/officeDocument/2006/relationships/slideLayout" Target="../slideLayouts/slideLayout2.xml"/><Relationship Id="rId287" Type="http://schemas.openxmlformats.org/officeDocument/2006/relationships/tags" Target="../tags/tag150.xml"/><Relationship Id="rId286" Type="http://schemas.openxmlformats.org/officeDocument/2006/relationships/image" Target="../media/image2389.png"/><Relationship Id="rId285" Type="http://schemas.openxmlformats.org/officeDocument/2006/relationships/customXml" Target="../ink/ink7032.xml"/><Relationship Id="rId284" Type="http://schemas.openxmlformats.org/officeDocument/2006/relationships/image" Target="../media/image2388.png"/><Relationship Id="rId283" Type="http://schemas.openxmlformats.org/officeDocument/2006/relationships/customXml" Target="../ink/ink7031.xml"/><Relationship Id="rId282" Type="http://schemas.openxmlformats.org/officeDocument/2006/relationships/image" Target="../media/image2387.png"/><Relationship Id="rId281" Type="http://schemas.openxmlformats.org/officeDocument/2006/relationships/customXml" Target="../ink/ink7030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7029.xml"/><Relationship Id="rId278" Type="http://schemas.openxmlformats.org/officeDocument/2006/relationships/image" Target="../media/image2385.png"/><Relationship Id="rId277" Type="http://schemas.openxmlformats.org/officeDocument/2006/relationships/customXml" Target="../ink/ink7028.xml"/><Relationship Id="rId276" Type="http://schemas.openxmlformats.org/officeDocument/2006/relationships/image" Target="../media/image2384.png"/><Relationship Id="rId275" Type="http://schemas.openxmlformats.org/officeDocument/2006/relationships/customXml" Target="../ink/ink7027.xml"/><Relationship Id="rId274" Type="http://schemas.openxmlformats.org/officeDocument/2006/relationships/image" Target="../media/image2383.png"/><Relationship Id="rId273" Type="http://schemas.openxmlformats.org/officeDocument/2006/relationships/customXml" Target="../ink/ink7026.xml"/><Relationship Id="rId272" Type="http://schemas.openxmlformats.org/officeDocument/2006/relationships/image" Target="../media/image2382.png"/><Relationship Id="rId271" Type="http://schemas.openxmlformats.org/officeDocument/2006/relationships/customXml" Target="../ink/ink7025.xml"/><Relationship Id="rId270" Type="http://schemas.openxmlformats.org/officeDocument/2006/relationships/image" Target="../media/image2381.png"/><Relationship Id="rId27" Type="http://schemas.openxmlformats.org/officeDocument/2006/relationships/customXml" Target="../ink/ink6903.xml"/><Relationship Id="rId269" Type="http://schemas.openxmlformats.org/officeDocument/2006/relationships/customXml" Target="../ink/ink7024.xml"/><Relationship Id="rId268" Type="http://schemas.openxmlformats.org/officeDocument/2006/relationships/image" Target="../media/image2380.png"/><Relationship Id="rId267" Type="http://schemas.openxmlformats.org/officeDocument/2006/relationships/customXml" Target="../ink/ink7023.xml"/><Relationship Id="rId266" Type="http://schemas.openxmlformats.org/officeDocument/2006/relationships/image" Target="../media/image2379.png"/><Relationship Id="rId265" Type="http://schemas.openxmlformats.org/officeDocument/2006/relationships/customXml" Target="../ink/ink7022.xml"/><Relationship Id="rId264" Type="http://schemas.openxmlformats.org/officeDocument/2006/relationships/image" Target="../media/image2378.png"/><Relationship Id="rId263" Type="http://schemas.openxmlformats.org/officeDocument/2006/relationships/customXml" Target="../ink/ink7021.xml"/><Relationship Id="rId262" Type="http://schemas.openxmlformats.org/officeDocument/2006/relationships/image" Target="../media/image2377.png"/><Relationship Id="rId261" Type="http://schemas.openxmlformats.org/officeDocument/2006/relationships/customXml" Target="../ink/ink7020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7019.xml"/><Relationship Id="rId258" Type="http://schemas.openxmlformats.org/officeDocument/2006/relationships/image" Target="../media/image2375.png"/><Relationship Id="rId257" Type="http://schemas.openxmlformats.org/officeDocument/2006/relationships/customXml" Target="../ink/ink7018.xml"/><Relationship Id="rId256" Type="http://schemas.openxmlformats.org/officeDocument/2006/relationships/image" Target="../media/image2374.png"/><Relationship Id="rId255" Type="http://schemas.openxmlformats.org/officeDocument/2006/relationships/customXml" Target="../ink/ink7017.xml"/><Relationship Id="rId254" Type="http://schemas.openxmlformats.org/officeDocument/2006/relationships/image" Target="../media/image2373.png"/><Relationship Id="rId253" Type="http://schemas.openxmlformats.org/officeDocument/2006/relationships/customXml" Target="../ink/ink7016.xml"/><Relationship Id="rId252" Type="http://schemas.openxmlformats.org/officeDocument/2006/relationships/image" Target="../media/image2372.png"/><Relationship Id="rId251" Type="http://schemas.openxmlformats.org/officeDocument/2006/relationships/customXml" Target="../ink/ink7015.xml"/><Relationship Id="rId250" Type="http://schemas.openxmlformats.org/officeDocument/2006/relationships/image" Target="../media/image2371.png"/><Relationship Id="rId25" Type="http://schemas.openxmlformats.org/officeDocument/2006/relationships/customXml" Target="../ink/ink6902.xml"/><Relationship Id="rId249" Type="http://schemas.openxmlformats.org/officeDocument/2006/relationships/customXml" Target="../ink/ink7014.xml"/><Relationship Id="rId248" Type="http://schemas.openxmlformats.org/officeDocument/2006/relationships/image" Target="../media/image2370.png"/><Relationship Id="rId247" Type="http://schemas.openxmlformats.org/officeDocument/2006/relationships/customXml" Target="../ink/ink7013.xml"/><Relationship Id="rId246" Type="http://schemas.openxmlformats.org/officeDocument/2006/relationships/image" Target="../media/image2369.png"/><Relationship Id="rId245" Type="http://schemas.openxmlformats.org/officeDocument/2006/relationships/customXml" Target="../ink/ink7012.xml"/><Relationship Id="rId244" Type="http://schemas.openxmlformats.org/officeDocument/2006/relationships/image" Target="../media/image2368.png"/><Relationship Id="rId243" Type="http://schemas.openxmlformats.org/officeDocument/2006/relationships/customXml" Target="../ink/ink7011.xml"/><Relationship Id="rId242" Type="http://schemas.openxmlformats.org/officeDocument/2006/relationships/image" Target="../media/image2367.png"/><Relationship Id="rId241" Type="http://schemas.openxmlformats.org/officeDocument/2006/relationships/customXml" Target="../ink/ink7010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7009.xml"/><Relationship Id="rId238" Type="http://schemas.openxmlformats.org/officeDocument/2006/relationships/image" Target="../media/image2365.png"/><Relationship Id="rId237" Type="http://schemas.openxmlformats.org/officeDocument/2006/relationships/customXml" Target="../ink/ink7008.xml"/><Relationship Id="rId236" Type="http://schemas.openxmlformats.org/officeDocument/2006/relationships/image" Target="../media/image2364.png"/><Relationship Id="rId235" Type="http://schemas.openxmlformats.org/officeDocument/2006/relationships/customXml" Target="../ink/ink7007.xml"/><Relationship Id="rId234" Type="http://schemas.openxmlformats.org/officeDocument/2006/relationships/image" Target="../media/image2363.png"/><Relationship Id="rId233" Type="http://schemas.openxmlformats.org/officeDocument/2006/relationships/customXml" Target="../ink/ink7006.xml"/><Relationship Id="rId232" Type="http://schemas.openxmlformats.org/officeDocument/2006/relationships/image" Target="../media/image2362.png"/><Relationship Id="rId231" Type="http://schemas.openxmlformats.org/officeDocument/2006/relationships/customXml" Target="../ink/ink7005.xml"/><Relationship Id="rId230" Type="http://schemas.openxmlformats.org/officeDocument/2006/relationships/image" Target="../media/image2361.png"/><Relationship Id="rId23" Type="http://schemas.openxmlformats.org/officeDocument/2006/relationships/customXml" Target="../ink/ink6901.xml"/><Relationship Id="rId229" Type="http://schemas.openxmlformats.org/officeDocument/2006/relationships/customXml" Target="../ink/ink7004.xml"/><Relationship Id="rId228" Type="http://schemas.openxmlformats.org/officeDocument/2006/relationships/image" Target="../media/image2360.png"/><Relationship Id="rId227" Type="http://schemas.openxmlformats.org/officeDocument/2006/relationships/customXml" Target="../ink/ink7003.xml"/><Relationship Id="rId226" Type="http://schemas.openxmlformats.org/officeDocument/2006/relationships/image" Target="../media/image2359.png"/><Relationship Id="rId225" Type="http://schemas.openxmlformats.org/officeDocument/2006/relationships/customXml" Target="../ink/ink7002.xml"/><Relationship Id="rId224" Type="http://schemas.openxmlformats.org/officeDocument/2006/relationships/image" Target="../media/image2358.png"/><Relationship Id="rId223" Type="http://schemas.openxmlformats.org/officeDocument/2006/relationships/customXml" Target="../ink/ink7001.xml"/><Relationship Id="rId222" Type="http://schemas.openxmlformats.org/officeDocument/2006/relationships/image" Target="../media/image2357.png"/><Relationship Id="rId221" Type="http://schemas.openxmlformats.org/officeDocument/2006/relationships/customXml" Target="../ink/ink7000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6999.xml"/><Relationship Id="rId218" Type="http://schemas.openxmlformats.org/officeDocument/2006/relationships/image" Target="../media/image2355.png"/><Relationship Id="rId217" Type="http://schemas.openxmlformats.org/officeDocument/2006/relationships/customXml" Target="../ink/ink6998.xml"/><Relationship Id="rId216" Type="http://schemas.openxmlformats.org/officeDocument/2006/relationships/image" Target="../media/image2354.png"/><Relationship Id="rId215" Type="http://schemas.openxmlformats.org/officeDocument/2006/relationships/customXml" Target="../ink/ink6997.xml"/><Relationship Id="rId214" Type="http://schemas.openxmlformats.org/officeDocument/2006/relationships/image" Target="../media/image2353.png"/><Relationship Id="rId213" Type="http://schemas.openxmlformats.org/officeDocument/2006/relationships/customXml" Target="../ink/ink6996.xml"/><Relationship Id="rId212" Type="http://schemas.openxmlformats.org/officeDocument/2006/relationships/image" Target="../media/image2352.png"/><Relationship Id="rId211" Type="http://schemas.openxmlformats.org/officeDocument/2006/relationships/customXml" Target="../ink/ink6995.xml"/><Relationship Id="rId210" Type="http://schemas.openxmlformats.org/officeDocument/2006/relationships/image" Target="../media/image2351.png"/><Relationship Id="rId21" Type="http://schemas.openxmlformats.org/officeDocument/2006/relationships/customXml" Target="../ink/ink6900.xml"/><Relationship Id="rId209" Type="http://schemas.openxmlformats.org/officeDocument/2006/relationships/customXml" Target="../ink/ink6994.xml"/><Relationship Id="rId208" Type="http://schemas.openxmlformats.org/officeDocument/2006/relationships/image" Target="../media/image2350.png"/><Relationship Id="rId207" Type="http://schemas.openxmlformats.org/officeDocument/2006/relationships/customXml" Target="../ink/ink6993.xml"/><Relationship Id="rId206" Type="http://schemas.openxmlformats.org/officeDocument/2006/relationships/image" Target="../media/image2349.png"/><Relationship Id="rId205" Type="http://schemas.openxmlformats.org/officeDocument/2006/relationships/customXml" Target="../ink/ink6992.xml"/><Relationship Id="rId204" Type="http://schemas.openxmlformats.org/officeDocument/2006/relationships/image" Target="../media/image2348.png"/><Relationship Id="rId203" Type="http://schemas.openxmlformats.org/officeDocument/2006/relationships/customXml" Target="../ink/ink6991.xml"/><Relationship Id="rId202" Type="http://schemas.openxmlformats.org/officeDocument/2006/relationships/image" Target="../media/image2347.png"/><Relationship Id="rId201" Type="http://schemas.openxmlformats.org/officeDocument/2006/relationships/customXml" Target="../ink/ink6990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6989.xml"/><Relationship Id="rId198" Type="http://schemas.openxmlformats.org/officeDocument/2006/relationships/image" Target="../media/image2345.png"/><Relationship Id="rId197" Type="http://schemas.openxmlformats.org/officeDocument/2006/relationships/customXml" Target="../ink/ink6988.xml"/><Relationship Id="rId196" Type="http://schemas.openxmlformats.org/officeDocument/2006/relationships/image" Target="../media/image2344.png"/><Relationship Id="rId195" Type="http://schemas.openxmlformats.org/officeDocument/2006/relationships/customXml" Target="../ink/ink6987.xml"/><Relationship Id="rId194" Type="http://schemas.openxmlformats.org/officeDocument/2006/relationships/image" Target="../media/image2343.png"/><Relationship Id="rId193" Type="http://schemas.openxmlformats.org/officeDocument/2006/relationships/customXml" Target="../ink/ink6986.xml"/><Relationship Id="rId192" Type="http://schemas.openxmlformats.org/officeDocument/2006/relationships/image" Target="../media/image2342.png"/><Relationship Id="rId191" Type="http://schemas.openxmlformats.org/officeDocument/2006/relationships/customXml" Target="../ink/ink6985.xml"/><Relationship Id="rId190" Type="http://schemas.openxmlformats.org/officeDocument/2006/relationships/image" Target="../media/image2341.png"/><Relationship Id="rId19" Type="http://schemas.openxmlformats.org/officeDocument/2006/relationships/customXml" Target="../ink/ink6899.xml"/><Relationship Id="rId189" Type="http://schemas.openxmlformats.org/officeDocument/2006/relationships/customXml" Target="../ink/ink6984.xml"/><Relationship Id="rId188" Type="http://schemas.openxmlformats.org/officeDocument/2006/relationships/image" Target="../media/image2340.png"/><Relationship Id="rId187" Type="http://schemas.openxmlformats.org/officeDocument/2006/relationships/customXml" Target="../ink/ink6983.xml"/><Relationship Id="rId186" Type="http://schemas.openxmlformats.org/officeDocument/2006/relationships/image" Target="../media/image2339.png"/><Relationship Id="rId185" Type="http://schemas.openxmlformats.org/officeDocument/2006/relationships/customXml" Target="../ink/ink6982.xml"/><Relationship Id="rId184" Type="http://schemas.openxmlformats.org/officeDocument/2006/relationships/image" Target="../media/image2338.png"/><Relationship Id="rId183" Type="http://schemas.openxmlformats.org/officeDocument/2006/relationships/customXml" Target="../ink/ink6981.xml"/><Relationship Id="rId182" Type="http://schemas.openxmlformats.org/officeDocument/2006/relationships/image" Target="../media/image2337.png"/><Relationship Id="rId181" Type="http://schemas.openxmlformats.org/officeDocument/2006/relationships/customXml" Target="../ink/ink6980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6979.xml"/><Relationship Id="rId178" Type="http://schemas.openxmlformats.org/officeDocument/2006/relationships/image" Target="../media/image2335.png"/><Relationship Id="rId177" Type="http://schemas.openxmlformats.org/officeDocument/2006/relationships/customXml" Target="../ink/ink6978.xml"/><Relationship Id="rId176" Type="http://schemas.openxmlformats.org/officeDocument/2006/relationships/image" Target="../media/image2334.png"/><Relationship Id="rId175" Type="http://schemas.openxmlformats.org/officeDocument/2006/relationships/customXml" Target="../ink/ink6977.xml"/><Relationship Id="rId174" Type="http://schemas.openxmlformats.org/officeDocument/2006/relationships/image" Target="../media/image2333.png"/><Relationship Id="rId173" Type="http://schemas.openxmlformats.org/officeDocument/2006/relationships/customXml" Target="../ink/ink6976.xml"/><Relationship Id="rId172" Type="http://schemas.openxmlformats.org/officeDocument/2006/relationships/image" Target="../media/image2332.png"/><Relationship Id="rId171" Type="http://schemas.openxmlformats.org/officeDocument/2006/relationships/customXml" Target="../ink/ink6975.xml"/><Relationship Id="rId170" Type="http://schemas.openxmlformats.org/officeDocument/2006/relationships/image" Target="../media/image2331.png"/><Relationship Id="rId17" Type="http://schemas.openxmlformats.org/officeDocument/2006/relationships/customXml" Target="../ink/ink6898.xml"/><Relationship Id="rId169" Type="http://schemas.openxmlformats.org/officeDocument/2006/relationships/customXml" Target="../ink/ink6974.xml"/><Relationship Id="rId168" Type="http://schemas.openxmlformats.org/officeDocument/2006/relationships/image" Target="../media/image2330.png"/><Relationship Id="rId167" Type="http://schemas.openxmlformats.org/officeDocument/2006/relationships/customXml" Target="../ink/ink6973.xml"/><Relationship Id="rId166" Type="http://schemas.openxmlformats.org/officeDocument/2006/relationships/image" Target="../media/image2329.png"/><Relationship Id="rId165" Type="http://schemas.openxmlformats.org/officeDocument/2006/relationships/customXml" Target="../ink/ink6972.xml"/><Relationship Id="rId164" Type="http://schemas.openxmlformats.org/officeDocument/2006/relationships/image" Target="../media/image2328.png"/><Relationship Id="rId163" Type="http://schemas.openxmlformats.org/officeDocument/2006/relationships/customXml" Target="../ink/ink6971.xml"/><Relationship Id="rId162" Type="http://schemas.openxmlformats.org/officeDocument/2006/relationships/image" Target="../media/image2327.png"/><Relationship Id="rId161" Type="http://schemas.openxmlformats.org/officeDocument/2006/relationships/customXml" Target="../ink/ink6970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6969.xml"/><Relationship Id="rId158" Type="http://schemas.openxmlformats.org/officeDocument/2006/relationships/image" Target="../media/image2325.png"/><Relationship Id="rId157" Type="http://schemas.openxmlformats.org/officeDocument/2006/relationships/customXml" Target="../ink/ink6968.xml"/><Relationship Id="rId156" Type="http://schemas.openxmlformats.org/officeDocument/2006/relationships/image" Target="../media/image2324.png"/><Relationship Id="rId155" Type="http://schemas.openxmlformats.org/officeDocument/2006/relationships/customXml" Target="../ink/ink6967.xml"/><Relationship Id="rId154" Type="http://schemas.openxmlformats.org/officeDocument/2006/relationships/image" Target="../media/image2323.png"/><Relationship Id="rId153" Type="http://schemas.openxmlformats.org/officeDocument/2006/relationships/customXml" Target="../ink/ink6966.xml"/><Relationship Id="rId152" Type="http://schemas.openxmlformats.org/officeDocument/2006/relationships/image" Target="../media/image2322.png"/><Relationship Id="rId151" Type="http://schemas.openxmlformats.org/officeDocument/2006/relationships/customXml" Target="../ink/ink6965.xml"/><Relationship Id="rId150" Type="http://schemas.openxmlformats.org/officeDocument/2006/relationships/image" Target="../media/image2321.png"/><Relationship Id="rId15" Type="http://schemas.openxmlformats.org/officeDocument/2006/relationships/customXml" Target="../ink/ink6897.xml"/><Relationship Id="rId149" Type="http://schemas.openxmlformats.org/officeDocument/2006/relationships/customXml" Target="../ink/ink6964.xml"/><Relationship Id="rId148" Type="http://schemas.openxmlformats.org/officeDocument/2006/relationships/image" Target="../media/image2320.png"/><Relationship Id="rId147" Type="http://schemas.openxmlformats.org/officeDocument/2006/relationships/customXml" Target="../ink/ink6963.xml"/><Relationship Id="rId146" Type="http://schemas.openxmlformats.org/officeDocument/2006/relationships/image" Target="../media/image2319.png"/><Relationship Id="rId145" Type="http://schemas.openxmlformats.org/officeDocument/2006/relationships/customXml" Target="../ink/ink6962.xml"/><Relationship Id="rId144" Type="http://schemas.openxmlformats.org/officeDocument/2006/relationships/image" Target="../media/image2318.png"/><Relationship Id="rId143" Type="http://schemas.openxmlformats.org/officeDocument/2006/relationships/customXml" Target="../ink/ink6961.xml"/><Relationship Id="rId142" Type="http://schemas.openxmlformats.org/officeDocument/2006/relationships/image" Target="../media/image2317.png"/><Relationship Id="rId141" Type="http://schemas.openxmlformats.org/officeDocument/2006/relationships/customXml" Target="../ink/ink6960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6959.xml"/><Relationship Id="rId138" Type="http://schemas.openxmlformats.org/officeDocument/2006/relationships/image" Target="../media/image2315.png"/><Relationship Id="rId137" Type="http://schemas.openxmlformats.org/officeDocument/2006/relationships/customXml" Target="../ink/ink6958.xml"/><Relationship Id="rId136" Type="http://schemas.openxmlformats.org/officeDocument/2006/relationships/image" Target="../media/image2314.png"/><Relationship Id="rId135" Type="http://schemas.openxmlformats.org/officeDocument/2006/relationships/customXml" Target="../ink/ink6957.xml"/><Relationship Id="rId134" Type="http://schemas.openxmlformats.org/officeDocument/2006/relationships/image" Target="../media/image2313.png"/><Relationship Id="rId133" Type="http://schemas.openxmlformats.org/officeDocument/2006/relationships/customXml" Target="../ink/ink6956.xml"/><Relationship Id="rId132" Type="http://schemas.openxmlformats.org/officeDocument/2006/relationships/image" Target="../media/image2312.png"/><Relationship Id="rId131" Type="http://schemas.openxmlformats.org/officeDocument/2006/relationships/customXml" Target="../ink/ink6955.xml"/><Relationship Id="rId130" Type="http://schemas.openxmlformats.org/officeDocument/2006/relationships/image" Target="../media/image2311.png"/><Relationship Id="rId13" Type="http://schemas.openxmlformats.org/officeDocument/2006/relationships/customXml" Target="../ink/ink6896.xml"/><Relationship Id="rId129" Type="http://schemas.openxmlformats.org/officeDocument/2006/relationships/customXml" Target="../ink/ink6954.xml"/><Relationship Id="rId128" Type="http://schemas.openxmlformats.org/officeDocument/2006/relationships/image" Target="../media/image2310.png"/><Relationship Id="rId127" Type="http://schemas.openxmlformats.org/officeDocument/2006/relationships/customXml" Target="../ink/ink6953.xml"/><Relationship Id="rId126" Type="http://schemas.openxmlformats.org/officeDocument/2006/relationships/image" Target="../media/image2309.png"/><Relationship Id="rId125" Type="http://schemas.openxmlformats.org/officeDocument/2006/relationships/customXml" Target="../ink/ink6952.xml"/><Relationship Id="rId124" Type="http://schemas.openxmlformats.org/officeDocument/2006/relationships/image" Target="../media/image2308.png"/><Relationship Id="rId123" Type="http://schemas.openxmlformats.org/officeDocument/2006/relationships/customXml" Target="../ink/ink6951.xml"/><Relationship Id="rId122" Type="http://schemas.openxmlformats.org/officeDocument/2006/relationships/image" Target="../media/image2307.png"/><Relationship Id="rId121" Type="http://schemas.openxmlformats.org/officeDocument/2006/relationships/customXml" Target="../ink/ink6950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6949.xml"/><Relationship Id="rId118" Type="http://schemas.openxmlformats.org/officeDocument/2006/relationships/image" Target="../media/image2305.png"/><Relationship Id="rId117" Type="http://schemas.openxmlformats.org/officeDocument/2006/relationships/customXml" Target="../ink/ink6948.xml"/><Relationship Id="rId116" Type="http://schemas.openxmlformats.org/officeDocument/2006/relationships/image" Target="../media/image2304.png"/><Relationship Id="rId115" Type="http://schemas.openxmlformats.org/officeDocument/2006/relationships/customXml" Target="../ink/ink6947.xml"/><Relationship Id="rId114" Type="http://schemas.openxmlformats.org/officeDocument/2006/relationships/image" Target="../media/image2303.png"/><Relationship Id="rId113" Type="http://schemas.openxmlformats.org/officeDocument/2006/relationships/customXml" Target="../ink/ink6946.xml"/><Relationship Id="rId112" Type="http://schemas.openxmlformats.org/officeDocument/2006/relationships/image" Target="../media/image2302.png"/><Relationship Id="rId111" Type="http://schemas.openxmlformats.org/officeDocument/2006/relationships/customXml" Target="../ink/ink6945.xml"/><Relationship Id="rId110" Type="http://schemas.openxmlformats.org/officeDocument/2006/relationships/image" Target="../media/image2301.png"/><Relationship Id="rId11" Type="http://schemas.openxmlformats.org/officeDocument/2006/relationships/customXml" Target="../ink/ink6895.xml"/><Relationship Id="rId109" Type="http://schemas.openxmlformats.org/officeDocument/2006/relationships/customXml" Target="../ink/ink6944.xml"/><Relationship Id="rId108" Type="http://schemas.openxmlformats.org/officeDocument/2006/relationships/image" Target="../media/image2300.png"/><Relationship Id="rId107" Type="http://schemas.openxmlformats.org/officeDocument/2006/relationships/customXml" Target="../ink/ink6943.xml"/><Relationship Id="rId106" Type="http://schemas.openxmlformats.org/officeDocument/2006/relationships/image" Target="../media/image2299.png"/><Relationship Id="rId105" Type="http://schemas.openxmlformats.org/officeDocument/2006/relationships/customXml" Target="../ink/ink6942.xml"/><Relationship Id="rId104" Type="http://schemas.openxmlformats.org/officeDocument/2006/relationships/image" Target="../media/image2298.png"/><Relationship Id="rId103" Type="http://schemas.openxmlformats.org/officeDocument/2006/relationships/customXml" Target="../ink/ink6941.xml"/><Relationship Id="rId102" Type="http://schemas.openxmlformats.org/officeDocument/2006/relationships/image" Target="../media/image2297.png"/><Relationship Id="rId101" Type="http://schemas.openxmlformats.org/officeDocument/2006/relationships/customXml" Target="../ink/ink6940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68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customXml" Target="../ink/ink335.xml"/><Relationship Id="rId7" Type="http://schemas.openxmlformats.org/officeDocument/2006/relationships/image" Target="../media/image321.png"/><Relationship Id="rId6" Type="http://schemas.openxmlformats.org/officeDocument/2006/relationships/customXml" Target="../ink/ink334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74.xml"/><Relationship Id="rId54" Type="http://schemas.openxmlformats.org/officeDocument/2006/relationships/image" Target="../media/image343.png"/><Relationship Id="rId53" Type="http://schemas.openxmlformats.org/officeDocument/2006/relationships/customXml" Target="../ink/ink358.xml"/><Relationship Id="rId52" Type="http://schemas.openxmlformats.org/officeDocument/2006/relationships/image" Target="../media/image342.png"/><Relationship Id="rId51" Type="http://schemas.openxmlformats.org/officeDocument/2006/relationships/customXml" Target="../ink/ink357.xml"/><Relationship Id="rId50" Type="http://schemas.openxmlformats.org/officeDocument/2006/relationships/image" Target="../media/image341.png"/><Relationship Id="rId5" Type="http://schemas.openxmlformats.org/officeDocument/2006/relationships/image" Target="../media/image320.png"/><Relationship Id="rId49" Type="http://schemas.openxmlformats.org/officeDocument/2006/relationships/customXml" Target="../ink/ink356.xml"/><Relationship Id="rId48" Type="http://schemas.openxmlformats.org/officeDocument/2006/relationships/image" Target="../media/image340.png"/><Relationship Id="rId47" Type="http://schemas.openxmlformats.org/officeDocument/2006/relationships/customXml" Target="../ink/ink355.xml"/><Relationship Id="rId46" Type="http://schemas.openxmlformats.org/officeDocument/2006/relationships/image" Target="../media/image339.png"/><Relationship Id="rId45" Type="http://schemas.openxmlformats.org/officeDocument/2006/relationships/customXml" Target="../ink/ink354.xml"/><Relationship Id="rId44" Type="http://schemas.openxmlformats.org/officeDocument/2006/relationships/image" Target="../media/image338.png"/><Relationship Id="rId43" Type="http://schemas.openxmlformats.org/officeDocument/2006/relationships/customXml" Target="../ink/ink353.xml"/><Relationship Id="rId42" Type="http://schemas.openxmlformats.org/officeDocument/2006/relationships/image" Target="../media/image337.png"/><Relationship Id="rId41" Type="http://schemas.openxmlformats.org/officeDocument/2006/relationships/customXml" Target="../ink/ink352.xml"/><Relationship Id="rId40" Type="http://schemas.openxmlformats.org/officeDocument/2006/relationships/image" Target="../media/image336.png"/><Relationship Id="rId4" Type="http://schemas.openxmlformats.org/officeDocument/2006/relationships/customXml" Target="../ink/ink333.xml"/><Relationship Id="rId39" Type="http://schemas.openxmlformats.org/officeDocument/2006/relationships/customXml" Target="../ink/ink351.xml"/><Relationship Id="rId38" Type="http://schemas.openxmlformats.org/officeDocument/2006/relationships/image" Target="../media/image335.png"/><Relationship Id="rId37" Type="http://schemas.openxmlformats.org/officeDocument/2006/relationships/customXml" Target="../ink/ink350.xml"/><Relationship Id="rId36" Type="http://schemas.openxmlformats.org/officeDocument/2006/relationships/image" Target="../media/image334.png"/><Relationship Id="rId35" Type="http://schemas.openxmlformats.org/officeDocument/2006/relationships/customXml" Target="../ink/ink349.xml"/><Relationship Id="rId34" Type="http://schemas.openxmlformats.org/officeDocument/2006/relationships/image" Target="../media/image333.png"/><Relationship Id="rId33" Type="http://schemas.openxmlformats.org/officeDocument/2006/relationships/customXml" Target="../ink/ink348.xml"/><Relationship Id="rId32" Type="http://schemas.openxmlformats.org/officeDocument/2006/relationships/image" Target="../media/image332.png"/><Relationship Id="rId31" Type="http://schemas.openxmlformats.org/officeDocument/2006/relationships/customXml" Target="../ink/ink347.xml"/><Relationship Id="rId30" Type="http://schemas.openxmlformats.org/officeDocument/2006/relationships/image" Target="../media/image331.png"/><Relationship Id="rId3" Type="http://schemas.openxmlformats.org/officeDocument/2006/relationships/image" Target="../media/image319.png"/><Relationship Id="rId29" Type="http://schemas.openxmlformats.org/officeDocument/2006/relationships/customXml" Target="../ink/ink346.xml"/><Relationship Id="rId28" Type="http://schemas.openxmlformats.org/officeDocument/2006/relationships/image" Target="../media/image330.png"/><Relationship Id="rId27" Type="http://schemas.openxmlformats.org/officeDocument/2006/relationships/customXml" Target="../ink/ink345.xml"/><Relationship Id="rId26" Type="http://schemas.openxmlformats.org/officeDocument/2006/relationships/image" Target="../media/image329.png"/><Relationship Id="rId25" Type="http://schemas.openxmlformats.org/officeDocument/2006/relationships/customXml" Target="../ink/ink344.xml"/><Relationship Id="rId24" Type="http://schemas.openxmlformats.org/officeDocument/2006/relationships/customXml" Target="../ink/ink343.xml"/><Relationship Id="rId23" Type="http://schemas.openxmlformats.org/officeDocument/2006/relationships/image" Target="../media/image328.png"/><Relationship Id="rId22" Type="http://schemas.openxmlformats.org/officeDocument/2006/relationships/customXml" Target="../ink/ink342.xml"/><Relationship Id="rId21" Type="http://schemas.openxmlformats.org/officeDocument/2006/relationships/image" Target="../media/image327.png"/><Relationship Id="rId20" Type="http://schemas.openxmlformats.org/officeDocument/2006/relationships/customXml" Target="../ink/ink341.xml"/><Relationship Id="rId2" Type="http://schemas.openxmlformats.org/officeDocument/2006/relationships/customXml" Target="../ink/ink332.xml"/><Relationship Id="rId19" Type="http://schemas.openxmlformats.org/officeDocument/2006/relationships/image" Target="../media/image326.png"/><Relationship Id="rId18" Type="http://schemas.openxmlformats.org/officeDocument/2006/relationships/customXml" Target="../ink/ink340.xml"/><Relationship Id="rId17" Type="http://schemas.openxmlformats.org/officeDocument/2006/relationships/image" Target="../media/image325.png"/><Relationship Id="rId16" Type="http://schemas.openxmlformats.org/officeDocument/2006/relationships/customXml" Target="../ink/ink339.xml"/><Relationship Id="rId15" Type="http://schemas.openxmlformats.org/officeDocument/2006/relationships/image" Target="../media/image18.png"/><Relationship Id="rId14" Type="http://schemas.openxmlformats.org/officeDocument/2006/relationships/customXml" Target="../ink/ink338.xml"/><Relationship Id="rId13" Type="http://schemas.openxmlformats.org/officeDocument/2006/relationships/image" Target="../media/image324.png"/><Relationship Id="rId12" Type="http://schemas.openxmlformats.org/officeDocument/2006/relationships/customXml" Target="../ink/ink337.xml"/><Relationship Id="rId11" Type="http://schemas.openxmlformats.org/officeDocument/2006/relationships/image" Target="../media/image323.png"/><Relationship Id="rId10" Type="http://schemas.openxmlformats.org/officeDocument/2006/relationships/customXml" Target="../ink/ink336.xml"/><Relationship Id="rId1" Type="http://schemas.openxmlformats.org/officeDocument/2006/relationships/image" Target="../media/image318.png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82.xml"/><Relationship Id="rId98" Type="http://schemas.openxmlformats.org/officeDocument/2006/relationships/image" Target="../media/image2295.png"/><Relationship Id="rId97" Type="http://schemas.openxmlformats.org/officeDocument/2006/relationships/customXml" Target="../ink/ink7081.xml"/><Relationship Id="rId96" Type="http://schemas.openxmlformats.org/officeDocument/2006/relationships/image" Target="../media/image2294.png"/><Relationship Id="rId95" Type="http://schemas.openxmlformats.org/officeDocument/2006/relationships/customXml" Target="../ink/ink7080.xml"/><Relationship Id="rId94" Type="http://schemas.openxmlformats.org/officeDocument/2006/relationships/image" Target="../media/image2293.png"/><Relationship Id="rId93" Type="http://schemas.openxmlformats.org/officeDocument/2006/relationships/customXml" Target="../ink/ink7079.xml"/><Relationship Id="rId92" Type="http://schemas.openxmlformats.org/officeDocument/2006/relationships/image" Target="../media/image2292.png"/><Relationship Id="rId91" Type="http://schemas.openxmlformats.org/officeDocument/2006/relationships/customXml" Target="../ink/ink7078.xml"/><Relationship Id="rId90" Type="http://schemas.openxmlformats.org/officeDocument/2006/relationships/image" Target="../media/image2291.png"/><Relationship Id="rId9" Type="http://schemas.openxmlformats.org/officeDocument/2006/relationships/customXml" Target="../ink/ink7037.xml"/><Relationship Id="rId89" Type="http://schemas.openxmlformats.org/officeDocument/2006/relationships/customXml" Target="../ink/ink7077.xml"/><Relationship Id="rId88" Type="http://schemas.openxmlformats.org/officeDocument/2006/relationships/image" Target="../media/image2290.png"/><Relationship Id="rId87" Type="http://schemas.openxmlformats.org/officeDocument/2006/relationships/customXml" Target="../ink/ink7076.xml"/><Relationship Id="rId86" Type="http://schemas.openxmlformats.org/officeDocument/2006/relationships/image" Target="../media/image2289.png"/><Relationship Id="rId85" Type="http://schemas.openxmlformats.org/officeDocument/2006/relationships/customXml" Target="../ink/ink7075.xml"/><Relationship Id="rId84" Type="http://schemas.openxmlformats.org/officeDocument/2006/relationships/image" Target="../media/image2288.png"/><Relationship Id="rId83" Type="http://schemas.openxmlformats.org/officeDocument/2006/relationships/customXml" Target="../ink/ink7074.xml"/><Relationship Id="rId82" Type="http://schemas.openxmlformats.org/officeDocument/2006/relationships/image" Target="../media/image2287.png"/><Relationship Id="rId81" Type="http://schemas.openxmlformats.org/officeDocument/2006/relationships/customXml" Target="../ink/ink7073.xml"/><Relationship Id="rId80" Type="http://schemas.openxmlformats.org/officeDocument/2006/relationships/image" Target="../media/image2286.png"/><Relationship Id="rId8" Type="http://schemas.openxmlformats.org/officeDocument/2006/relationships/image" Target="../media/image2250.png"/><Relationship Id="rId79" Type="http://schemas.openxmlformats.org/officeDocument/2006/relationships/customXml" Target="../ink/ink7072.xml"/><Relationship Id="rId78" Type="http://schemas.openxmlformats.org/officeDocument/2006/relationships/image" Target="../media/image2285.png"/><Relationship Id="rId77" Type="http://schemas.openxmlformats.org/officeDocument/2006/relationships/customXml" Target="../ink/ink7071.xml"/><Relationship Id="rId76" Type="http://schemas.openxmlformats.org/officeDocument/2006/relationships/image" Target="../media/image2284.png"/><Relationship Id="rId75" Type="http://schemas.openxmlformats.org/officeDocument/2006/relationships/customXml" Target="../ink/ink7070.xml"/><Relationship Id="rId74" Type="http://schemas.openxmlformats.org/officeDocument/2006/relationships/image" Target="../media/image2283.png"/><Relationship Id="rId73" Type="http://schemas.openxmlformats.org/officeDocument/2006/relationships/customXml" Target="../ink/ink7069.xml"/><Relationship Id="rId72" Type="http://schemas.openxmlformats.org/officeDocument/2006/relationships/image" Target="../media/image2282.png"/><Relationship Id="rId71" Type="http://schemas.openxmlformats.org/officeDocument/2006/relationships/customXml" Target="../ink/ink7068.xml"/><Relationship Id="rId70" Type="http://schemas.openxmlformats.org/officeDocument/2006/relationships/image" Target="../media/image2281.png"/><Relationship Id="rId7" Type="http://schemas.openxmlformats.org/officeDocument/2006/relationships/customXml" Target="../ink/ink7036.xml"/><Relationship Id="rId69" Type="http://schemas.openxmlformats.org/officeDocument/2006/relationships/customXml" Target="../ink/ink7067.xml"/><Relationship Id="rId68" Type="http://schemas.openxmlformats.org/officeDocument/2006/relationships/image" Target="../media/image2280.png"/><Relationship Id="rId67" Type="http://schemas.openxmlformats.org/officeDocument/2006/relationships/customXml" Target="../ink/ink7066.xml"/><Relationship Id="rId66" Type="http://schemas.openxmlformats.org/officeDocument/2006/relationships/image" Target="../media/image2279.png"/><Relationship Id="rId65" Type="http://schemas.openxmlformats.org/officeDocument/2006/relationships/customXml" Target="../ink/ink7065.xml"/><Relationship Id="rId647" Type="http://schemas.openxmlformats.org/officeDocument/2006/relationships/slideLayout" Target="../slideLayouts/slideLayout2.xml"/><Relationship Id="rId646" Type="http://schemas.openxmlformats.org/officeDocument/2006/relationships/tags" Target="../tags/tag151.xml"/><Relationship Id="rId645" Type="http://schemas.openxmlformats.org/officeDocument/2006/relationships/image" Target="../media/image2566.png"/><Relationship Id="rId644" Type="http://schemas.openxmlformats.org/officeDocument/2006/relationships/customXml" Target="../ink/ink7356.xml"/><Relationship Id="rId643" Type="http://schemas.openxmlformats.org/officeDocument/2006/relationships/customXml" Target="../ink/ink7355.xml"/><Relationship Id="rId642" Type="http://schemas.openxmlformats.org/officeDocument/2006/relationships/image" Target="../media/image2565.png"/><Relationship Id="rId641" Type="http://schemas.openxmlformats.org/officeDocument/2006/relationships/customXml" Target="../ink/ink7354.xml"/><Relationship Id="rId640" Type="http://schemas.openxmlformats.org/officeDocument/2006/relationships/image" Target="../media/image2564.png"/><Relationship Id="rId64" Type="http://schemas.openxmlformats.org/officeDocument/2006/relationships/image" Target="../media/image2278.png"/><Relationship Id="rId639" Type="http://schemas.openxmlformats.org/officeDocument/2006/relationships/customXml" Target="../ink/ink7353.xml"/><Relationship Id="rId638" Type="http://schemas.openxmlformats.org/officeDocument/2006/relationships/image" Target="../media/image2563.png"/><Relationship Id="rId637" Type="http://schemas.openxmlformats.org/officeDocument/2006/relationships/customXml" Target="../ink/ink7352.xml"/><Relationship Id="rId636" Type="http://schemas.openxmlformats.org/officeDocument/2006/relationships/image" Target="../media/image2562.png"/><Relationship Id="rId635" Type="http://schemas.openxmlformats.org/officeDocument/2006/relationships/customXml" Target="../ink/ink7351.xml"/><Relationship Id="rId634" Type="http://schemas.openxmlformats.org/officeDocument/2006/relationships/image" Target="../media/image2561.png"/><Relationship Id="rId633" Type="http://schemas.openxmlformats.org/officeDocument/2006/relationships/customXml" Target="../ink/ink7350.xml"/><Relationship Id="rId632" Type="http://schemas.openxmlformats.org/officeDocument/2006/relationships/image" Target="../media/image2560.png"/><Relationship Id="rId631" Type="http://schemas.openxmlformats.org/officeDocument/2006/relationships/customXml" Target="../ink/ink7349.xml"/><Relationship Id="rId630" Type="http://schemas.openxmlformats.org/officeDocument/2006/relationships/image" Target="../media/image2559.png"/><Relationship Id="rId63" Type="http://schemas.openxmlformats.org/officeDocument/2006/relationships/customXml" Target="../ink/ink7064.xml"/><Relationship Id="rId629" Type="http://schemas.openxmlformats.org/officeDocument/2006/relationships/customXml" Target="../ink/ink7348.xml"/><Relationship Id="rId628" Type="http://schemas.openxmlformats.org/officeDocument/2006/relationships/image" Target="../media/image2558.png"/><Relationship Id="rId627" Type="http://schemas.openxmlformats.org/officeDocument/2006/relationships/customXml" Target="../ink/ink7347.xml"/><Relationship Id="rId626" Type="http://schemas.openxmlformats.org/officeDocument/2006/relationships/image" Target="../media/image2557.png"/><Relationship Id="rId625" Type="http://schemas.openxmlformats.org/officeDocument/2006/relationships/customXml" Target="../ink/ink7346.xml"/><Relationship Id="rId624" Type="http://schemas.openxmlformats.org/officeDocument/2006/relationships/image" Target="../media/image2556.png"/><Relationship Id="rId623" Type="http://schemas.openxmlformats.org/officeDocument/2006/relationships/customXml" Target="../ink/ink7345.xml"/><Relationship Id="rId622" Type="http://schemas.openxmlformats.org/officeDocument/2006/relationships/image" Target="../media/image2555.png"/><Relationship Id="rId621" Type="http://schemas.openxmlformats.org/officeDocument/2006/relationships/customXml" Target="../ink/ink7344.xml"/><Relationship Id="rId620" Type="http://schemas.openxmlformats.org/officeDocument/2006/relationships/image" Target="../media/image2554.png"/><Relationship Id="rId62" Type="http://schemas.openxmlformats.org/officeDocument/2006/relationships/image" Target="../media/image2277.png"/><Relationship Id="rId619" Type="http://schemas.openxmlformats.org/officeDocument/2006/relationships/customXml" Target="../ink/ink7343.xml"/><Relationship Id="rId618" Type="http://schemas.openxmlformats.org/officeDocument/2006/relationships/image" Target="../media/image2553.png"/><Relationship Id="rId617" Type="http://schemas.openxmlformats.org/officeDocument/2006/relationships/customXml" Target="../ink/ink7342.xml"/><Relationship Id="rId616" Type="http://schemas.openxmlformats.org/officeDocument/2006/relationships/image" Target="../media/image2552.png"/><Relationship Id="rId615" Type="http://schemas.openxmlformats.org/officeDocument/2006/relationships/customXml" Target="../ink/ink7341.xml"/><Relationship Id="rId614" Type="http://schemas.openxmlformats.org/officeDocument/2006/relationships/image" Target="../media/image2551.png"/><Relationship Id="rId613" Type="http://schemas.openxmlformats.org/officeDocument/2006/relationships/customXml" Target="../ink/ink7340.xml"/><Relationship Id="rId612" Type="http://schemas.openxmlformats.org/officeDocument/2006/relationships/image" Target="../media/image2550.png"/><Relationship Id="rId611" Type="http://schemas.openxmlformats.org/officeDocument/2006/relationships/customXml" Target="../ink/ink7339.xml"/><Relationship Id="rId610" Type="http://schemas.openxmlformats.org/officeDocument/2006/relationships/image" Target="../media/image2549.png"/><Relationship Id="rId61" Type="http://schemas.openxmlformats.org/officeDocument/2006/relationships/customXml" Target="../ink/ink7063.xml"/><Relationship Id="rId609" Type="http://schemas.openxmlformats.org/officeDocument/2006/relationships/customXml" Target="../ink/ink7338.xml"/><Relationship Id="rId608" Type="http://schemas.openxmlformats.org/officeDocument/2006/relationships/image" Target="../media/image2548.png"/><Relationship Id="rId607" Type="http://schemas.openxmlformats.org/officeDocument/2006/relationships/customXml" Target="../ink/ink7337.xml"/><Relationship Id="rId606" Type="http://schemas.openxmlformats.org/officeDocument/2006/relationships/image" Target="../media/image2547.png"/><Relationship Id="rId605" Type="http://schemas.openxmlformats.org/officeDocument/2006/relationships/customXml" Target="../ink/ink7336.xml"/><Relationship Id="rId604" Type="http://schemas.openxmlformats.org/officeDocument/2006/relationships/image" Target="../media/image2546.png"/><Relationship Id="rId603" Type="http://schemas.openxmlformats.org/officeDocument/2006/relationships/customXml" Target="../ink/ink7335.xml"/><Relationship Id="rId602" Type="http://schemas.openxmlformats.org/officeDocument/2006/relationships/image" Target="../media/image2545.png"/><Relationship Id="rId601" Type="http://schemas.openxmlformats.org/officeDocument/2006/relationships/customXml" Target="../ink/ink7334.xml"/><Relationship Id="rId600" Type="http://schemas.openxmlformats.org/officeDocument/2006/relationships/image" Target="../media/image2544.png"/><Relationship Id="rId60" Type="http://schemas.openxmlformats.org/officeDocument/2006/relationships/image" Target="../media/image2276.png"/><Relationship Id="rId6" Type="http://schemas.openxmlformats.org/officeDocument/2006/relationships/image" Target="../media/image2249.png"/><Relationship Id="rId599" Type="http://schemas.openxmlformats.org/officeDocument/2006/relationships/customXml" Target="../ink/ink7333.xml"/><Relationship Id="rId598" Type="http://schemas.openxmlformats.org/officeDocument/2006/relationships/image" Target="../media/image2543.png"/><Relationship Id="rId597" Type="http://schemas.openxmlformats.org/officeDocument/2006/relationships/customXml" Target="../ink/ink7332.xml"/><Relationship Id="rId596" Type="http://schemas.openxmlformats.org/officeDocument/2006/relationships/image" Target="../media/image2542.png"/><Relationship Id="rId595" Type="http://schemas.openxmlformats.org/officeDocument/2006/relationships/customXml" Target="../ink/ink7331.xml"/><Relationship Id="rId594" Type="http://schemas.openxmlformats.org/officeDocument/2006/relationships/image" Target="../media/image2541.png"/><Relationship Id="rId593" Type="http://schemas.openxmlformats.org/officeDocument/2006/relationships/customXml" Target="../ink/ink7330.xml"/><Relationship Id="rId592" Type="http://schemas.openxmlformats.org/officeDocument/2006/relationships/image" Target="../media/image2540.png"/><Relationship Id="rId591" Type="http://schemas.openxmlformats.org/officeDocument/2006/relationships/customXml" Target="../ink/ink7329.xml"/><Relationship Id="rId590" Type="http://schemas.openxmlformats.org/officeDocument/2006/relationships/image" Target="../media/image2539.png"/><Relationship Id="rId59" Type="http://schemas.openxmlformats.org/officeDocument/2006/relationships/customXml" Target="../ink/ink7062.xml"/><Relationship Id="rId589" Type="http://schemas.openxmlformats.org/officeDocument/2006/relationships/customXml" Target="../ink/ink7328.xml"/><Relationship Id="rId588" Type="http://schemas.openxmlformats.org/officeDocument/2006/relationships/image" Target="../media/image2538.png"/><Relationship Id="rId587" Type="http://schemas.openxmlformats.org/officeDocument/2006/relationships/customXml" Target="../ink/ink7327.xml"/><Relationship Id="rId586" Type="http://schemas.openxmlformats.org/officeDocument/2006/relationships/image" Target="../media/image2537.png"/><Relationship Id="rId585" Type="http://schemas.openxmlformats.org/officeDocument/2006/relationships/customXml" Target="../ink/ink7326.xml"/><Relationship Id="rId584" Type="http://schemas.openxmlformats.org/officeDocument/2006/relationships/image" Target="../media/image2536.png"/><Relationship Id="rId583" Type="http://schemas.openxmlformats.org/officeDocument/2006/relationships/customXml" Target="../ink/ink7325.xml"/><Relationship Id="rId582" Type="http://schemas.openxmlformats.org/officeDocument/2006/relationships/image" Target="../media/image2535.png"/><Relationship Id="rId581" Type="http://schemas.openxmlformats.org/officeDocument/2006/relationships/customXml" Target="../ink/ink7324.xml"/><Relationship Id="rId580" Type="http://schemas.openxmlformats.org/officeDocument/2006/relationships/image" Target="../media/image2534.png"/><Relationship Id="rId58" Type="http://schemas.openxmlformats.org/officeDocument/2006/relationships/image" Target="../media/image2275.png"/><Relationship Id="rId579" Type="http://schemas.openxmlformats.org/officeDocument/2006/relationships/customXml" Target="../ink/ink7323.xml"/><Relationship Id="rId578" Type="http://schemas.openxmlformats.org/officeDocument/2006/relationships/image" Target="../media/image2533.png"/><Relationship Id="rId577" Type="http://schemas.openxmlformats.org/officeDocument/2006/relationships/customXml" Target="../ink/ink7322.xml"/><Relationship Id="rId576" Type="http://schemas.openxmlformats.org/officeDocument/2006/relationships/image" Target="../media/image2532.png"/><Relationship Id="rId575" Type="http://schemas.openxmlformats.org/officeDocument/2006/relationships/customXml" Target="../ink/ink7321.xml"/><Relationship Id="rId574" Type="http://schemas.openxmlformats.org/officeDocument/2006/relationships/image" Target="../media/image2531.png"/><Relationship Id="rId573" Type="http://schemas.openxmlformats.org/officeDocument/2006/relationships/customXml" Target="../ink/ink7320.xml"/><Relationship Id="rId572" Type="http://schemas.openxmlformats.org/officeDocument/2006/relationships/image" Target="../media/image2530.png"/><Relationship Id="rId571" Type="http://schemas.openxmlformats.org/officeDocument/2006/relationships/customXml" Target="../ink/ink7319.xml"/><Relationship Id="rId570" Type="http://schemas.openxmlformats.org/officeDocument/2006/relationships/image" Target="../media/image2529.png"/><Relationship Id="rId57" Type="http://schemas.openxmlformats.org/officeDocument/2006/relationships/customXml" Target="../ink/ink7061.xml"/><Relationship Id="rId569" Type="http://schemas.openxmlformats.org/officeDocument/2006/relationships/customXml" Target="../ink/ink7318.xml"/><Relationship Id="rId568" Type="http://schemas.openxmlformats.org/officeDocument/2006/relationships/image" Target="../media/image2528.png"/><Relationship Id="rId567" Type="http://schemas.openxmlformats.org/officeDocument/2006/relationships/customXml" Target="../ink/ink7317.xml"/><Relationship Id="rId566" Type="http://schemas.openxmlformats.org/officeDocument/2006/relationships/image" Target="../media/image2527.png"/><Relationship Id="rId565" Type="http://schemas.openxmlformats.org/officeDocument/2006/relationships/customXml" Target="../ink/ink7316.xml"/><Relationship Id="rId564" Type="http://schemas.openxmlformats.org/officeDocument/2006/relationships/image" Target="../media/image2526.png"/><Relationship Id="rId563" Type="http://schemas.openxmlformats.org/officeDocument/2006/relationships/customXml" Target="../ink/ink7315.xml"/><Relationship Id="rId562" Type="http://schemas.openxmlformats.org/officeDocument/2006/relationships/image" Target="../media/image2525.png"/><Relationship Id="rId561" Type="http://schemas.openxmlformats.org/officeDocument/2006/relationships/customXml" Target="../ink/ink7314.xml"/><Relationship Id="rId560" Type="http://schemas.openxmlformats.org/officeDocument/2006/relationships/image" Target="../media/image2524.png"/><Relationship Id="rId56" Type="http://schemas.openxmlformats.org/officeDocument/2006/relationships/image" Target="../media/image2274.png"/><Relationship Id="rId559" Type="http://schemas.openxmlformats.org/officeDocument/2006/relationships/customXml" Target="../ink/ink7313.xml"/><Relationship Id="rId558" Type="http://schemas.openxmlformats.org/officeDocument/2006/relationships/image" Target="../media/image2523.png"/><Relationship Id="rId557" Type="http://schemas.openxmlformats.org/officeDocument/2006/relationships/customXml" Target="../ink/ink7312.xml"/><Relationship Id="rId556" Type="http://schemas.openxmlformats.org/officeDocument/2006/relationships/image" Target="../media/image2522.png"/><Relationship Id="rId555" Type="http://schemas.openxmlformats.org/officeDocument/2006/relationships/customXml" Target="../ink/ink7311.xml"/><Relationship Id="rId554" Type="http://schemas.openxmlformats.org/officeDocument/2006/relationships/image" Target="../media/image2521.png"/><Relationship Id="rId553" Type="http://schemas.openxmlformats.org/officeDocument/2006/relationships/customXml" Target="../ink/ink7310.xml"/><Relationship Id="rId552" Type="http://schemas.openxmlformats.org/officeDocument/2006/relationships/image" Target="../media/image2520.png"/><Relationship Id="rId551" Type="http://schemas.openxmlformats.org/officeDocument/2006/relationships/customXml" Target="../ink/ink7309.xml"/><Relationship Id="rId550" Type="http://schemas.openxmlformats.org/officeDocument/2006/relationships/image" Target="../media/image2519.png"/><Relationship Id="rId55" Type="http://schemas.openxmlformats.org/officeDocument/2006/relationships/customXml" Target="../ink/ink7060.xml"/><Relationship Id="rId549" Type="http://schemas.openxmlformats.org/officeDocument/2006/relationships/customXml" Target="../ink/ink7308.xml"/><Relationship Id="rId548" Type="http://schemas.openxmlformats.org/officeDocument/2006/relationships/image" Target="../media/image2518.png"/><Relationship Id="rId547" Type="http://schemas.openxmlformats.org/officeDocument/2006/relationships/customXml" Target="../ink/ink7307.xml"/><Relationship Id="rId546" Type="http://schemas.openxmlformats.org/officeDocument/2006/relationships/image" Target="../media/image2517.png"/><Relationship Id="rId545" Type="http://schemas.openxmlformats.org/officeDocument/2006/relationships/customXml" Target="../ink/ink7306.xml"/><Relationship Id="rId544" Type="http://schemas.openxmlformats.org/officeDocument/2006/relationships/image" Target="../media/image2516.png"/><Relationship Id="rId543" Type="http://schemas.openxmlformats.org/officeDocument/2006/relationships/customXml" Target="../ink/ink7305.xml"/><Relationship Id="rId542" Type="http://schemas.openxmlformats.org/officeDocument/2006/relationships/image" Target="../media/image2515.png"/><Relationship Id="rId541" Type="http://schemas.openxmlformats.org/officeDocument/2006/relationships/customXml" Target="../ink/ink7304.xml"/><Relationship Id="rId540" Type="http://schemas.openxmlformats.org/officeDocument/2006/relationships/image" Target="../media/image2514.png"/><Relationship Id="rId54" Type="http://schemas.openxmlformats.org/officeDocument/2006/relationships/image" Target="../media/image2273.png"/><Relationship Id="rId539" Type="http://schemas.openxmlformats.org/officeDocument/2006/relationships/customXml" Target="../ink/ink7303.xml"/><Relationship Id="rId538" Type="http://schemas.openxmlformats.org/officeDocument/2006/relationships/image" Target="../media/image2513.png"/><Relationship Id="rId537" Type="http://schemas.openxmlformats.org/officeDocument/2006/relationships/customXml" Target="../ink/ink7302.xml"/><Relationship Id="rId536" Type="http://schemas.openxmlformats.org/officeDocument/2006/relationships/image" Target="../media/image2512.png"/><Relationship Id="rId535" Type="http://schemas.openxmlformats.org/officeDocument/2006/relationships/customXml" Target="../ink/ink7301.xml"/><Relationship Id="rId534" Type="http://schemas.openxmlformats.org/officeDocument/2006/relationships/image" Target="../media/image2511.png"/><Relationship Id="rId533" Type="http://schemas.openxmlformats.org/officeDocument/2006/relationships/customXml" Target="../ink/ink7300.xml"/><Relationship Id="rId532" Type="http://schemas.openxmlformats.org/officeDocument/2006/relationships/image" Target="../media/image2510.png"/><Relationship Id="rId531" Type="http://schemas.openxmlformats.org/officeDocument/2006/relationships/customXml" Target="../ink/ink7299.xml"/><Relationship Id="rId530" Type="http://schemas.openxmlformats.org/officeDocument/2006/relationships/image" Target="../media/image2509.png"/><Relationship Id="rId53" Type="http://schemas.openxmlformats.org/officeDocument/2006/relationships/customXml" Target="../ink/ink7059.xml"/><Relationship Id="rId529" Type="http://schemas.openxmlformats.org/officeDocument/2006/relationships/customXml" Target="../ink/ink7298.xml"/><Relationship Id="rId528" Type="http://schemas.openxmlformats.org/officeDocument/2006/relationships/image" Target="../media/image2508.png"/><Relationship Id="rId527" Type="http://schemas.openxmlformats.org/officeDocument/2006/relationships/customXml" Target="../ink/ink7297.xml"/><Relationship Id="rId526" Type="http://schemas.openxmlformats.org/officeDocument/2006/relationships/image" Target="../media/image2507.png"/><Relationship Id="rId525" Type="http://schemas.openxmlformats.org/officeDocument/2006/relationships/customXml" Target="../ink/ink7296.xml"/><Relationship Id="rId524" Type="http://schemas.openxmlformats.org/officeDocument/2006/relationships/image" Target="../media/image2506.png"/><Relationship Id="rId523" Type="http://schemas.openxmlformats.org/officeDocument/2006/relationships/customXml" Target="../ink/ink7295.xml"/><Relationship Id="rId522" Type="http://schemas.openxmlformats.org/officeDocument/2006/relationships/image" Target="../media/image2505.png"/><Relationship Id="rId521" Type="http://schemas.openxmlformats.org/officeDocument/2006/relationships/customXml" Target="../ink/ink7294.xml"/><Relationship Id="rId520" Type="http://schemas.openxmlformats.org/officeDocument/2006/relationships/image" Target="../media/image2504.png"/><Relationship Id="rId52" Type="http://schemas.openxmlformats.org/officeDocument/2006/relationships/image" Target="../media/image2272.png"/><Relationship Id="rId519" Type="http://schemas.openxmlformats.org/officeDocument/2006/relationships/customXml" Target="../ink/ink7293.xml"/><Relationship Id="rId518" Type="http://schemas.openxmlformats.org/officeDocument/2006/relationships/image" Target="../media/image2503.png"/><Relationship Id="rId517" Type="http://schemas.openxmlformats.org/officeDocument/2006/relationships/customXml" Target="../ink/ink7292.xml"/><Relationship Id="rId516" Type="http://schemas.openxmlformats.org/officeDocument/2006/relationships/customXml" Target="../ink/ink7291.xml"/><Relationship Id="rId515" Type="http://schemas.openxmlformats.org/officeDocument/2006/relationships/image" Target="../media/image2502.png"/><Relationship Id="rId514" Type="http://schemas.openxmlformats.org/officeDocument/2006/relationships/customXml" Target="../ink/ink7290.xml"/><Relationship Id="rId513" Type="http://schemas.openxmlformats.org/officeDocument/2006/relationships/image" Target="../media/image2501.png"/><Relationship Id="rId512" Type="http://schemas.openxmlformats.org/officeDocument/2006/relationships/customXml" Target="../ink/ink7289.xml"/><Relationship Id="rId511" Type="http://schemas.openxmlformats.org/officeDocument/2006/relationships/image" Target="../media/image2500.png"/><Relationship Id="rId510" Type="http://schemas.openxmlformats.org/officeDocument/2006/relationships/customXml" Target="../ink/ink7288.xml"/><Relationship Id="rId51" Type="http://schemas.openxmlformats.org/officeDocument/2006/relationships/customXml" Target="../ink/ink7058.xml"/><Relationship Id="rId509" Type="http://schemas.openxmlformats.org/officeDocument/2006/relationships/image" Target="../media/image2499.png"/><Relationship Id="rId508" Type="http://schemas.openxmlformats.org/officeDocument/2006/relationships/customXml" Target="../ink/ink7287.xml"/><Relationship Id="rId507" Type="http://schemas.openxmlformats.org/officeDocument/2006/relationships/image" Target="../media/image2498.png"/><Relationship Id="rId506" Type="http://schemas.openxmlformats.org/officeDocument/2006/relationships/customXml" Target="../ink/ink7286.xml"/><Relationship Id="rId505" Type="http://schemas.openxmlformats.org/officeDocument/2006/relationships/image" Target="../media/image2497.png"/><Relationship Id="rId504" Type="http://schemas.openxmlformats.org/officeDocument/2006/relationships/customXml" Target="../ink/ink7285.xml"/><Relationship Id="rId503" Type="http://schemas.openxmlformats.org/officeDocument/2006/relationships/image" Target="../media/image2496.png"/><Relationship Id="rId502" Type="http://schemas.openxmlformats.org/officeDocument/2006/relationships/customXml" Target="../ink/ink7284.xml"/><Relationship Id="rId501" Type="http://schemas.openxmlformats.org/officeDocument/2006/relationships/image" Target="../media/image2495.png"/><Relationship Id="rId500" Type="http://schemas.openxmlformats.org/officeDocument/2006/relationships/customXml" Target="../ink/ink7283.xml"/><Relationship Id="rId50" Type="http://schemas.openxmlformats.org/officeDocument/2006/relationships/image" Target="../media/image2271.png"/><Relationship Id="rId5" Type="http://schemas.openxmlformats.org/officeDocument/2006/relationships/customXml" Target="../ink/ink7035.xml"/><Relationship Id="rId499" Type="http://schemas.openxmlformats.org/officeDocument/2006/relationships/image" Target="../media/image2494.png"/><Relationship Id="rId498" Type="http://schemas.openxmlformats.org/officeDocument/2006/relationships/customXml" Target="../ink/ink7282.xml"/><Relationship Id="rId497" Type="http://schemas.openxmlformats.org/officeDocument/2006/relationships/image" Target="../media/image2493.png"/><Relationship Id="rId496" Type="http://schemas.openxmlformats.org/officeDocument/2006/relationships/customXml" Target="../ink/ink7281.xml"/><Relationship Id="rId495" Type="http://schemas.openxmlformats.org/officeDocument/2006/relationships/image" Target="../media/image2492.png"/><Relationship Id="rId494" Type="http://schemas.openxmlformats.org/officeDocument/2006/relationships/customXml" Target="../ink/ink7280.xml"/><Relationship Id="rId493" Type="http://schemas.openxmlformats.org/officeDocument/2006/relationships/image" Target="../media/image2491.png"/><Relationship Id="rId492" Type="http://schemas.openxmlformats.org/officeDocument/2006/relationships/customXml" Target="../ink/ink7279.xml"/><Relationship Id="rId491" Type="http://schemas.openxmlformats.org/officeDocument/2006/relationships/image" Target="../media/image2490.png"/><Relationship Id="rId490" Type="http://schemas.openxmlformats.org/officeDocument/2006/relationships/customXml" Target="../ink/ink7278.xml"/><Relationship Id="rId49" Type="http://schemas.openxmlformats.org/officeDocument/2006/relationships/customXml" Target="../ink/ink7057.xml"/><Relationship Id="rId489" Type="http://schemas.openxmlformats.org/officeDocument/2006/relationships/image" Target="../media/image2489.png"/><Relationship Id="rId488" Type="http://schemas.openxmlformats.org/officeDocument/2006/relationships/customXml" Target="../ink/ink7277.xml"/><Relationship Id="rId487" Type="http://schemas.openxmlformats.org/officeDocument/2006/relationships/image" Target="../media/image2488.png"/><Relationship Id="rId486" Type="http://schemas.openxmlformats.org/officeDocument/2006/relationships/customXml" Target="../ink/ink7276.xml"/><Relationship Id="rId485" Type="http://schemas.openxmlformats.org/officeDocument/2006/relationships/image" Target="../media/image2487.png"/><Relationship Id="rId484" Type="http://schemas.openxmlformats.org/officeDocument/2006/relationships/customXml" Target="../ink/ink7275.xml"/><Relationship Id="rId483" Type="http://schemas.openxmlformats.org/officeDocument/2006/relationships/customXml" Target="../ink/ink7274.xml"/><Relationship Id="rId482" Type="http://schemas.openxmlformats.org/officeDocument/2006/relationships/image" Target="../media/image2486.png"/><Relationship Id="rId481" Type="http://schemas.openxmlformats.org/officeDocument/2006/relationships/customXml" Target="../ink/ink7273.xml"/><Relationship Id="rId480" Type="http://schemas.openxmlformats.org/officeDocument/2006/relationships/image" Target="../media/image2485.png"/><Relationship Id="rId48" Type="http://schemas.openxmlformats.org/officeDocument/2006/relationships/image" Target="../media/image2270.png"/><Relationship Id="rId479" Type="http://schemas.openxmlformats.org/officeDocument/2006/relationships/customXml" Target="../ink/ink7272.xml"/><Relationship Id="rId478" Type="http://schemas.openxmlformats.org/officeDocument/2006/relationships/image" Target="../media/image2484.png"/><Relationship Id="rId477" Type="http://schemas.openxmlformats.org/officeDocument/2006/relationships/customXml" Target="../ink/ink7271.xml"/><Relationship Id="rId476" Type="http://schemas.openxmlformats.org/officeDocument/2006/relationships/image" Target="../media/image2483.png"/><Relationship Id="rId475" Type="http://schemas.openxmlformats.org/officeDocument/2006/relationships/customXml" Target="../ink/ink7270.xml"/><Relationship Id="rId474" Type="http://schemas.openxmlformats.org/officeDocument/2006/relationships/image" Target="../media/image2482.png"/><Relationship Id="rId473" Type="http://schemas.openxmlformats.org/officeDocument/2006/relationships/customXml" Target="../ink/ink7269.xml"/><Relationship Id="rId472" Type="http://schemas.openxmlformats.org/officeDocument/2006/relationships/image" Target="../media/image2481.png"/><Relationship Id="rId471" Type="http://schemas.openxmlformats.org/officeDocument/2006/relationships/customXml" Target="../ink/ink7268.xml"/><Relationship Id="rId470" Type="http://schemas.openxmlformats.org/officeDocument/2006/relationships/image" Target="../media/image2480.png"/><Relationship Id="rId47" Type="http://schemas.openxmlformats.org/officeDocument/2006/relationships/customXml" Target="../ink/ink7056.xml"/><Relationship Id="rId469" Type="http://schemas.openxmlformats.org/officeDocument/2006/relationships/customXml" Target="../ink/ink7267.xml"/><Relationship Id="rId468" Type="http://schemas.openxmlformats.org/officeDocument/2006/relationships/image" Target="../media/image2479.png"/><Relationship Id="rId467" Type="http://schemas.openxmlformats.org/officeDocument/2006/relationships/customXml" Target="../ink/ink7266.xml"/><Relationship Id="rId466" Type="http://schemas.openxmlformats.org/officeDocument/2006/relationships/image" Target="../media/image2478.png"/><Relationship Id="rId465" Type="http://schemas.openxmlformats.org/officeDocument/2006/relationships/customXml" Target="../ink/ink7265.xml"/><Relationship Id="rId464" Type="http://schemas.openxmlformats.org/officeDocument/2006/relationships/image" Target="../media/image2477.png"/><Relationship Id="rId463" Type="http://schemas.openxmlformats.org/officeDocument/2006/relationships/customXml" Target="../ink/ink7264.xml"/><Relationship Id="rId462" Type="http://schemas.openxmlformats.org/officeDocument/2006/relationships/image" Target="../media/image2476.png"/><Relationship Id="rId461" Type="http://schemas.openxmlformats.org/officeDocument/2006/relationships/customXml" Target="../ink/ink7263.xml"/><Relationship Id="rId460" Type="http://schemas.openxmlformats.org/officeDocument/2006/relationships/image" Target="../media/image2475.png"/><Relationship Id="rId46" Type="http://schemas.openxmlformats.org/officeDocument/2006/relationships/image" Target="../media/image2269.png"/><Relationship Id="rId459" Type="http://schemas.openxmlformats.org/officeDocument/2006/relationships/customXml" Target="../ink/ink7262.xml"/><Relationship Id="rId458" Type="http://schemas.openxmlformats.org/officeDocument/2006/relationships/image" Target="../media/image2474.png"/><Relationship Id="rId457" Type="http://schemas.openxmlformats.org/officeDocument/2006/relationships/customXml" Target="../ink/ink7261.xml"/><Relationship Id="rId456" Type="http://schemas.openxmlformats.org/officeDocument/2006/relationships/image" Target="../media/image2473.png"/><Relationship Id="rId455" Type="http://schemas.openxmlformats.org/officeDocument/2006/relationships/customXml" Target="../ink/ink7260.xml"/><Relationship Id="rId454" Type="http://schemas.openxmlformats.org/officeDocument/2006/relationships/image" Target="../media/image2472.png"/><Relationship Id="rId453" Type="http://schemas.openxmlformats.org/officeDocument/2006/relationships/customXml" Target="../ink/ink7259.xml"/><Relationship Id="rId452" Type="http://schemas.openxmlformats.org/officeDocument/2006/relationships/image" Target="../media/image2471.png"/><Relationship Id="rId451" Type="http://schemas.openxmlformats.org/officeDocument/2006/relationships/customXml" Target="../ink/ink7258.xml"/><Relationship Id="rId450" Type="http://schemas.openxmlformats.org/officeDocument/2006/relationships/image" Target="../media/image2470.png"/><Relationship Id="rId45" Type="http://schemas.openxmlformats.org/officeDocument/2006/relationships/customXml" Target="../ink/ink7055.xml"/><Relationship Id="rId449" Type="http://schemas.openxmlformats.org/officeDocument/2006/relationships/customXml" Target="../ink/ink7257.xml"/><Relationship Id="rId448" Type="http://schemas.openxmlformats.org/officeDocument/2006/relationships/image" Target="../media/image2469.png"/><Relationship Id="rId447" Type="http://schemas.openxmlformats.org/officeDocument/2006/relationships/customXml" Target="../ink/ink7256.xml"/><Relationship Id="rId446" Type="http://schemas.openxmlformats.org/officeDocument/2006/relationships/image" Target="../media/image2468.png"/><Relationship Id="rId445" Type="http://schemas.openxmlformats.org/officeDocument/2006/relationships/customXml" Target="../ink/ink7255.xml"/><Relationship Id="rId444" Type="http://schemas.openxmlformats.org/officeDocument/2006/relationships/image" Target="../media/image2467.png"/><Relationship Id="rId443" Type="http://schemas.openxmlformats.org/officeDocument/2006/relationships/customXml" Target="../ink/ink7254.xml"/><Relationship Id="rId442" Type="http://schemas.openxmlformats.org/officeDocument/2006/relationships/image" Target="../media/image2466.png"/><Relationship Id="rId441" Type="http://schemas.openxmlformats.org/officeDocument/2006/relationships/customXml" Target="../ink/ink7253.xml"/><Relationship Id="rId440" Type="http://schemas.openxmlformats.org/officeDocument/2006/relationships/image" Target="../media/image2465.png"/><Relationship Id="rId44" Type="http://schemas.openxmlformats.org/officeDocument/2006/relationships/image" Target="../media/image2268.png"/><Relationship Id="rId439" Type="http://schemas.openxmlformats.org/officeDocument/2006/relationships/customXml" Target="../ink/ink7252.xml"/><Relationship Id="rId438" Type="http://schemas.openxmlformats.org/officeDocument/2006/relationships/image" Target="../media/image2464.png"/><Relationship Id="rId437" Type="http://schemas.openxmlformats.org/officeDocument/2006/relationships/customXml" Target="../ink/ink7251.xml"/><Relationship Id="rId436" Type="http://schemas.openxmlformats.org/officeDocument/2006/relationships/image" Target="../media/image2463.png"/><Relationship Id="rId435" Type="http://schemas.openxmlformats.org/officeDocument/2006/relationships/customXml" Target="../ink/ink7250.xml"/><Relationship Id="rId434" Type="http://schemas.openxmlformats.org/officeDocument/2006/relationships/image" Target="../media/image2462.png"/><Relationship Id="rId433" Type="http://schemas.openxmlformats.org/officeDocument/2006/relationships/customXml" Target="../ink/ink7249.xml"/><Relationship Id="rId432" Type="http://schemas.openxmlformats.org/officeDocument/2006/relationships/image" Target="../media/image2461.png"/><Relationship Id="rId431" Type="http://schemas.openxmlformats.org/officeDocument/2006/relationships/customXml" Target="../ink/ink7248.xml"/><Relationship Id="rId430" Type="http://schemas.openxmlformats.org/officeDocument/2006/relationships/image" Target="../media/image2460.png"/><Relationship Id="rId43" Type="http://schemas.openxmlformats.org/officeDocument/2006/relationships/customXml" Target="../ink/ink7054.xml"/><Relationship Id="rId429" Type="http://schemas.openxmlformats.org/officeDocument/2006/relationships/customXml" Target="../ink/ink7247.xml"/><Relationship Id="rId428" Type="http://schemas.openxmlformats.org/officeDocument/2006/relationships/image" Target="../media/image2459.png"/><Relationship Id="rId427" Type="http://schemas.openxmlformats.org/officeDocument/2006/relationships/customXml" Target="../ink/ink7246.xml"/><Relationship Id="rId426" Type="http://schemas.openxmlformats.org/officeDocument/2006/relationships/image" Target="../media/image2458.png"/><Relationship Id="rId425" Type="http://schemas.openxmlformats.org/officeDocument/2006/relationships/customXml" Target="../ink/ink7245.xml"/><Relationship Id="rId424" Type="http://schemas.openxmlformats.org/officeDocument/2006/relationships/image" Target="../media/image2457.png"/><Relationship Id="rId423" Type="http://schemas.openxmlformats.org/officeDocument/2006/relationships/customXml" Target="../ink/ink7244.xml"/><Relationship Id="rId422" Type="http://schemas.openxmlformats.org/officeDocument/2006/relationships/image" Target="../media/image2456.png"/><Relationship Id="rId421" Type="http://schemas.openxmlformats.org/officeDocument/2006/relationships/customXml" Target="../ink/ink7243.xml"/><Relationship Id="rId420" Type="http://schemas.openxmlformats.org/officeDocument/2006/relationships/image" Target="../media/image2455.png"/><Relationship Id="rId42" Type="http://schemas.openxmlformats.org/officeDocument/2006/relationships/image" Target="../media/image2267.png"/><Relationship Id="rId419" Type="http://schemas.openxmlformats.org/officeDocument/2006/relationships/customXml" Target="../ink/ink7242.xml"/><Relationship Id="rId418" Type="http://schemas.openxmlformats.org/officeDocument/2006/relationships/image" Target="../media/image2454.png"/><Relationship Id="rId417" Type="http://schemas.openxmlformats.org/officeDocument/2006/relationships/customXml" Target="../ink/ink7241.xml"/><Relationship Id="rId416" Type="http://schemas.openxmlformats.org/officeDocument/2006/relationships/image" Target="../media/image2453.png"/><Relationship Id="rId415" Type="http://schemas.openxmlformats.org/officeDocument/2006/relationships/customXml" Target="../ink/ink7240.xml"/><Relationship Id="rId414" Type="http://schemas.openxmlformats.org/officeDocument/2006/relationships/image" Target="../media/image2452.png"/><Relationship Id="rId413" Type="http://schemas.openxmlformats.org/officeDocument/2006/relationships/customXml" Target="../ink/ink7239.xml"/><Relationship Id="rId412" Type="http://schemas.openxmlformats.org/officeDocument/2006/relationships/image" Target="../media/image2451.png"/><Relationship Id="rId411" Type="http://schemas.openxmlformats.org/officeDocument/2006/relationships/customXml" Target="../ink/ink7238.xml"/><Relationship Id="rId410" Type="http://schemas.openxmlformats.org/officeDocument/2006/relationships/image" Target="../media/image2450.png"/><Relationship Id="rId41" Type="http://schemas.openxmlformats.org/officeDocument/2006/relationships/customXml" Target="../ink/ink7053.xml"/><Relationship Id="rId409" Type="http://schemas.openxmlformats.org/officeDocument/2006/relationships/customXml" Target="../ink/ink7237.xml"/><Relationship Id="rId408" Type="http://schemas.openxmlformats.org/officeDocument/2006/relationships/image" Target="../media/image2449.png"/><Relationship Id="rId407" Type="http://schemas.openxmlformats.org/officeDocument/2006/relationships/customXml" Target="../ink/ink7236.xml"/><Relationship Id="rId406" Type="http://schemas.openxmlformats.org/officeDocument/2006/relationships/image" Target="../media/image2448.png"/><Relationship Id="rId405" Type="http://schemas.openxmlformats.org/officeDocument/2006/relationships/customXml" Target="../ink/ink7235.xml"/><Relationship Id="rId404" Type="http://schemas.openxmlformats.org/officeDocument/2006/relationships/image" Target="../media/image2447.png"/><Relationship Id="rId403" Type="http://schemas.openxmlformats.org/officeDocument/2006/relationships/customXml" Target="../ink/ink7234.xml"/><Relationship Id="rId402" Type="http://schemas.openxmlformats.org/officeDocument/2006/relationships/image" Target="../media/image2446.png"/><Relationship Id="rId401" Type="http://schemas.openxmlformats.org/officeDocument/2006/relationships/customXml" Target="../ink/ink7233.xml"/><Relationship Id="rId400" Type="http://schemas.openxmlformats.org/officeDocument/2006/relationships/image" Target="../media/image2445.png"/><Relationship Id="rId40" Type="http://schemas.openxmlformats.org/officeDocument/2006/relationships/image" Target="../media/image2266.png"/><Relationship Id="rId4" Type="http://schemas.openxmlformats.org/officeDocument/2006/relationships/image" Target="../media/image2248.png"/><Relationship Id="rId399" Type="http://schemas.openxmlformats.org/officeDocument/2006/relationships/customXml" Target="../ink/ink7232.xml"/><Relationship Id="rId398" Type="http://schemas.openxmlformats.org/officeDocument/2006/relationships/image" Target="../media/image2444.png"/><Relationship Id="rId397" Type="http://schemas.openxmlformats.org/officeDocument/2006/relationships/customXml" Target="../ink/ink7231.xml"/><Relationship Id="rId396" Type="http://schemas.openxmlformats.org/officeDocument/2006/relationships/image" Target="../media/image2443.png"/><Relationship Id="rId395" Type="http://schemas.openxmlformats.org/officeDocument/2006/relationships/customXml" Target="../ink/ink7230.xml"/><Relationship Id="rId394" Type="http://schemas.openxmlformats.org/officeDocument/2006/relationships/image" Target="../media/image2442.png"/><Relationship Id="rId393" Type="http://schemas.openxmlformats.org/officeDocument/2006/relationships/customXml" Target="../ink/ink7229.xml"/><Relationship Id="rId392" Type="http://schemas.openxmlformats.org/officeDocument/2006/relationships/image" Target="../media/image2441.png"/><Relationship Id="rId391" Type="http://schemas.openxmlformats.org/officeDocument/2006/relationships/customXml" Target="../ink/ink7228.xml"/><Relationship Id="rId390" Type="http://schemas.openxmlformats.org/officeDocument/2006/relationships/image" Target="../media/image2440.png"/><Relationship Id="rId39" Type="http://schemas.openxmlformats.org/officeDocument/2006/relationships/customXml" Target="../ink/ink7052.xml"/><Relationship Id="rId389" Type="http://schemas.openxmlformats.org/officeDocument/2006/relationships/customXml" Target="../ink/ink7227.xml"/><Relationship Id="rId388" Type="http://schemas.openxmlformats.org/officeDocument/2006/relationships/image" Target="../media/image2439.png"/><Relationship Id="rId387" Type="http://schemas.openxmlformats.org/officeDocument/2006/relationships/customXml" Target="../ink/ink7226.xml"/><Relationship Id="rId386" Type="http://schemas.openxmlformats.org/officeDocument/2006/relationships/image" Target="../media/image2438.png"/><Relationship Id="rId385" Type="http://schemas.openxmlformats.org/officeDocument/2006/relationships/customXml" Target="../ink/ink7225.xml"/><Relationship Id="rId384" Type="http://schemas.openxmlformats.org/officeDocument/2006/relationships/image" Target="../media/image2437.png"/><Relationship Id="rId383" Type="http://schemas.openxmlformats.org/officeDocument/2006/relationships/customXml" Target="../ink/ink7224.xml"/><Relationship Id="rId382" Type="http://schemas.openxmlformats.org/officeDocument/2006/relationships/image" Target="../media/image2436.png"/><Relationship Id="rId381" Type="http://schemas.openxmlformats.org/officeDocument/2006/relationships/customXml" Target="../ink/ink7223.xml"/><Relationship Id="rId380" Type="http://schemas.openxmlformats.org/officeDocument/2006/relationships/image" Target="../media/image2435.png"/><Relationship Id="rId38" Type="http://schemas.openxmlformats.org/officeDocument/2006/relationships/image" Target="../media/image2265.png"/><Relationship Id="rId379" Type="http://schemas.openxmlformats.org/officeDocument/2006/relationships/customXml" Target="../ink/ink7222.xml"/><Relationship Id="rId378" Type="http://schemas.openxmlformats.org/officeDocument/2006/relationships/image" Target="../media/image2434.png"/><Relationship Id="rId377" Type="http://schemas.openxmlformats.org/officeDocument/2006/relationships/customXml" Target="../ink/ink7221.xml"/><Relationship Id="rId376" Type="http://schemas.openxmlformats.org/officeDocument/2006/relationships/image" Target="../media/image2433.png"/><Relationship Id="rId375" Type="http://schemas.openxmlformats.org/officeDocument/2006/relationships/customXml" Target="../ink/ink7220.xml"/><Relationship Id="rId374" Type="http://schemas.openxmlformats.org/officeDocument/2006/relationships/image" Target="../media/image2432.png"/><Relationship Id="rId373" Type="http://schemas.openxmlformats.org/officeDocument/2006/relationships/customXml" Target="../ink/ink7219.xml"/><Relationship Id="rId372" Type="http://schemas.openxmlformats.org/officeDocument/2006/relationships/image" Target="../media/image2431.png"/><Relationship Id="rId371" Type="http://schemas.openxmlformats.org/officeDocument/2006/relationships/customXml" Target="../ink/ink7218.xml"/><Relationship Id="rId370" Type="http://schemas.openxmlformats.org/officeDocument/2006/relationships/image" Target="../media/image2430.png"/><Relationship Id="rId37" Type="http://schemas.openxmlformats.org/officeDocument/2006/relationships/customXml" Target="../ink/ink7051.xml"/><Relationship Id="rId369" Type="http://schemas.openxmlformats.org/officeDocument/2006/relationships/customXml" Target="../ink/ink7217.xml"/><Relationship Id="rId368" Type="http://schemas.openxmlformats.org/officeDocument/2006/relationships/image" Target="../media/image2429.png"/><Relationship Id="rId367" Type="http://schemas.openxmlformats.org/officeDocument/2006/relationships/customXml" Target="../ink/ink7216.xml"/><Relationship Id="rId366" Type="http://schemas.openxmlformats.org/officeDocument/2006/relationships/image" Target="../media/image2428.png"/><Relationship Id="rId365" Type="http://schemas.openxmlformats.org/officeDocument/2006/relationships/customXml" Target="../ink/ink7215.xml"/><Relationship Id="rId364" Type="http://schemas.openxmlformats.org/officeDocument/2006/relationships/image" Target="../media/image2427.png"/><Relationship Id="rId363" Type="http://schemas.openxmlformats.org/officeDocument/2006/relationships/customXml" Target="../ink/ink7214.xml"/><Relationship Id="rId362" Type="http://schemas.openxmlformats.org/officeDocument/2006/relationships/image" Target="../media/image2426.png"/><Relationship Id="rId361" Type="http://schemas.openxmlformats.org/officeDocument/2006/relationships/customXml" Target="../ink/ink7213.xml"/><Relationship Id="rId360" Type="http://schemas.openxmlformats.org/officeDocument/2006/relationships/image" Target="../media/image2425.png"/><Relationship Id="rId36" Type="http://schemas.openxmlformats.org/officeDocument/2006/relationships/image" Target="../media/image2264.png"/><Relationship Id="rId359" Type="http://schemas.openxmlformats.org/officeDocument/2006/relationships/customXml" Target="../ink/ink7212.xml"/><Relationship Id="rId358" Type="http://schemas.openxmlformats.org/officeDocument/2006/relationships/image" Target="../media/image2424.png"/><Relationship Id="rId357" Type="http://schemas.openxmlformats.org/officeDocument/2006/relationships/customXml" Target="../ink/ink7211.xml"/><Relationship Id="rId356" Type="http://schemas.openxmlformats.org/officeDocument/2006/relationships/image" Target="../media/image2423.png"/><Relationship Id="rId355" Type="http://schemas.openxmlformats.org/officeDocument/2006/relationships/customXml" Target="../ink/ink7210.xml"/><Relationship Id="rId354" Type="http://schemas.openxmlformats.org/officeDocument/2006/relationships/image" Target="../media/image2422.png"/><Relationship Id="rId353" Type="http://schemas.openxmlformats.org/officeDocument/2006/relationships/customXml" Target="../ink/ink7209.xml"/><Relationship Id="rId352" Type="http://schemas.openxmlformats.org/officeDocument/2006/relationships/image" Target="../media/image2421.png"/><Relationship Id="rId351" Type="http://schemas.openxmlformats.org/officeDocument/2006/relationships/customXml" Target="../ink/ink7208.xml"/><Relationship Id="rId350" Type="http://schemas.openxmlformats.org/officeDocument/2006/relationships/image" Target="../media/image2420.png"/><Relationship Id="rId35" Type="http://schemas.openxmlformats.org/officeDocument/2006/relationships/customXml" Target="../ink/ink7050.xml"/><Relationship Id="rId349" Type="http://schemas.openxmlformats.org/officeDocument/2006/relationships/customXml" Target="../ink/ink7207.xml"/><Relationship Id="rId348" Type="http://schemas.openxmlformats.org/officeDocument/2006/relationships/image" Target="../media/image2419.png"/><Relationship Id="rId347" Type="http://schemas.openxmlformats.org/officeDocument/2006/relationships/customXml" Target="../ink/ink7206.xml"/><Relationship Id="rId346" Type="http://schemas.openxmlformats.org/officeDocument/2006/relationships/image" Target="../media/image2418.png"/><Relationship Id="rId345" Type="http://schemas.openxmlformats.org/officeDocument/2006/relationships/customXml" Target="../ink/ink7205.xml"/><Relationship Id="rId344" Type="http://schemas.openxmlformats.org/officeDocument/2006/relationships/image" Target="../media/image18.png"/><Relationship Id="rId343" Type="http://schemas.openxmlformats.org/officeDocument/2006/relationships/customXml" Target="../ink/ink7204.xml"/><Relationship Id="rId342" Type="http://schemas.openxmlformats.org/officeDocument/2006/relationships/image" Target="../media/image2417.png"/><Relationship Id="rId341" Type="http://schemas.openxmlformats.org/officeDocument/2006/relationships/customXml" Target="../ink/ink7203.xml"/><Relationship Id="rId340" Type="http://schemas.openxmlformats.org/officeDocument/2006/relationships/image" Target="../media/image2416.png"/><Relationship Id="rId34" Type="http://schemas.openxmlformats.org/officeDocument/2006/relationships/image" Target="../media/image2263.png"/><Relationship Id="rId339" Type="http://schemas.openxmlformats.org/officeDocument/2006/relationships/customXml" Target="../ink/ink7202.xml"/><Relationship Id="rId338" Type="http://schemas.openxmlformats.org/officeDocument/2006/relationships/image" Target="../media/image2415.png"/><Relationship Id="rId337" Type="http://schemas.openxmlformats.org/officeDocument/2006/relationships/customXml" Target="../ink/ink7201.xml"/><Relationship Id="rId336" Type="http://schemas.openxmlformats.org/officeDocument/2006/relationships/image" Target="../media/image2414.png"/><Relationship Id="rId335" Type="http://schemas.openxmlformats.org/officeDocument/2006/relationships/customXml" Target="../ink/ink7200.xml"/><Relationship Id="rId334" Type="http://schemas.openxmlformats.org/officeDocument/2006/relationships/image" Target="../media/image2413.png"/><Relationship Id="rId333" Type="http://schemas.openxmlformats.org/officeDocument/2006/relationships/customXml" Target="../ink/ink7199.xml"/><Relationship Id="rId332" Type="http://schemas.openxmlformats.org/officeDocument/2006/relationships/image" Target="../media/image2412.png"/><Relationship Id="rId331" Type="http://schemas.openxmlformats.org/officeDocument/2006/relationships/customXml" Target="../ink/ink7198.xml"/><Relationship Id="rId330" Type="http://schemas.openxmlformats.org/officeDocument/2006/relationships/image" Target="../media/image2411.png"/><Relationship Id="rId33" Type="http://schemas.openxmlformats.org/officeDocument/2006/relationships/customXml" Target="../ink/ink7049.xml"/><Relationship Id="rId329" Type="http://schemas.openxmlformats.org/officeDocument/2006/relationships/customXml" Target="../ink/ink7197.xml"/><Relationship Id="rId328" Type="http://schemas.openxmlformats.org/officeDocument/2006/relationships/image" Target="../media/image2410.png"/><Relationship Id="rId327" Type="http://schemas.openxmlformats.org/officeDocument/2006/relationships/customXml" Target="../ink/ink7196.xml"/><Relationship Id="rId326" Type="http://schemas.openxmlformats.org/officeDocument/2006/relationships/image" Target="../media/image2409.png"/><Relationship Id="rId325" Type="http://schemas.openxmlformats.org/officeDocument/2006/relationships/customXml" Target="../ink/ink7195.xml"/><Relationship Id="rId324" Type="http://schemas.openxmlformats.org/officeDocument/2006/relationships/image" Target="../media/image2408.png"/><Relationship Id="rId323" Type="http://schemas.openxmlformats.org/officeDocument/2006/relationships/customXml" Target="../ink/ink7194.xml"/><Relationship Id="rId322" Type="http://schemas.openxmlformats.org/officeDocument/2006/relationships/image" Target="../media/image2407.png"/><Relationship Id="rId321" Type="http://schemas.openxmlformats.org/officeDocument/2006/relationships/customXml" Target="../ink/ink7193.xml"/><Relationship Id="rId320" Type="http://schemas.openxmlformats.org/officeDocument/2006/relationships/image" Target="../media/image2406.png"/><Relationship Id="rId32" Type="http://schemas.openxmlformats.org/officeDocument/2006/relationships/image" Target="../media/image2262.png"/><Relationship Id="rId319" Type="http://schemas.openxmlformats.org/officeDocument/2006/relationships/customXml" Target="../ink/ink7192.xml"/><Relationship Id="rId318" Type="http://schemas.openxmlformats.org/officeDocument/2006/relationships/image" Target="../media/image2405.png"/><Relationship Id="rId317" Type="http://schemas.openxmlformats.org/officeDocument/2006/relationships/customXml" Target="../ink/ink7191.xml"/><Relationship Id="rId316" Type="http://schemas.openxmlformats.org/officeDocument/2006/relationships/image" Target="../media/image2404.png"/><Relationship Id="rId315" Type="http://schemas.openxmlformats.org/officeDocument/2006/relationships/customXml" Target="../ink/ink7190.xml"/><Relationship Id="rId314" Type="http://schemas.openxmlformats.org/officeDocument/2006/relationships/image" Target="../media/image2403.png"/><Relationship Id="rId313" Type="http://schemas.openxmlformats.org/officeDocument/2006/relationships/customXml" Target="../ink/ink7189.xml"/><Relationship Id="rId312" Type="http://schemas.openxmlformats.org/officeDocument/2006/relationships/image" Target="../media/image2402.png"/><Relationship Id="rId311" Type="http://schemas.openxmlformats.org/officeDocument/2006/relationships/customXml" Target="../ink/ink7188.xml"/><Relationship Id="rId310" Type="http://schemas.openxmlformats.org/officeDocument/2006/relationships/image" Target="../media/image2401.png"/><Relationship Id="rId31" Type="http://schemas.openxmlformats.org/officeDocument/2006/relationships/customXml" Target="../ink/ink7048.xml"/><Relationship Id="rId309" Type="http://schemas.openxmlformats.org/officeDocument/2006/relationships/customXml" Target="../ink/ink7187.xml"/><Relationship Id="rId308" Type="http://schemas.openxmlformats.org/officeDocument/2006/relationships/image" Target="../media/image2400.png"/><Relationship Id="rId307" Type="http://schemas.openxmlformats.org/officeDocument/2006/relationships/customXml" Target="../ink/ink7186.xml"/><Relationship Id="rId306" Type="http://schemas.openxmlformats.org/officeDocument/2006/relationships/image" Target="../media/image2399.png"/><Relationship Id="rId305" Type="http://schemas.openxmlformats.org/officeDocument/2006/relationships/customXml" Target="../ink/ink7185.xml"/><Relationship Id="rId304" Type="http://schemas.openxmlformats.org/officeDocument/2006/relationships/image" Target="../media/image2398.png"/><Relationship Id="rId303" Type="http://schemas.openxmlformats.org/officeDocument/2006/relationships/customXml" Target="../ink/ink7184.xml"/><Relationship Id="rId302" Type="http://schemas.openxmlformats.org/officeDocument/2006/relationships/image" Target="../media/image2397.png"/><Relationship Id="rId301" Type="http://schemas.openxmlformats.org/officeDocument/2006/relationships/customXml" Target="../ink/ink7183.xml"/><Relationship Id="rId300" Type="http://schemas.openxmlformats.org/officeDocument/2006/relationships/image" Target="../media/image2396.png"/><Relationship Id="rId30" Type="http://schemas.openxmlformats.org/officeDocument/2006/relationships/image" Target="../media/image2261.png"/><Relationship Id="rId3" Type="http://schemas.openxmlformats.org/officeDocument/2006/relationships/customXml" Target="../ink/ink7034.xml"/><Relationship Id="rId299" Type="http://schemas.openxmlformats.org/officeDocument/2006/relationships/customXml" Target="../ink/ink7182.xml"/><Relationship Id="rId298" Type="http://schemas.openxmlformats.org/officeDocument/2006/relationships/image" Target="../media/image2395.png"/><Relationship Id="rId297" Type="http://schemas.openxmlformats.org/officeDocument/2006/relationships/customXml" Target="../ink/ink7181.xml"/><Relationship Id="rId296" Type="http://schemas.openxmlformats.org/officeDocument/2006/relationships/image" Target="../media/image2394.png"/><Relationship Id="rId295" Type="http://schemas.openxmlformats.org/officeDocument/2006/relationships/customXml" Target="../ink/ink7180.xml"/><Relationship Id="rId294" Type="http://schemas.openxmlformats.org/officeDocument/2006/relationships/image" Target="../media/image2393.png"/><Relationship Id="rId293" Type="http://schemas.openxmlformats.org/officeDocument/2006/relationships/customXml" Target="../ink/ink7179.xml"/><Relationship Id="rId292" Type="http://schemas.openxmlformats.org/officeDocument/2006/relationships/image" Target="../media/image2392.png"/><Relationship Id="rId291" Type="http://schemas.openxmlformats.org/officeDocument/2006/relationships/customXml" Target="../ink/ink7178.xml"/><Relationship Id="rId290" Type="http://schemas.openxmlformats.org/officeDocument/2006/relationships/image" Target="../media/image2391.png"/><Relationship Id="rId29" Type="http://schemas.openxmlformats.org/officeDocument/2006/relationships/customXml" Target="../ink/ink7047.xml"/><Relationship Id="rId289" Type="http://schemas.openxmlformats.org/officeDocument/2006/relationships/customXml" Target="../ink/ink7177.xml"/><Relationship Id="rId288" Type="http://schemas.openxmlformats.org/officeDocument/2006/relationships/image" Target="../media/image2390.png"/><Relationship Id="rId287" Type="http://schemas.openxmlformats.org/officeDocument/2006/relationships/customXml" Target="../ink/ink7176.xml"/><Relationship Id="rId286" Type="http://schemas.openxmlformats.org/officeDocument/2006/relationships/image" Target="../media/image2389.png"/><Relationship Id="rId285" Type="http://schemas.openxmlformats.org/officeDocument/2006/relationships/customXml" Target="../ink/ink7175.xml"/><Relationship Id="rId284" Type="http://schemas.openxmlformats.org/officeDocument/2006/relationships/image" Target="../media/image2388.png"/><Relationship Id="rId283" Type="http://schemas.openxmlformats.org/officeDocument/2006/relationships/customXml" Target="../ink/ink7174.xml"/><Relationship Id="rId282" Type="http://schemas.openxmlformats.org/officeDocument/2006/relationships/image" Target="../media/image2387.png"/><Relationship Id="rId281" Type="http://schemas.openxmlformats.org/officeDocument/2006/relationships/customXml" Target="../ink/ink7173.xml"/><Relationship Id="rId280" Type="http://schemas.openxmlformats.org/officeDocument/2006/relationships/image" Target="../media/image2386.png"/><Relationship Id="rId28" Type="http://schemas.openxmlformats.org/officeDocument/2006/relationships/image" Target="../media/image2260.png"/><Relationship Id="rId279" Type="http://schemas.openxmlformats.org/officeDocument/2006/relationships/customXml" Target="../ink/ink7172.xml"/><Relationship Id="rId278" Type="http://schemas.openxmlformats.org/officeDocument/2006/relationships/image" Target="../media/image2385.png"/><Relationship Id="rId277" Type="http://schemas.openxmlformats.org/officeDocument/2006/relationships/customXml" Target="../ink/ink7171.xml"/><Relationship Id="rId276" Type="http://schemas.openxmlformats.org/officeDocument/2006/relationships/image" Target="../media/image2384.png"/><Relationship Id="rId275" Type="http://schemas.openxmlformats.org/officeDocument/2006/relationships/customXml" Target="../ink/ink7170.xml"/><Relationship Id="rId274" Type="http://schemas.openxmlformats.org/officeDocument/2006/relationships/image" Target="../media/image2383.png"/><Relationship Id="rId273" Type="http://schemas.openxmlformats.org/officeDocument/2006/relationships/customXml" Target="../ink/ink7169.xml"/><Relationship Id="rId272" Type="http://schemas.openxmlformats.org/officeDocument/2006/relationships/image" Target="../media/image2382.png"/><Relationship Id="rId271" Type="http://schemas.openxmlformats.org/officeDocument/2006/relationships/customXml" Target="../ink/ink7168.xml"/><Relationship Id="rId270" Type="http://schemas.openxmlformats.org/officeDocument/2006/relationships/image" Target="../media/image2381.png"/><Relationship Id="rId27" Type="http://schemas.openxmlformats.org/officeDocument/2006/relationships/customXml" Target="../ink/ink7046.xml"/><Relationship Id="rId269" Type="http://schemas.openxmlformats.org/officeDocument/2006/relationships/customXml" Target="../ink/ink7167.xml"/><Relationship Id="rId268" Type="http://schemas.openxmlformats.org/officeDocument/2006/relationships/image" Target="../media/image2380.png"/><Relationship Id="rId267" Type="http://schemas.openxmlformats.org/officeDocument/2006/relationships/customXml" Target="../ink/ink7166.xml"/><Relationship Id="rId266" Type="http://schemas.openxmlformats.org/officeDocument/2006/relationships/image" Target="../media/image2379.png"/><Relationship Id="rId265" Type="http://schemas.openxmlformats.org/officeDocument/2006/relationships/customXml" Target="../ink/ink7165.xml"/><Relationship Id="rId264" Type="http://schemas.openxmlformats.org/officeDocument/2006/relationships/image" Target="../media/image2378.png"/><Relationship Id="rId263" Type="http://schemas.openxmlformats.org/officeDocument/2006/relationships/customXml" Target="../ink/ink7164.xml"/><Relationship Id="rId262" Type="http://schemas.openxmlformats.org/officeDocument/2006/relationships/image" Target="../media/image2377.png"/><Relationship Id="rId261" Type="http://schemas.openxmlformats.org/officeDocument/2006/relationships/customXml" Target="../ink/ink7163.xml"/><Relationship Id="rId260" Type="http://schemas.openxmlformats.org/officeDocument/2006/relationships/image" Target="../media/image2376.png"/><Relationship Id="rId26" Type="http://schemas.openxmlformats.org/officeDocument/2006/relationships/image" Target="../media/image2259.png"/><Relationship Id="rId259" Type="http://schemas.openxmlformats.org/officeDocument/2006/relationships/customXml" Target="../ink/ink7162.xml"/><Relationship Id="rId258" Type="http://schemas.openxmlformats.org/officeDocument/2006/relationships/image" Target="../media/image2375.png"/><Relationship Id="rId257" Type="http://schemas.openxmlformats.org/officeDocument/2006/relationships/customXml" Target="../ink/ink7161.xml"/><Relationship Id="rId256" Type="http://schemas.openxmlformats.org/officeDocument/2006/relationships/image" Target="../media/image2374.png"/><Relationship Id="rId255" Type="http://schemas.openxmlformats.org/officeDocument/2006/relationships/customXml" Target="../ink/ink7160.xml"/><Relationship Id="rId254" Type="http://schemas.openxmlformats.org/officeDocument/2006/relationships/image" Target="../media/image2373.png"/><Relationship Id="rId253" Type="http://schemas.openxmlformats.org/officeDocument/2006/relationships/customXml" Target="../ink/ink7159.xml"/><Relationship Id="rId252" Type="http://schemas.openxmlformats.org/officeDocument/2006/relationships/image" Target="../media/image2372.png"/><Relationship Id="rId251" Type="http://schemas.openxmlformats.org/officeDocument/2006/relationships/customXml" Target="../ink/ink7158.xml"/><Relationship Id="rId250" Type="http://schemas.openxmlformats.org/officeDocument/2006/relationships/image" Target="../media/image2371.png"/><Relationship Id="rId25" Type="http://schemas.openxmlformats.org/officeDocument/2006/relationships/customXml" Target="../ink/ink7045.xml"/><Relationship Id="rId249" Type="http://schemas.openxmlformats.org/officeDocument/2006/relationships/customXml" Target="../ink/ink7157.xml"/><Relationship Id="rId248" Type="http://schemas.openxmlformats.org/officeDocument/2006/relationships/image" Target="../media/image2370.png"/><Relationship Id="rId247" Type="http://schemas.openxmlformats.org/officeDocument/2006/relationships/customXml" Target="../ink/ink7156.xml"/><Relationship Id="rId246" Type="http://schemas.openxmlformats.org/officeDocument/2006/relationships/image" Target="../media/image2369.png"/><Relationship Id="rId245" Type="http://schemas.openxmlformats.org/officeDocument/2006/relationships/customXml" Target="../ink/ink7155.xml"/><Relationship Id="rId244" Type="http://schemas.openxmlformats.org/officeDocument/2006/relationships/image" Target="../media/image2368.png"/><Relationship Id="rId243" Type="http://schemas.openxmlformats.org/officeDocument/2006/relationships/customXml" Target="../ink/ink7154.xml"/><Relationship Id="rId242" Type="http://schemas.openxmlformats.org/officeDocument/2006/relationships/image" Target="../media/image2367.png"/><Relationship Id="rId241" Type="http://schemas.openxmlformats.org/officeDocument/2006/relationships/customXml" Target="../ink/ink7153.xml"/><Relationship Id="rId240" Type="http://schemas.openxmlformats.org/officeDocument/2006/relationships/image" Target="../media/image2366.png"/><Relationship Id="rId24" Type="http://schemas.openxmlformats.org/officeDocument/2006/relationships/image" Target="../media/image2258.png"/><Relationship Id="rId239" Type="http://schemas.openxmlformats.org/officeDocument/2006/relationships/customXml" Target="../ink/ink7152.xml"/><Relationship Id="rId238" Type="http://schemas.openxmlformats.org/officeDocument/2006/relationships/image" Target="../media/image2365.png"/><Relationship Id="rId237" Type="http://schemas.openxmlformats.org/officeDocument/2006/relationships/customXml" Target="../ink/ink7151.xml"/><Relationship Id="rId236" Type="http://schemas.openxmlformats.org/officeDocument/2006/relationships/image" Target="../media/image2364.png"/><Relationship Id="rId235" Type="http://schemas.openxmlformats.org/officeDocument/2006/relationships/customXml" Target="../ink/ink7150.xml"/><Relationship Id="rId234" Type="http://schemas.openxmlformats.org/officeDocument/2006/relationships/image" Target="../media/image2363.png"/><Relationship Id="rId233" Type="http://schemas.openxmlformats.org/officeDocument/2006/relationships/customXml" Target="../ink/ink7149.xml"/><Relationship Id="rId232" Type="http://schemas.openxmlformats.org/officeDocument/2006/relationships/image" Target="../media/image2362.png"/><Relationship Id="rId231" Type="http://schemas.openxmlformats.org/officeDocument/2006/relationships/customXml" Target="../ink/ink7148.xml"/><Relationship Id="rId230" Type="http://schemas.openxmlformats.org/officeDocument/2006/relationships/image" Target="../media/image2361.png"/><Relationship Id="rId23" Type="http://schemas.openxmlformats.org/officeDocument/2006/relationships/customXml" Target="../ink/ink7044.xml"/><Relationship Id="rId229" Type="http://schemas.openxmlformats.org/officeDocument/2006/relationships/customXml" Target="../ink/ink7147.xml"/><Relationship Id="rId228" Type="http://schemas.openxmlformats.org/officeDocument/2006/relationships/image" Target="../media/image2360.png"/><Relationship Id="rId227" Type="http://schemas.openxmlformats.org/officeDocument/2006/relationships/customXml" Target="../ink/ink7146.xml"/><Relationship Id="rId226" Type="http://schemas.openxmlformats.org/officeDocument/2006/relationships/image" Target="../media/image2359.png"/><Relationship Id="rId225" Type="http://schemas.openxmlformats.org/officeDocument/2006/relationships/customXml" Target="../ink/ink7145.xml"/><Relationship Id="rId224" Type="http://schemas.openxmlformats.org/officeDocument/2006/relationships/image" Target="../media/image2358.png"/><Relationship Id="rId223" Type="http://schemas.openxmlformats.org/officeDocument/2006/relationships/customXml" Target="../ink/ink7144.xml"/><Relationship Id="rId222" Type="http://schemas.openxmlformats.org/officeDocument/2006/relationships/image" Target="../media/image2357.png"/><Relationship Id="rId221" Type="http://schemas.openxmlformats.org/officeDocument/2006/relationships/customXml" Target="../ink/ink7143.xml"/><Relationship Id="rId220" Type="http://schemas.openxmlformats.org/officeDocument/2006/relationships/image" Target="../media/image2356.png"/><Relationship Id="rId22" Type="http://schemas.openxmlformats.org/officeDocument/2006/relationships/image" Target="../media/image2257.png"/><Relationship Id="rId219" Type="http://schemas.openxmlformats.org/officeDocument/2006/relationships/customXml" Target="../ink/ink7142.xml"/><Relationship Id="rId218" Type="http://schemas.openxmlformats.org/officeDocument/2006/relationships/image" Target="../media/image2355.png"/><Relationship Id="rId217" Type="http://schemas.openxmlformats.org/officeDocument/2006/relationships/customXml" Target="../ink/ink7141.xml"/><Relationship Id="rId216" Type="http://schemas.openxmlformats.org/officeDocument/2006/relationships/image" Target="../media/image2354.png"/><Relationship Id="rId215" Type="http://schemas.openxmlformats.org/officeDocument/2006/relationships/customXml" Target="../ink/ink7140.xml"/><Relationship Id="rId214" Type="http://schemas.openxmlformats.org/officeDocument/2006/relationships/image" Target="../media/image2353.png"/><Relationship Id="rId213" Type="http://schemas.openxmlformats.org/officeDocument/2006/relationships/customXml" Target="../ink/ink7139.xml"/><Relationship Id="rId212" Type="http://schemas.openxmlformats.org/officeDocument/2006/relationships/image" Target="../media/image2352.png"/><Relationship Id="rId211" Type="http://schemas.openxmlformats.org/officeDocument/2006/relationships/customXml" Target="../ink/ink7138.xml"/><Relationship Id="rId210" Type="http://schemas.openxmlformats.org/officeDocument/2006/relationships/image" Target="../media/image2351.png"/><Relationship Id="rId21" Type="http://schemas.openxmlformats.org/officeDocument/2006/relationships/customXml" Target="../ink/ink7043.xml"/><Relationship Id="rId209" Type="http://schemas.openxmlformats.org/officeDocument/2006/relationships/customXml" Target="../ink/ink7137.xml"/><Relationship Id="rId208" Type="http://schemas.openxmlformats.org/officeDocument/2006/relationships/image" Target="../media/image2350.png"/><Relationship Id="rId207" Type="http://schemas.openxmlformats.org/officeDocument/2006/relationships/customXml" Target="../ink/ink7136.xml"/><Relationship Id="rId206" Type="http://schemas.openxmlformats.org/officeDocument/2006/relationships/image" Target="../media/image2349.png"/><Relationship Id="rId205" Type="http://schemas.openxmlformats.org/officeDocument/2006/relationships/customXml" Target="../ink/ink7135.xml"/><Relationship Id="rId204" Type="http://schemas.openxmlformats.org/officeDocument/2006/relationships/image" Target="../media/image2348.png"/><Relationship Id="rId203" Type="http://schemas.openxmlformats.org/officeDocument/2006/relationships/customXml" Target="../ink/ink7134.xml"/><Relationship Id="rId202" Type="http://schemas.openxmlformats.org/officeDocument/2006/relationships/image" Target="../media/image2347.png"/><Relationship Id="rId201" Type="http://schemas.openxmlformats.org/officeDocument/2006/relationships/customXml" Target="../ink/ink7133.xml"/><Relationship Id="rId200" Type="http://schemas.openxmlformats.org/officeDocument/2006/relationships/image" Target="../media/image2346.png"/><Relationship Id="rId20" Type="http://schemas.openxmlformats.org/officeDocument/2006/relationships/image" Target="../media/image2256.png"/><Relationship Id="rId2" Type="http://schemas.openxmlformats.org/officeDocument/2006/relationships/image" Target="../media/image2247.png"/><Relationship Id="rId199" Type="http://schemas.openxmlformats.org/officeDocument/2006/relationships/customXml" Target="../ink/ink7132.xml"/><Relationship Id="rId198" Type="http://schemas.openxmlformats.org/officeDocument/2006/relationships/image" Target="../media/image2345.png"/><Relationship Id="rId197" Type="http://schemas.openxmlformats.org/officeDocument/2006/relationships/customXml" Target="../ink/ink7131.xml"/><Relationship Id="rId196" Type="http://schemas.openxmlformats.org/officeDocument/2006/relationships/image" Target="../media/image2344.png"/><Relationship Id="rId195" Type="http://schemas.openxmlformats.org/officeDocument/2006/relationships/customXml" Target="../ink/ink7130.xml"/><Relationship Id="rId194" Type="http://schemas.openxmlformats.org/officeDocument/2006/relationships/image" Target="../media/image2343.png"/><Relationship Id="rId193" Type="http://schemas.openxmlformats.org/officeDocument/2006/relationships/customXml" Target="../ink/ink7129.xml"/><Relationship Id="rId192" Type="http://schemas.openxmlformats.org/officeDocument/2006/relationships/image" Target="../media/image2342.png"/><Relationship Id="rId191" Type="http://schemas.openxmlformats.org/officeDocument/2006/relationships/customXml" Target="../ink/ink7128.xml"/><Relationship Id="rId190" Type="http://schemas.openxmlformats.org/officeDocument/2006/relationships/image" Target="../media/image2341.png"/><Relationship Id="rId19" Type="http://schemas.openxmlformats.org/officeDocument/2006/relationships/customXml" Target="../ink/ink7042.xml"/><Relationship Id="rId189" Type="http://schemas.openxmlformats.org/officeDocument/2006/relationships/customXml" Target="../ink/ink7127.xml"/><Relationship Id="rId188" Type="http://schemas.openxmlformats.org/officeDocument/2006/relationships/image" Target="../media/image2340.png"/><Relationship Id="rId187" Type="http://schemas.openxmlformats.org/officeDocument/2006/relationships/customXml" Target="../ink/ink7126.xml"/><Relationship Id="rId186" Type="http://schemas.openxmlformats.org/officeDocument/2006/relationships/image" Target="../media/image2339.png"/><Relationship Id="rId185" Type="http://schemas.openxmlformats.org/officeDocument/2006/relationships/customXml" Target="../ink/ink7125.xml"/><Relationship Id="rId184" Type="http://schemas.openxmlformats.org/officeDocument/2006/relationships/image" Target="../media/image2338.png"/><Relationship Id="rId183" Type="http://schemas.openxmlformats.org/officeDocument/2006/relationships/customXml" Target="../ink/ink7124.xml"/><Relationship Id="rId182" Type="http://schemas.openxmlformats.org/officeDocument/2006/relationships/image" Target="../media/image2337.png"/><Relationship Id="rId181" Type="http://schemas.openxmlformats.org/officeDocument/2006/relationships/customXml" Target="../ink/ink7123.xml"/><Relationship Id="rId180" Type="http://schemas.openxmlformats.org/officeDocument/2006/relationships/image" Target="../media/image2336.png"/><Relationship Id="rId18" Type="http://schemas.openxmlformats.org/officeDocument/2006/relationships/image" Target="../media/image2255.png"/><Relationship Id="rId179" Type="http://schemas.openxmlformats.org/officeDocument/2006/relationships/customXml" Target="../ink/ink7122.xml"/><Relationship Id="rId178" Type="http://schemas.openxmlformats.org/officeDocument/2006/relationships/image" Target="../media/image2335.png"/><Relationship Id="rId177" Type="http://schemas.openxmlformats.org/officeDocument/2006/relationships/customXml" Target="../ink/ink7121.xml"/><Relationship Id="rId176" Type="http://schemas.openxmlformats.org/officeDocument/2006/relationships/image" Target="../media/image2334.png"/><Relationship Id="rId175" Type="http://schemas.openxmlformats.org/officeDocument/2006/relationships/customXml" Target="../ink/ink7120.xml"/><Relationship Id="rId174" Type="http://schemas.openxmlformats.org/officeDocument/2006/relationships/image" Target="../media/image2333.png"/><Relationship Id="rId173" Type="http://schemas.openxmlformats.org/officeDocument/2006/relationships/customXml" Target="../ink/ink7119.xml"/><Relationship Id="rId172" Type="http://schemas.openxmlformats.org/officeDocument/2006/relationships/image" Target="../media/image2332.png"/><Relationship Id="rId171" Type="http://schemas.openxmlformats.org/officeDocument/2006/relationships/customXml" Target="../ink/ink7118.xml"/><Relationship Id="rId170" Type="http://schemas.openxmlformats.org/officeDocument/2006/relationships/image" Target="../media/image2331.png"/><Relationship Id="rId17" Type="http://schemas.openxmlformats.org/officeDocument/2006/relationships/customXml" Target="../ink/ink7041.xml"/><Relationship Id="rId169" Type="http://schemas.openxmlformats.org/officeDocument/2006/relationships/customXml" Target="../ink/ink7117.xml"/><Relationship Id="rId168" Type="http://schemas.openxmlformats.org/officeDocument/2006/relationships/image" Target="../media/image2330.png"/><Relationship Id="rId167" Type="http://schemas.openxmlformats.org/officeDocument/2006/relationships/customXml" Target="../ink/ink7116.xml"/><Relationship Id="rId166" Type="http://schemas.openxmlformats.org/officeDocument/2006/relationships/image" Target="../media/image2329.png"/><Relationship Id="rId165" Type="http://schemas.openxmlformats.org/officeDocument/2006/relationships/customXml" Target="../ink/ink7115.xml"/><Relationship Id="rId164" Type="http://schemas.openxmlformats.org/officeDocument/2006/relationships/image" Target="../media/image2328.png"/><Relationship Id="rId163" Type="http://schemas.openxmlformats.org/officeDocument/2006/relationships/customXml" Target="../ink/ink7114.xml"/><Relationship Id="rId162" Type="http://schemas.openxmlformats.org/officeDocument/2006/relationships/image" Target="../media/image2327.png"/><Relationship Id="rId161" Type="http://schemas.openxmlformats.org/officeDocument/2006/relationships/customXml" Target="../ink/ink7113.xml"/><Relationship Id="rId160" Type="http://schemas.openxmlformats.org/officeDocument/2006/relationships/image" Target="../media/image2326.png"/><Relationship Id="rId16" Type="http://schemas.openxmlformats.org/officeDocument/2006/relationships/image" Target="../media/image2254.png"/><Relationship Id="rId159" Type="http://schemas.openxmlformats.org/officeDocument/2006/relationships/customXml" Target="../ink/ink7112.xml"/><Relationship Id="rId158" Type="http://schemas.openxmlformats.org/officeDocument/2006/relationships/image" Target="../media/image2325.png"/><Relationship Id="rId157" Type="http://schemas.openxmlformats.org/officeDocument/2006/relationships/customXml" Target="../ink/ink7111.xml"/><Relationship Id="rId156" Type="http://schemas.openxmlformats.org/officeDocument/2006/relationships/image" Target="../media/image2324.png"/><Relationship Id="rId155" Type="http://schemas.openxmlformats.org/officeDocument/2006/relationships/customXml" Target="../ink/ink7110.xml"/><Relationship Id="rId154" Type="http://schemas.openxmlformats.org/officeDocument/2006/relationships/image" Target="../media/image2323.png"/><Relationship Id="rId153" Type="http://schemas.openxmlformats.org/officeDocument/2006/relationships/customXml" Target="../ink/ink7109.xml"/><Relationship Id="rId152" Type="http://schemas.openxmlformats.org/officeDocument/2006/relationships/image" Target="../media/image2322.png"/><Relationship Id="rId151" Type="http://schemas.openxmlformats.org/officeDocument/2006/relationships/customXml" Target="../ink/ink7108.xml"/><Relationship Id="rId150" Type="http://schemas.openxmlformats.org/officeDocument/2006/relationships/image" Target="../media/image2321.png"/><Relationship Id="rId15" Type="http://schemas.openxmlformats.org/officeDocument/2006/relationships/customXml" Target="../ink/ink7040.xml"/><Relationship Id="rId149" Type="http://schemas.openxmlformats.org/officeDocument/2006/relationships/customXml" Target="../ink/ink7107.xml"/><Relationship Id="rId148" Type="http://schemas.openxmlformats.org/officeDocument/2006/relationships/image" Target="../media/image2320.png"/><Relationship Id="rId147" Type="http://schemas.openxmlformats.org/officeDocument/2006/relationships/customXml" Target="../ink/ink7106.xml"/><Relationship Id="rId146" Type="http://schemas.openxmlformats.org/officeDocument/2006/relationships/image" Target="../media/image2319.png"/><Relationship Id="rId145" Type="http://schemas.openxmlformats.org/officeDocument/2006/relationships/customXml" Target="../ink/ink7105.xml"/><Relationship Id="rId144" Type="http://schemas.openxmlformats.org/officeDocument/2006/relationships/image" Target="../media/image2318.png"/><Relationship Id="rId143" Type="http://schemas.openxmlformats.org/officeDocument/2006/relationships/customXml" Target="../ink/ink7104.xml"/><Relationship Id="rId142" Type="http://schemas.openxmlformats.org/officeDocument/2006/relationships/image" Target="../media/image2317.png"/><Relationship Id="rId141" Type="http://schemas.openxmlformats.org/officeDocument/2006/relationships/customXml" Target="../ink/ink7103.xml"/><Relationship Id="rId140" Type="http://schemas.openxmlformats.org/officeDocument/2006/relationships/image" Target="../media/image2316.png"/><Relationship Id="rId14" Type="http://schemas.openxmlformats.org/officeDocument/2006/relationships/image" Target="../media/image2253.png"/><Relationship Id="rId139" Type="http://schemas.openxmlformats.org/officeDocument/2006/relationships/customXml" Target="../ink/ink7102.xml"/><Relationship Id="rId138" Type="http://schemas.openxmlformats.org/officeDocument/2006/relationships/image" Target="../media/image2315.png"/><Relationship Id="rId137" Type="http://schemas.openxmlformats.org/officeDocument/2006/relationships/customXml" Target="../ink/ink7101.xml"/><Relationship Id="rId136" Type="http://schemas.openxmlformats.org/officeDocument/2006/relationships/image" Target="../media/image2314.png"/><Relationship Id="rId135" Type="http://schemas.openxmlformats.org/officeDocument/2006/relationships/customXml" Target="../ink/ink7100.xml"/><Relationship Id="rId134" Type="http://schemas.openxmlformats.org/officeDocument/2006/relationships/image" Target="../media/image2313.png"/><Relationship Id="rId133" Type="http://schemas.openxmlformats.org/officeDocument/2006/relationships/customXml" Target="../ink/ink7099.xml"/><Relationship Id="rId132" Type="http://schemas.openxmlformats.org/officeDocument/2006/relationships/image" Target="../media/image2312.png"/><Relationship Id="rId131" Type="http://schemas.openxmlformats.org/officeDocument/2006/relationships/customXml" Target="../ink/ink7098.xml"/><Relationship Id="rId130" Type="http://schemas.openxmlformats.org/officeDocument/2006/relationships/image" Target="../media/image2311.png"/><Relationship Id="rId13" Type="http://schemas.openxmlformats.org/officeDocument/2006/relationships/customXml" Target="../ink/ink7039.xml"/><Relationship Id="rId129" Type="http://schemas.openxmlformats.org/officeDocument/2006/relationships/customXml" Target="../ink/ink7097.xml"/><Relationship Id="rId128" Type="http://schemas.openxmlformats.org/officeDocument/2006/relationships/image" Target="../media/image2310.png"/><Relationship Id="rId127" Type="http://schemas.openxmlformats.org/officeDocument/2006/relationships/customXml" Target="../ink/ink7096.xml"/><Relationship Id="rId126" Type="http://schemas.openxmlformats.org/officeDocument/2006/relationships/image" Target="../media/image2309.png"/><Relationship Id="rId125" Type="http://schemas.openxmlformats.org/officeDocument/2006/relationships/customXml" Target="../ink/ink7095.xml"/><Relationship Id="rId124" Type="http://schemas.openxmlformats.org/officeDocument/2006/relationships/image" Target="../media/image2308.png"/><Relationship Id="rId123" Type="http://schemas.openxmlformats.org/officeDocument/2006/relationships/customXml" Target="../ink/ink7094.xml"/><Relationship Id="rId122" Type="http://schemas.openxmlformats.org/officeDocument/2006/relationships/image" Target="../media/image2307.png"/><Relationship Id="rId121" Type="http://schemas.openxmlformats.org/officeDocument/2006/relationships/customXml" Target="../ink/ink7093.xml"/><Relationship Id="rId120" Type="http://schemas.openxmlformats.org/officeDocument/2006/relationships/image" Target="../media/image2306.png"/><Relationship Id="rId12" Type="http://schemas.openxmlformats.org/officeDocument/2006/relationships/image" Target="../media/image2252.png"/><Relationship Id="rId119" Type="http://schemas.openxmlformats.org/officeDocument/2006/relationships/customXml" Target="../ink/ink7092.xml"/><Relationship Id="rId118" Type="http://schemas.openxmlformats.org/officeDocument/2006/relationships/image" Target="../media/image2305.png"/><Relationship Id="rId117" Type="http://schemas.openxmlformats.org/officeDocument/2006/relationships/customXml" Target="../ink/ink7091.xml"/><Relationship Id="rId116" Type="http://schemas.openxmlformats.org/officeDocument/2006/relationships/image" Target="../media/image2304.png"/><Relationship Id="rId115" Type="http://schemas.openxmlformats.org/officeDocument/2006/relationships/customXml" Target="../ink/ink7090.xml"/><Relationship Id="rId114" Type="http://schemas.openxmlformats.org/officeDocument/2006/relationships/image" Target="../media/image2303.png"/><Relationship Id="rId113" Type="http://schemas.openxmlformats.org/officeDocument/2006/relationships/customXml" Target="../ink/ink7089.xml"/><Relationship Id="rId112" Type="http://schemas.openxmlformats.org/officeDocument/2006/relationships/image" Target="../media/image2302.png"/><Relationship Id="rId111" Type="http://schemas.openxmlformats.org/officeDocument/2006/relationships/customXml" Target="../ink/ink7088.xml"/><Relationship Id="rId110" Type="http://schemas.openxmlformats.org/officeDocument/2006/relationships/image" Target="../media/image2301.png"/><Relationship Id="rId11" Type="http://schemas.openxmlformats.org/officeDocument/2006/relationships/customXml" Target="../ink/ink7038.xml"/><Relationship Id="rId109" Type="http://schemas.openxmlformats.org/officeDocument/2006/relationships/customXml" Target="../ink/ink7087.xml"/><Relationship Id="rId108" Type="http://schemas.openxmlformats.org/officeDocument/2006/relationships/image" Target="../media/image2300.png"/><Relationship Id="rId107" Type="http://schemas.openxmlformats.org/officeDocument/2006/relationships/customXml" Target="../ink/ink7086.xml"/><Relationship Id="rId106" Type="http://schemas.openxmlformats.org/officeDocument/2006/relationships/image" Target="../media/image2299.png"/><Relationship Id="rId105" Type="http://schemas.openxmlformats.org/officeDocument/2006/relationships/customXml" Target="../ink/ink7085.xml"/><Relationship Id="rId104" Type="http://schemas.openxmlformats.org/officeDocument/2006/relationships/image" Target="../media/image2298.png"/><Relationship Id="rId103" Type="http://schemas.openxmlformats.org/officeDocument/2006/relationships/customXml" Target="../ink/ink7084.xml"/><Relationship Id="rId102" Type="http://schemas.openxmlformats.org/officeDocument/2006/relationships/image" Target="../media/image2297.png"/><Relationship Id="rId101" Type="http://schemas.openxmlformats.org/officeDocument/2006/relationships/customXml" Target="../ink/ink7083.xml"/><Relationship Id="rId100" Type="http://schemas.openxmlformats.org/officeDocument/2006/relationships/image" Target="../media/image2296.png"/><Relationship Id="rId10" Type="http://schemas.openxmlformats.org/officeDocument/2006/relationships/image" Target="../media/image2251.png"/><Relationship Id="rId1" Type="http://schemas.openxmlformats.org/officeDocument/2006/relationships/customXml" Target="../ink/ink7033.xml"/></Relationships>
</file>

<file path=ppt/slides/_rels/slide9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14.png"/><Relationship Id="rId98" Type="http://schemas.openxmlformats.org/officeDocument/2006/relationships/customXml" Target="../ink/ink7406.xml"/><Relationship Id="rId97" Type="http://schemas.openxmlformats.org/officeDocument/2006/relationships/image" Target="../media/image2613.png"/><Relationship Id="rId96" Type="http://schemas.openxmlformats.org/officeDocument/2006/relationships/customXml" Target="../ink/ink7405.xml"/><Relationship Id="rId95" Type="http://schemas.openxmlformats.org/officeDocument/2006/relationships/image" Target="../media/image2612.png"/><Relationship Id="rId94" Type="http://schemas.openxmlformats.org/officeDocument/2006/relationships/customXml" Target="../ink/ink7404.xml"/><Relationship Id="rId93" Type="http://schemas.openxmlformats.org/officeDocument/2006/relationships/image" Target="../media/image2611.png"/><Relationship Id="rId92" Type="http://schemas.openxmlformats.org/officeDocument/2006/relationships/customXml" Target="../ink/ink7403.xml"/><Relationship Id="rId91" Type="http://schemas.openxmlformats.org/officeDocument/2006/relationships/image" Target="../media/image2610.png"/><Relationship Id="rId90" Type="http://schemas.openxmlformats.org/officeDocument/2006/relationships/customXml" Target="../ink/ink7402.xml"/><Relationship Id="rId9" Type="http://schemas.openxmlformats.org/officeDocument/2006/relationships/customXml" Target="../ink/ink7361.xml"/><Relationship Id="rId89" Type="http://schemas.openxmlformats.org/officeDocument/2006/relationships/image" Target="../media/image2609.png"/><Relationship Id="rId88" Type="http://schemas.openxmlformats.org/officeDocument/2006/relationships/customXml" Target="../ink/ink7401.xml"/><Relationship Id="rId87" Type="http://schemas.openxmlformats.org/officeDocument/2006/relationships/image" Target="../media/image2608.png"/><Relationship Id="rId86" Type="http://schemas.openxmlformats.org/officeDocument/2006/relationships/customXml" Target="../ink/ink7400.xml"/><Relationship Id="rId85" Type="http://schemas.openxmlformats.org/officeDocument/2006/relationships/image" Target="../media/image2607.png"/><Relationship Id="rId84" Type="http://schemas.openxmlformats.org/officeDocument/2006/relationships/customXml" Target="../ink/ink7399.xml"/><Relationship Id="rId83" Type="http://schemas.openxmlformats.org/officeDocument/2006/relationships/image" Target="../media/image2606.png"/><Relationship Id="rId82" Type="http://schemas.openxmlformats.org/officeDocument/2006/relationships/customXml" Target="../ink/ink7398.xml"/><Relationship Id="rId81" Type="http://schemas.openxmlformats.org/officeDocument/2006/relationships/image" Target="../media/image2605.png"/><Relationship Id="rId80" Type="http://schemas.openxmlformats.org/officeDocument/2006/relationships/customXml" Target="../ink/ink7397.xml"/><Relationship Id="rId8" Type="http://schemas.openxmlformats.org/officeDocument/2006/relationships/image" Target="../media/image2570.png"/><Relationship Id="rId79" Type="http://schemas.openxmlformats.org/officeDocument/2006/relationships/image" Target="../media/image2604.png"/><Relationship Id="rId78" Type="http://schemas.openxmlformats.org/officeDocument/2006/relationships/customXml" Target="../ink/ink7396.xml"/><Relationship Id="rId77" Type="http://schemas.openxmlformats.org/officeDocument/2006/relationships/image" Target="../media/image2603.png"/><Relationship Id="rId76" Type="http://schemas.openxmlformats.org/officeDocument/2006/relationships/customXml" Target="../ink/ink7395.xml"/><Relationship Id="rId75" Type="http://schemas.openxmlformats.org/officeDocument/2006/relationships/image" Target="../media/image2602.png"/><Relationship Id="rId74" Type="http://schemas.openxmlformats.org/officeDocument/2006/relationships/customXml" Target="../ink/ink7394.xml"/><Relationship Id="rId73" Type="http://schemas.openxmlformats.org/officeDocument/2006/relationships/customXml" Target="../ink/ink7393.xml"/><Relationship Id="rId72" Type="http://schemas.openxmlformats.org/officeDocument/2006/relationships/image" Target="../media/image2601.png"/><Relationship Id="rId71" Type="http://schemas.openxmlformats.org/officeDocument/2006/relationships/customXml" Target="../ink/ink7392.xml"/><Relationship Id="rId70" Type="http://schemas.openxmlformats.org/officeDocument/2006/relationships/image" Target="../media/image2600.png"/><Relationship Id="rId7" Type="http://schemas.openxmlformats.org/officeDocument/2006/relationships/customXml" Target="../ink/ink7360.xml"/><Relationship Id="rId69" Type="http://schemas.openxmlformats.org/officeDocument/2006/relationships/customXml" Target="../ink/ink7391.xml"/><Relationship Id="rId68" Type="http://schemas.openxmlformats.org/officeDocument/2006/relationships/image" Target="../media/image2599.png"/><Relationship Id="rId67" Type="http://schemas.openxmlformats.org/officeDocument/2006/relationships/customXml" Target="../ink/ink7390.xml"/><Relationship Id="rId66" Type="http://schemas.openxmlformats.org/officeDocument/2006/relationships/image" Target="../media/image18.png"/><Relationship Id="rId65" Type="http://schemas.openxmlformats.org/officeDocument/2006/relationships/customXml" Target="../ink/ink7389.xml"/><Relationship Id="rId64" Type="http://schemas.openxmlformats.org/officeDocument/2006/relationships/image" Target="../media/image2598.png"/><Relationship Id="rId63" Type="http://schemas.openxmlformats.org/officeDocument/2006/relationships/customXml" Target="../ink/ink7388.xml"/><Relationship Id="rId62" Type="http://schemas.openxmlformats.org/officeDocument/2006/relationships/image" Target="../media/image2597.png"/><Relationship Id="rId61" Type="http://schemas.openxmlformats.org/officeDocument/2006/relationships/customXml" Target="../ink/ink7387.xml"/><Relationship Id="rId60" Type="http://schemas.openxmlformats.org/officeDocument/2006/relationships/image" Target="../media/image2596.png"/><Relationship Id="rId6" Type="http://schemas.openxmlformats.org/officeDocument/2006/relationships/image" Target="../media/image2569.png"/><Relationship Id="rId59" Type="http://schemas.openxmlformats.org/officeDocument/2006/relationships/customXml" Target="../ink/ink7386.xml"/><Relationship Id="rId58" Type="http://schemas.openxmlformats.org/officeDocument/2006/relationships/image" Target="../media/image2595.png"/><Relationship Id="rId57" Type="http://schemas.openxmlformats.org/officeDocument/2006/relationships/customXml" Target="../ink/ink7385.xml"/><Relationship Id="rId56" Type="http://schemas.openxmlformats.org/officeDocument/2006/relationships/image" Target="../media/image2594.png"/><Relationship Id="rId55" Type="http://schemas.openxmlformats.org/officeDocument/2006/relationships/customXml" Target="../ink/ink7384.xml"/><Relationship Id="rId54" Type="http://schemas.openxmlformats.org/officeDocument/2006/relationships/image" Target="../media/image2593.png"/><Relationship Id="rId53" Type="http://schemas.openxmlformats.org/officeDocument/2006/relationships/customXml" Target="../ink/ink7383.xml"/><Relationship Id="rId52" Type="http://schemas.openxmlformats.org/officeDocument/2006/relationships/image" Target="../media/image2592.png"/><Relationship Id="rId51" Type="http://schemas.openxmlformats.org/officeDocument/2006/relationships/customXml" Target="../ink/ink7382.xml"/><Relationship Id="rId50" Type="http://schemas.openxmlformats.org/officeDocument/2006/relationships/image" Target="../media/image2591.png"/><Relationship Id="rId5" Type="http://schemas.openxmlformats.org/officeDocument/2006/relationships/customXml" Target="../ink/ink7359.xml"/><Relationship Id="rId49" Type="http://schemas.openxmlformats.org/officeDocument/2006/relationships/customXml" Target="../ink/ink7381.xml"/><Relationship Id="rId48" Type="http://schemas.openxmlformats.org/officeDocument/2006/relationships/image" Target="../media/image2590.png"/><Relationship Id="rId47" Type="http://schemas.openxmlformats.org/officeDocument/2006/relationships/customXml" Target="../ink/ink7380.xml"/><Relationship Id="rId46" Type="http://schemas.openxmlformats.org/officeDocument/2006/relationships/image" Target="../media/image2589.png"/><Relationship Id="rId45" Type="http://schemas.openxmlformats.org/officeDocument/2006/relationships/customXml" Target="../ink/ink7379.xml"/><Relationship Id="rId44" Type="http://schemas.openxmlformats.org/officeDocument/2006/relationships/image" Target="../media/image2588.png"/><Relationship Id="rId43" Type="http://schemas.openxmlformats.org/officeDocument/2006/relationships/customXml" Target="../ink/ink7378.xml"/><Relationship Id="rId42" Type="http://schemas.openxmlformats.org/officeDocument/2006/relationships/image" Target="../media/image2587.png"/><Relationship Id="rId41" Type="http://schemas.openxmlformats.org/officeDocument/2006/relationships/customXml" Target="../ink/ink7377.xml"/><Relationship Id="rId40" Type="http://schemas.openxmlformats.org/officeDocument/2006/relationships/image" Target="../media/image2586.png"/><Relationship Id="rId4" Type="http://schemas.openxmlformats.org/officeDocument/2006/relationships/image" Target="../media/image2568.png"/><Relationship Id="rId39" Type="http://schemas.openxmlformats.org/officeDocument/2006/relationships/customXml" Target="../ink/ink7376.xml"/><Relationship Id="rId38" Type="http://schemas.openxmlformats.org/officeDocument/2006/relationships/image" Target="../media/image2585.png"/><Relationship Id="rId37" Type="http://schemas.openxmlformats.org/officeDocument/2006/relationships/customXml" Target="../ink/ink7375.xml"/><Relationship Id="rId36" Type="http://schemas.openxmlformats.org/officeDocument/2006/relationships/image" Target="../media/image2584.png"/><Relationship Id="rId358" Type="http://schemas.openxmlformats.org/officeDocument/2006/relationships/slideLayout" Target="../slideLayouts/slideLayout2.xml"/><Relationship Id="rId357" Type="http://schemas.openxmlformats.org/officeDocument/2006/relationships/tags" Target="../tags/tag152.xml"/><Relationship Id="rId356" Type="http://schemas.openxmlformats.org/officeDocument/2006/relationships/image" Target="../media/image2742.png"/><Relationship Id="rId355" Type="http://schemas.openxmlformats.org/officeDocument/2006/relationships/customXml" Target="../ink/ink7535.xml"/><Relationship Id="rId354" Type="http://schemas.openxmlformats.org/officeDocument/2006/relationships/image" Target="../media/image2741.png"/><Relationship Id="rId353" Type="http://schemas.openxmlformats.org/officeDocument/2006/relationships/customXml" Target="../ink/ink7534.xml"/><Relationship Id="rId352" Type="http://schemas.openxmlformats.org/officeDocument/2006/relationships/image" Target="../media/image2740.png"/><Relationship Id="rId351" Type="http://schemas.openxmlformats.org/officeDocument/2006/relationships/customXml" Target="../ink/ink7533.xml"/><Relationship Id="rId350" Type="http://schemas.openxmlformats.org/officeDocument/2006/relationships/image" Target="../media/image2739.png"/><Relationship Id="rId35" Type="http://schemas.openxmlformats.org/officeDocument/2006/relationships/customXml" Target="../ink/ink7374.xml"/><Relationship Id="rId349" Type="http://schemas.openxmlformats.org/officeDocument/2006/relationships/customXml" Target="../ink/ink7532.xml"/><Relationship Id="rId348" Type="http://schemas.openxmlformats.org/officeDocument/2006/relationships/image" Target="../media/image2738.png"/><Relationship Id="rId347" Type="http://schemas.openxmlformats.org/officeDocument/2006/relationships/customXml" Target="../ink/ink7531.xml"/><Relationship Id="rId346" Type="http://schemas.openxmlformats.org/officeDocument/2006/relationships/image" Target="../media/image2737.png"/><Relationship Id="rId345" Type="http://schemas.openxmlformats.org/officeDocument/2006/relationships/customXml" Target="../ink/ink7530.xml"/><Relationship Id="rId344" Type="http://schemas.openxmlformats.org/officeDocument/2006/relationships/image" Target="../media/image2736.png"/><Relationship Id="rId343" Type="http://schemas.openxmlformats.org/officeDocument/2006/relationships/customXml" Target="../ink/ink7529.xml"/><Relationship Id="rId342" Type="http://schemas.openxmlformats.org/officeDocument/2006/relationships/image" Target="../media/image2735.png"/><Relationship Id="rId341" Type="http://schemas.openxmlformats.org/officeDocument/2006/relationships/customXml" Target="../ink/ink7528.xml"/><Relationship Id="rId340" Type="http://schemas.openxmlformats.org/officeDocument/2006/relationships/image" Target="../media/image2734.png"/><Relationship Id="rId34" Type="http://schemas.openxmlformats.org/officeDocument/2006/relationships/image" Target="../media/image2583.png"/><Relationship Id="rId339" Type="http://schemas.openxmlformats.org/officeDocument/2006/relationships/customXml" Target="../ink/ink7527.xml"/><Relationship Id="rId338" Type="http://schemas.openxmlformats.org/officeDocument/2006/relationships/image" Target="../media/image2733.png"/><Relationship Id="rId337" Type="http://schemas.openxmlformats.org/officeDocument/2006/relationships/customXml" Target="../ink/ink7526.xml"/><Relationship Id="rId336" Type="http://schemas.openxmlformats.org/officeDocument/2006/relationships/image" Target="../media/image2732.png"/><Relationship Id="rId335" Type="http://schemas.openxmlformats.org/officeDocument/2006/relationships/customXml" Target="../ink/ink7525.xml"/><Relationship Id="rId334" Type="http://schemas.openxmlformats.org/officeDocument/2006/relationships/image" Target="../media/image2731.png"/><Relationship Id="rId333" Type="http://schemas.openxmlformats.org/officeDocument/2006/relationships/customXml" Target="../ink/ink7524.xml"/><Relationship Id="rId332" Type="http://schemas.openxmlformats.org/officeDocument/2006/relationships/image" Target="../media/image2730.png"/><Relationship Id="rId331" Type="http://schemas.openxmlformats.org/officeDocument/2006/relationships/customXml" Target="../ink/ink7523.xml"/><Relationship Id="rId330" Type="http://schemas.openxmlformats.org/officeDocument/2006/relationships/image" Target="../media/image2729.png"/><Relationship Id="rId33" Type="http://schemas.openxmlformats.org/officeDocument/2006/relationships/customXml" Target="../ink/ink7373.xml"/><Relationship Id="rId329" Type="http://schemas.openxmlformats.org/officeDocument/2006/relationships/customXml" Target="../ink/ink7522.xml"/><Relationship Id="rId328" Type="http://schemas.openxmlformats.org/officeDocument/2006/relationships/image" Target="../media/image2728.png"/><Relationship Id="rId327" Type="http://schemas.openxmlformats.org/officeDocument/2006/relationships/customXml" Target="../ink/ink7521.xml"/><Relationship Id="rId326" Type="http://schemas.openxmlformats.org/officeDocument/2006/relationships/image" Target="../media/image2727.png"/><Relationship Id="rId325" Type="http://schemas.openxmlformats.org/officeDocument/2006/relationships/customXml" Target="../ink/ink7520.xml"/><Relationship Id="rId324" Type="http://schemas.openxmlformats.org/officeDocument/2006/relationships/image" Target="../media/image2726.png"/><Relationship Id="rId323" Type="http://schemas.openxmlformats.org/officeDocument/2006/relationships/customXml" Target="../ink/ink7519.xml"/><Relationship Id="rId322" Type="http://schemas.openxmlformats.org/officeDocument/2006/relationships/image" Target="../media/image2725.png"/><Relationship Id="rId321" Type="http://schemas.openxmlformats.org/officeDocument/2006/relationships/customXml" Target="../ink/ink7518.xml"/><Relationship Id="rId320" Type="http://schemas.openxmlformats.org/officeDocument/2006/relationships/image" Target="../media/image2724.png"/><Relationship Id="rId32" Type="http://schemas.openxmlformats.org/officeDocument/2006/relationships/image" Target="../media/image2582.png"/><Relationship Id="rId319" Type="http://schemas.openxmlformats.org/officeDocument/2006/relationships/customXml" Target="../ink/ink7517.xml"/><Relationship Id="rId318" Type="http://schemas.openxmlformats.org/officeDocument/2006/relationships/image" Target="../media/image2723.png"/><Relationship Id="rId317" Type="http://schemas.openxmlformats.org/officeDocument/2006/relationships/customXml" Target="../ink/ink7516.xml"/><Relationship Id="rId316" Type="http://schemas.openxmlformats.org/officeDocument/2006/relationships/customXml" Target="../ink/ink7515.xml"/><Relationship Id="rId315" Type="http://schemas.openxmlformats.org/officeDocument/2006/relationships/image" Target="../media/image2722.png"/><Relationship Id="rId314" Type="http://schemas.openxmlformats.org/officeDocument/2006/relationships/customXml" Target="../ink/ink7514.xml"/><Relationship Id="rId313" Type="http://schemas.openxmlformats.org/officeDocument/2006/relationships/image" Target="../media/image2721.png"/><Relationship Id="rId312" Type="http://schemas.openxmlformats.org/officeDocument/2006/relationships/customXml" Target="../ink/ink7513.xml"/><Relationship Id="rId311" Type="http://schemas.openxmlformats.org/officeDocument/2006/relationships/image" Target="../media/image2720.png"/><Relationship Id="rId310" Type="http://schemas.openxmlformats.org/officeDocument/2006/relationships/customXml" Target="../ink/ink7512.xml"/><Relationship Id="rId31" Type="http://schemas.openxmlformats.org/officeDocument/2006/relationships/customXml" Target="../ink/ink7372.xml"/><Relationship Id="rId309" Type="http://schemas.openxmlformats.org/officeDocument/2006/relationships/image" Target="../media/image2719.png"/><Relationship Id="rId308" Type="http://schemas.openxmlformats.org/officeDocument/2006/relationships/customXml" Target="../ink/ink7511.xml"/><Relationship Id="rId307" Type="http://schemas.openxmlformats.org/officeDocument/2006/relationships/image" Target="../media/image2718.png"/><Relationship Id="rId306" Type="http://schemas.openxmlformats.org/officeDocument/2006/relationships/customXml" Target="../ink/ink7510.xml"/><Relationship Id="rId305" Type="http://schemas.openxmlformats.org/officeDocument/2006/relationships/image" Target="../media/image2717.png"/><Relationship Id="rId304" Type="http://schemas.openxmlformats.org/officeDocument/2006/relationships/customXml" Target="../ink/ink7509.xml"/><Relationship Id="rId303" Type="http://schemas.openxmlformats.org/officeDocument/2006/relationships/image" Target="../media/image2716.png"/><Relationship Id="rId302" Type="http://schemas.openxmlformats.org/officeDocument/2006/relationships/customXml" Target="../ink/ink7508.xml"/><Relationship Id="rId301" Type="http://schemas.openxmlformats.org/officeDocument/2006/relationships/image" Target="../media/image2715.png"/><Relationship Id="rId300" Type="http://schemas.openxmlformats.org/officeDocument/2006/relationships/customXml" Target="../ink/ink7507.xml"/><Relationship Id="rId30" Type="http://schemas.openxmlformats.org/officeDocument/2006/relationships/image" Target="../media/image2581.png"/><Relationship Id="rId3" Type="http://schemas.openxmlformats.org/officeDocument/2006/relationships/customXml" Target="../ink/ink7358.xml"/><Relationship Id="rId299" Type="http://schemas.openxmlformats.org/officeDocument/2006/relationships/image" Target="../media/image2714.png"/><Relationship Id="rId298" Type="http://schemas.openxmlformats.org/officeDocument/2006/relationships/customXml" Target="../ink/ink7506.xml"/><Relationship Id="rId297" Type="http://schemas.openxmlformats.org/officeDocument/2006/relationships/image" Target="../media/image2713.png"/><Relationship Id="rId296" Type="http://schemas.openxmlformats.org/officeDocument/2006/relationships/customXml" Target="../ink/ink7505.xml"/><Relationship Id="rId295" Type="http://schemas.openxmlformats.org/officeDocument/2006/relationships/image" Target="../media/image2712.png"/><Relationship Id="rId294" Type="http://schemas.openxmlformats.org/officeDocument/2006/relationships/customXml" Target="../ink/ink7504.xml"/><Relationship Id="rId293" Type="http://schemas.openxmlformats.org/officeDocument/2006/relationships/image" Target="../media/image2711.png"/><Relationship Id="rId292" Type="http://schemas.openxmlformats.org/officeDocument/2006/relationships/customXml" Target="../ink/ink7503.xml"/><Relationship Id="rId291" Type="http://schemas.openxmlformats.org/officeDocument/2006/relationships/image" Target="../media/image2710.png"/><Relationship Id="rId290" Type="http://schemas.openxmlformats.org/officeDocument/2006/relationships/customXml" Target="../ink/ink7502.xml"/><Relationship Id="rId29" Type="http://schemas.openxmlformats.org/officeDocument/2006/relationships/customXml" Target="../ink/ink7371.xml"/><Relationship Id="rId289" Type="http://schemas.openxmlformats.org/officeDocument/2006/relationships/image" Target="../media/image2709.png"/><Relationship Id="rId288" Type="http://schemas.openxmlformats.org/officeDocument/2006/relationships/customXml" Target="../ink/ink7501.xml"/><Relationship Id="rId287" Type="http://schemas.openxmlformats.org/officeDocument/2006/relationships/image" Target="../media/image2708.png"/><Relationship Id="rId286" Type="http://schemas.openxmlformats.org/officeDocument/2006/relationships/customXml" Target="../ink/ink7500.xml"/><Relationship Id="rId285" Type="http://schemas.openxmlformats.org/officeDocument/2006/relationships/image" Target="../media/image2707.png"/><Relationship Id="rId284" Type="http://schemas.openxmlformats.org/officeDocument/2006/relationships/customXml" Target="../ink/ink7499.xml"/><Relationship Id="rId283" Type="http://schemas.openxmlformats.org/officeDocument/2006/relationships/image" Target="../media/image2706.png"/><Relationship Id="rId282" Type="http://schemas.openxmlformats.org/officeDocument/2006/relationships/customXml" Target="../ink/ink7498.xml"/><Relationship Id="rId281" Type="http://schemas.openxmlformats.org/officeDocument/2006/relationships/image" Target="../media/image2705.png"/><Relationship Id="rId280" Type="http://schemas.openxmlformats.org/officeDocument/2006/relationships/customXml" Target="../ink/ink7497.xml"/><Relationship Id="rId28" Type="http://schemas.openxmlformats.org/officeDocument/2006/relationships/image" Target="../media/image2580.png"/><Relationship Id="rId279" Type="http://schemas.openxmlformats.org/officeDocument/2006/relationships/image" Target="../media/image2704.png"/><Relationship Id="rId278" Type="http://schemas.openxmlformats.org/officeDocument/2006/relationships/customXml" Target="../ink/ink7496.xml"/><Relationship Id="rId277" Type="http://schemas.openxmlformats.org/officeDocument/2006/relationships/image" Target="../media/image2703.png"/><Relationship Id="rId276" Type="http://schemas.openxmlformats.org/officeDocument/2006/relationships/customXml" Target="../ink/ink7495.xml"/><Relationship Id="rId275" Type="http://schemas.openxmlformats.org/officeDocument/2006/relationships/image" Target="../media/image2702.png"/><Relationship Id="rId274" Type="http://schemas.openxmlformats.org/officeDocument/2006/relationships/customXml" Target="../ink/ink7494.xml"/><Relationship Id="rId273" Type="http://schemas.openxmlformats.org/officeDocument/2006/relationships/image" Target="../media/image2701.png"/><Relationship Id="rId272" Type="http://schemas.openxmlformats.org/officeDocument/2006/relationships/customXml" Target="../ink/ink7493.xml"/><Relationship Id="rId271" Type="http://schemas.openxmlformats.org/officeDocument/2006/relationships/image" Target="../media/image2700.png"/><Relationship Id="rId270" Type="http://schemas.openxmlformats.org/officeDocument/2006/relationships/customXml" Target="../ink/ink7492.xml"/><Relationship Id="rId27" Type="http://schemas.openxmlformats.org/officeDocument/2006/relationships/customXml" Target="../ink/ink7370.xml"/><Relationship Id="rId269" Type="http://schemas.openxmlformats.org/officeDocument/2006/relationships/image" Target="../media/image2699.png"/><Relationship Id="rId268" Type="http://schemas.openxmlformats.org/officeDocument/2006/relationships/customXml" Target="../ink/ink7491.xml"/><Relationship Id="rId267" Type="http://schemas.openxmlformats.org/officeDocument/2006/relationships/image" Target="../media/image2698.png"/><Relationship Id="rId266" Type="http://schemas.openxmlformats.org/officeDocument/2006/relationships/customXml" Target="../ink/ink7490.xml"/><Relationship Id="rId265" Type="http://schemas.openxmlformats.org/officeDocument/2006/relationships/image" Target="../media/image2697.png"/><Relationship Id="rId264" Type="http://schemas.openxmlformats.org/officeDocument/2006/relationships/customXml" Target="../ink/ink7489.xml"/><Relationship Id="rId263" Type="http://schemas.openxmlformats.org/officeDocument/2006/relationships/image" Target="../media/image2696.png"/><Relationship Id="rId262" Type="http://schemas.openxmlformats.org/officeDocument/2006/relationships/customXml" Target="../ink/ink7488.xml"/><Relationship Id="rId261" Type="http://schemas.openxmlformats.org/officeDocument/2006/relationships/image" Target="../media/image2695.png"/><Relationship Id="rId260" Type="http://schemas.openxmlformats.org/officeDocument/2006/relationships/customXml" Target="../ink/ink7487.xml"/><Relationship Id="rId26" Type="http://schemas.openxmlformats.org/officeDocument/2006/relationships/image" Target="../media/image2579.png"/><Relationship Id="rId259" Type="http://schemas.openxmlformats.org/officeDocument/2006/relationships/image" Target="../media/image2694.png"/><Relationship Id="rId258" Type="http://schemas.openxmlformats.org/officeDocument/2006/relationships/customXml" Target="../ink/ink7486.xml"/><Relationship Id="rId257" Type="http://schemas.openxmlformats.org/officeDocument/2006/relationships/image" Target="../media/image2693.png"/><Relationship Id="rId256" Type="http://schemas.openxmlformats.org/officeDocument/2006/relationships/customXml" Target="../ink/ink7485.xml"/><Relationship Id="rId255" Type="http://schemas.openxmlformats.org/officeDocument/2006/relationships/image" Target="../media/image2692.png"/><Relationship Id="rId254" Type="http://schemas.openxmlformats.org/officeDocument/2006/relationships/customXml" Target="../ink/ink7484.xml"/><Relationship Id="rId253" Type="http://schemas.openxmlformats.org/officeDocument/2006/relationships/image" Target="../media/image2691.png"/><Relationship Id="rId252" Type="http://schemas.openxmlformats.org/officeDocument/2006/relationships/customXml" Target="../ink/ink7483.xml"/><Relationship Id="rId251" Type="http://schemas.openxmlformats.org/officeDocument/2006/relationships/image" Target="../media/image2690.png"/><Relationship Id="rId250" Type="http://schemas.openxmlformats.org/officeDocument/2006/relationships/customXml" Target="../ink/ink7482.xml"/><Relationship Id="rId25" Type="http://schemas.openxmlformats.org/officeDocument/2006/relationships/customXml" Target="../ink/ink7369.xml"/><Relationship Id="rId249" Type="http://schemas.openxmlformats.org/officeDocument/2006/relationships/image" Target="../media/image2689.png"/><Relationship Id="rId248" Type="http://schemas.openxmlformats.org/officeDocument/2006/relationships/customXml" Target="../ink/ink7481.xml"/><Relationship Id="rId247" Type="http://schemas.openxmlformats.org/officeDocument/2006/relationships/image" Target="../media/image2688.png"/><Relationship Id="rId246" Type="http://schemas.openxmlformats.org/officeDocument/2006/relationships/customXml" Target="../ink/ink7480.xml"/><Relationship Id="rId245" Type="http://schemas.openxmlformats.org/officeDocument/2006/relationships/image" Target="../media/image2687.png"/><Relationship Id="rId244" Type="http://schemas.openxmlformats.org/officeDocument/2006/relationships/customXml" Target="../ink/ink7479.xml"/><Relationship Id="rId243" Type="http://schemas.openxmlformats.org/officeDocument/2006/relationships/image" Target="../media/image2686.png"/><Relationship Id="rId242" Type="http://schemas.openxmlformats.org/officeDocument/2006/relationships/customXml" Target="../ink/ink7478.xml"/><Relationship Id="rId241" Type="http://schemas.openxmlformats.org/officeDocument/2006/relationships/image" Target="../media/image2685.png"/><Relationship Id="rId240" Type="http://schemas.openxmlformats.org/officeDocument/2006/relationships/customXml" Target="../ink/ink7477.xml"/><Relationship Id="rId24" Type="http://schemas.openxmlformats.org/officeDocument/2006/relationships/image" Target="../media/image2578.png"/><Relationship Id="rId239" Type="http://schemas.openxmlformats.org/officeDocument/2006/relationships/image" Target="../media/image2684.png"/><Relationship Id="rId238" Type="http://schemas.openxmlformats.org/officeDocument/2006/relationships/customXml" Target="../ink/ink7476.xml"/><Relationship Id="rId237" Type="http://schemas.openxmlformats.org/officeDocument/2006/relationships/image" Target="../media/image2683.png"/><Relationship Id="rId236" Type="http://schemas.openxmlformats.org/officeDocument/2006/relationships/customXml" Target="../ink/ink7475.xml"/><Relationship Id="rId235" Type="http://schemas.openxmlformats.org/officeDocument/2006/relationships/image" Target="../media/image2682.png"/><Relationship Id="rId234" Type="http://schemas.openxmlformats.org/officeDocument/2006/relationships/customXml" Target="../ink/ink7474.xml"/><Relationship Id="rId233" Type="http://schemas.openxmlformats.org/officeDocument/2006/relationships/image" Target="../media/image2681.png"/><Relationship Id="rId232" Type="http://schemas.openxmlformats.org/officeDocument/2006/relationships/customXml" Target="../ink/ink7473.xml"/><Relationship Id="rId231" Type="http://schemas.openxmlformats.org/officeDocument/2006/relationships/image" Target="../media/image2680.png"/><Relationship Id="rId230" Type="http://schemas.openxmlformats.org/officeDocument/2006/relationships/customXml" Target="../ink/ink7472.xml"/><Relationship Id="rId23" Type="http://schemas.openxmlformats.org/officeDocument/2006/relationships/customXml" Target="../ink/ink7368.xml"/><Relationship Id="rId229" Type="http://schemas.openxmlformats.org/officeDocument/2006/relationships/image" Target="../media/image2679.png"/><Relationship Id="rId228" Type="http://schemas.openxmlformats.org/officeDocument/2006/relationships/customXml" Target="../ink/ink7471.xml"/><Relationship Id="rId227" Type="http://schemas.openxmlformats.org/officeDocument/2006/relationships/image" Target="../media/image2678.png"/><Relationship Id="rId226" Type="http://schemas.openxmlformats.org/officeDocument/2006/relationships/customXml" Target="../ink/ink7470.xml"/><Relationship Id="rId225" Type="http://schemas.openxmlformats.org/officeDocument/2006/relationships/image" Target="../media/image2677.png"/><Relationship Id="rId224" Type="http://schemas.openxmlformats.org/officeDocument/2006/relationships/customXml" Target="../ink/ink7469.xml"/><Relationship Id="rId223" Type="http://schemas.openxmlformats.org/officeDocument/2006/relationships/image" Target="../media/image2676.png"/><Relationship Id="rId222" Type="http://schemas.openxmlformats.org/officeDocument/2006/relationships/customXml" Target="../ink/ink7468.xml"/><Relationship Id="rId221" Type="http://schemas.openxmlformats.org/officeDocument/2006/relationships/image" Target="../media/image2675.png"/><Relationship Id="rId220" Type="http://schemas.openxmlformats.org/officeDocument/2006/relationships/customXml" Target="../ink/ink7467.xml"/><Relationship Id="rId22" Type="http://schemas.openxmlformats.org/officeDocument/2006/relationships/image" Target="../media/image2577.png"/><Relationship Id="rId219" Type="http://schemas.openxmlformats.org/officeDocument/2006/relationships/image" Target="../media/image2674.png"/><Relationship Id="rId218" Type="http://schemas.openxmlformats.org/officeDocument/2006/relationships/customXml" Target="../ink/ink7466.xml"/><Relationship Id="rId217" Type="http://schemas.openxmlformats.org/officeDocument/2006/relationships/image" Target="../media/image2673.png"/><Relationship Id="rId216" Type="http://schemas.openxmlformats.org/officeDocument/2006/relationships/customXml" Target="../ink/ink7465.xml"/><Relationship Id="rId215" Type="http://schemas.openxmlformats.org/officeDocument/2006/relationships/image" Target="../media/image2672.png"/><Relationship Id="rId214" Type="http://schemas.openxmlformats.org/officeDocument/2006/relationships/customXml" Target="../ink/ink7464.xml"/><Relationship Id="rId213" Type="http://schemas.openxmlformats.org/officeDocument/2006/relationships/image" Target="../media/image2671.png"/><Relationship Id="rId212" Type="http://schemas.openxmlformats.org/officeDocument/2006/relationships/customXml" Target="../ink/ink7463.xml"/><Relationship Id="rId211" Type="http://schemas.openxmlformats.org/officeDocument/2006/relationships/image" Target="../media/image2670.png"/><Relationship Id="rId210" Type="http://schemas.openxmlformats.org/officeDocument/2006/relationships/customXml" Target="../ink/ink7462.xml"/><Relationship Id="rId21" Type="http://schemas.openxmlformats.org/officeDocument/2006/relationships/customXml" Target="../ink/ink7367.xml"/><Relationship Id="rId209" Type="http://schemas.openxmlformats.org/officeDocument/2006/relationships/image" Target="../media/image2669.png"/><Relationship Id="rId208" Type="http://schemas.openxmlformats.org/officeDocument/2006/relationships/customXml" Target="../ink/ink7461.xml"/><Relationship Id="rId207" Type="http://schemas.openxmlformats.org/officeDocument/2006/relationships/image" Target="../media/image2668.png"/><Relationship Id="rId206" Type="http://schemas.openxmlformats.org/officeDocument/2006/relationships/customXml" Target="../ink/ink7460.xml"/><Relationship Id="rId205" Type="http://schemas.openxmlformats.org/officeDocument/2006/relationships/image" Target="../media/image2667.png"/><Relationship Id="rId204" Type="http://schemas.openxmlformats.org/officeDocument/2006/relationships/customXml" Target="../ink/ink7459.xml"/><Relationship Id="rId203" Type="http://schemas.openxmlformats.org/officeDocument/2006/relationships/image" Target="../media/image2666.png"/><Relationship Id="rId202" Type="http://schemas.openxmlformats.org/officeDocument/2006/relationships/customXml" Target="../ink/ink7458.xml"/><Relationship Id="rId201" Type="http://schemas.openxmlformats.org/officeDocument/2006/relationships/image" Target="../media/image2665.png"/><Relationship Id="rId200" Type="http://schemas.openxmlformats.org/officeDocument/2006/relationships/customXml" Target="../ink/ink7457.xml"/><Relationship Id="rId20" Type="http://schemas.openxmlformats.org/officeDocument/2006/relationships/image" Target="../media/image2576.png"/><Relationship Id="rId2" Type="http://schemas.openxmlformats.org/officeDocument/2006/relationships/image" Target="../media/image2567.png"/><Relationship Id="rId199" Type="http://schemas.openxmlformats.org/officeDocument/2006/relationships/image" Target="../media/image2664.png"/><Relationship Id="rId198" Type="http://schemas.openxmlformats.org/officeDocument/2006/relationships/customXml" Target="../ink/ink7456.xml"/><Relationship Id="rId197" Type="http://schemas.openxmlformats.org/officeDocument/2006/relationships/image" Target="../media/image2663.png"/><Relationship Id="rId196" Type="http://schemas.openxmlformats.org/officeDocument/2006/relationships/customXml" Target="../ink/ink7455.xml"/><Relationship Id="rId195" Type="http://schemas.openxmlformats.org/officeDocument/2006/relationships/image" Target="../media/image2662.png"/><Relationship Id="rId194" Type="http://schemas.openxmlformats.org/officeDocument/2006/relationships/customXml" Target="../ink/ink7454.xml"/><Relationship Id="rId193" Type="http://schemas.openxmlformats.org/officeDocument/2006/relationships/image" Target="../media/image2661.png"/><Relationship Id="rId192" Type="http://schemas.openxmlformats.org/officeDocument/2006/relationships/customXml" Target="../ink/ink7453.xml"/><Relationship Id="rId191" Type="http://schemas.openxmlformats.org/officeDocument/2006/relationships/image" Target="../media/image2660.png"/><Relationship Id="rId190" Type="http://schemas.openxmlformats.org/officeDocument/2006/relationships/customXml" Target="../ink/ink7452.xml"/><Relationship Id="rId19" Type="http://schemas.openxmlformats.org/officeDocument/2006/relationships/customXml" Target="../ink/ink7366.xml"/><Relationship Id="rId189" Type="http://schemas.openxmlformats.org/officeDocument/2006/relationships/image" Target="../media/image2659.png"/><Relationship Id="rId188" Type="http://schemas.openxmlformats.org/officeDocument/2006/relationships/customXml" Target="../ink/ink7451.xml"/><Relationship Id="rId187" Type="http://schemas.openxmlformats.org/officeDocument/2006/relationships/image" Target="../media/image2658.png"/><Relationship Id="rId186" Type="http://schemas.openxmlformats.org/officeDocument/2006/relationships/customXml" Target="../ink/ink7450.xml"/><Relationship Id="rId185" Type="http://schemas.openxmlformats.org/officeDocument/2006/relationships/image" Target="../media/image2657.png"/><Relationship Id="rId184" Type="http://schemas.openxmlformats.org/officeDocument/2006/relationships/customXml" Target="../ink/ink7449.xml"/><Relationship Id="rId183" Type="http://schemas.openxmlformats.org/officeDocument/2006/relationships/image" Target="../media/image2656.png"/><Relationship Id="rId182" Type="http://schemas.openxmlformats.org/officeDocument/2006/relationships/customXml" Target="../ink/ink7448.xml"/><Relationship Id="rId181" Type="http://schemas.openxmlformats.org/officeDocument/2006/relationships/image" Target="../media/image2655.png"/><Relationship Id="rId180" Type="http://schemas.openxmlformats.org/officeDocument/2006/relationships/customXml" Target="../ink/ink7447.xml"/><Relationship Id="rId18" Type="http://schemas.openxmlformats.org/officeDocument/2006/relationships/image" Target="../media/image2575.png"/><Relationship Id="rId179" Type="http://schemas.openxmlformats.org/officeDocument/2006/relationships/image" Target="../media/image2654.png"/><Relationship Id="rId178" Type="http://schemas.openxmlformats.org/officeDocument/2006/relationships/customXml" Target="../ink/ink7446.xml"/><Relationship Id="rId177" Type="http://schemas.openxmlformats.org/officeDocument/2006/relationships/image" Target="../media/image2653.png"/><Relationship Id="rId176" Type="http://schemas.openxmlformats.org/officeDocument/2006/relationships/customXml" Target="../ink/ink7445.xml"/><Relationship Id="rId175" Type="http://schemas.openxmlformats.org/officeDocument/2006/relationships/image" Target="../media/image2652.png"/><Relationship Id="rId174" Type="http://schemas.openxmlformats.org/officeDocument/2006/relationships/customXml" Target="../ink/ink7444.xml"/><Relationship Id="rId173" Type="http://schemas.openxmlformats.org/officeDocument/2006/relationships/image" Target="../media/image2651.png"/><Relationship Id="rId172" Type="http://schemas.openxmlformats.org/officeDocument/2006/relationships/customXml" Target="../ink/ink7443.xml"/><Relationship Id="rId171" Type="http://schemas.openxmlformats.org/officeDocument/2006/relationships/image" Target="../media/image2650.png"/><Relationship Id="rId170" Type="http://schemas.openxmlformats.org/officeDocument/2006/relationships/customXml" Target="../ink/ink7442.xml"/><Relationship Id="rId17" Type="http://schemas.openxmlformats.org/officeDocument/2006/relationships/customXml" Target="../ink/ink7365.xml"/><Relationship Id="rId169" Type="http://schemas.openxmlformats.org/officeDocument/2006/relationships/image" Target="../media/image2649.png"/><Relationship Id="rId168" Type="http://schemas.openxmlformats.org/officeDocument/2006/relationships/customXml" Target="../ink/ink7441.xml"/><Relationship Id="rId167" Type="http://schemas.openxmlformats.org/officeDocument/2006/relationships/image" Target="../media/image2648.png"/><Relationship Id="rId166" Type="http://schemas.openxmlformats.org/officeDocument/2006/relationships/customXml" Target="../ink/ink7440.xml"/><Relationship Id="rId165" Type="http://schemas.openxmlformats.org/officeDocument/2006/relationships/image" Target="../media/image2647.png"/><Relationship Id="rId164" Type="http://schemas.openxmlformats.org/officeDocument/2006/relationships/customXml" Target="../ink/ink7439.xml"/><Relationship Id="rId163" Type="http://schemas.openxmlformats.org/officeDocument/2006/relationships/image" Target="../media/image2646.png"/><Relationship Id="rId162" Type="http://schemas.openxmlformats.org/officeDocument/2006/relationships/customXml" Target="../ink/ink7438.xml"/><Relationship Id="rId161" Type="http://schemas.openxmlformats.org/officeDocument/2006/relationships/image" Target="../media/image2645.png"/><Relationship Id="rId160" Type="http://schemas.openxmlformats.org/officeDocument/2006/relationships/customXml" Target="../ink/ink7437.xml"/><Relationship Id="rId16" Type="http://schemas.openxmlformats.org/officeDocument/2006/relationships/image" Target="../media/image2574.png"/><Relationship Id="rId159" Type="http://schemas.openxmlformats.org/officeDocument/2006/relationships/image" Target="../media/image2644.png"/><Relationship Id="rId158" Type="http://schemas.openxmlformats.org/officeDocument/2006/relationships/customXml" Target="../ink/ink7436.xml"/><Relationship Id="rId157" Type="http://schemas.openxmlformats.org/officeDocument/2006/relationships/image" Target="../media/image2643.png"/><Relationship Id="rId156" Type="http://schemas.openxmlformats.org/officeDocument/2006/relationships/customXml" Target="../ink/ink7435.xml"/><Relationship Id="rId155" Type="http://schemas.openxmlformats.org/officeDocument/2006/relationships/image" Target="../media/image2642.png"/><Relationship Id="rId154" Type="http://schemas.openxmlformats.org/officeDocument/2006/relationships/customXml" Target="../ink/ink7434.xml"/><Relationship Id="rId153" Type="http://schemas.openxmlformats.org/officeDocument/2006/relationships/image" Target="../media/image2641.png"/><Relationship Id="rId152" Type="http://schemas.openxmlformats.org/officeDocument/2006/relationships/customXml" Target="../ink/ink7433.xml"/><Relationship Id="rId151" Type="http://schemas.openxmlformats.org/officeDocument/2006/relationships/image" Target="../media/image2640.png"/><Relationship Id="rId150" Type="http://schemas.openxmlformats.org/officeDocument/2006/relationships/customXml" Target="../ink/ink7432.xml"/><Relationship Id="rId15" Type="http://schemas.openxmlformats.org/officeDocument/2006/relationships/customXml" Target="../ink/ink7364.xml"/><Relationship Id="rId149" Type="http://schemas.openxmlformats.org/officeDocument/2006/relationships/image" Target="../media/image2639.png"/><Relationship Id="rId148" Type="http://schemas.openxmlformats.org/officeDocument/2006/relationships/customXml" Target="../ink/ink7431.xml"/><Relationship Id="rId147" Type="http://schemas.openxmlformats.org/officeDocument/2006/relationships/image" Target="../media/image2638.png"/><Relationship Id="rId146" Type="http://schemas.openxmlformats.org/officeDocument/2006/relationships/customXml" Target="../ink/ink7430.xml"/><Relationship Id="rId145" Type="http://schemas.openxmlformats.org/officeDocument/2006/relationships/image" Target="../media/image2637.png"/><Relationship Id="rId144" Type="http://schemas.openxmlformats.org/officeDocument/2006/relationships/customXml" Target="../ink/ink7429.xml"/><Relationship Id="rId143" Type="http://schemas.openxmlformats.org/officeDocument/2006/relationships/image" Target="../media/image2636.png"/><Relationship Id="rId142" Type="http://schemas.openxmlformats.org/officeDocument/2006/relationships/customXml" Target="../ink/ink7428.xml"/><Relationship Id="rId141" Type="http://schemas.openxmlformats.org/officeDocument/2006/relationships/image" Target="../media/image2635.png"/><Relationship Id="rId140" Type="http://schemas.openxmlformats.org/officeDocument/2006/relationships/customXml" Target="../ink/ink7427.xml"/><Relationship Id="rId14" Type="http://schemas.openxmlformats.org/officeDocument/2006/relationships/image" Target="../media/image2573.png"/><Relationship Id="rId139" Type="http://schemas.openxmlformats.org/officeDocument/2006/relationships/image" Target="../media/image2634.png"/><Relationship Id="rId138" Type="http://schemas.openxmlformats.org/officeDocument/2006/relationships/customXml" Target="../ink/ink7426.xml"/><Relationship Id="rId137" Type="http://schemas.openxmlformats.org/officeDocument/2006/relationships/image" Target="../media/image2633.png"/><Relationship Id="rId136" Type="http://schemas.openxmlformats.org/officeDocument/2006/relationships/customXml" Target="../ink/ink7425.xml"/><Relationship Id="rId135" Type="http://schemas.openxmlformats.org/officeDocument/2006/relationships/image" Target="../media/image2632.png"/><Relationship Id="rId134" Type="http://schemas.openxmlformats.org/officeDocument/2006/relationships/customXml" Target="../ink/ink7424.xml"/><Relationship Id="rId133" Type="http://schemas.openxmlformats.org/officeDocument/2006/relationships/image" Target="../media/image2631.png"/><Relationship Id="rId132" Type="http://schemas.openxmlformats.org/officeDocument/2006/relationships/customXml" Target="../ink/ink7423.xml"/><Relationship Id="rId131" Type="http://schemas.openxmlformats.org/officeDocument/2006/relationships/image" Target="../media/image2630.png"/><Relationship Id="rId130" Type="http://schemas.openxmlformats.org/officeDocument/2006/relationships/customXml" Target="../ink/ink7422.xml"/><Relationship Id="rId13" Type="http://schemas.openxmlformats.org/officeDocument/2006/relationships/customXml" Target="../ink/ink7363.xml"/><Relationship Id="rId129" Type="http://schemas.openxmlformats.org/officeDocument/2006/relationships/image" Target="../media/image2629.png"/><Relationship Id="rId128" Type="http://schemas.openxmlformats.org/officeDocument/2006/relationships/customXml" Target="../ink/ink7421.xml"/><Relationship Id="rId127" Type="http://schemas.openxmlformats.org/officeDocument/2006/relationships/image" Target="../media/image2628.png"/><Relationship Id="rId126" Type="http://schemas.openxmlformats.org/officeDocument/2006/relationships/customXml" Target="../ink/ink7420.xml"/><Relationship Id="rId125" Type="http://schemas.openxmlformats.org/officeDocument/2006/relationships/image" Target="../media/image2627.png"/><Relationship Id="rId124" Type="http://schemas.openxmlformats.org/officeDocument/2006/relationships/customXml" Target="../ink/ink7419.xml"/><Relationship Id="rId123" Type="http://schemas.openxmlformats.org/officeDocument/2006/relationships/image" Target="../media/image2626.png"/><Relationship Id="rId122" Type="http://schemas.openxmlformats.org/officeDocument/2006/relationships/customXml" Target="../ink/ink7418.xml"/><Relationship Id="rId121" Type="http://schemas.openxmlformats.org/officeDocument/2006/relationships/image" Target="../media/image2625.png"/><Relationship Id="rId120" Type="http://schemas.openxmlformats.org/officeDocument/2006/relationships/customXml" Target="../ink/ink7417.xml"/><Relationship Id="rId12" Type="http://schemas.openxmlformats.org/officeDocument/2006/relationships/image" Target="../media/image2572.png"/><Relationship Id="rId119" Type="http://schemas.openxmlformats.org/officeDocument/2006/relationships/image" Target="../media/image2624.png"/><Relationship Id="rId118" Type="http://schemas.openxmlformats.org/officeDocument/2006/relationships/customXml" Target="../ink/ink7416.xml"/><Relationship Id="rId117" Type="http://schemas.openxmlformats.org/officeDocument/2006/relationships/image" Target="../media/image2623.png"/><Relationship Id="rId116" Type="http://schemas.openxmlformats.org/officeDocument/2006/relationships/customXml" Target="../ink/ink7415.xml"/><Relationship Id="rId115" Type="http://schemas.openxmlformats.org/officeDocument/2006/relationships/image" Target="../media/image2622.png"/><Relationship Id="rId114" Type="http://schemas.openxmlformats.org/officeDocument/2006/relationships/customXml" Target="../ink/ink7414.xml"/><Relationship Id="rId113" Type="http://schemas.openxmlformats.org/officeDocument/2006/relationships/image" Target="../media/image2621.png"/><Relationship Id="rId112" Type="http://schemas.openxmlformats.org/officeDocument/2006/relationships/customXml" Target="../ink/ink7413.xml"/><Relationship Id="rId111" Type="http://schemas.openxmlformats.org/officeDocument/2006/relationships/image" Target="../media/image2620.png"/><Relationship Id="rId110" Type="http://schemas.openxmlformats.org/officeDocument/2006/relationships/customXml" Target="../ink/ink7412.xml"/><Relationship Id="rId11" Type="http://schemas.openxmlformats.org/officeDocument/2006/relationships/customXml" Target="../ink/ink7362.xml"/><Relationship Id="rId109" Type="http://schemas.openxmlformats.org/officeDocument/2006/relationships/image" Target="../media/image2619.png"/><Relationship Id="rId108" Type="http://schemas.openxmlformats.org/officeDocument/2006/relationships/customXml" Target="../ink/ink7411.xml"/><Relationship Id="rId107" Type="http://schemas.openxmlformats.org/officeDocument/2006/relationships/image" Target="../media/image2618.png"/><Relationship Id="rId106" Type="http://schemas.openxmlformats.org/officeDocument/2006/relationships/customXml" Target="../ink/ink7410.xml"/><Relationship Id="rId105" Type="http://schemas.openxmlformats.org/officeDocument/2006/relationships/image" Target="../media/image2617.png"/><Relationship Id="rId104" Type="http://schemas.openxmlformats.org/officeDocument/2006/relationships/customXml" Target="../ink/ink7409.xml"/><Relationship Id="rId103" Type="http://schemas.openxmlformats.org/officeDocument/2006/relationships/image" Target="../media/image2616.png"/><Relationship Id="rId102" Type="http://schemas.openxmlformats.org/officeDocument/2006/relationships/customXml" Target="../ink/ink7408.xml"/><Relationship Id="rId101" Type="http://schemas.openxmlformats.org/officeDocument/2006/relationships/image" Target="../media/image2615.png"/><Relationship Id="rId100" Type="http://schemas.openxmlformats.org/officeDocument/2006/relationships/customXml" Target="../ink/ink7407.xml"/><Relationship Id="rId10" Type="http://schemas.openxmlformats.org/officeDocument/2006/relationships/image" Target="../media/image2571.png"/><Relationship Id="rId1" Type="http://schemas.openxmlformats.org/officeDocument/2006/relationships/customXml" Target="../ink/ink7357.xml"/></Relationships>
</file>

<file path=ppt/slides/_rels/slide9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585.xml"/><Relationship Id="rId98" Type="http://schemas.openxmlformats.org/officeDocument/2006/relationships/image" Target="../media/image2790.png"/><Relationship Id="rId97" Type="http://schemas.openxmlformats.org/officeDocument/2006/relationships/customXml" Target="../ink/ink7584.xml"/><Relationship Id="rId96" Type="http://schemas.openxmlformats.org/officeDocument/2006/relationships/image" Target="../media/image2789.png"/><Relationship Id="rId95" Type="http://schemas.openxmlformats.org/officeDocument/2006/relationships/customXml" Target="../ink/ink7583.xml"/><Relationship Id="rId94" Type="http://schemas.openxmlformats.org/officeDocument/2006/relationships/image" Target="../media/image2788.png"/><Relationship Id="rId93" Type="http://schemas.openxmlformats.org/officeDocument/2006/relationships/customXml" Target="../ink/ink7582.xml"/><Relationship Id="rId92" Type="http://schemas.openxmlformats.org/officeDocument/2006/relationships/image" Target="../media/image2787.png"/><Relationship Id="rId91" Type="http://schemas.openxmlformats.org/officeDocument/2006/relationships/customXml" Target="../ink/ink7581.xml"/><Relationship Id="rId90" Type="http://schemas.openxmlformats.org/officeDocument/2006/relationships/image" Target="../media/image2786.png"/><Relationship Id="rId9" Type="http://schemas.openxmlformats.org/officeDocument/2006/relationships/customXml" Target="../ink/ink7540.xml"/><Relationship Id="rId89" Type="http://schemas.openxmlformats.org/officeDocument/2006/relationships/customXml" Target="../ink/ink7580.xml"/><Relationship Id="rId88" Type="http://schemas.openxmlformats.org/officeDocument/2006/relationships/image" Target="../media/image2785.png"/><Relationship Id="rId87" Type="http://schemas.openxmlformats.org/officeDocument/2006/relationships/customXml" Target="../ink/ink7579.xml"/><Relationship Id="rId86" Type="http://schemas.openxmlformats.org/officeDocument/2006/relationships/image" Target="../media/image2784.png"/><Relationship Id="rId85" Type="http://schemas.openxmlformats.org/officeDocument/2006/relationships/customXml" Target="../ink/ink7578.xml"/><Relationship Id="rId84" Type="http://schemas.openxmlformats.org/officeDocument/2006/relationships/image" Target="../media/image2783.png"/><Relationship Id="rId83" Type="http://schemas.openxmlformats.org/officeDocument/2006/relationships/customXml" Target="../ink/ink7577.xml"/><Relationship Id="rId82" Type="http://schemas.openxmlformats.org/officeDocument/2006/relationships/image" Target="../media/image2782.png"/><Relationship Id="rId81" Type="http://schemas.openxmlformats.org/officeDocument/2006/relationships/customXml" Target="../ink/ink7576.xml"/><Relationship Id="rId80" Type="http://schemas.openxmlformats.org/officeDocument/2006/relationships/image" Target="../media/image2781.png"/><Relationship Id="rId8" Type="http://schemas.openxmlformats.org/officeDocument/2006/relationships/image" Target="../media/image2746.png"/><Relationship Id="rId79" Type="http://schemas.openxmlformats.org/officeDocument/2006/relationships/customXml" Target="../ink/ink7575.xml"/><Relationship Id="rId78" Type="http://schemas.openxmlformats.org/officeDocument/2006/relationships/image" Target="../media/image2780.png"/><Relationship Id="rId77" Type="http://schemas.openxmlformats.org/officeDocument/2006/relationships/customXml" Target="../ink/ink7574.xml"/><Relationship Id="rId76" Type="http://schemas.openxmlformats.org/officeDocument/2006/relationships/image" Target="../media/image2779.png"/><Relationship Id="rId75" Type="http://schemas.openxmlformats.org/officeDocument/2006/relationships/customXml" Target="../ink/ink7573.xml"/><Relationship Id="rId74" Type="http://schemas.openxmlformats.org/officeDocument/2006/relationships/image" Target="../media/image2778.png"/><Relationship Id="rId73" Type="http://schemas.openxmlformats.org/officeDocument/2006/relationships/customXml" Target="../ink/ink7572.xml"/><Relationship Id="rId72" Type="http://schemas.openxmlformats.org/officeDocument/2006/relationships/image" Target="../media/image2777.png"/><Relationship Id="rId71" Type="http://schemas.openxmlformats.org/officeDocument/2006/relationships/customXml" Target="../ink/ink7571.xml"/><Relationship Id="rId70" Type="http://schemas.openxmlformats.org/officeDocument/2006/relationships/image" Target="../media/image2776.png"/><Relationship Id="rId7" Type="http://schemas.openxmlformats.org/officeDocument/2006/relationships/customXml" Target="../ink/ink7539.xml"/><Relationship Id="rId69" Type="http://schemas.openxmlformats.org/officeDocument/2006/relationships/customXml" Target="../ink/ink7570.xml"/><Relationship Id="rId68" Type="http://schemas.openxmlformats.org/officeDocument/2006/relationships/image" Target="../media/image2775.png"/><Relationship Id="rId67" Type="http://schemas.openxmlformats.org/officeDocument/2006/relationships/customXml" Target="../ink/ink7569.xml"/><Relationship Id="rId66" Type="http://schemas.openxmlformats.org/officeDocument/2006/relationships/image" Target="../media/image2774.png"/><Relationship Id="rId65" Type="http://schemas.openxmlformats.org/officeDocument/2006/relationships/customXml" Target="../ink/ink7568.xml"/><Relationship Id="rId64" Type="http://schemas.openxmlformats.org/officeDocument/2006/relationships/image" Target="../media/image2773.png"/><Relationship Id="rId63" Type="http://schemas.openxmlformats.org/officeDocument/2006/relationships/customXml" Target="../ink/ink7567.xml"/><Relationship Id="rId62" Type="http://schemas.openxmlformats.org/officeDocument/2006/relationships/image" Target="../media/image2772.png"/><Relationship Id="rId61" Type="http://schemas.openxmlformats.org/officeDocument/2006/relationships/customXml" Target="../ink/ink7566.xml"/><Relationship Id="rId60" Type="http://schemas.openxmlformats.org/officeDocument/2006/relationships/image" Target="../media/image2771.png"/><Relationship Id="rId6" Type="http://schemas.openxmlformats.org/officeDocument/2006/relationships/image" Target="../media/image2745.png"/><Relationship Id="rId59" Type="http://schemas.openxmlformats.org/officeDocument/2006/relationships/customXml" Target="../ink/ink7565.xml"/><Relationship Id="rId58" Type="http://schemas.openxmlformats.org/officeDocument/2006/relationships/image" Target="../media/image2770.png"/><Relationship Id="rId57" Type="http://schemas.openxmlformats.org/officeDocument/2006/relationships/customXml" Target="../ink/ink7564.xml"/><Relationship Id="rId56" Type="http://schemas.openxmlformats.org/officeDocument/2006/relationships/image" Target="../media/image2769.png"/><Relationship Id="rId55" Type="http://schemas.openxmlformats.org/officeDocument/2006/relationships/customXml" Target="../ink/ink7563.xml"/><Relationship Id="rId54" Type="http://schemas.openxmlformats.org/officeDocument/2006/relationships/image" Target="../media/image2768.png"/><Relationship Id="rId53" Type="http://schemas.openxmlformats.org/officeDocument/2006/relationships/customXml" Target="../ink/ink7562.xml"/><Relationship Id="rId52" Type="http://schemas.openxmlformats.org/officeDocument/2006/relationships/image" Target="../media/image2767.png"/><Relationship Id="rId51" Type="http://schemas.openxmlformats.org/officeDocument/2006/relationships/customXml" Target="../ink/ink7561.xml"/><Relationship Id="rId50" Type="http://schemas.openxmlformats.org/officeDocument/2006/relationships/image" Target="../media/image2766.png"/><Relationship Id="rId5" Type="http://schemas.openxmlformats.org/officeDocument/2006/relationships/customXml" Target="../ink/ink7538.xml"/><Relationship Id="rId49" Type="http://schemas.openxmlformats.org/officeDocument/2006/relationships/customXml" Target="../ink/ink7560.xml"/><Relationship Id="rId48" Type="http://schemas.openxmlformats.org/officeDocument/2006/relationships/image" Target="../media/image2765.png"/><Relationship Id="rId47" Type="http://schemas.openxmlformats.org/officeDocument/2006/relationships/customXml" Target="../ink/ink7559.xml"/><Relationship Id="rId46" Type="http://schemas.openxmlformats.org/officeDocument/2006/relationships/image" Target="../media/image2764.png"/><Relationship Id="rId45" Type="http://schemas.openxmlformats.org/officeDocument/2006/relationships/customXml" Target="../ink/ink7558.xml"/><Relationship Id="rId44" Type="http://schemas.openxmlformats.org/officeDocument/2006/relationships/image" Target="../media/image2763.png"/><Relationship Id="rId43" Type="http://schemas.openxmlformats.org/officeDocument/2006/relationships/customXml" Target="../ink/ink7557.xml"/><Relationship Id="rId42" Type="http://schemas.openxmlformats.org/officeDocument/2006/relationships/image" Target="../media/image2762.png"/><Relationship Id="rId41" Type="http://schemas.openxmlformats.org/officeDocument/2006/relationships/customXml" Target="../ink/ink7556.xml"/><Relationship Id="rId40" Type="http://schemas.openxmlformats.org/officeDocument/2006/relationships/image" Target="../media/image2761.png"/><Relationship Id="rId4" Type="http://schemas.openxmlformats.org/officeDocument/2006/relationships/image" Target="../media/image2744.png"/><Relationship Id="rId39" Type="http://schemas.openxmlformats.org/officeDocument/2006/relationships/customXml" Target="../ink/ink7555.xml"/><Relationship Id="rId38" Type="http://schemas.openxmlformats.org/officeDocument/2006/relationships/image" Target="../media/image2760.png"/><Relationship Id="rId37" Type="http://schemas.openxmlformats.org/officeDocument/2006/relationships/customXml" Target="../ink/ink7554.xml"/><Relationship Id="rId36" Type="http://schemas.openxmlformats.org/officeDocument/2006/relationships/image" Target="../media/image2759.png"/><Relationship Id="rId35" Type="http://schemas.openxmlformats.org/officeDocument/2006/relationships/customXml" Target="../ink/ink7553.xml"/><Relationship Id="rId34" Type="http://schemas.openxmlformats.org/officeDocument/2006/relationships/image" Target="../media/image2758.png"/><Relationship Id="rId33" Type="http://schemas.openxmlformats.org/officeDocument/2006/relationships/customXml" Target="../ink/ink7552.xml"/><Relationship Id="rId32" Type="http://schemas.openxmlformats.org/officeDocument/2006/relationships/image" Target="../media/image2757.png"/><Relationship Id="rId31" Type="http://schemas.openxmlformats.org/officeDocument/2006/relationships/customXml" Target="../ink/ink7551.xml"/><Relationship Id="rId30" Type="http://schemas.openxmlformats.org/officeDocument/2006/relationships/image" Target="../media/image2756.png"/><Relationship Id="rId3" Type="http://schemas.openxmlformats.org/officeDocument/2006/relationships/customXml" Target="../ink/ink7537.xml"/><Relationship Id="rId29" Type="http://schemas.openxmlformats.org/officeDocument/2006/relationships/customXml" Target="../ink/ink7550.xml"/><Relationship Id="rId28" Type="http://schemas.openxmlformats.org/officeDocument/2006/relationships/image" Target="../media/image2755.png"/><Relationship Id="rId27" Type="http://schemas.openxmlformats.org/officeDocument/2006/relationships/customXml" Target="../ink/ink7549.xml"/><Relationship Id="rId262" Type="http://schemas.openxmlformats.org/officeDocument/2006/relationships/slideLayout" Target="../slideLayouts/slideLayout2.xml"/><Relationship Id="rId261" Type="http://schemas.openxmlformats.org/officeDocument/2006/relationships/tags" Target="../tags/tag153.xml"/><Relationship Id="rId260" Type="http://schemas.openxmlformats.org/officeDocument/2006/relationships/image" Target="../media/image2871.png"/><Relationship Id="rId26" Type="http://schemas.openxmlformats.org/officeDocument/2006/relationships/image" Target="../media/image2754.png"/><Relationship Id="rId259" Type="http://schemas.openxmlformats.org/officeDocument/2006/relationships/customXml" Target="../ink/ink7665.xml"/><Relationship Id="rId258" Type="http://schemas.openxmlformats.org/officeDocument/2006/relationships/image" Target="../media/image2870.png"/><Relationship Id="rId257" Type="http://schemas.openxmlformats.org/officeDocument/2006/relationships/customXml" Target="../ink/ink7664.xml"/><Relationship Id="rId256" Type="http://schemas.openxmlformats.org/officeDocument/2006/relationships/image" Target="../media/image2869.png"/><Relationship Id="rId255" Type="http://schemas.openxmlformats.org/officeDocument/2006/relationships/customXml" Target="../ink/ink7663.xml"/><Relationship Id="rId254" Type="http://schemas.openxmlformats.org/officeDocument/2006/relationships/image" Target="../media/image2868.png"/><Relationship Id="rId253" Type="http://schemas.openxmlformats.org/officeDocument/2006/relationships/customXml" Target="../ink/ink7662.xml"/><Relationship Id="rId252" Type="http://schemas.openxmlformats.org/officeDocument/2006/relationships/image" Target="../media/image2867.png"/><Relationship Id="rId251" Type="http://schemas.openxmlformats.org/officeDocument/2006/relationships/customXml" Target="../ink/ink7661.xml"/><Relationship Id="rId250" Type="http://schemas.openxmlformats.org/officeDocument/2006/relationships/image" Target="../media/image2866.png"/><Relationship Id="rId25" Type="http://schemas.openxmlformats.org/officeDocument/2006/relationships/customXml" Target="../ink/ink7548.xml"/><Relationship Id="rId249" Type="http://schemas.openxmlformats.org/officeDocument/2006/relationships/customXml" Target="../ink/ink7660.xml"/><Relationship Id="rId248" Type="http://schemas.openxmlformats.org/officeDocument/2006/relationships/image" Target="../media/image2865.png"/><Relationship Id="rId247" Type="http://schemas.openxmlformats.org/officeDocument/2006/relationships/customXml" Target="../ink/ink7659.xml"/><Relationship Id="rId246" Type="http://schemas.openxmlformats.org/officeDocument/2006/relationships/image" Target="../media/image2864.png"/><Relationship Id="rId245" Type="http://schemas.openxmlformats.org/officeDocument/2006/relationships/customXml" Target="../ink/ink7658.xml"/><Relationship Id="rId244" Type="http://schemas.openxmlformats.org/officeDocument/2006/relationships/image" Target="../media/image2863.png"/><Relationship Id="rId243" Type="http://schemas.openxmlformats.org/officeDocument/2006/relationships/customXml" Target="../ink/ink7657.xml"/><Relationship Id="rId242" Type="http://schemas.openxmlformats.org/officeDocument/2006/relationships/image" Target="../media/image2862.png"/><Relationship Id="rId241" Type="http://schemas.openxmlformats.org/officeDocument/2006/relationships/customXml" Target="../ink/ink7656.xml"/><Relationship Id="rId240" Type="http://schemas.openxmlformats.org/officeDocument/2006/relationships/image" Target="../media/image2861.png"/><Relationship Id="rId24" Type="http://schemas.openxmlformats.org/officeDocument/2006/relationships/image" Target="../media/image2753.png"/><Relationship Id="rId239" Type="http://schemas.openxmlformats.org/officeDocument/2006/relationships/customXml" Target="../ink/ink7655.xml"/><Relationship Id="rId238" Type="http://schemas.openxmlformats.org/officeDocument/2006/relationships/image" Target="../media/image2860.png"/><Relationship Id="rId237" Type="http://schemas.openxmlformats.org/officeDocument/2006/relationships/customXml" Target="../ink/ink7654.xml"/><Relationship Id="rId236" Type="http://schemas.openxmlformats.org/officeDocument/2006/relationships/image" Target="../media/image2859.png"/><Relationship Id="rId235" Type="http://schemas.openxmlformats.org/officeDocument/2006/relationships/customXml" Target="../ink/ink7653.xml"/><Relationship Id="rId234" Type="http://schemas.openxmlformats.org/officeDocument/2006/relationships/image" Target="../media/image2858.png"/><Relationship Id="rId233" Type="http://schemas.openxmlformats.org/officeDocument/2006/relationships/customXml" Target="../ink/ink7652.xml"/><Relationship Id="rId232" Type="http://schemas.openxmlformats.org/officeDocument/2006/relationships/image" Target="../media/image2857.png"/><Relationship Id="rId231" Type="http://schemas.openxmlformats.org/officeDocument/2006/relationships/customXml" Target="../ink/ink7651.xml"/><Relationship Id="rId230" Type="http://schemas.openxmlformats.org/officeDocument/2006/relationships/image" Target="../media/image2856.png"/><Relationship Id="rId23" Type="http://schemas.openxmlformats.org/officeDocument/2006/relationships/customXml" Target="../ink/ink7547.xml"/><Relationship Id="rId229" Type="http://schemas.openxmlformats.org/officeDocument/2006/relationships/customXml" Target="../ink/ink7650.xml"/><Relationship Id="rId228" Type="http://schemas.openxmlformats.org/officeDocument/2006/relationships/image" Target="../media/image2855.png"/><Relationship Id="rId227" Type="http://schemas.openxmlformats.org/officeDocument/2006/relationships/customXml" Target="../ink/ink7649.xml"/><Relationship Id="rId226" Type="http://schemas.openxmlformats.org/officeDocument/2006/relationships/image" Target="../media/image2854.png"/><Relationship Id="rId225" Type="http://schemas.openxmlformats.org/officeDocument/2006/relationships/customXml" Target="../ink/ink7648.xml"/><Relationship Id="rId224" Type="http://schemas.openxmlformats.org/officeDocument/2006/relationships/image" Target="../media/image2853.png"/><Relationship Id="rId223" Type="http://schemas.openxmlformats.org/officeDocument/2006/relationships/customXml" Target="../ink/ink7647.xml"/><Relationship Id="rId222" Type="http://schemas.openxmlformats.org/officeDocument/2006/relationships/image" Target="../media/image2852.png"/><Relationship Id="rId221" Type="http://schemas.openxmlformats.org/officeDocument/2006/relationships/customXml" Target="../ink/ink7646.xml"/><Relationship Id="rId220" Type="http://schemas.openxmlformats.org/officeDocument/2006/relationships/image" Target="../media/image2851.png"/><Relationship Id="rId22" Type="http://schemas.openxmlformats.org/officeDocument/2006/relationships/image" Target="../media/image2752.png"/><Relationship Id="rId219" Type="http://schemas.openxmlformats.org/officeDocument/2006/relationships/customXml" Target="../ink/ink7645.xml"/><Relationship Id="rId218" Type="http://schemas.openxmlformats.org/officeDocument/2006/relationships/image" Target="../media/image2850.png"/><Relationship Id="rId217" Type="http://schemas.openxmlformats.org/officeDocument/2006/relationships/customXml" Target="../ink/ink7644.xml"/><Relationship Id="rId216" Type="http://schemas.openxmlformats.org/officeDocument/2006/relationships/image" Target="../media/image2849.png"/><Relationship Id="rId215" Type="http://schemas.openxmlformats.org/officeDocument/2006/relationships/customXml" Target="../ink/ink7643.xml"/><Relationship Id="rId214" Type="http://schemas.openxmlformats.org/officeDocument/2006/relationships/image" Target="../media/image2848.png"/><Relationship Id="rId213" Type="http://schemas.openxmlformats.org/officeDocument/2006/relationships/customXml" Target="../ink/ink7642.xml"/><Relationship Id="rId212" Type="http://schemas.openxmlformats.org/officeDocument/2006/relationships/image" Target="../media/image2847.png"/><Relationship Id="rId211" Type="http://schemas.openxmlformats.org/officeDocument/2006/relationships/customXml" Target="../ink/ink7641.xml"/><Relationship Id="rId210" Type="http://schemas.openxmlformats.org/officeDocument/2006/relationships/image" Target="../media/image2846.png"/><Relationship Id="rId21" Type="http://schemas.openxmlformats.org/officeDocument/2006/relationships/customXml" Target="../ink/ink7546.xml"/><Relationship Id="rId209" Type="http://schemas.openxmlformats.org/officeDocument/2006/relationships/customXml" Target="../ink/ink7640.xml"/><Relationship Id="rId208" Type="http://schemas.openxmlformats.org/officeDocument/2006/relationships/image" Target="../media/image2845.png"/><Relationship Id="rId207" Type="http://schemas.openxmlformats.org/officeDocument/2006/relationships/customXml" Target="../ink/ink7639.xml"/><Relationship Id="rId206" Type="http://schemas.openxmlformats.org/officeDocument/2006/relationships/image" Target="../media/image2844.png"/><Relationship Id="rId205" Type="http://schemas.openxmlformats.org/officeDocument/2006/relationships/customXml" Target="../ink/ink7638.xml"/><Relationship Id="rId204" Type="http://schemas.openxmlformats.org/officeDocument/2006/relationships/image" Target="../media/image2843.png"/><Relationship Id="rId203" Type="http://schemas.openxmlformats.org/officeDocument/2006/relationships/customXml" Target="../ink/ink7637.xml"/><Relationship Id="rId202" Type="http://schemas.openxmlformats.org/officeDocument/2006/relationships/image" Target="../media/image2842.png"/><Relationship Id="rId201" Type="http://schemas.openxmlformats.org/officeDocument/2006/relationships/customXml" Target="../ink/ink7636.xml"/><Relationship Id="rId200" Type="http://schemas.openxmlformats.org/officeDocument/2006/relationships/image" Target="../media/image2841.png"/><Relationship Id="rId20" Type="http://schemas.openxmlformats.org/officeDocument/2006/relationships/image" Target="../media/image2751.png"/><Relationship Id="rId2" Type="http://schemas.openxmlformats.org/officeDocument/2006/relationships/image" Target="../media/image2743.png"/><Relationship Id="rId199" Type="http://schemas.openxmlformats.org/officeDocument/2006/relationships/customXml" Target="../ink/ink7635.xml"/><Relationship Id="rId198" Type="http://schemas.openxmlformats.org/officeDocument/2006/relationships/image" Target="../media/image2840.png"/><Relationship Id="rId197" Type="http://schemas.openxmlformats.org/officeDocument/2006/relationships/customXml" Target="../ink/ink7634.xml"/><Relationship Id="rId196" Type="http://schemas.openxmlformats.org/officeDocument/2006/relationships/image" Target="../media/image2839.png"/><Relationship Id="rId195" Type="http://schemas.openxmlformats.org/officeDocument/2006/relationships/customXml" Target="../ink/ink7633.xml"/><Relationship Id="rId194" Type="http://schemas.openxmlformats.org/officeDocument/2006/relationships/image" Target="../media/image2838.png"/><Relationship Id="rId193" Type="http://schemas.openxmlformats.org/officeDocument/2006/relationships/customXml" Target="../ink/ink7632.xml"/><Relationship Id="rId192" Type="http://schemas.openxmlformats.org/officeDocument/2006/relationships/image" Target="../media/image2837.png"/><Relationship Id="rId191" Type="http://schemas.openxmlformats.org/officeDocument/2006/relationships/customXml" Target="../ink/ink7631.xml"/><Relationship Id="rId190" Type="http://schemas.openxmlformats.org/officeDocument/2006/relationships/image" Target="../media/image2836.png"/><Relationship Id="rId19" Type="http://schemas.openxmlformats.org/officeDocument/2006/relationships/customXml" Target="../ink/ink7545.xml"/><Relationship Id="rId189" Type="http://schemas.openxmlformats.org/officeDocument/2006/relationships/customXml" Target="../ink/ink7630.xml"/><Relationship Id="rId188" Type="http://schemas.openxmlformats.org/officeDocument/2006/relationships/image" Target="../media/image2835.png"/><Relationship Id="rId187" Type="http://schemas.openxmlformats.org/officeDocument/2006/relationships/customXml" Target="../ink/ink7629.xml"/><Relationship Id="rId186" Type="http://schemas.openxmlformats.org/officeDocument/2006/relationships/image" Target="../media/image2834.png"/><Relationship Id="rId185" Type="http://schemas.openxmlformats.org/officeDocument/2006/relationships/customXml" Target="../ink/ink7628.xml"/><Relationship Id="rId184" Type="http://schemas.openxmlformats.org/officeDocument/2006/relationships/image" Target="../media/image2833.png"/><Relationship Id="rId183" Type="http://schemas.openxmlformats.org/officeDocument/2006/relationships/customXml" Target="../ink/ink7627.xml"/><Relationship Id="rId182" Type="http://schemas.openxmlformats.org/officeDocument/2006/relationships/image" Target="../media/image2832.png"/><Relationship Id="rId181" Type="http://schemas.openxmlformats.org/officeDocument/2006/relationships/customXml" Target="../ink/ink7626.xml"/><Relationship Id="rId180" Type="http://schemas.openxmlformats.org/officeDocument/2006/relationships/image" Target="../media/image2831.png"/><Relationship Id="rId18" Type="http://schemas.openxmlformats.org/officeDocument/2006/relationships/image" Target="../media/image2750.png"/><Relationship Id="rId179" Type="http://schemas.openxmlformats.org/officeDocument/2006/relationships/customXml" Target="../ink/ink7625.xml"/><Relationship Id="rId178" Type="http://schemas.openxmlformats.org/officeDocument/2006/relationships/image" Target="../media/image2830.png"/><Relationship Id="rId177" Type="http://schemas.openxmlformats.org/officeDocument/2006/relationships/customXml" Target="../ink/ink7624.xml"/><Relationship Id="rId176" Type="http://schemas.openxmlformats.org/officeDocument/2006/relationships/image" Target="../media/image2829.png"/><Relationship Id="rId175" Type="http://schemas.openxmlformats.org/officeDocument/2006/relationships/customXml" Target="../ink/ink7623.xml"/><Relationship Id="rId174" Type="http://schemas.openxmlformats.org/officeDocument/2006/relationships/image" Target="../media/image2828.png"/><Relationship Id="rId173" Type="http://schemas.openxmlformats.org/officeDocument/2006/relationships/customXml" Target="../ink/ink7622.xml"/><Relationship Id="rId172" Type="http://schemas.openxmlformats.org/officeDocument/2006/relationships/image" Target="../media/image2827.png"/><Relationship Id="rId171" Type="http://schemas.openxmlformats.org/officeDocument/2006/relationships/customXml" Target="../ink/ink7621.xml"/><Relationship Id="rId170" Type="http://schemas.openxmlformats.org/officeDocument/2006/relationships/image" Target="../media/image2826.png"/><Relationship Id="rId17" Type="http://schemas.openxmlformats.org/officeDocument/2006/relationships/customXml" Target="../ink/ink7544.xml"/><Relationship Id="rId169" Type="http://schemas.openxmlformats.org/officeDocument/2006/relationships/customXml" Target="../ink/ink7620.xml"/><Relationship Id="rId168" Type="http://schemas.openxmlformats.org/officeDocument/2006/relationships/image" Target="../media/image2825.png"/><Relationship Id="rId167" Type="http://schemas.openxmlformats.org/officeDocument/2006/relationships/customXml" Target="../ink/ink7619.xml"/><Relationship Id="rId166" Type="http://schemas.openxmlformats.org/officeDocument/2006/relationships/image" Target="../media/image2824.png"/><Relationship Id="rId165" Type="http://schemas.openxmlformats.org/officeDocument/2006/relationships/customXml" Target="../ink/ink7618.xml"/><Relationship Id="rId164" Type="http://schemas.openxmlformats.org/officeDocument/2006/relationships/image" Target="../media/image2823.png"/><Relationship Id="rId163" Type="http://schemas.openxmlformats.org/officeDocument/2006/relationships/customXml" Target="../ink/ink7617.xml"/><Relationship Id="rId162" Type="http://schemas.openxmlformats.org/officeDocument/2006/relationships/image" Target="../media/image2822.png"/><Relationship Id="rId161" Type="http://schemas.openxmlformats.org/officeDocument/2006/relationships/customXml" Target="../ink/ink7616.xml"/><Relationship Id="rId160" Type="http://schemas.openxmlformats.org/officeDocument/2006/relationships/image" Target="../media/image2821.png"/><Relationship Id="rId16" Type="http://schemas.openxmlformats.org/officeDocument/2006/relationships/image" Target="../media/image2749.png"/><Relationship Id="rId159" Type="http://schemas.openxmlformats.org/officeDocument/2006/relationships/customXml" Target="../ink/ink7615.xml"/><Relationship Id="rId158" Type="http://schemas.openxmlformats.org/officeDocument/2006/relationships/image" Target="../media/image2820.png"/><Relationship Id="rId157" Type="http://schemas.openxmlformats.org/officeDocument/2006/relationships/customXml" Target="../ink/ink7614.xml"/><Relationship Id="rId156" Type="http://schemas.openxmlformats.org/officeDocument/2006/relationships/image" Target="../media/image2819.png"/><Relationship Id="rId155" Type="http://schemas.openxmlformats.org/officeDocument/2006/relationships/customXml" Target="../ink/ink7613.xml"/><Relationship Id="rId154" Type="http://schemas.openxmlformats.org/officeDocument/2006/relationships/image" Target="../media/image2818.png"/><Relationship Id="rId153" Type="http://schemas.openxmlformats.org/officeDocument/2006/relationships/customXml" Target="../ink/ink7612.xml"/><Relationship Id="rId152" Type="http://schemas.openxmlformats.org/officeDocument/2006/relationships/image" Target="../media/image2817.png"/><Relationship Id="rId151" Type="http://schemas.openxmlformats.org/officeDocument/2006/relationships/customXml" Target="../ink/ink7611.xml"/><Relationship Id="rId150" Type="http://schemas.openxmlformats.org/officeDocument/2006/relationships/image" Target="../media/image2816.png"/><Relationship Id="rId15" Type="http://schemas.openxmlformats.org/officeDocument/2006/relationships/customXml" Target="../ink/ink7543.xml"/><Relationship Id="rId149" Type="http://schemas.openxmlformats.org/officeDocument/2006/relationships/customXml" Target="../ink/ink7610.xml"/><Relationship Id="rId148" Type="http://schemas.openxmlformats.org/officeDocument/2006/relationships/image" Target="../media/image2815.png"/><Relationship Id="rId147" Type="http://schemas.openxmlformats.org/officeDocument/2006/relationships/customXml" Target="../ink/ink7609.xml"/><Relationship Id="rId146" Type="http://schemas.openxmlformats.org/officeDocument/2006/relationships/image" Target="../media/image2814.png"/><Relationship Id="rId145" Type="http://schemas.openxmlformats.org/officeDocument/2006/relationships/customXml" Target="../ink/ink7608.xml"/><Relationship Id="rId144" Type="http://schemas.openxmlformats.org/officeDocument/2006/relationships/image" Target="../media/image2813.png"/><Relationship Id="rId143" Type="http://schemas.openxmlformats.org/officeDocument/2006/relationships/customXml" Target="../ink/ink7607.xml"/><Relationship Id="rId142" Type="http://schemas.openxmlformats.org/officeDocument/2006/relationships/image" Target="../media/image2812.png"/><Relationship Id="rId141" Type="http://schemas.openxmlformats.org/officeDocument/2006/relationships/customXml" Target="../ink/ink7606.xml"/><Relationship Id="rId140" Type="http://schemas.openxmlformats.org/officeDocument/2006/relationships/image" Target="../media/image2811.png"/><Relationship Id="rId14" Type="http://schemas.openxmlformats.org/officeDocument/2006/relationships/image" Target="../media/image2748.png"/><Relationship Id="rId139" Type="http://schemas.openxmlformats.org/officeDocument/2006/relationships/customXml" Target="../ink/ink7605.xml"/><Relationship Id="rId138" Type="http://schemas.openxmlformats.org/officeDocument/2006/relationships/image" Target="../media/image2810.png"/><Relationship Id="rId137" Type="http://schemas.openxmlformats.org/officeDocument/2006/relationships/customXml" Target="../ink/ink7604.xml"/><Relationship Id="rId136" Type="http://schemas.openxmlformats.org/officeDocument/2006/relationships/image" Target="../media/image2809.png"/><Relationship Id="rId135" Type="http://schemas.openxmlformats.org/officeDocument/2006/relationships/customXml" Target="../ink/ink7603.xml"/><Relationship Id="rId134" Type="http://schemas.openxmlformats.org/officeDocument/2006/relationships/image" Target="../media/image2808.png"/><Relationship Id="rId133" Type="http://schemas.openxmlformats.org/officeDocument/2006/relationships/customXml" Target="../ink/ink7602.xml"/><Relationship Id="rId132" Type="http://schemas.openxmlformats.org/officeDocument/2006/relationships/image" Target="../media/image2807.png"/><Relationship Id="rId131" Type="http://schemas.openxmlformats.org/officeDocument/2006/relationships/customXml" Target="../ink/ink7601.xml"/><Relationship Id="rId130" Type="http://schemas.openxmlformats.org/officeDocument/2006/relationships/image" Target="../media/image2806.png"/><Relationship Id="rId13" Type="http://schemas.openxmlformats.org/officeDocument/2006/relationships/customXml" Target="../ink/ink7542.xml"/><Relationship Id="rId129" Type="http://schemas.openxmlformats.org/officeDocument/2006/relationships/customXml" Target="../ink/ink7600.xml"/><Relationship Id="rId128" Type="http://schemas.openxmlformats.org/officeDocument/2006/relationships/image" Target="../media/image2805.png"/><Relationship Id="rId127" Type="http://schemas.openxmlformats.org/officeDocument/2006/relationships/customXml" Target="../ink/ink7599.xml"/><Relationship Id="rId126" Type="http://schemas.openxmlformats.org/officeDocument/2006/relationships/image" Target="../media/image2804.png"/><Relationship Id="rId125" Type="http://schemas.openxmlformats.org/officeDocument/2006/relationships/customXml" Target="../ink/ink7598.xml"/><Relationship Id="rId124" Type="http://schemas.openxmlformats.org/officeDocument/2006/relationships/image" Target="../media/image2803.png"/><Relationship Id="rId123" Type="http://schemas.openxmlformats.org/officeDocument/2006/relationships/customXml" Target="../ink/ink7597.xml"/><Relationship Id="rId122" Type="http://schemas.openxmlformats.org/officeDocument/2006/relationships/image" Target="../media/image2802.png"/><Relationship Id="rId121" Type="http://schemas.openxmlformats.org/officeDocument/2006/relationships/customXml" Target="../ink/ink7596.xml"/><Relationship Id="rId120" Type="http://schemas.openxmlformats.org/officeDocument/2006/relationships/image" Target="../media/image2801.png"/><Relationship Id="rId12" Type="http://schemas.openxmlformats.org/officeDocument/2006/relationships/image" Target="../media/image2747.png"/><Relationship Id="rId119" Type="http://schemas.openxmlformats.org/officeDocument/2006/relationships/customXml" Target="../ink/ink7595.xml"/><Relationship Id="rId118" Type="http://schemas.openxmlformats.org/officeDocument/2006/relationships/image" Target="../media/image2800.png"/><Relationship Id="rId117" Type="http://schemas.openxmlformats.org/officeDocument/2006/relationships/customXml" Target="../ink/ink7594.xml"/><Relationship Id="rId116" Type="http://schemas.openxmlformats.org/officeDocument/2006/relationships/image" Target="../media/image2799.png"/><Relationship Id="rId115" Type="http://schemas.openxmlformats.org/officeDocument/2006/relationships/customXml" Target="../ink/ink7593.xml"/><Relationship Id="rId114" Type="http://schemas.openxmlformats.org/officeDocument/2006/relationships/image" Target="../media/image2798.png"/><Relationship Id="rId113" Type="http://schemas.openxmlformats.org/officeDocument/2006/relationships/customXml" Target="../ink/ink7592.xml"/><Relationship Id="rId112" Type="http://schemas.openxmlformats.org/officeDocument/2006/relationships/image" Target="../media/image2797.png"/><Relationship Id="rId111" Type="http://schemas.openxmlformats.org/officeDocument/2006/relationships/customXml" Target="../ink/ink7591.xml"/><Relationship Id="rId110" Type="http://schemas.openxmlformats.org/officeDocument/2006/relationships/image" Target="../media/image2796.png"/><Relationship Id="rId11" Type="http://schemas.openxmlformats.org/officeDocument/2006/relationships/customXml" Target="../ink/ink7541.xml"/><Relationship Id="rId109" Type="http://schemas.openxmlformats.org/officeDocument/2006/relationships/customXml" Target="../ink/ink7590.xml"/><Relationship Id="rId108" Type="http://schemas.openxmlformats.org/officeDocument/2006/relationships/image" Target="../media/image2795.png"/><Relationship Id="rId107" Type="http://schemas.openxmlformats.org/officeDocument/2006/relationships/customXml" Target="../ink/ink7589.xml"/><Relationship Id="rId106" Type="http://schemas.openxmlformats.org/officeDocument/2006/relationships/image" Target="../media/image2794.png"/><Relationship Id="rId105" Type="http://schemas.openxmlformats.org/officeDocument/2006/relationships/customXml" Target="../ink/ink7588.xml"/><Relationship Id="rId104" Type="http://schemas.openxmlformats.org/officeDocument/2006/relationships/image" Target="../media/image2793.png"/><Relationship Id="rId103" Type="http://schemas.openxmlformats.org/officeDocument/2006/relationships/customXml" Target="../ink/ink7587.xml"/><Relationship Id="rId102" Type="http://schemas.openxmlformats.org/officeDocument/2006/relationships/image" Target="../media/image2792.png"/><Relationship Id="rId101" Type="http://schemas.openxmlformats.org/officeDocument/2006/relationships/customXml" Target="../ink/ink7586.xml"/><Relationship Id="rId100" Type="http://schemas.openxmlformats.org/officeDocument/2006/relationships/image" Target="../media/image2791.png"/><Relationship Id="rId10" Type="http://schemas.openxmlformats.org/officeDocument/2006/relationships/image" Target="../media/image2575.png"/><Relationship Id="rId1" Type="http://schemas.openxmlformats.org/officeDocument/2006/relationships/customXml" Target="../ink/ink7536.xml"/></Relationships>
</file>

<file path=ppt/slides/_rels/slide9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715.xml"/><Relationship Id="rId98" Type="http://schemas.openxmlformats.org/officeDocument/2006/relationships/image" Target="../media/image2920.png"/><Relationship Id="rId97" Type="http://schemas.openxmlformats.org/officeDocument/2006/relationships/customXml" Target="../ink/ink7714.xml"/><Relationship Id="rId96" Type="http://schemas.openxmlformats.org/officeDocument/2006/relationships/image" Target="../media/image2919.png"/><Relationship Id="rId95" Type="http://schemas.openxmlformats.org/officeDocument/2006/relationships/customXml" Target="../ink/ink7713.xml"/><Relationship Id="rId94" Type="http://schemas.openxmlformats.org/officeDocument/2006/relationships/image" Target="../media/image2918.png"/><Relationship Id="rId93" Type="http://schemas.openxmlformats.org/officeDocument/2006/relationships/customXml" Target="../ink/ink7712.xml"/><Relationship Id="rId92" Type="http://schemas.openxmlformats.org/officeDocument/2006/relationships/image" Target="../media/image2917.png"/><Relationship Id="rId91" Type="http://schemas.openxmlformats.org/officeDocument/2006/relationships/customXml" Target="../ink/ink7711.xml"/><Relationship Id="rId90" Type="http://schemas.openxmlformats.org/officeDocument/2006/relationships/image" Target="../media/image2916.png"/><Relationship Id="rId9" Type="http://schemas.openxmlformats.org/officeDocument/2006/relationships/customXml" Target="../ink/ink7670.xml"/><Relationship Id="rId89" Type="http://schemas.openxmlformats.org/officeDocument/2006/relationships/customXml" Target="../ink/ink7710.xml"/><Relationship Id="rId88" Type="http://schemas.openxmlformats.org/officeDocument/2006/relationships/image" Target="../media/image2915.png"/><Relationship Id="rId87" Type="http://schemas.openxmlformats.org/officeDocument/2006/relationships/customXml" Target="../ink/ink7709.xml"/><Relationship Id="rId86" Type="http://schemas.openxmlformats.org/officeDocument/2006/relationships/image" Target="../media/image2914.png"/><Relationship Id="rId85" Type="http://schemas.openxmlformats.org/officeDocument/2006/relationships/customXml" Target="../ink/ink7708.xml"/><Relationship Id="rId84" Type="http://schemas.openxmlformats.org/officeDocument/2006/relationships/image" Target="../media/image2913.png"/><Relationship Id="rId83" Type="http://schemas.openxmlformats.org/officeDocument/2006/relationships/customXml" Target="../ink/ink7707.xml"/><Relationship Id="rId82" Type="http://schemas.openxmlformats.org/officeDocument/2006/relationships/image" Target="../media/image2912.png"/><Relationship Id="rId81" Type="http://schemas.openxmlformats.org/officeDocument/2006/relationships/customXml" Target="../ink/ink7706.xml"/><Relationship Id="rId80" Type="http://schemas.openxmlformats.org/officeDocument/2006/relationships/image" Target="../media/image2911.png"/><Relationship Id="rId8" Type="http://schemas.openxmlformats.org/officeDocument/2006/relationships/image" Target="../media/image2875.png"/><Relationship Id="rId79" Type="http://schemas.openxmlformats.org/officeDocument/2006/relationships/customXml" Target="../ink/ink7705.xml"/><Relationship Id="rId78" Type="http://schemas.openxmlformats.org/officeDocument/2006/relationships/image" Target="../media/image2910.png"/><Relationship Id="rId77" Type="http://schemas.openxmlformats.org/officeDocument/2006/relationships/customXml" Target="../ink/ink7704.xml"/><Relationship Id="rId76" Type="http://schemas.openxmlformats.org/officeDocument/2006/relationships/image" Target="../media/image2909.png"/><Relationship Id="rId75" Type="http://schemas.openxmlformats.org/officeDocument/2006/relationships/customXml" Target="../ink/ink7703.xml"/><Relationship Id="rId74" Type="http://schemas.openxmlformats.org/officeDocument/2006/relationships/image" Target="../media/image2908.png"/><Relationship Id="rId73" Type="http://schemas.openxmlformats.org/officeDocument/2006/relationships/customXml" Target="../ink/ink7702.xml"/><Relationship Id="rId72" Type="http://schemas.openxmlformats.org/officeDocument/2006/relationships/image" Target="../media/image2907.png"/><Relationship Id="rId71" Type="http://schemas.openxmlformats.org/officeDocument/2006/relationships/customXml" Target="../ink/ink7701.xml"/><Relationship Id="rId70" Type="http://schemas.openxmlformats.org/officeDocument/2006/relationships/image" Target="../media/image2906.png"/><Relationship Id="rId7" Type="http://schemas.openxmlformats.org/officeDocument/2006/relationships/customXml" Target="../ink/ink7669.xml"/><Relationship Id="rId69" Type="http://schemas.openxmlformats.org/officeDocument/2006/relationships/customXml" Target="../ink/ink7700.xml"/><Relationship Id="rId68" Type="http://schemas.openxmlformats.org/officeDocument/2006/relationships/image" Target="../media/image2905.png"/><Relationship Id="rId67" Type="http://schemas.openxmlformats.org/officeDocument/2006/relationships/customXml" Target="../ink/ink7699.xml"/><Relationship Id="rId66" Type="http://schemas.openxmlformats.org/officeDocument/2006/relationships/image" Target="../media/image2904.png"/><Relationship Id="rId65" Type="http://schemas.openxmlformats.org/officeDocument/2006/relationships/customXml" Target="../ink/ink7698.xml"/><Relationship Id="rId64" Type="http://schemas.openxmlformats.org/officeDocument/2006/relationships/image" Target="../media/image2903.png"/><Relationship Id="rId63" Type="http://schemas.openxmlformats.org/officeDocument/2006/relationships/customXml" Target="../ink/ink7697.xml"/><Relationship Id="rId62" Type="http://schemas.openxmlformats.org/officeDocument/2006/relationships/image" Target="../media/image2902.png"/><Relationship Id="rId61" Type="http://schemas.openxmlformats.org/officeDocument/2006/relationships/customXml" Target="../ink/ink7696.xml"/><Relationship Id="rId60" Type="http://schemas.openxmlformats.org/officeDocument/2006/relationships/image" Target="../media/image2901.png"/><Relationship Id="rId6" Type="http://schemas.openxmlformats.org/officeDocument/2006/relationships/image" Target="../media/image2874.png"/><Relationship Id="rId59" Type="http://schemas.openxmlformats.org/officeDocument/2006/relationships/customXml" Target="../ink/ink7695.xml"/><Relationship Id="rId58" Type="http://schemas.openxmlformats.org/officeDocument/2006/relationships/image" Target="../media/image2900.png"/><Relationship Id="rId57" Type="http://schemas.openxmlformats.org/officeDocument/2006/relationships/customXml" Target="../ink/ink7694.xml"/><Relationship Id="rId56" Type="http://schemas.openxmlformats.org/officeDocument/2006/relationships/image" Target="../media/image2899.png"/><Relationship Id="rId55" Type="http://schemas.openxmlformats.org/officeDocument/2006/relationships/customXml" Target="../ink/ink7693.xml"/><Relationship Id="rId54" Type="http://schemas.openxmlformats.org/officeDocument/2006/relationships/image" Target="../media/image2898.png"/><Relationship Id="rId53" Type="http://schemas.openxmlformats.org/officeDocument/2006/relationships/customXml" Target="../ink/ink7692.xml"/><Relationship Id="rId52" Type="http://schemas.openxmlformats.org/officeDocument/2006/relationships/image" Target="../media/image2897.png"/><Relationship Id="rId51" Type="http://schemas.openxmlformats.org/officeDocument/2006/relationships/customXml" Target="../ink/ink7691.xml"/><Relationship Id="rId50" Type="http://schemas.openxmlformats.org/officeDocument/2006/relationships/image" Target="../media/image2896.png"/><Relationship Id="rId5" Type="http://schemas.openxmlformats.org/officeDocument/2006/relationships/customXml" Target="../ink/ink7668.xml"/><Relationship Id="rId49" Type="http://schemas.openxmlformats.org/officeDocument/2006/relationships/customXml" Target="../ink/ink7690.xml"/><Relationship Id="rId48" Type="http://schemas.openxmlformats.org/officeDocument/2006/relationships/image" Target="../media/image2895.png"/><Relationship Id="rId47" Type="http://schemas.openxmlformats.org/officeDocument/2006/relationships/customXml" Target="../ink/ink7689.xml"/><Relationship Id="rId46" Type="http://schemas.openxmlformats.org/officeDocument/2006/relationships/image" Target="../media/image2894.png"/><Relationship Id="rId45" Type="http://schemas.openxmlformats.org/officeDocument/2006/relationships/customXml" Target="../ink/ink7688.xml"/><Relationship Id="rId44" Type="http://schemas.openxmlformats.org/officeDocument/2006/relationships/image" Target="../media/image2893.png"/><Relationship Id="rId43" Type="http://schemas.openxmlformats.org/officeDocument/2006/relationships/customXml" Target="../ink/ink7687.xml"/><Relationship Id="rId42" Type="http://schemas.openxmlformats.org/officeDocument/2006/relationships/image" Target="../media/image2892.png"/><Relationship Id="rId41" Type="http://schemas.openxmlformats.org/officeDocument/2006/relationships/customXml" Target="../ink/ink7686.xml"/><Relationship Id="rId40" Type="http://schemas.openxmlformats.org/officeDocument/2006/relationships/image" Target="../media/image2891.png"/><Relationship Id="rId4" Type="http://schemas.openxmlformats.org/officeDocument/2006/relationships/image" Target="../media/image2873.png"/><Relationship Id="rId39" Type="http://schemas.openxmlformats.org/officeDocument/2006/relationships/customXml" Target="../ink/ink7685.xml"/><Relationship Id="rId38" Type="http://schemas.openxmlformats.org/officeDocument/2006/relationships/image" Target="../media/image2890.png"/><Relationship Id="rId37" Type="http://schemas.openxmlformats.org/officeDocument/2006/relationships/customXml" Target="../ink/ink7684.xml"/><Relationship Id="rId36" Type="http://schemas.openxmlformats.org/officeDocument/2006/relationships/image" Target="../media/image2889.png"/><Relationship Id="rId35" Type="http://schemas.openxmlformats.org/officeDocument/2006/relationships/customXml" Target="../ink/ink7683.xml"/><Relationship Id="rId34" Type="http://schemas.openxmlformats.org/officeDocument/2006/relationships/image" Target="../media/image2888.png"/><Relationship Id="rId33" Type="http://schemas.openxmlformats.org/officeDocument/2006/relationships/customXml" Target="../ink/ink7682.xml"/><Relationship Id="rId32" Type="http://schemas.openxmlformats.org/officeDocument/2006/relationships/image" Target="../media/image2887.png"/><Relationship Id="rId31" Type="http://schemas.openxmlformats.org/officeDocument/2006/relationships/customXml" Target="../ink/ink7681.xml"/><Relationship Id="rId30" Type="http://schemas.openxmlformats.org/officeDocument/2006/relationships/image" Target="../media/image2886.png"/><Relationship Id="rId3" Type="http://schemas.openxmlformats.org/officeDocument/2006/relationships/customXml" Target="../ink/ink7667.xml"/><Relationship Id="rId29" Type="http://schemas.openxmlformats.org/officeDocument/2006/relationships/customXml" Target="../ink/ink7680.xml"/><Relationship Id="rId28" Type="http://schemas.openxmlformats.org/officeDocument/2006/relationships/image" Target="../media/image2885.png"/><Relationship Id="rId27" Type="http://schemas.openxmlformats.org/officeDocument/2006/relationships/customXml" Target="../ink/ink7679.xml"/><Relationship Id="rId26" Type="http://schemas.openxmlformats.org/officeDocument/2006/relationships/image" Target="../media/image2884.png"/><Relationship Id="rId25" Type="http://schemas.openxmlformats.org/officeDocument/2006/relationships/customXml" Target="../ink/ink7678.xml"/><Relationship Id="rId24" Type="http://schemas.openxmlformats.org/officeDocument/2006/relationships/image" Target="../media/image2883.png"/><Relationship Id="rId23" Type="http://schemas.openxmlformats.org/officeDocument/2006/relationships/customXml" Target="../ink/ink7677.xml"/><Relationship Id="rId22" Type="http://schemas.openxmlformats.org/officeDocument/2006/relationships/image" Target="../media/image2882.png"/><Relationship Id="rId21" Type="http://schemas.openxmlformats.org/officeDocument/2006/relationships/customXml" Target="../ink/ink7676.xml"/><Relationship Id="rId20" Type="http://schemas.openxmlformats.org/officeDocument/2006/relationships/image" Target="../media/image2881.png"/><Relationship Id="rId2" Type="http://schemas.openxmlformats.org/officeDocument/2006/relationships/image" Target="../media/image2872.png"/><Relationship Id="rId199" Type="http://schemas.openxmlformats.org/officeDocument/2006/relationships/vmlDrawing" Target="../drawings/vmlDrawing10.vml"/><Relationship Id="rId198" Type="http://schemas.openxmlformats.org/officeDocument/2006/relationships/slideLayout" Target="../slideLayouts/slideLayout2.xml"/><Relationship Id="rId197" Type="http://schemas.openxmlformats.org/officeDocument/2006/relationships/tags" Target="../tags/tag154.xml"/><Relationship Id="rId196" Type="http://schemas.openxmlformats.org/officeDocument/2006/relationships/image" Target="../media/image2969.emf"/><Relationship Id="rId195" Type="http://schemas.openxmlformats.org/officeDocument/2006/relationships/oleObject" Target="../embeddings/oleObject10.bin"/><Relationship Id="rId194" Type="http://schemas.openxmlformats.org/officeDocument/2006/relationships/image" Target="../media/image2968.png"/><Relationship Id="rId193" Type="http://schemas.openxmlformats.org/officeDocument/2006/relationships/customXml" Target="../ink/ink7762.xml"/><Relationship Id="rId192" Type="http://schemas.openxmlformats.org/officeDocument/2006/relationships/image" Target="../media/image2967.png"/><Relationship Id="rId191" Type="http://schemas.openxmlformats.org/officeDocument/2006/relationships/customXml" Target="../ink/ink7761.xml"/><Relationship Id="rId190" Type="http://schemas.openxmlformats.org/officeDocument/2006/relationships/image" Target="../media/image2966.png"/><Relationship Id="rId19" Type="http://schemas.openxmlformats.org/officeDocument/2006/relationships/customXml" Target="../ink/ink7675.xml"/><Relationship Id="rId189" Type="http://schemas.openxmlformats.org/officeDocument/2006/relationships/customXml" Target="../ink/ink7760.xml"/><Relationship Id="rId188" Type="http://schemas.openxmlformats.org/officeDocument/2006/relationships/image" Target="../media/image2965.png"/><Relationship Id="rId187" Type="http://schemas.openxmlformats.org/officeDocument/2006/relationships/customXml" Target="../ink/ink7759.xml"/><Relationship Id="rId186" Type="http://schemas.openxmlformats.org/officeDocument/2006/relationships/image" Target="../media/image2964.png"/><Relationship Id="rId185" Type="http://schemas.openxmlformats.org/officeDocument/2006/relationships/customXml" Target="../ink/ink7758.xml"/><Relationship Id="rId184" Type="http://schemas.openxmlformats.org/officeDocument/2006/relationships/image" Target="../media/image2963.png"/><Relationship Id="rId183" Type="http://schemas.openxmlformats.org/officeDocument/2006/relationships/customXml" Target="../ink/ink7757.xml"/><Relationship Id="rId182" Type="http://schemas.openxmlformats.org/officeDocument/2006/relationships/image" Target="../media/image2962.png"/><Relationship Id="rId181" Type="http://schemas.openxmlformats.org/officeDocument/2006/relationships/customXml" Target="../ink/ink7756.xml"/><Relationship Id="rId180" Type="http://schemas.openxmlformats.org/officeDocument/2006/relationships/image" Target="../media/image2961.png"/><Relationship Id="rId18" Type="http://schemas.openxmlformats.org/officeDocument/2006/relationships/image" Target="../media/image2880.png"/><Relationship Id="rId179" Type="http://schemas.openxmlformats.org/officeDocument/2006/relationships/customXml" Target="../ink/ink7755.xml"/><Relationship Id="rId178" Type="http://schemas.openxmlformats.org/officeDocument/2006/relationships/image" Target="../media/image2960.png"/><Relationship Id="rId177" Type="http://schemas.openxmlformats.org/officeDocument/2006/relationships/customXml" Target="../ink/ink7754.xml"/><Relationship Id="rId176" Type="http://schemas.openxmlformats.org/officeDocument/2006/relationships/image" Target="../media/image2959.png"/><Relationship Id="rId175" Type="http://schemas.openxmlformats.org/officeDocument/2006/relationships/customXml" Target="../ink/ink7753.xml"/><Relationship Id="rId174" Type="http://schemas.openxmlformats.org/officeDocument/2006/relationships/image" Target="../media/image2958.png"/><Relationship Id="rId173" Type="http://schemas.openxmlformats.org/officeDocument/2006/relationships/customXml" Target="../ink/ink7752.xml"/><Relationship Id="rId172" Type="http://schemas.openxmlformats.org/officeDocument/2006/relationships/image" Target="../media/image2957.png"/><Relationship Id="rId171" Type="http://schemas.openxmlformats.org/officeDocument/2006/relationships/customXml" Target="../ink/ink7751.xml"/><Relationship Id="rId170" Type="http://schemas.openxmlformats.org/officeDocument/2006/relationships/image" Target="../media/image2956.png"/><Relationship Id="rId17" Type="http://schemas.openxmlformats.org/officeDocument/2006/relationships/customXml" Target="../ink/ink7674.xml"/><Relationship Id="rId169" Type="http://schemas.openxmlformats.org/officeDocument/2006/relationships/customXml" Target="../ink/ink7750.xml"/><Relationship Id="rId168" Type="http://schemas.openxmlformats.org/officeDocument/2006/relationships/image" Target="../media/image2955.png"/><Relationship Id="rId167" Type="http://schemas.openxmlformats.org/officeDocument/2006/relationships/customXml" Target="../ink/ink7749.xml"/><Relationship Id="rId166" Type="http://schemas.openxmlformats.org/officeDocument/2006/relationships/image" Target="../media/image2954.png"/><Relationship Id="rId165" Type="http://schemas.openxmlformats.org/officeDocument/2006/relationships/customXml" Target="../ink/ink7748.xml"/><Relationship Id="rId164" Type="http://schemas.openxmlformats.org/officeDocument/2006/relationships/image" Target="../media/image2953.png"/><Relationship Id="rId163" Type="http://schemas.openxmlformats.org/officeDocument/2006/relationships/customXml" Target="../ink/ink7747.xml"/><Relationship Id="rId162" Type="http://schemas.openxmlformats.org/officeDocument/2006/relationships/image" Target="../media/image2952.png"/><Relationship Id="rId161" Type="http://schemas.openxmlformats.org/officeDocument/2006/relationships/customXml" Target="../ink/ink7746.xml"/><Relationship Id="rId160" Type="http://schemas.openxmlformats.org/officeDocument/2006/relationships/image" Target="../media/image2951.png"/><Relationship Id="rId16" Type="http://schemas.openxmlformats.org/officeDocument/2006/relationships/image" Target="../media/image2879.png"/><Relationship Id="rId159" Type="http://schemas.openxmlformats.org/officeDocument/2006/relationships/customXml" Target="../ink/ink7745.xml"/><Relationship Id="rId158" Type="http://schemas.openxmlformats.org/officeDocument/2006/relationships/image" Target="../media/image2950.png"/><Relationship Id="rId157" Type="http://schemas.openxmlformats.org/officeDocument/2006/relationships/customXml" Target="../ink/ink7744.xml"/><Relationship Id="rId156" Type="http://schemas.openxmlformats.org/officeDocument/2006/relationships/image" Target="../media/image2949.png"/><Relationship Id="rId155" Type="http://schemas.openxmlformats.org/officeDocument/2006/relationships/customXml" Target="../ink/ink7743.xml"/><Relationship Id="rId154" Type="http://schemas.openxmlformats.org/officeDocument/2006/relationships/image" Target="../media/image2948.png"/><Relationship Id="rId153" Type="http://schemas.openxmlformats.org/officeDocument/2006/relationships/customXml" Target="../ink/ink7742.xml"/><Relationship Id="rId152" Type="http://schemas.openxmlformats.org/officeDocument/2006/relationships/image" Target="../media/image2947.png"/><Relationship Id="rId151" Type="http://schemas.openxmlformats.org/officeDocument/2006/relationships/customXml" Target="../ink/ink7741.xml"/><Relationship Id="rId150" Type="http://schemas.openxmlformats.org/officeDocument/2006/relationships/image" Target="../media/image2946.png"/><Relationship Id="rId15" Type="http://schemas.openxmlformats.org/officeDocument/2006/relationships/customXml" Target="../ink/ink7673.xml"/><Relationship Id="rId149" Type="http://schemas.openxmlformats.org/officeDocument/2006/relationships/customXml" Target="../ink/ink7740.xml"/><Relationship Id="rId148" Type="http://schemas.openxmlformats.org/officeDocument/2006/relationships/image" Target="../media/image2945.png"/><Relationship Id="rId147" Type="http://schemas.openxmlformats.org/officeDocument/2006/relationships/customXml" Target="../ink/ink7739.xml"/><Relationship Id="rId146" Type="http://schemas.openxmlformats.org/officeDocument/2006/relationships/image" Target="../media/image2944.png"/><Relationship Id="rId145" Type="http://schemas.openxmlformats.org/officeDocument/2006/relationships/customXml" Target="../ink/ink7738.xml"/><Relationship Id="rId144" Type="http://schemas.openxmlformats.org/officeDocument/2006/relationships/image" Target="../media/image2943.png"/><Relationship Id="rId143" Type="http://schemas.openxmlformats.org/officeDocument/2006/relationships/customXml" Target="../ink/ink7737.xml"/><Relationship Id="rId142" Type="http://schemas.openxmlformats.org/officeDocument/2006/relationships/image" Target="../media/image2942.png"/><Relationship Id="rId141" Type="http://schemas.openxmlformats.org/officeDocument/2006/relationships/customXml" Target="../ink/ink7736.xml"/><Relationship Id="rId140" Type="http://schemas.openxmlformats.org/officeDocument/2006/relationships/image" Target="../media/image2941.png"/><Relationship Id="rId14" Type="http://schemas.openxmlformats.org/officeDocument/2006/relationships/image" Target="../media/image2878.png"/><Relationship Id="rId139" Type="http://schemas.openxmlformats.org/officeDocument/2006/relationships/customXml" Target="../ink/ink7735.xml"/><Relationship Id="rId138" Type="http://schemas.openxmlformats.org/officeDocument/2006/relationships/image" Target="../media/image2940.png"/><Relationship Id="rId137" Type="http://schemas.openxmlformats.org/officeDocument/2006/relationships/customXml" Target="../ink/ink7734.xml"/><Relationship Id="rId136" Type="http://schemas.openxmlformats.org/officeDocument/2006/relationships/image" Target="../media/image2939.png"/><Relationship Id="rId135" Type="http://schemas.openxmlformats.org/officeDocument/2006/relationships/customXml" Target="../ink/ink7733.xml"/><Relationship Id="rId134" Type="http://schemas.openxmlformats.org/officeDocument/2006/relationships/image" Target="../media/image2938.png"/><Relationship Id="rId133" Type="http://schemas.openxmlformats.org/officeDocument/2006/relationships/customXml" Target="../ink/ink7732.xml"/><Relationship Id="rId132" Type="http://schemas.openxmlformats.org/officeDocument/2006/relationships/image" Target="../media/image2937.png"/><Relationship Id="rId131" Type="http://schemas.openxmlformats.org/officeDocument/2006/relationships/customXml" Target="../ink/ink7731.xml"/><Relationship Id="rId130" Type="http://schemas.openxmlformats.org/officeDocument/2006/relationships/image" Target="../media/image2936.png"/><Relationship Id="rId13" Type="http://schemas.openxmlformats.org/officeDocument/2006/relationships/customXml" Target="../ink/ink7672.xml"/><Relationship Id="rId129" Type="http://schemas.openxmlformats.org/officeDocument/2006/relationships/customXml" Target="../ink/ink7730.xml"/><Relationship Id="rId128" Type="http://schemas.openxmlformats.org/officeDocument/2006/relationships/image" Target="../media/image2935.png"/><Relationship Id="rId127" Type="http://schemas.openxmlformats.org/officeDocument/2006/relationships/customXml" Target="../ink/ink7729.xml"/><Relationship Id="rId126" Type="http://schemas.openxmlformats.org/officeDocument/2006/relationships/image" Target="../media/image2934.png"/><Relationship Id="rId125" Type="http://schemas.openxmlformats.org/officeDocument/2006/relationships/customXml" Target="../ink/ink7728.xml"/><Relationship Id="rId124" Type="http://schemas.openxmlformats.org/officeDocument/2006/relationships/image" Target="../media/image2933.png"/><Relationship Id="rId123" Type="http://schemas.openxmlformats.org/officeDocument/2006/relationships/customXml" Target="../ink/ink7727.xml"/><Relationship Id="rId122" Type="http://schemas.openxmlformats.org/officeDocument/2006/relationships/image" Target="../media/image2932.png"/><Relationship Id="rId121" Type="http://schemas.openxmlformats.org/officeDocument/2006/relationships/customXml" Target="../ink/ink7726.xml"/><Relationship Id="rId120" Type="http://schemas.openxmlformats.org/officeDocument/2006/relationships/image" Target="../media/image2931.png"/><Relationship Id="rId12" Type="http://schemas.openxmlformats.org/officeDocument/2006/relationships/image" Target="../media/image2877.png"/><Relationship Id="rId119" Type="http://schemas.openxmlformats.org/officeDocument/2006/relationships/customXml" Target="../ink/ink7725.xml"/><Relationship Id="rId118" Type="http://schemas.openxmlformats.org/officeDocument/2006/relationships/image" Target="../media/image2930.png"/><Relationship Id="rId117" Type="http://schemas.openxmlformats.org/officeDocument/2006/relationships/customXml" Target="../ink/ink7724.xml"/><Relationship Id="rId116" Type="http://schemas.openxmlformats.org/officeDocument/2006/relationships/image" Target="../media/image2929.png"/><Relationship Id="rId115" Type="http://schemas.openxmlformats.org/officeDocument/2006/relationships/customXml" Target="../ink/ink7723.xml"/><Relationship Id="rId114" Type="http://schemas.openxmlformats.org/officeDocument/2006/relationships/image" Target="../media/image2928.png"/><Relationship Id="rId113" Type="http://schemas.openxmlformats.org/officeDocument/2006/relationships/customXml" Target="../ink/ink7722.xml"/><Relationship Id="rId112" Type="http://schemas.openxmlformats.org/officeDocument/2006/relationships/image" Target="../media/image2927.png"/><Relationship Id="rId111" Type="http://schemas.openxmlformats.org/officeDocument/2006/relationships/customXml" Target="../ink/ink7721.xml"/><Relationship Id="rId110" Type="http://schemas.openxmlformats.org/officeDocument/2006/relationships/image" Target="../media/image2926.png"/><Relationship Id="rId11" Type="http://schemas.openxmlformats.org/officeDocument/2006/relationships/customXml" Target="../ink/ink7671.xml"/><Relationship Id="rId109" Type="http://schemas.openxmlformats.org/officeDocument/2006/relationships/customXml" Target="../ink/ink7720.xml"/><Relationship Id="rId108" Type="http://schemas.openxmlformats.org/officeDocument/2006/relationships/image" Target="../media/image2925.png"/><Relationship Id="rId107" Type="http://schemas.openxmlformats.org/officeDocument/2006/relationships/customXml" Target="../ink/ink7719.xml"/><Relationship Id="rId106" Type="http://schemas.openxmlformats.org/officeDocument/2006/relationships/image" Target="../media/image2924.png"/><Relationship Id="rId105" Type="http://schemas.openxmlformats.org/officeDocument/2006/relationships/customXml" Target="../ink/ink7718.xml"/><Relationship Id="rId104" Type="http://schemas.openxmlformats.org/officeDocument/2006/relationships/image" Target="../media/image2923.png"/><Relationship Id="rId103" Type="http://schemas.openxmlformats.org/officeDocument/2006/relationships/customXml" Target="../ink/ink7717.xml"/><Relationship Id="rId102" Type="http://schemas.openxmlformats.org/officeDocument/2006/relationships/image" Target="../media/image2922.png"/><Relationship Id="rId101" Type="http://schemas.openxmlformats.org/officeDocument/2006/relationships/customXml" Target="../ink/ink7716.xml"/><Relationship Id="rId100" Type="http://schemas.openxmlformats.org/officeDocument/2006/relationships/image" Target="../media/image2921.png"/><Relationship Id="rId10" Type="http://schemas.openxmlformats.org/officeDocument/2006/relationships/image" Target="../media/image2876.png"/><Relationship Id="rId1" Type="http://schemas.openxmlformats.org/officeDocument/2006/relationships/customXml" Target="../ink/ink7666.xml"/></Relationships>
</file>

<file path=ppt/slides/_rels/slide9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812.xml"/><Relationship Id="rId98" Type="http://schemas.openxmlformats.org/officeDocument/2006/relationships/image" Target="../media/image3017.png"/><Relationship Id="rId97" Type="http://schemas.openxmlformats.org/officeDocument/2006/relationships/customXml" Target="../ink/ink7811.xml"/><Relationship Id="rId96" Type="http://schemas.openxmlformats.org/officeDocument/2006/relationships/image" Target="../media/image3016.png"/><Relationship Id="rId95" Type="http://schemas.openxmlformats.org/officeDocument/2006/relationships/customXml" Target="../ink/ink7810.xml"/><Relationship Id="rId94" Type="http://schemas.openxmlformats.org/officeDocument/2006/relationships/image" Target="../media/image3015.png"/><Relationship Id="rId93" Type="http://schemas.openxmlformats.org/officeDocument/2006/relationships/customXml" Target="../ink/ink7809.xml"/><Relationship Id="rId92" Type="http://schemas.openxmlformats.org/officeDocument/2006/relationships/image" Target="../media/image3014.png"/><Relationship Id="rId91" Type="http://schemas.openxmlformats.org/officeDocument/2006/relationships/customXml" Target="../ink/ink7808.xml"/><Relationship Id="rId90" Type="http://schemas.openxmlformats.org/officeDocument/2006/relationships/image" Target="../media/image3013.png"/><Relationship Id="rId9" Type="http://schemas.openxmlformats.org/officeDocument/2006/relationships/customXml" Target="../ink/ink7767.xml"/><Relationship Id="rId89" Type="http://schemas.openxmlformats.org/officeDocument/2006/relationships/customXml" Target="../ink/ink7807.xml"/><Relationship Id="rId88" Type="http://schemas.openxmlformats.org/officeDocument/2006/relationships/image" Target="../media/image3012.png"/><Relationship Id="rId87" Type="http://schemas.openxmlformats.org/officeDocument/2006/relationships/customXml" Target="../ink/ink7806.xml"/><Relationship Id="rId86" Type="http://schemas.openxmlformats.org/officeDocument/2006/relationships/image" Target="../media/image3011.png"/><Relationship Id="rId85" Type="http://schemas.openxmlformats.org/officeDocument/2006/relationships/customXml" Target="../ink/ink7805.xml"/><Relationship Id="rId84" Type="http://schemas.openxmlformats.org/officeDocument/2006/relationships/image" Target="../media/image3010.png"/><Relationship Id="rId83" Type="http://schemas.openxmlformats.org/officeDocument/2006/relationships/customXml" Target="../ink/ink7804.xml"/><Relationship Id="rId82" Type="http://schemas.openxmlformats.org/officeDocument/2006/relationships/image" Target="../media/image3009.png"/><Relationship Id="rId81" Type="http://schemas.openxmlformats.org/officeDocument/2006/relationships/customXml" Target="../ink/ink7803.xml"/><Relationship Id="rId80" Type="http://schemas.openxmlformats.org/officeDocument/2006/relationships/image" Target="../media/image3008.png"/><Relationship Id="rId8" Type="http://schemas.openxmlformats.org/officeDocument/2006/relationships/image" Target="../media/image2973.png"/><Relationship Id="rId79" Type="http://schemas.openxmlformats.org/officeDocument/2006/relationships/customXml" Target="../ink/ink7802.xml"/><Relationship Id="rId78" Type="http://schemas.openxmlformats.org/officeDocument/2006/relationships/image" Target="../media/image3007.png"/><Relationship Id="rId77" Type="http://schemas.openxmlformats.org/officeDocument/2006/relationships/customXml" Target="../ink/ink7801.xml"/><Relationship Id="rId76" Type="http://schemas.openxmlformats.org/officeDocument/2006/relationships/image" Target="../media/image3006.png"/><Relationship Id="rId75" Type="http://schemas.openxmlformats.org/officeDocument/2006/relationships/customXml" Target="../ink/ink7800.xml"/><Relationship Id="rId74" Type="http://schemas.openxmlformats.org/officeDocument/2006/relationships/image" Target="../media/image3005.png"/><Relationship Id="rId73" Type="http://schemas.openxmlformats.org/officeDocument/2006/relationships/customXml" Target="../ink/ink7799.xml"/><Relationship Id="rId72" Type="http://schemas.openxmlformats.org/officeDocument/2006/relationships/image" Target="../media/image3004.png"/><Relationship Id="rId71" Type="http://schemas.openxmlformats.org/officeDocument/2006/relationships/customXml" Target="../ink/ink7798.xml"/><Relationship Id="rId70" Type="http://schemas.openxmlformats.org/officeDocument/2006/relationships/image" Target="../media/image3003.png"/><Relationship Id="rId7" Type="http://schemas.openxmlformats.org/officeDocument/2006/relationships/customXml" Target="../ink/ink7766.xml"/><Relationship Id="rId69" Type="http://schemas.openxmlformats.org/officeDocument/2006/relationships/customXml" Target="../ink/ink7797.xml"/><Relationship Id="rId68" Type="http://schemas.openxmlformats.org/officeDocument/2006/relationships/image" Target="../media/image3002.png"/><Relationship Id="rId67" Type="http://schemas.openxmlformats.org/officeDocument/2006/relationships/customXml" Target="../ink/ink7796.xml"/><Relationship Id="rId66" Type="http://schemas.openxmlformats.org/officeDocument/2006/relationships/image" Target="../media/image3001.png"/><Relationship Id="rId65" Type="http://schemas.openxmlformats.org/officeDocument/2006/relationships/customXml" Target="../ink/ink7795.xml"/><Relationship Id="rId64" Type="http://schemas.openxmlformats.org/officeDocument/2006/relationships/image" Target="../media/image3000.png"/><Relationship Id="rId63" Type="http://schemas.openxmlformats.org/officeDocument/2006/relationships/customXml" Target="../ink/ink7794.xml"/><Relationship Id="rId62" Type="http://schemas.openxmlformats.org/officeDocument/2006/relationships/image" Target="../media/image2999.png"/><Relationship Id="rId61" Type="http://schemas.openxmlformats.org/officeDocument/2006/relationships/customXml" Target="../ink/ink7793.xml"/><Relationship Id="rId60" Type="http://schemas.openxmlformats.org/officeDocument/2006/relationships/image" Target="../media/image2998.png"/><Relationship Id="rId6" Type="http://schemas.openxmlformats.org/officeDocument/2006/relationships/image" Target="../media/image2972.png"/><Relationship Id="rId59" Type="http://schemas.openxmlformats.org/officeDocument/2006/relationships/customXml" Target="../ink/ink7792.xml"/><Relationship Id="rId58" Type="http://schemas.openxmlformats.org/officeDocument/2006/relationships/image" Target="../media/image2997.png"/><Relationship Id="rId57" Type="http://schemas.openxmlformats.org/officeDocument/2006/relationships/customXml" Target="../ink/ink7791.xml"/><Relationship Id="rId56" Type="http://schemas.openxmlformats.org/officeDocument/2006/relationships/image" Target="../media/image2996.png"/><Relationship Id="rId55" Type="http://schemas.openxmlformats.org/officeDocument/2006/relationships/customXml" Target="../ink/ink7790.xml"/><Relationship Id="rId54" Type="http://schemas.openxmlformats.org/officeDocument/2006/relationships/image" Target="../media/image2995.png"/><Relationship Id="rId53" Type="http://schemas.openxmlformats.org/officeDocument/2006/relationships/customXml" Target="../ink/ink7789.xml"/><Relationship Id="rId52" Type="http://schemas.openxmlformats.org/officeDocument/2006/relationships/image" Target="../media/image2994.png"/><Relationship Id="rId51" Type="http://schemas.openxmlformats.org/officeDocument/2006/relationships/customXml" Target="../ink/ink7788.xml"/><Relationship Id="rId50" Type="http://schemas.openxmlformats.org/officeDocument/2006/relationships/image" Target="../media/image2993.png"/><Relationship Id="rId5" Type="http://schemas.openxmlformats.org/officeDocument/2006/relationships/customXml" Target="../ink/ink7765.xml"/><Relationship Id="rId49" Type="http://schemas.openxmlformats.org/officeDocument/2006/relationships/customXml" Target="../ink/ink7787.xml"/><Relationship Id="rId48" Type="http://schemas.openxmlformats.org/officeDocument/2006/relationships/image" Target="../media/image2992.png"/><Relationship Id="rId47" Type="http://schemas.openxmlformats.org/officeDocument/2006/relationships/customXml" Target="../ink/ink7786.xml"/><Relationship Id="rId46" Type="http://schemas.openxmlformats.org/officeDocument/2006/relationships/image" Target="../media/image2991.png"/><Relationship Id="rId45" Type="http://schemas.openxmlformats.org/officeDocument/2006/relationships/customXml" Target="../ink/ink7785.xml"/><Relationship Id="rId44" Type="http://schemas.openxmlformats.org/officeDocument/2006/relationships/image" Target="../media/image2990.png"/><Relationship Id="rId43" Type="http://schemas.openxmlformats.org/officeDocument/2006/relationships/customXml" Target="../ink/ink7784.xml"/><Relationship Id="rId42" Type="http://schemas.openxmlformats.org/officeDocument/2006/relationships/image" Target="../media/image2989.png"/><Relationship Id="rId41" Type="http://schemas.openxmlformats.org/officeDocument/2006/relationships/customXml" Target="../ink/ink7783.xml"/><Relationship Id="rId40" Type="http://schemas.openxmlformats.org/officeDocument/2006/relationships/image" Target="../media/image2988.png"/><Relationship Id="rId4" Type="http://schemas.openxmlformats.org/officeDocument/2006/relationships/image" Target="../media/image2971.png"/><Relationship Id="rId39" Type="http://schemas.openxmlformats.org/officeDocument/2006/relationships/customXml" Target="../ink/ink7782.xml"/><Relationship Id="rId38" Type="http://schemas.openxmlformats.org/officeDocument/2006/relationships/image" Target="../media/image2987.png"/><Relationship Id="rId37" Type="http://schemas.openxmlformats.org/officeDocument/2006/relationships/customXml" Target="../ink/ink7781.xml"/><Relationship Id="rId36" Type="http://schemas.openxmlformats.org/officeDocument/2006/relationships/image" Target="../media/image2986.png"/><Relationship Id="rId35" Type="http://schemas.openxmlformats.org/officeDocument/2006/relationships/customXml" Target="../ink/ink7780.xml"/><Relationship Id="rId34" Type="http://schemas.openxmlformats.org/officeDocument/2006/relationships/image" Target="../media/image2985.png"/><Relationship Id="rId33" Type="http://schemas.openxmlformats.org/officeDocument/2006/relationships/customXml" Target="../ink/ink7779.xml"/><Relationship Id="rId32" Type="http://schemas.openxmlformats.org/officeDocument/2006/relationships/image" Target="../media/image2984.png"/><Relationship Id="rId31" Type="http://schemas.openxmlformats.org/officeDocument/2006/relationships/customXml" Target="../ink/ink7778.xml"/><Relationship Id="rId30" Type="http://schemas.openxmlformats.org/officeDocument/2006/relationships/image" Target="../media/image2983.png"/><Relationship Id="rId3" Type="http://schemas.openxmlformats.org/officeDocument/2006/relationships/customXml" Target="../ink/ink7764.xml"/><Relationship Id="rId29" Type="http://schemas.openxmlformats.org/officeDocument/2006/relationships/customXml" Target="../ink/ink7777.xml"/><Relationship Id="rId28" Type="http://schemas.openxmlformats.org/officeDocument/2006/relationships/image" Target="../media/image2982.png"/><Relationship Id="rId279" Type="http://schemas.openxmlformats.org/officeDocument/2006/relationships/vmlDrawing" Target="../drawings/vmlDrawing11.vml"/><Relationship Id="rId278" Type="http://schemas.openxmlformats.org/officeDocument/2006/relationships/slideLayout" Target="../slideLayouts/slideLayout2.xml"/><Relationship Id="rId277" Type="http://schemas.openxmlformats.org/officeDocument/2006/relationships/tags" Target="../tags/tag155.xml"/><Relationship Id="rId276" Type="http://schemas.openxmlformats.org/officeDocument/2006/relationships/customXml" Target="../ink/ink7906.xml"/><Relationship Id="rId275" Type="http://schemas.openxmlformats.org/officeDocument/2006/relationships/customXml" Target="../ink/ink7905.xml"/><Relationship Id="rId274" Type="http://schemas.openxmlformats.org/officeDocument/2006/relationships/image" Target="../media/image2969.emf"/><Relationship Id="rId273" Type="http://schemas.openxmlformats.org/officeDocument/2006/relationships/oleObject" Target="../embeddings/oleObject11.bin"/><Relationship Id="rId272" Type="http://schemas.openxmlformats.org/officeDocument/2006/relationships/image" Target="../media/image3097.png"/><Relationship Id="rId271" Type="http://schemas.openxmlformats.org/officeDocument/2006/relationships/customXml" Target="../ink/ink7904.xml"/><Relationship Id="rId270" Type="http://schemas.openxmlformats.org/officeDocument/2006/relationships/image" Target="../media/image3096.png"/><Relationship Id="rId27" Type="http://schemas.openxmlformats.org/officeDocument/2006/relationships/customXml" Target="../ink/ink7776.xml"/><Relationship Id="rId269" Type="http://schemas.openxmlformats.org/officeDocument/2006/relationships/customXml" Target="../ink/ink7903.xml"/><Relationship Id="rId268" Type="http://schemas.openxmlformats.org/officeDocument/2006/relationships/image" Target="../media/image3095.png"/><Relationship Id="rId267" Type="http://schemas.openxmlformats.org/officeDocument/2006/relationships/customXml" Target="../ink/ink7902.xml"/><Relationship Id="rId266" Type="http://schemas.openxmlformats.org/officeDocument/2006/relationships/image" Target="../media/image3094.png"/><Relationship Id="rId265" Type="http://schemas.openxmlformats.org/officeDocument/2006/relationships/customXml" Target="../ink/ink7901.xml"/><Relationship Id="rId264" Type="http://schemas.openxmlformats.org/officeDocument/2006/relationships/image" Target="../media/image3093.png"/><Relationship Id="rId263" Type="http://schemas.openxmlformats.org/officeDocument/2006/relationships/customXml" Target="../ink/ink7900.xml"/><Relationship Id="rId262" Type="http://schemas.openxmlformats.org/officeDocument/2006/relationships/image" Target="../media/image3092.png"/><Relationship Id="rId261" Type="http://schemas.openxmlformats.org/officeDocument/2006/relationships/customXml" Target="../ink/ink7899.xml"/><Relationship Id="rId260" Type="http://schemas.openxmlformats.org/officeDocument/2006/relationships/customXml" Target="../ink/ink7898.xml"/><Relationship Id="rId26" Type="http://schemas.openxmlformats.org/officeDocument/2006/relationships/image" Target="../media/image2981.png"/><Relationship Id="rId259" Type="http://schemas.openxmlformats.org/officeDocument/2006/relationships/image" Target="../media/image3091.png"/><Relationship Id="rId258" Type="http://schemas.openxmlformats.org/officeDocument/2006/relationships/customXml" Target="../ink/ink7897.xml"/><Relationship Id="rId257" Type="http://schemas.openxmlformats.org/officeDocument/2006/relationships/image" Target="../media/image3090.png"/><Relationship Id="rId256" Type="http://schemas.openxmlformats.org/officeDocument/2006/relationships/customXml" Target="../ink/ink7896.xml"/><Relationship Id="rId255" Type="http://schemas.openxmlformats.org/officeDocument/2006/relationships/image" Target="../media/image3089.png"/><Relationship Id="rId254" Type="http://schemas.openxmlformats.org/officeDocument/2006/relationships/customXml" Target="../ink/ink7895.xml"/><Relationship Id="rId253" Type="http://schemas.openxmlformats.org/officeDocument/2006/relationships/image" Target="../media/image3088.png"/><Relationship Id="rId252" Type="http://schemas.openxmlformats.org/officeDocument/2006/relationships/customXml" Target="../ink/ink7894.xml"/><Relationship Id="rId251" Type="http://schemas.openxmlformats.org/officeDocument/2006/relationships/image" Target="../media/image3087.png"/><Relationship Id="rId250" Type="http://schemas.openxmlformats.org/officeDocument/2006/relationships/customXml" Target="../ink/ink7893.xml"/><Relationship Id="rId25" Type="http://schemas.openxmlformats.org/officeDocument/2006/relationships/customXml" Target="../ink/ink7775.xml"/><Relationship Id="rId249" Type="http://schemas.openxmlformats.org/officeDocument/2006/relationships/image" Target="../media/image848.png"/><Relationship Id="rId248" Type="http://schemas.openxmlformats.org/officeDocument/2006/relationships/customXml" Target="../ink/ink7892.xml"/><Relationship Id="rId247" Type="http://schemas.openxmlformats.org/officeDocument/2006/relationships/image" Target="../media/image3086.png"/><Relationship Id="rId246" Type="http://schemas.openxmlformats.org/officeDocument/2006/relationships/customXml" Target="../ink/ink7891.xml"/><Relationship Id="rId245" Type="http://schemas.openxmlformats.org/officeDocument/2006/relationships/customXml" Target="../ink/ink7890.xml"/><Relationship Id="rId244" Type="http://schemas.openxmlformats.org/officeDocument/2006/relationships/image" Target="../media/image3085.png"/><Relationship Id="rId243" Type="http://schemas.openxmlformats.org/officeDocument/2006/relationships/customXml" Target="../ink/ink7889.xml"/><Relationship Id="rId242" Type="http://schemas.openxmlformats.org/officeDocument/2006/relationships/image" Target="../media/image3084.png"/><Relationship Id="rId241" Type="http://schemas.openxmlformats.org/officeDocument/2006/relationships/customXml" Target="../ink/ink7888.xml"/><Relationship Id="rId240" Type="http://schemas.openxmlformats.org/officeDocument/2006/relationships/image" Target="../media/image3083.png"/><Relationship Id="rId24" Type="http://schemas.openxmlformats.org/officeDocument/2006/relationships/image" Target="../media/image18.png"/><Relationship Id="rId239" Type="http://schemas.openxmlformats.org/officeDocument/2006/relationships/customXml" Target="../ink/ink7887.xml"/><Relationship Id="rId238" Type="http://schemas.openxmlformats.org/officeDocument/2006/relationships/image" Target="../media/image3082.png"/><Relationship Id="rId237" Type="http://schemas.openxmlformats.org/officeDocument/2006/relationships/customXml" Target="../ink/ink7886.xml"/><Relationship Id="rId236" Type="http://schemas.openxmlformats.org/officeDocument/2006/relationships/image" Target="../media/image3081.png"/><Relationship Id="rId235" Type="http://schemas.openxmlformats.org/officeDocument/2006/relationships/customXml" Target="../ink/ink7885.xml"/><Relationship Id="rId234" Type="http://schemas.openxmlformats.org/officeDocument/2006/relationships/image" Target="../media/image3080.png"/><Relationship Id="rId233" Type="http://schemas.openxmlformats.org/officeDocument/2006/relationships/customXml" Target="../ink/ink7884.xml"/><Relationship Id="rId232" Type="http://schemas.openxmlformats.org/officeDocument/2006/relationships/image" Target="../media/image3079.png"/><Relationship Id="rId231" Type="http://schemas.openxmlformats.org/officeDocument/2006/relationships/customXml" Target="../ink/ink7883.xml"/><Relationship Id="rId230" Type="http://schemas.openxmlformats.org/officeDocument/2006/relationships/image" Target="../media/image3078.png"/><Relationship Id="rId23" Type="http://schemas.openxmlformats.org/officeDocument/2006/relationships/customXml" Target="../ink/ink7774.xml"/><Relationship Id="rId229" Type="http://schemas.openxmlformats.org/officeDocument/2006/relationships/customXml" Target="../ink/ink7882.xml"/><Relationship Id="rId228" Type="http://schemas.openxmlformats.org/officeDocument/2006/relationships/image" Target="../media/image3077.png"/><Relationship Id="rId227" Type="http://schemas.openxmlformats.org/officeDocument/2006/relationships/customXml" Target="../ink/ink7881.xml"/><Relationship Id="rId226" Type="http://schemas.openxmlformats.org/officeDocument/2006/relationships/image" Target="../media/image3076.png"/><Relationship Id="rId225" Type="http://schemas.openxmlformats.org/officeDocument/2006/relationships/customXml" Target="../ink/ink7880.xml"/><Relationship Id="rId224" Type="http://schemas.openxmlformats.org/officeDocument/2006/relationships/image" Target="../media/image3075.png"/><Relationship Id="rId223" Type="http://schemas.openxmlformats.org/officeDocument/2006/relationships/customXml" Target="../ink/ink7879.xml"/><Relationship Id="rId222" Type="http://schemas.openxmlformats.org/officeDocument/2006/relationships/image" Target="../media/image3074.png"/><Relationship Id="rId221" Type="http://schemas.openxmlformats.org/officeDocument/2006/relationships/customXml" Target="../ink/ink7878.xml"/><Relationship Id="rId220" Type="http://schemas.openxmlformats.org/officeDocument/2006/relationships/image" Target="../media/image3073.png"/><Relationship Id="rId22" Type="http://schemas.openxmlformats.org/officeDocument/2006/relationships/image" Target="../media/image2980.png"/><Relationship Id="rId219" Type="http://schemas.openxmlformats.org/officeDocument/2006/relationships/customXml" Target="../ink/ink7877.xml"/><Relationship Id="rId218" Type="http://schemas.openxmlformats.org/officeDocument/2006/relationships/image" Target="../media/image3072.png"/><Relationship Id="rId217" Type="http://schemas.openxmlformats.org/officeDocument/2006/relationships/customXml" Target="../ink/ink7876.xml"/><Relationship Id="rId216" Type="http://schemas.openxmlformats.org/officeDocument/2006/relationships/image" Target="../media/image3071.png"/><Relationship Id="rId215" Type="http://schemas.openxmlformats.org/officeDocument/2006/relationships/customXml" Target="../ink/ink7875.xml"/><Relationship Id="rId214" Type="http://schemas.openxmlformats.org/officeDocument/2006/relationships/image" Target="../media/image3070.png"/><Relationship Id="rId213" Type="http://schemas.openxmlformats.org/officeDocument/2006/relationships/customXml" Target="../ink/ink7874.xml"/><Relationship Id="rId212" Type="http://schemas.openxmlformats.org/officeDocument/2006/relationships/image" Target="../media/image3069.png"/><Relationship Id="rId211" Type="http://schemas.openxmlformats.org/officeDocument/2006/relationships/customXml" Target="../ink/ink7873.xml"/><Relationship Id="rId210" Type="http://schemas.openxmlformats.org/officeDocument/2006/relationships/image" Target="../media/image3068.png"/><Relationship Id="rId21" Type="http://schemas.openxmlformats.org/officeDocument/2006/relationships/customXml" Target="../ink/ink7773.xml"/><Relationship Id="rId209" Type="http://schemas.openxmlformats.org/officeDocument/2006/relationships/customXml" Target="../ink/ink7872.xml"/><Relationship Id="rId208" Type="http://schemas.openxmlformats.org/officeDocument/2006/relationships/image" Target="../media/image3067.png"/><Relationship Id="rId207" Type="http://schemas.openxmlformats.org/officeDocument/2006/relationships/customXml" Target="../ink/ink7871.xml"/><Relationship Id="rId206" Type="http://schemas.openxmlformats.org/officeDocument/2006/relationships/image" Target="../media/image3066.png"/><Relationship Id="rId205" Type="http://schemas.openxmlformats.org/officeDocument/2006/relationships/customXml" Target="../ink/ink7870.xml"/><Relationship Id="rId204" Type="http://schemas.openxmlformats.org/officeDocument/2006/relationships/image" Target="../media/image3065.png"/><Relationship Id="rId203" Type="http://schemas.openxmlformats.org/officeDocument/2006/relationships/customXml" Target="../ink/ink7869.xml"/><Relationship Id="rId202" Type="http://schemas.openxmlformats.org/officeDocument/2006/relationships/image" Target="../media/image3064.png"/><Relationship Id="rId201" Type="http://schemas.openxmlformats.org/officeDocument/2006/relationships/customXml" Target="../ink/ink7868.xml"/><Relationship Id="rId200" Type="http://schemas.openxmlformats.org/officeDocument/2006/relationships/image" Target="../media/image3063.png"/><Relationship Id="rId20" Type="http://schemas.openxmlformats.org/officeDocument/2006/relationships/image" Target="../media/image2979.png"/><Relationship Id="rId2" Type="http://schemas.openxmlformats.org/officeDocument/2006/relationships/image" Target="../media/image2970.png"/><Relationship Id="rId199" Type="http://schemas.openxmlformats.org/officeDocument/2006/relationships/customXml" Target="../ink/ink7867.xml"/><Relationship Id="rId198" Type="http://schemas.openxmlformats.org/officeDocument/2006/relationships/image" Target="../media/image3062.png"/><Relationship Id="rId197" Type="http://schemas.openxmlformats.org/officeDocument/2006/relationships/customXml" Target="../ink/ink7866.xml"/><Relationship Id="rId196" Type="http://schemas.openxmlformats.org/officeDocument/2006/relationships/customXml" Target="../ink/ink7865.xml"/><Relationship Id="rId195" Type="http://schemas.openxmlformats.org/officeDocument/2006/relationships/image" Target="../media/image3061.png"/><Relationship Id="rId194" Type="http://schemas.openxmlformats.org/officeDocument/2006/relationships/customXml" Target="../ink/ink7864.xml"/><Relationship Id="rId193" Type="http://schemas.openxmlformats.org/officeDocument/2006/relationships/customXml" Target="../ink/ink7863.xml"/><Relationship Id="rId192" Type="http://schemas.openxmlformats.org/officeDocument/2006/relationships/image" Target="../media/image3060.png"/><Relationship Id="rId191" Type="http://schemas.openxmlformats.org/officeDocument/2006/relationships/customXml" Target="../ink/ink7862.xml"/><Relationship Id="rId190" Type="http://schemas.openxmlformats.org/officeDocument/2006/relationships/image" Target="../media/image3059.png"/><Relationship Id="rId19" Type="http://schemas.openxmlformats.org/officeDocument/2006/relationships/customXml" Target="../ink/ink7772.xml"/><Relationship Id="rId189" Type="http://schemas.openxmlformats.org/officeDocument/2006/relationships/customXml" Target="../ink/ink7861.xml"/><Relationship Id="rId188" Type="http://schemas.openxmlformats.org/officeDocument/2006/relationships/image" Target="../media/image3058.png"/><Relationship Id="rId187" Type="http://schemas.openxmlformats.org/officeDocument/2006/relationships/customXml" Target="../ink/ink7860.xml"/><Relationship Id="rId186" Type="http://schemas.openxmlformats.org/officeDocument/2006/relationships/image" Target="../media/image3057.png"/><Relationship Id="rId185" Type="http://schemas.openxmlformats.org/officeDocument/2006/relationships/customXml" Target="../ink/ink7859.xml"/><Relationship Id="rId184" Type="http://schemas.openxmlformats.org/officeDocument/2006/relationships/image" Target="../media/image3056.png"/><Relationship Id="rId183" Type="http://schemas.openxmlformats.org/officeDocument/2006/relationships/customXml" Target="../ink/ink7858.xml"/><Relationship Id="rId182" Type="http://schemas.openxmlformats.org/officeDocument/2006/relationships/image" Target="../media/image3055.png"/><Relationship Id="rId181" Type="http://schemas.openxmlformats.org/officeDocument/2006/relationships/customXml" Target="../ink/ink7857.xml"/><Relationship Id="rId180" Type="http://schemas.openxmlformats.org/officeDocument/2006/relationships/image" Target="../media/image3054.png"/><Relationship Id="rId18" Type="http://schemas.openxmlformats.org/officeDocument/2006/relationships/image" Target="../media/image2978.png"/><Relationship Id="rId179" Type="http://schemas.openxmlformats.org/officeDocument/2006/relationships/customXml" Target="../ink/ink7856.xml"/><Relationship Id="rId178" Type="http://schemas.openxmlformats.org/officeDocument/2006/relationships/image" Target="../media/image3053.png"/><Relationship Id="rId177" Type="http://schemas.openxmlformats.org/officeDocument/2006/relationships/customXml" Target="../ink/ink7855.xml"/><Relationship Id="rId176" Type="http://schemas.openxmlformats.org/officeDocument/2006/relationships/image" Target="../media/image3052.png"/><Relationship Id="rId175" Type="http://schemas.openxmlformats.org/officeDocument/2006/relationships/customXml" Target="../ink/ink7854.xml"/><Relationship Id="rId174" Type="http://schemas.openxmlformats.org/officeDocument/2006/relationships/image" Target="../media/image3051.png"/><Relationship Id="rId173" Type="http://schemas.openxmlformats.org/officeDocument/2006/relationships/customXml" Target="../ink/ink7853.xml"/><Relationship Id="rId172" Type="http://schemas.openxmlformats.org/officeDocument/2006/relationships/customXml" Target="../ink/ink7852.xml"/><Relationship Id="rId171" Type="http://schemas.openxmlformats.org/officeDocument/2006/relationships/image" Target="../media/image3050.png"/><Relationship Id="rId170" Type="http://schemas.openxmlformats.org/officeDocument/2006/relationships/customXml" Target="../ink/ink7851.xml"/><Relationship Id="rId17" Type="http://schemas.openxmlformats.org/officeDocument/2006/relationships/customXml" Target="../ink/ink7771.xml"/><Relationship Id="rId169" Type="http://schemas.openxmlformats.org/officeDocument/2006/relationships/image" Target="../media/image3049.png"/><Relationship Id="rId168" Type="http://schemas.openxmlformats.org/officeDocument/2006/relationships/customXml" Target="../ink/ink7850.xml"/><Relationship Id="rId167" Type="http://schemas.openxmlformats.org/officeDocument/2006/relationships/image" Target="../media/image3048.png"/><Relationship Id="rId166" Type="http://schemas.openxmlformats.org/officeDocument/2006/relationships/customXml" Target="../ink/ink7849.xml"/><Relationship Id="rId165" Type="http://schemas.openxmlformats.org/officeDocument/2006/relationships/image" Target="../media/image3047.png"/><Relationship Id="rId164" Type="http://schemas.openxmlformats.org/officeDocument/2006/relationships/customXml" Target="../ink/ink7848.xml"/><Relationship Id="rId163" Type="http://schemas.openxmlformats.org/officeDocument/2006/relationships/image" Target="../media/image3046.png"/><Relationship Id="rId162" Type="http://schemas.openxmlformats.org/officeDocument/2006/relationships/customXml" Target="../ink/ink7847.xml"/><Relationship Id="rId161" Type="http://schemas.openxmlformats.org/officeDocument/2006/relationships/customXml" Target="../ink/ink7846.xml"/><Relationship Id="rId160" Type="http://schemas.openxmlformats.org/officeDocument/2006/relationships/image" Target="../media/image3045.png"/><Relationship Id="rId16" Type="http://schemas.openxmlformats.org/officeDocument/2006/relationships/image" Target="../media/image2977.png"/><Relationship Id="rId159" Type="http://schemas.openxmlformats.org/officeDocument/2006/relationships/customXml" Target="../ink/ink7845.xml"/><Relationship Id="rId158" Type="http://schemas.openxmlformats.org/officeDocument/2006/relationships/image" Target="../media/image3044.png"/><Relationship Id="rId157" Type="http://schemas.openxmlformats.org/officeDocument/2006/relationships/customXml" Target="../ink/ink7844.xml"/><Relationship Id="rId156" Type="http://schemas.openxmlformats.org/officeDocument/2006/relationships/image" Target="../media/image3043.png"/><Relationship Id="rId155" Type="http://schemas.openxmlformats.org/officeDocument/2006/relationships/customXml" Target="../ink/ink7843.xml"/><Relationship Id="rId154" Type="http://schemas.openxmlformats.org/officeDocument/2006/relationships/image" Target="../media/image3042.png"/><Relationship Id="rId153" Type="http://schemas.openxmlformats.org/officeDocument/2006/relationships/customXml" Target="../ink/ink7842.xml"/><Relationship Id="rId152" Type="http://schemas.openxmlformats.org/officeDocument/2006/relationships/image" Target="../media/image3041.png"/><Relationship Id="rId151" Type="http://schemas.openxmlformats.org/officeDocument/2006/relationships/customXml" Target="../ink/ink7841.xml"/><Relationship Id="rId150" Type="http://schemas.openxmlformats.org/officeDocument/2006/relationships/customXml" Target="../ink/ink7840.xml"/><Relationship Id="rId15" Type="http://schemas.openxmlformats.org/officeDocument/2006/relationships/customXml" Target="../ink/ink7770.xml"/><Relationship Id="rId149" Type="http://schemas.openxmlformats.org/officeDocument/2006/relationships/image" Target="../media/image3040.png"/><Relationship Id="rId148" Type="http://schemas.openxmlformats.org/officeDocument/2006/relationships/customXml" Target="../ink/ink7839.xml"/><Relationship Id="rId147" Type="http://schemas.openxmlformats.org/officeDocument/2006/relationships/customXml" Target="../ink/ink7838.xml"/><Relationship Id="rId146" Type="http://schemas.openxmlformats.org/officeDocument/2006/relationships/image" Target="../media/image3039.png"/><Relationship Id="rId145" Type="http://schemas.openxmlformats.org/officeDocument/2006/relationships/customXml" Target="../ink/ink7837.xml"/><Relationship Id="rId144" Type="http://schemas.openxmlformats.org/officeDocument/2006/relationships/image" Target="../media/image3038.png"/><Relationship Id="rId143" Type="http://schemas.openxmlformats.org/officeDocument/2006/relationships/customXml" Target="../ink/ink7836.xml"/><Relationship Id="rId142" Type="http://schemas.openxmlformats.org/officeDocument/2006/relationships/image" Target="../media/image3037.png"/><Relationship Id="rId141" Type="http://schemas.openxmlformats.org/officeDocument/2006/relationships/customXml" Target="../ink/ink7835.xml"/><Relationship Id="rId140" Type="http://schemas.openxmlformats.org/officeDocument/2006/relationships/image" Target="../media/image3036.png"/><Relationship Id="rId14" Type="http://schemas.openxmlformats.org/officeDocument/2006/relationships/image" Target="../media/image2976.png"/><Relationship Id="rId139" Type="http://schemas.openxmlformats.org/officeDocument/2006/relationships/customXml" Target="../ink/ink7834.xml"/><Relationship Id="rId138" Type="http://schemas.openxmlformats.org/officeDocument/2006/relationships/image" Target="../media/image3035.png"/><Relationship Id="rId137" Type="http://schemas.openxmlformats.org/officeDocument/2006/relationships/customXml" Target="../ink/ink7833.xml"/><Relationship Id="rId136" Type="http://schemas.openxmlformats.org/officeDocument/2006/relationships/image" Target="../media/image3034.png"/><Relationship Id="rId135" Type="http://schemas.openxmlformats.org/officeDocument/2006/relationships/customXml" Target="../ink/ink7832.xml"/><Relationship Id="rId134" Type="http://schemas.openxmlformats.org/officeDocument/2006/relationships/customXml" Target="../ink/ink7831.xml"/><Relationship Id="rId133" Type="http://schemas.openxmlformats.org/officeDocument/2006/relationships/image" Target="../media/image3033.png"/><Relationship Id="rId132" Type="http://schemas.openxmlformats.org/officeDocument/2006/relationships/customXml" Target="../ink/ink7830.xml"/><Relationship Id="rId131" Type="http://schemas.openxmlformats.org/officeDocument/2006/relationships/customXml" Target="../ink/ink7829.xml"/><Relationship Id="rId130" Type="http://schemas.openxmlformats.org/officeDocument/2006/relationships/customXml" Target="../ink/ink7828.xml"/><Relationship Id="rId13" Type="http://schemas.openxmlformats.org/officeDocument/2006/relationships/customXml" Target="../ink/ink7769.xml"/><Relationship Id="rId129" Type="http://schemas.openxmlformats.org/officeDocument/2006/relationships/image" Target="../media/image3032.png"/><Relationship Id="rId128" Type="http://schemas.openxmlformats.org/officeDocument/2006/relationships/customXml" Target="../ink/ink7827.xml"/><Relationship Id="rId127" Type="http://schemas.openxmlformats.org/officeDocument/2006/relationships/image" Target="../media/image3031.png"/><Relationship Id="rId126" Type="http://schemas.openxmlformats.org/officeDocument/2006/relationships/customXml" Target="../ink/ink7826.xml"/><Relationship Id="rId125" Type="http://schemas.openxmlformats.org/officeDocument/2006/relationships/image" Target="../media/image3030.png"/><Relationship Id="rId124" Type="http://schemas.openxmlformats.org/officeDocument/2006/relationships/customXml" Target="../ink/ink7825.xml"/><Relationship Id="rId123" Type="http://schemas.openxmlformats.org/officeDocument/2006/relationships/image" Target="../media/image3029.png"/><Relationship Id="rId122" Type="http://schemas.openxmlformats.org/officeDocument/2006/relationships/customXml" Target="../ink/ink7824.xml"/><Relationship Id="rId121" Type="http://schemas.openxmlformats.org/officeDocument/2006/relationships/image" Target="../media/image3028.png"/><Relationship Id="rId120" Type="http://schemas.openxmlformats.org/officeDocument/2006/relationships/customXml" Target="../ink/ink7823.xml"/><Relationship Id="rId12" Type="http://schemas.openxmlformats.org/officeDocument/2006/relationships/image" Target="../media/image2975.png"/><Relationship Id="rId119" Type="http://schemas.openxmlformats.org/officeDocument/2006/relationships/image" Target="../media/image3027.png"/><Relationship Id="rId118" Type="http://schemas.openxmlformats.org/officeDocument/2006/relationships/customXml" Target="../ink/ink7822.xml"/><Relationship Id="rId117" Type="http://schemas.openxmlformats.org/officeDocument/2006/relationships/image" Target="../media/image3026.png"/><Relationship Id="rId116" Type="http://schemas.openxmlformats.org/officeDocument/2006/relationships/customXml" Target="../ink/ink7821.xml"/><Relationship Id="rId115" Type="http://schemas.openxmlformats.org/officeDocument/2006/relationships/customXml" Target="../ink/ink7820.xml"/><Relationship Id="rId114" Type="http://schemas.openxmlformats.org/officeDocument/2006/relationships/image" Target="../media/image3025.png"/><Relationship Id="rId113" Type="http://schemas.openxmlformats.org/officeDocument/2006/relationships/customXml" Target="../ink/ink7819.xml"/><Relationship Id="rId112" Type="http://schemas.openxmlformats.org/officeDocument/2006/relationships/image" Target="../media/image3024.png"/><Relationship Id="rId111" Type="http://schemas.openxmlformats.org/officeDocument/2006/relationships/customXml" Target="../ink/ink7818.xml"/><Relationship Id="rId110" Type="http://schemas.openxmlformats.org/officeDocument/2006/relationships/image" Target="../media/image3023.png"/><Relationship Id="rId11" Type="http://schemas.openxmlformats.org/officeDocument/2006/relationships/customXml" Target="../ink/ink7768.xml"/><Relationship Id="rId109" Type="http://schemas.openxmlformats.org/officeDocument/2006/relationships/customXml" Target="../ink/ink7817.xml"/><Relationship Id="rId108" Type="http://schemas.openxmlformats.org/officeDocument/2006/relationships/image" Target="../media/image3022.png"/><Relationship Id="rId107" Type="http://schemas.openxmlformats.org/officeDocument/2006/relationships/customXml" Target="../ink/ink7816.xml"/><Relationship Id="rId106" Type="http://schemas.openxmlformats.org/officeDocument/2006/relationships/image" Target="../media/image3021.png"/><Relationship Id="rId105" Type="http://schemas.openxmlformats.org/officeDocument/2006/relationships/customXml" Target="../ink/ink7815.xml"/><Relationship Id="rId104" Type="http://schemas.openxmlformats.org/officeDocument/2006/relationships/image" Target="../media/image3020.png"/><Relationship Id="rId103" Type="http://schemas.openxmlformats.org/officeDocument/2006/relationships/customXml" Target="../ink/ink7814.xml"/><Relationship Id="rId102" Type="http://schemas.openxmlformats.org/officeDocument/2006/relationships/image" Target="../media/image3019.png"/><Relationship Id="rId101" Type="http://schemas.openxmlformats.org/officeDocument/2006/relationships/customXml" Target="../ink/ink7813.xml"/><Relationship Id="rId100" Type="http://schemas.openxmlformats.org/officeDocument/2006/relationships/image" Target="../media/image3018.png"/><Relationship Id="rId10" Type="http://schemas.openxmlformats.org/officeDocument/2006/relationships/image" Target="../media/image2974.png"/><Relationship Id="rId1" Type="http://schemas.openxmlformats.org/officeDocument/2006/relationships/customXml" Target="../ink/ink7763.xml"/></Relationships>
</file>

<file path=ppt/slides/_rels/slide9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957.xml"/><Relationship Id="rId98" Type="http://schemas.openxmlformats.org/officeDocument/2006/relationships/image" Target="../media/image3144.png"/><Relationship Id="rId97" Type="http://schemas.openxmlformats.org/officeDocument/2006/relationships/customXml" Target="../ink/ink7956.xml"/><Relationship Id="rId96" Type="http://schemas.openxmlformats.org/officeDocument/2006/relationships/image" Target="../media/image3143.png"/><Relationship Id="rId95" Type="http://schemas.openxmlformats.org/officeDocument/2006/relationships/customXml" Target="../ink/ink7955.xml"/><Relationship Id="rId94" Type="http://schemas.openxmlformats.org/officeDocument/2006/relationships/image" Target="../media/image3142.png"/><Relationship Id="rId93" Type="http://schemas.openxmlformats.org/officeDocument/2006/relationships/customXml" Target="../ink/ink7954.xml"/><Relationship Id="rId92" Type="http://schemas.openxmlformats.org/officeDocument/2006/relationships/image" Target="../media/image3141.png"/><Relationship Id="rId91" Type="http://schemas.openxmlformats.org/officeDocument/2006/relationships/customXml" Target="../ink/ink7953.xml"/><Relationship Id="rId90" Type="http://schemas.openxmlformats.org/officeDocument/2006/relationships/image" Target="../media/image3140.png"/><Relationship Id="rId9" Type="http://schemas.openxmlformats.org/officeDocument/2006/relationships/customXml" Target="../ink/ink7911.xml"/><Relationship Id="rId89" Type="http://schemas.openxmlformats.org/officeDocument/2006/relationships/customXml" Target="../ink/ink7952.xml"/><Relationship Id="rId88" Type="http://schemas.openxmlformats.org/officeDocument/2006/relationships/image" Target="../media/image3139.png"/><Relationship Id="rId87" Type="http://schemas.openxmlformats.org/officeDocument/2006/relationships/customXml" Target="../ink/ink7951.xml"/><Relationship Id="rId86" Type="http://schemas.openxmlformats.org/officeDocument/2006/relationships/image" Target="../media/image3138.png"/><Relationship Id="rId85" Type="http://schemas.openxmlformats.org/officeDocument/2006/relationships/customXml" Target="../ink/ink7950.xml"/><Relationship Id="rId84" Type="http://schemas.openxmlformats.org/officeDocument/2006/relationships/image" Target="../media/image3137.png"/><Relationship Id="rId83" Type="http://schemas.openxmlformats.org/officeDocument/2006/relationships/customXml" Target="../ink/ink7949.xml"/><Relationship Id="rId82" Type="http://schemas.openxmlformats.org/officeDocument/2006/relationships/image" Target="../media/image3136.png"/><Relationship Id="rId81" Type="http://schemas.openxmlformats.org/officeDocument/2006/relationships/customXml" Target="../ink/ink7948.xml"/><Relationship Id="rId80" Type="http://schemas.openxmlformats.org/officeDocument/2006/relationships/image" Target="../media/image3135.png"/><Relationship Id="rId8" Type="http://schemas.openxmlformats.org/officeDocument/2006/relationships/image" Target="../media/image3101.png"/><Relationship Id="rId79" Type="http://schemas.openxmlformats.org/officeDocument/2006/relationships/customXml" Target="../ink/ink7947.xml"/><Relationship Id="rId78" Type="http://schemas.openxmlformats.org/officeDocument/2006/relationships/image" Target="../media/image3134.png"/><Relationship Id="rId77" Type="http://schemas.openxmlformats.org/officeDocument/2006/relationships/customXml" Target="../ink/ink7946.xml"/><Relationship Id="rId76" Type="http://schemas.openxmlformats.org/officeDocument/2006/relationships/image" Target="../media/image3133.png"/><Relationship Id="rId75" Type="http://schemas.openxmlformats.org/officeDocument/2006/relationships/customXml" Target="../ink/ink7945.xml"/><Relationship Id="rId74" Type="http://schemas.openxmlformats.org/officeDocument/2006/relationships/image" Target="../media/image3132.png"/><Relationship Id="rId73" Type="http://schemas.openxmlformats.org/officeDocument/2006/relationships/customXml" Target="../ink/ink7944.xml"/><Relationship Id="rId72" Type="http://schemas.openxmlformats.org/officeDocument/2006/relationships/image" Target="../media/image3131.png"/><Relationship Id="rId71" Type="http://schemas.openxmlformats.org/officeDocument/2006/relationships/customXml" Target="../ink/ink7943.xml"/><Relationship Id="rId70" Type="http://schemas.openxmlformats.org/officeDocument/2006/relationships/image" Target="../media/image3130.png"/><Relationship Id="rId7" Type="http://schemas.openxmlformats.org/officeDocument/2006/relationships/customXml" Target="../ink/ink7910.xml"/><Relationship Id="rId69" Type="http://schemas.openxmlformats.org/officeDocument/2006/relationships/customXml" Target="../ink/ink7942.xml"/><Relationship Id="rId68" Type="http://schemas.openxmlformats.org/officeDocument/2006/relationships/customXml" Target="../ink/ink7941.xml"/><Relationship Id="rId67" Type="http://schemas.openxmlformats.org/officeDocument/2006/relationships/image" Target="../media/image3129.png"/><Relationship Id="rId66" Type="http://schemas.openxmlformats.org/officeDocument/2006/relationships/customXml" Target="../ink/ink7940.xml"/><Relationship Id="rId65" Type="http://schemas.openxmlformats.org/officeDocument/2006/relationships/image" Target="../media/image3128.png"/><Relationship Id="rId64" Type="http://schemas.openxmlformats.org/officeDocument/2006/relationships/customXml" Target="../ink/ink7939.xml"/><Relationship Id="rId63" Type="http://schemas.openxmlformats.org/officeDocument/2006/relationships/image" Target="../media/image3127.png"/><Relationship Id="rId62" Type="http://schemas.openxmlformats.org/officeDocument/2006/relationships/customXml" Target="../ink/ink7938.xml"/><Relationship Id="rId61" Type="http://schemas.openxmlformats.org/officeDocument/2006/relationships/image" Target="../media/image3126.png"/><Relationship Id="rId60" Type="http://schemas.openxmlformats.org/officeDocument/2006/relationships/customXml" Target="../ink/ink7937.xml"/><Relationship Id="rId6" Type="http://schemas.openxmlformats.org/officeDocument/2006/relationships/image" Target="../media/image3100.png"/><Relationship Id="rId59" Type="http://schemas.openxmlformats.org/officeDocument/2006/relationships/image" Target="../media/image3125.png"/><Relationship Id="rId58" Type="http://schemas.openxmlformats.org/officeDocument/2006/relationships/customXml" Target="../ink/ink7936.xml"/><Relationship Id="rId57" Type="http://schemas.openxmlformats.org/officeDocument/2006/relationships/image" Target="../media/image3124.png"/><Relationship Id="rId56" Type="http://schemas.openxmlformats.org/officeDocument/2006/relationships/customXml" Target="../ink/ink7935.xml"/><Relationship Id="rId55" Type="http://schemas.openxmlformats.org/officeDocument/2006/relationships/image" Target="../media/image3123.png"/><Relationship Id="rId54" Type="http://schemas.openxmlformats.org/officeDocument/2006/relationships/customXml" Target="../ink/ink7934.xml"/><Relationship Id="rId53" Type="http://schemas.openxmlformats.org/officeDocument/2006/relationships/customXml" Target="../ink/ink7933.xml"/><Relationship Id="rId52" Type="http://schemas.openxmlformats.org/officeDocument/2006/relationships/image" Target="../media/image3122.png"/><Relationship Id="rId51" Type="http://schemas.openxmlformats.org/officeDocument/2006/relationships/customXml" Target="../ink/ink7932.xml"/><Relationship Id="rId50" Type="http://schemas.openxmlformats.org/officeDocument/2006/relationships/image" Target="../media/image3121.png"/><Relationship Id="rId5" Type="http://schemas.openxmlformats.org/officeDocument/2006/relationships/customXml" Target="../ink/ink7909.xml"/><Relationship Id="rId49" Type="http://schemas.openxmlformats.org/officeDocument/2006/relationships/customXml" Target="../ink/ink7931.xml"/><Relationship Id="rId48" Type="http://schemas.openxmlformats.org/officeDocument/2006/relationships/image" Target="../media/image3120.png"/><Relationship Id="rId47" Type="http://schemas.openxmlformats.org/officeDocument/2006/relationships/customXml" Target="../ink/ink7930.xml"/><Relationship Id="rId46" Type="http://schemas.openxmlformats.org/officeDocument/2006/relationships/image" Target="../media/image3119.png"/><Relationship Id="rId45" Type="http://schemas.openxmlformats.org/officeDocument/2006/relationships/customXml" Target="../ink/ink7929.xml"/><Relationship Id="rId44" Type="http://schemas.openxmlformats.org/officeDocument/2006/relationships/image" Target="../media/image3118.png"/><Relationship Id="rId43" Type="http://schemas.openxmlformats.org/officeDocument/2006/relationships/customXml" Target="../ink/ink7928.xml"/><Relationship Id="rId42" Type="http://schemas.openxmlformats.org/officeDocument/2006/relationships/image" Target="../media/image3117.png"/><Relationship Id="rId41" Type="http://schemas.openxmlformats.org/officeDocument/2006/relationships/customXml" Target="../ink/ink7927.xml"/><Relationship Id="rId40" Type="http://schemas.openxmlformats.org/officeDocument/2006/relationships/image" Target="../media/image3116.png"/><Relationship Id="rId4" Type="http://schemas.openxmlformats.org/officeDocument/2006/relationships/image" Target="../media/image3099.png"/><Relationship Id="rId39" Type="http://schemas.openxmlformats.org/officeDocument/2006/relationships/customXml" Target="../ink/ink7926.xml"/><Relationship Id="rId38" Type="http://schemas.openxmlformats.org/officeDocument/2006/relationships/image" Target="../media/image3115.png"/><Relationship Id="rId37" Type="http://schemas.openxmlformats.org/officeDocument/2006/relationships/customXml" Target="../ink/ink7925.xml"/><Relationship Id="rId36" Type="http://schemas.openxmlformats.org/officeDocument/2006/relationships/image" Target="../media/image3114.png"/><Relationship Id="rId35" Type="http://schemas.openxmlformats.org/officeDocument/2006/relationships/customXml" Target="../ink/ink7924.xml"/><Relationship Id="rId34" Type="http://schemas.openxmlformats.org/officeDocument/2006/relationships/image" Target="../media/image3113.png"/><Relationship Id="rId33" Type="http://schemas.openxmlformats.org/officeDocument/2006/relationships/customXml" Target="../ink/ink7923.xml"/><Relationship Id="rId32" Type="http://schemas.openxmlformats.org/officeDocument/2006/relationships/image" Target="../media/image18.png"/><Relationship Id="rId31" Type="http://schemas.openxmlformats.org/officeDocument/2006/relationships/customXml" Target="../ink/ink7922.xml"/><Relationship Id="rId30" Type="http://schemas.openxmlformats.org/officeDocument/2006/relationships/image" Target="../media/image3112.png"/><Relationship Id="rId3" Type="http://schemas.openxmlformats.org/officeDocument/2006/relationships/customXml" Target="../ink/ink7908.xml"/><Relationship Id="rId29" Type="http://schemas.openxmlformats.org/officeDocument/2006/relationships/customXml" Target="../ink/ink7921.xml"/><Relationship Id="rId28" Type="http://schemas.openxmlformats.org/officeDocument/2006/relationships/image" Target="../media/image3111.png"/><Relationship Id="rId27" Type="http://schemas.openxmlformats.org/officeDocument/2006/relationships/customXml" Target="../ink/ink7920.xml"/><Relationship Id="rId263" Type="http://schemas.openxmlformats.org/officeDocument/2006/relationships/vmlDrawing" Target="../drawings/vmlDrawing12.vml"/><Relationship Id="rId262" Type="http://schemas.openxmlformats.org/officeDocument/2006/relationships/slideLayout" Target="../slideLayouts/slideLayout2.xml"/><Relationship Id="rId261" Type="http://schemas.openxmlformats.org/officeDocument/2006/relationships/tags" Target="../tags/tag156.xml"/><Relationship Id="rId260" Type="http://schemas.openxmlformats.org/officeDocument/2006/relationships/image" Target="../media/image2969.emf"/><Relationship Id="rId26" Type="http://schemas.openxmlformats.org/officeDocument/2006/relationships/image" Target="../media/image3110.png"/><Relationship Id="rId259" Type="http://schemas.openxmlformats.org/officeDocument/2006/relationships/oleObject" Target="../embeddings/oleObject12.bin"/><Relationship Id="rId258" Type="http://schemas.openxmlformats.org/officeDocument/2006/relationships/customXml" Target="../ink/ink8037.xml"/><Relationship Id="rId257" Type="http://schemas.openxmlformats.org/officeDocument/2006/relationships/image" Target="../media/image3223.png"/><Relationship Id="rId256" Type="http://schemas.openxmlformats.org/officeDocument/2006/relationships/customXml" Target="../ink/ink8036.xml"/><Relationship Id="rId255" Type="http://schemas.openxmlformats.org/officeDocument/2006/relationships/image" Target="../media/image3222.png"/><Relationship Id="rId254" Type="http://schemas.openxmlformats.org/officeDocument/2006/relationships/customXml" Target="../ink/ink8035.xml"/><Relationship Id="rId253" Type="http://schemas.openxmlformats.org/officeDocument/2006/relationships/image" Target="../media/image3221.png"/><Relationship Id="rId252" Type="http://schemas.openxmlformats.org/officeDocument/2006/relationships/customXml" Target="../ink/ink8034.xml"/><Relationship Id="rId251" Type="http://schemas.openxmlformats.org/officeDocument/2006/relationships/image" Target="../media/image3220.png"/><Relationship Id="rId250" Type="http://schemas.openxmlformats.org/officeDocument/2006/relationships/customXml" Target="../ink/ink8033.xml"/><Relationship Id="rId25" Type="http://schemas.openxmlformats.org/officeDocument/2006/relationships/customXml" Target="../ink/ink7919.xml"/><Relationship Id="rId249" Type="http://schemas.openxmlformats.org/officeDocument/2006/relationships/image" Target="../media/image3219.png"/><Relationship Id="rId248" Type="http://schemas.openxmlformats.org/officeDocument/2006/relationships/customXml" Target="../ink/ink8032.xml"/><Relationship Id="rId247" Type="http://schemas.openxmlformats.org/officeDocument/2006/relationships/image" Target="../media/image3218.png"/><Relationship Id="rId246" Type="http://schemas.openxmlformats.org/officeDocument/2006/relationships/customXml" Target="../ink/ink8031.xml"/><Relationship Id="rId245" Type="http://schemas.openxmlformats.org/officeDocument/2006/relationships/image" Target="../media/image3217.png"/><Relationship Id="rId244" Type="http://schemas.openxmlformats.org/officeDocument/2006/relationships/customXml" Target="../ink/ink8030.xml"/><Relationship Id="rId243" Type="http://schemas.openxmlformats.org/officeDocument/2006/relationships/image" Target="../media/image3216.png"/><Relationship Id="rId242" Type="http://schemas.openxmlformats.org/officeDocument/2006/relationships/customXml" Target="../ink/ink8029.xml"/><Relationship Id="rId241" Type="http://schemas.openxmlformats.org/officeDocument/2006/relationships/image" Target="../media/image3215.png"/><Relationship Id="rId240" Type="http://schemas.openxmlformats.org/officeDocument/2006/relationships/customXml" Target="../ink/ink8028.xml"/><Relationship Id="rId24" Type="http://schemas.openxmlformats.org/officeDocument/2006/relationships/image" Target="../media/image3109.png"/><Relationship Id="rId239" Type="http://schemas.openxmlformats.org/officeDocument/2006/relationships/image" Target="../media/image3214.png"/><Relationship Id="rId238" Type="http://schemas.openxmlformats.org/officeDocument/2006/relationships/customXml" Target="../ink/ink8027.xml"/><Relationship Id="rId237" Type="http://schemas.openxmlformats.org/officeDocument/2006/relationships/image" Target="../media/image3213.png"/><Relationship Id="rId236" Type="http://schemas.openxmlformats.org/officeDocument/2006/relationships/customXml" Target="../ink/ink8026.xml"/><Relationship Id="rId235" Type="http://schemas.openxmlformats.org/officeDocument/2006/relationships/image" Target="../media/image3212.png"/><Relationship Id="rId234" Type="http://schemas.openxmlformats.org/officeDocument/2006/relationships/customXml" Target="../ink/ink8025.xml"/><Relationship Id="rId233" Type="http://schemas.openxmlformats.org/officeDocument/2006/relationships/image" Target="../media/image3211.png"/><Relationship Id="rId232" Type="http://schemas.openxmlformats.org/officeDocument/2006/relationships/customXml" Target="../ink/ink8024.xml"/><Relationship Id="rId231" Type="http://schemas.openxmlformats.org/officeDocument/2006/relationships/image" Target="../media/image3210.png"/><Relationship Id="rId230" Type="http://schemas.openxmlformats.org/officeDocument/2006/relationships/customXml" Target="../ink/ink8023.xml"/><Relationship Id="rId23" Type="http://schemas.openxmlformats.org/officeDocument/2006/relationships/customXml" Target="../ink/ink7918.xml"/><Relationship Id="rId229" Type="http://schemas.openxmlformats.org/officeDocument/2006/relationships/image" Target="../media/image3209.png"/><Relationship Id="rId228" Type="http://schemas.openxmlformats.org/officeDocument/2006/relationships/customXml" Target="../ink/ink8022.xml"/><Relationship Id="rId227" Type="http://schemas.openxmlformats.org/officeDocument/2006/relationships/image" Target="../media/image3208.png"/><Relationship Id="rId226" Type="http://schemas.openxmlformats.org/officeDocument/2006/relationships/customXml" Target="../ink/ink8021.xml"/><Relationship Id="rId225" Type="http://schemas.openxmlformats.org/officeDocument/2006/relationships/image" Target="../media/image3207.png"/><Relationship Id="rId224" Type="http://schemas.openxmlformats.org/officeDocument/2006/relationships/customXml" Target="../ink/ink8020.xml"/><Relationship Id="rId223" Type="http://schemas.openxmlformats.org/officeDocument/2006/relationships/image" Target="../media/image3206.png"/><Relationship Id="rId222" Type="http://schemas.openxmlformats.org/officeDocument/2006/relationships/customXml" Target="../ink/ink8019.xml"/><Relationship Id="rId221" Type="http://schemas.openxmlformats.org/officeDocument/2006/relationships/image" Target="../media/image3205.png"/><Relationship Id="rId220" Type="http://schemas.openxmlformats.org/officeDocument/2006/relationships/customXml" Target="../ink/ink8018.xml"/><Relationship Id="rId22" Type="http://schemas.openxmlformats.org/officeDocument/2006/relationships/image" Target="../media/image3108.png"/><Relationship Id="rId219" Type="http://schemas.openxmlformats.org/officeDocument/2006/relationships/image" Target="../media/image3204.png"/><Relationship Id="rId218" Type="http://schemas.openxmlformats.org/officeDocument/2006/relationships/customXml" Target="../ink/ink8017.xml"/><Relationship Id="rId217" Type="http://schemas.openxmlformats.org/officeDocument/2006/relationships/image" Target="../media/image3203.png"/><Relationship Id="rId216" Type="http://schemas.openxmlformats.org/officeDocument/2006/relationships/customXml" Target="../ink/ink8016.xml"/><Relationship Id="rId215" Type="http://schemas.openxmlformats.org/officeDocument/2006/relationships/image" Target="../media/image3202.png"/><Relationship Id="rId214" Type="http://schemas.openxmlformats.org/officeDocument/2006/relationships/customXml" Target="../ink/ink8015.xml"/><Relationship Id="rId213" Type="http://schemas.openxmlformats.org/officeDocument/2006/relationships/image" Target="../media/image3201.png"/><Relationship Id="rId212" Type="http://schemas.openxmlformats.org/officeDocument/2006/relationships/customXml" Target="../ink/ink8014.xml"/><Relationship Id="rId211" Type="http://schemas.openxmlformats.org/officeDocument/2006/relationships/image" Target="../media/image3200.png"/><Relationship Id="rId210" Type="http://schemas.openxmlformats.org/officeDocument/2006/relationships/customXml" Target="../ink/ink8013.xml"/><Relationship Id="rId21" Type="http://schemas.openxmlformats.org/officeDocument/2006/relationships/customXml" Target="../ink/ink7917.xml"/><Relationship Id="rId209" Type="http://schemas.openxmlformats.org/officeDocument/2006/relationships/image" Target="../media/image3199.png"/><Relationship Id="rId208" Type="http://schemas.openxmlformats.org/officeDocument/2006/relationships/customXml" Target="../ink/ink8012.xml"/><Relationship Id="rId207" Type="http://schemas.openxmlformats.org/officeDocument/2006/relationships/image" Target="../media/image3198.png"/><Relationship Id="rId206" Type="http://schemas.openxmlformats.org/officeDocument/2006/relationships/customXml" Target="../ink/ink8011.xml"/><Relationship Id="rId205" Type="http://schemas.openxmlformats.org/officeDocument/2006/relationships/image" Target="../media/image3197.png"/><Relationship Id="rId204" Type="http://schemas.openxmlformats.org/officeDocument/2006/relationships/customXml" Target="../ink/ink8010.xml"/><Relationship Id="rId203" Type="http://schemas.openxmlformats.org/officeDocument/2006/relationships/image" Target="../media/image3196.png"/><Relationship Id="rId202" Type="http://schemas.openxmlformats.org/officeDocument/2006/relationships/customXml" Target="../ink/ink8009.xml"/><Relationship Id="rId201" Type="http://schemas.openxmlformats.org/officeDocument/2006/relationships/image" Target="../media/image3195.png"/><Relationship Id="rId200" Type="http://schemas.openxmlformats.org/officeDocument/2006/relationships/customXml" Target="../ink/ink8008.xml"/><Relationship Id="rId20" Type="http://schemas.openxmlformats.org/officeDocument/2006/relationships/image" Target="../media/image3107.png"/><Relationship Id="rId2" Type="http://schemas.openxmlformats.org/officeDocument/2006/relationships/image" Target="../media/image3098.png"/><Relationship Id="rId199" Type="http://schemas.openxmlformats.org/officeDocument/2006/relationships/image" Target="../media/image3194.png"/><Relationship Id="rId198" Type="http://schemas.openxmlformats.org/officeDocument/2006/relationships/customXml" Target="../ink/ink8007.xml"/><Relationship Id="rId197" Type="http://schemas.openxmlformats.org/officeDocument/2006/relationships/image" Target="../media/image3193.png"/><Relationship Id="rId196" Type="http://schemas.openxmlformats.org/officeDocument/2006/relationships/customXml" Target="../ink/ink8006.xml"/><Relationship Id="rId195" Type="http://schemas.openxmlformats.org/officeDocument/2006/relationships/image" Target="../media/image3192.png"/><Relationship Id="rId194" Type="http://schemas.openxmlformats.org/officeDocument/2006/relationships/customXml" Target="../ink/ink8005.xml"/><Relationship Id="rId193" Type="http://schemas.openxmlformats.org/officeDocument/2006/relationships/image" Target="../media/image3191.png"/><Relationship Id="rId192" Type="http://schemas.openxmlformats.org/officeDocument/2006/relationships/customXml" Target="../ink/ink8004.xml"/><Relationship Id="rId191" Type="http://schemas.openxmlformats.org/officeDocument/2006/relationships/image" Target="../media/image3190.png"/><Relationship Id="rId190" Type="http://schemas.openxmlformats.org/officeDocument/2006/relationships/customXml" Target="../ink/ink8003.xml"/><Relationship Id="rId19" Type="http://schemas.openxmlformats.org/officeDocument/2006/relationships/customXml" Target="../ink/ink7916.xml"/><Relationship Id="rId189" Type="http://schemas.openxmlformats.org/officeDocument/2006/relationships/image" Target="../media/image3189.png"/><Relationship Id="rId188" Type="http://schemas.openxmlformats.org/officeDocument/2006/relationships/customXml" Target="../ink/ink8002.xml"/><Relationship Id="rId187" Type="http://schemas.openxmlformats.org/officeDocument/2006/relationships/image" Target="../media/image3188.png"/><Relationship Id="rId186" Type="http://schemas.openxmlformats.org/officeDocument/2006/relationships/customXml" Target="../ink/ink8001.xml"/><Relationship Id="rId185" Type="http://schemas.openxmlformats.org/officeDocument/2006/relationships/image" Target="../media/image3187.png"/><Relationship Id="rId184" Type="http://schemas.openxmlformats.org/officeDocument/2006/relationships/customXml" Target="../ink/ink8000.xml"/><Relationship Id="rId183" Type="http://schemas.openxmlformats.org/officeDocument/2006/relationships/image" Target="../media/image3186.png"/><Relationship Id="rId182" Type="http://schemas.openxmlformats.org/officeDocument/2006/relationships/customXml" Target="../ink/ink7999.xml"/><Relationship Id="rId181" Type="http://schemas.openxmlformats.org/officeDocument/2006/relationships/image" Target="../media/image3185.png"/><Relationship Id="rId180" Type="http://schemas.openxmlformats.org/officeDocument/2006/relationships/customXml" Target="../ink/ink7998.xml"/><Relationship Id="rId18" Type="http://schemas.openxmlformats.org/officeDocument/2006/relationships/image" Target="../media/image3106.png"/><Relationship Id="rId179" Type="http://schemas.openxmlformats.org/officeDocument/2006/relationships/image" Target="../media/image3184.png"/><Relationship Id="rId178" Type="http://schemas.openxmlformats.org/officeDocument/2006/relationships/customXml" Target="../ink/ink7997.xml"/><Relationship Id="rId177" Type="http://schemas.openxmlformats.org/officeDocument/2006/relationships/image" Target="../media/image3183.png"/><Relationship Id="rId176" Type="http://schemas.openxmlformats.org/officeDocument/2006/relationships/customXml" Target="../ink/ink7996.xml"/><Relationship Id="rId175" Type="http://schemas.openxmlformats.org/officeDocument/2006/relationships/image" Target="../media/image3182.png"/><Relationship Id="rId174" Type="http://schemas.openxmlformats.org/officeDocument/2006/relationships/customXml" Target="../ink/ink7995.xml"/><Relationship Id="rId173" Type="http://schemas.openxmlformats.org/officeDocument/2006/relationships/image" Target="../media/image3181.png"/><Relationship Id="rId172" Type="http://schemas.openxmlformats.org/officeDocument/2006/relationships/customXml" Target="../ink/ink7994.xml"/><Relationship Id="rId171" Type="http://schemas.openxmlformats.org/officeDocument/2006/relationships/image" Target="../media/image3180.png"/><Relationship Id="rId170" Type="http://schemas.openxmlformats.org/officeDocument/2006/relationships/customXml" Target="../ink/ink7993.xml"/><Relationship Id="rId17" Type="http://schemas.openxmlformats.org/officeDocument/2006/relationships/customXml" Target="../ink/ink7915.xml"/><Relationship Id="rId169" Type="http://schemas.openxmlformats.org/officeDocument/2006/relationships/image" Target="../media/image3179.png"/><Relationship Id="rId168" Type="http://schemas.openxmlformats.org/officeDocument/2006/relationships/customXml" Target="../ink/ink7992.xml"/><Relationship Id="rId167" Type="http://schemas.openxmlformats.org/officeDocument/2006/relationships/customXml" Target="../ink/ink7991.xml"/><Relationship Id="rId166" Type="http://schemas.openxmlformats.org/officeDocument/2006/relationships/image" Target="../media/image3178.png"/><Relationship Id="rId165" Type="http://schemas.openxmlformats.org/officeDocument/2006/relationships/customXml" Target="../ink/ink7990.xml"/><Relationship Id="rId164" Type="http://schemas.openxmlformats.org/officeDocument/2006/relationships/image" Target="../media/image3177.png"/><Relationship Id="rId163" Type="http://schemas.openxmlformats.org/officeDocument/2006/relationships/customXml" Target="../ink/ink7989.xml"/><Relationship Id="rId162" Type="http://schemas.openxmlformats.org/officeDocument/2006/relationships/image" Target="../media/image3176.png"/><Relationship Id="rId161" Type="http://schemas.openxmlformats.org/officeDocument/2006/relationships/customXml" Target="../ink/ink7988.xml"/><Relationship Id="rId160" Type="http://schemas.openxmlformats.org/officeDocument/2006/relationships/image" Target="../media/image3175.png"/><Relationship Id="rId16" Type="http://schemas.openxmlformats.org/officeDocument/2006/relationships/image" Target="../media/image3105.png"/><Relationship Id="rId159" Type="http://schemas.openxmlformats.org/officeDocument/2006/relationships/customXml" Target="../ink/ink7987.xml"/><Relationship Id="rId158" Type="http://schemas.openxmlformats.org/officeDocument/2006/relationships/image" Target="../media/image3174.png"/><Relationship Id="rId157" Type="http://schemas.openxmlformats.org/officeDocument/2006/relationships/customXml" Target="../ink/ink7986.xml"/><Relationship Id="rId156" Type="http://schemas.openxmlformats.org/officeDocument/2006/relationships/image" Target="../media/image3173.png"/><Relationship Id="rId155" Type="http://schemas.openxmlformats.org/officeDocument/2006/relationships/customXml" Target="../ink/ink7985.xml"/><Relationship Id="rId154" Type="http://schemas.openxmlformats.org/officeDocument/2006/relationships/image" Target="../media/image3172.png"/><Relationship Id="rId153" Type="http://schemas.openxmlformats.org/officeDocument/2006/relationships/customXml" Target="../ink/ink7984.xml"/><Relationship Id="rId152" Type="http://schemas.openxmlformats.org/officeDocument/2006/relationships/image" Target="../media/image3171.png"/><Relationship Id="rId151" Type="http://schemas.openxmlformats.org/officeDocument/2006/relationships/customXml" Target="../ink/ink7983.xml"/><Relationship Id="rId150" Type="http://schemas.openxmlformats.org/officeDocument/2006/relationships/image" Target="../media/image3170.png"/><Relationship Id="rId15" Type="http://schemas.openxmlformats.org/officeDocument/2006/relationships/customXml" Target="../ink/ink7914.xml"/><Relationship Id="rId149" Type="http://schemas.openxmlformats.org/officeDocument/2006/relationships/customXml" Target="../ink/ink7982.xml"/><Relationship Id="rId148" Type="http://schemas.openxmlformats.org/officeDocument/2006/relationships/image" Target="../media/image3169.png"/><Relationship Id="rId147" Type="http://schemas.openxmlformats.org/officeDocument/2006/relationships/customXml" Target="../ink/ink7981.xml"/><Relationship Id="rId146" Type="http://schemas.openxmlformats.org/officeDocument/2006/relationships/image" Target="../media/image3168.png"/><Relationship Id="rId145" Type="http://schemas.openxmlformats.org/officeDocument/2006/relationships/customXml" Target="../ink/ink7980.xml"/><Relationship Id="rId144" Type="http://schemas.openxmlformats.org/officeDocument/2006/relationships/image" Target="../media/image3167.png"/><Relationship Id="rId143" Type="http://schemas.openxmlformats.org/officeDocument/2006/relationships/customXml" Target="../ink/ink7979.xml"/><Relationship Id="rId142" Type="http://schemas.openxmlformats.org/officeDocument/2006/relationships/image" Target="../media/image3166.png"/><Relationship Id="rId141" Type="http://schemas.openxmlformats.org/officeDocument/2006/relationships/customXml" Target="../ink/ink7978.xml"/><Relationship Id="rId140" Type="http://schemas.openxmlformats.org/officeDocument/2006/relationships/image" Target="../media/image3165.png"/><Relationship Id="rId14" Type="http://schemas.openxmlformats.org/officeDocument/2006/relationships/image" Target="../media/image3104.png"/><Relationship Id="rId139" Type="http://schemas.openxmlformats.org/officeDocument/2006/relationships/customXml" Target="../ink/ink7977.xml"/><Relationship Id="rId138" Type="http://schemas.openxmlformats.org/officeDocument/2006/relationships/image" Target="../media/image3164.png"/><Relationship Id="rId137" Type="http://schemas.openxmlformats.org/officeDocument/2006/relationships/customXml" Target="../ink/ink7976.xml"/><Relationship Id="rId136" Type="http://schemas.openxmlformats.org/officeDocument/2006/relationships/image" Target="../media/image3163.png"/><Relationship Id="rId135" Type="http://schemas.openxmlformats.org/officeDocument/2006/relationships/customXml" Target="../ink/ink7975.xml"/><Relationship Id="rId134" Type="http://schemas.openxmlformats.org/officeDocument/2006/relationships/image" Target="../media/image3162.png"/><Relationship Id="rId133" Type="http://schemas.openxmlformats.org/officeDocument/2006/relationships/customXml" Target="../ink/ink7974.xml"/><Relationship Id="rId132" Type="http://schemas.openxmlformats.org/officeDocument/2006/relationships/image" Target="../media/image3161.png"/><Relationship Id="rId131" Type="http://schemas.openxmlformats.org/officeDocument/2006/relationships/customXml" Target="../ink/ink7973.xml"/><Relationship Id="rId130" Type="http://schemas.openxmlformats.org/officeDocument/2006/relationships/image" Target="../media/image3160.png"/><Relationship Id="rId13" Type="http://schemas.openxmlformats.org/officeDocument/2006/relationships/customXml" Target="../ink/ink7913.xml"/><Relationship Id="rId129" Type="http://schemas.openxmlformats.org/officeDocument/2006/relationships/customXml" Target="../ink/ink7972.xml"/><Relationship Id="rId128" Type="http://schemas.openxmlformats.org/officeDocument/2006/relationships/image" Target="../media/image3159.png"/><Relationship Id="rId127" Type="http://schemas.openxmlformats.org/officeDocument/2006/relationships/customXml" Target="../ink/ink7971.xml"/><Relationship Id="rId126" Type="http://schemas.openxmlformats.org/officeDocument/2006/relationships/image" Target="../media/image3158.png"/><Relationship Id="rId125" Type="http://schemas.openxmlformats.org/officeDocument/2006/relationships/customXml" Target="../ink/ink7970.xml"/><Relationship Id="rId124" Type="http://schemas.openxmlformats.org/officeDocument/2006/relationships/image" Target="../media/image3157.png"/><Relationship Id="rId123" Type="http://schemas.openxmlformats.org/officeDocument/2006/relationships/customXml" Target="../ink/ink7969.xml"/><Relationship Id="rId122" Type="http://schemas.openxmlformats.org/officeDocument/2006/relationships/image" Target="../media/image3156.png"/><Relationship Id="rId121" Type="http://schemas.openxmlformats.org/officeDocument/2006/relationships/customXml" Target="../ink/ink7968.xml"/><Relationship Id="rId120" Type="http://schemas.openxmlformats.org/officeDocument/2006/relationships/image" Target="../media/image3155.png"/><Relationship Id="rId12" Type="http://schemas.openxmlformats.org/officeDocument/2006/relationships/image" Target="../media/image3103.png"/><Relationship Id="rId119" Type="http://schemas.openxmlformats.org/officeDocument/2006/relationships/customXml" Target="../ink/ink7967.xml"/><Relationship Id="rId118" Type="http://schemas.openxmlformats.org/officeDocument/2006/relationships/image" Target="../media/image3154.png"/><Relationship Id="rId117" Type="http://schemas.openxmlformats.org/officeDocument/2006/relationships/customXml" Target="../ink/ink7966.xml"/><Relationship Id="rId116" Type="http://schemas.openxmlformats.org/officeDocument/2006/relationships/image" Target="../media/image3153.png"/><Relationship Id="rId115" Type="http://schemas.openxmlformats.org/officeDocument/2006/relationships/customXml" Target="../ink/ink7965.xml"/><Relationship Id="rId114" Type="http://schemas.openxmlformats.org/officeDocument/2006/relationships/image" Target="../media/image3152.png"/><Relationship Id="rId113" Type="http://schemas.openxmlformats.org/officeDocument/2006/relationships/customXml" Target="../ink/ink7964.xml"/><Relationship Id="rId112" Type="http://schemas.openxmlformats.org/officeDocument/2006/relationships/image" Target="../media/image3151.png"/><Relationship Id="rId111" Type="http://schemas.openxmlformats.org/officeDocument/2006/relationships/customXml" Target="../ink/ink7963.xml"/><Relationship Id="rId110" Type="http://schemas.openxmlformats.org/officeDocument/2006/relationships/image" Target="../media/image3150.png"/><Relationship Id="rId11" Type="http://schemas.openxmlformats.org/officeDocument/2006/relationships/customXml" Target="../ink/ink7912.xml"/><Relationship Id="rId109" Type="http://schemas.openxmlformats.org/officeDocument/2006/relationships/customXml" Target="../ink/ink7962.xml"/><Relationship Id="rId108" Type="http://schemas.openxmlformats.org/officeDocument/2006/relationships/image" Target="../media/image3149.png"/><Relationship Id="rId107" Type="http://schemas.openxmlformats.org/officeDocument/2006/relationships/customXml" Target="../ink/ink7961.xml"/><Relationship Id="rId106" Type="http://schemas.openxmlformats.org/officeDocument/2006/relationships/image" Target="../media/image3148.png"/><Relationship Id="rId105" Type="http://schemas.openxmlformats.org/officeDocument/2006/relationships/customXml" Target="../ink/ink7960.xml"/><Relationship Id="rId104" Type="http://schemas.openxmlformats.org/officeDocument/2006/relationships/image" Target="../media/image3147.png"/><Relationship Id="rId103" Type="http://schemas.openxmlformats.org/officeDocument/2006/relationships/customXml" Target="../ink/ink7959.xml"/><Relationship Id="rId102" Type="http://schemas.openxmlformats.org/officeDocument/2006/relationships/image" Target="../media/image3146.png"/><Relationship Id="rId101" Type="http://schemas.openxmlformats.org/officeDocument/2006/relationships/customXml" Target="../ink/ink7958.xml"/><Relationship Id="rId100" Type="http://schemas.openxmlformats.org/officeDocument/2006/relationships/image" Target="../media/image3145.png"/><Relationship Id="rId10" Type="http://schemas.openxmlformats.org/officeDocument/2006/relationships/image" Target="../media/image3102.png"/><Relationship Id="rId1" Type="http://schemas.openxmlformats.org/officeDocument/2006/relationships/customXml" Target="../ink/ink7907.xml"/></Relationships>
</file>

<file path=ppt/slides/_rels/slide9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271.png"/><Relationship Id="rId98" Type="http://schemas.openxmlformats.org/officeDocument/2006/relationships/customXml" Target="../ink/ink8087.xml"/><Relationship Id="rId97" Type="http://schemas.openxmlformats.org/officeDocument/2006/relationships/image" Target="../media/image3270.png"/><Relationship Id="rId96" Type="http://schemas.openxmlformats.org/officeDocument/2006/relationships/customXml" Target="../ink/ink8086.xml"/><Relationship Id="rId95" Type="http://schemas.openxmlformats.org/officeDocument/2006/relationships/image" Target="../media/image3269.png"/><Relationship Id="rId94" Type="http://schemas.openxmlformats.org/officeDocument/2006/relationships/customXml" Target="../ink/ink8085.xml"/><Relationship Id="rId93" Type="http://schemas.openxmlformats.org/officeDocument/2006/relationships/image" Target="../media/image3268.png"/><Relationship Id="rId92" Type="http://schemas.openxmlformats.org/officeDocument/2006/relationships/customXml" Target="../ink/ink8084.xml"/><Relationship Id="rId91" Type="http://schemas.openxmlformats.org/officeDocument/2006/relationships/image" Target="../media/image3267.png"/><Relationship Id="rId90" Type="http://schemas.openxmlformats.org/officeDocument/2006/relationships/customXml" Target="../ink/ink8083.xml"/><Relationship Id="rId9" Type="http://schemas.openxmlformats.org/officeDocument/2006/relationships/customXml" Target="../ink/ink8042.xml"/><Relationship Id="rId89" Type="http://schemas.openxmlformats.org/officeDocument/2006/relationships/image" Target="../media/image3266.png"/><Relationship Id="rId88" Type="http://schemas.openxmlformats.org/officeDocument/2006/relationships/customXml" Target="../ink/ink8082.xml"/><Relationship Id="rId87" Type="http://schemas.openxmlformats.org/officeDocument/2006/relationships/image" Target="../media/image3265.png"/><Relationship Id="rId86" Type="http://schemas.openxmlformats.org/officeDocument/2006/relationships/customXml" Target="../ink/ink8081.xml"/><Relationship Id="rId85" Type="http://schemas.openxmlformats.org/officeDocument/2006/relationships/image" Target="../media/image3264.png"/><Relationship Id="rId84" Type="http://schemas.openxmlformats.org/officeDocument/2006/relationships/customXml" Target="../ink/ink8080.xml"/><Relationship Id="rId83" Type="http://schemas.openxmlformats.org/officeDocument/2006/relationships/image" Target="../media/image3263.png"/><Relationship Id="rId82" Type="http://schemas.openxmlformats.org/officeDocument/2006/relationships/customXml" Target="../ink/ink8079.xml"/><Relationship Id="rId81" Type="http://schemas.openxmlformats.org/officeDocument/2006/relationships/image" Target="../media/image3262.png"/><Relationship Id="rId80" Type="http://schemas.openxmlformats.org/officeDocument/2006/relationships/customXml" Target="../ink/ink8078.xml"/><Relationship Id="rId8" Type="http://schemas.openxmlformats.org/officeDocument/2006/relationships/image" Target="../media/image3227.png"/><Relationship Id="rId79" Type="http://schemas.openxmlformats.org/officeDocument/2006/relationships/image" Target="../media/image3261.png"/><Relationship Id="rId78" Type="http://schemas.openxmlformats.org/officeDocument/2006/relationships/customXml" Target="../ink/ink8077.xml"/><Relationship Id="rId77" Type="http://schemas.openxmlformats.org/officeDocument/2006/relationships/image" Target="../media/image3260.png"/><Relationship Id="rId76" Type="http://schemas.openxmlformats.org/officeDocument/2006/relationships/customXml" Target="../ink/ink8076.xml"/><Relationship Id="rId75" Type="http://schemas.openxmlformats.org/officeDocument/2006/relationships/image" Target="../media/image3259.png"/><Relationship Id="rId74" Type="http://schemas.openxmlformats.org/officeDocument/2006/relationships/customXml" Target="../ink/ink8075.xml"/><Relationship Id="rId73" Type="http://schemas.openxmlformats.org/officeDocument/2006/relationships/image" Target="../media/image3258.png"/><Relationship Id="rId72" Type="http://schemas.openxmlformats.org/officeDocument/2006/relationships/customXml" Target="../ink/ink8074.xml"/><Relationship Id="rId71" Type="http://schemas.openxmlformats.org/officeDocument/2006/relationships/image" Target="../media/image3257.png"/><Relationship Id="rId70" Type="http://schemas.openxmlformats.org/officeDocument/2006/relationships/customXml" Target="../ink/ink8073.xml"/><Relationship Id="rId7" Type="http://schemas.openxmlformats.org/officeDocument/2006/relationships/customXml" Target="../ink/ink8041.xml"/><Relationship Id="rId69" Type="http://schemas.openxmlformats.org/officeDocument/2006/relationships/image" Target="../media/image3256.png"/><Relationship Id="rId68" Type="http://schemas.openxmlformats.org/officeDocument/2006/relationships/customXml" Target="../ink/ink8072.xml"/><Relationship Id="rId67" Type="http://schemas.openxmlformats.org/officeDocument/2006/relationships/image" Target="../media/image3255.png"/><Relationship Id="rId66" Type="http://schemas.openxmlformats.org/officeDocument/2006/relationships/customXml" Target="../ink/ink8071.xml"/><Relationship Id="rId65" Type="http://schemas.openxmlformats.org/officeDocument/2006/relationships/image" Target="../media/image3254.png"/><Relationship Id="rId64" Type="http://schemas.openxmlformats.org/officeDocument/2006/relationships/customXml" Target="../ink/ink8070.xml"/><Relationship Id="rId63" Type="http://schemas.openxmlformats.org/officeDocument/2006/relationships/image" Target="../media/image3253.png"/><Relationship Id="rId62" Type="http://schemas.openxmlformats.org/officeDocument/2006/relationships/customXml" Target="../ink/ink8069.xml"/><Relationship Id="rId61" Type="http://schemas.openxmlformats.org/officeDocument/2006/relationships/image" Target="../media/image3252.png"/><Relationship Id="rId60" Type="http://schemas.openxmlformats.org/officeDocument/2006/relationships/customXml" Target="../ink/ink8068.xml"/><Relationship Id="rId6" Type="http://schemas.openxmlformats.org/officeDocument/2006/relationships/image" Target="../media/image3226.png"/><Relationship Id="rId59" Type="http://schemas.openxmlformats.org/officeDocument/2006/relationships/image" Target="../media/image3251.png"/><Relationship Id="rId58" Type="http://schemas.openxmlformats.org/officeDocument/2006/relationships/customXml" Target="../ink/ink8067.xml"/><Relationship Id="rId57" Type="http://schemas.openxmlformats.org/officeDocument/2006/relationships/image" Target="../media/image3250.png"/><Relationship Id="rId56" Type="http://schemas.openxmlformats.org/officeDocument/2006/relationships/customXml" Target="../ink/ink8066.xml"/><Relationship Id="rId55" Type="http://schemas.openxmlformats.org/officeDocument/2006/relationships/image" Target="../media/image3249.png"/><Relationship Id="rId54" Type="http://schemas.openxmlformats.org/officeDocument/2006/relationships/customXml" Target="../ink/ink8065.xml"/><Relationship Id="rId53" Type="http://schemas.openxmlformats.org/officeDocument/2006/relationships/image" Target="../media/image3248.png"/><Relationship Id="rId52" Type="http://schemas.openxmlformats.org/officeDocument/2006/relationships/customXml" Target="../ink/ink8064.xml"/><Relationship Id="rId51" Type="http://schemas.openxmlformats.org/officeDocument/2006/relationships/image" Target="../media/image3247.png"/><Relationship Id="rId50" Type="http://schemas.openxmlformats.org/officeDocument/2006/relationships/customXml" Target="../ink/ink8063.xml"/><Relationship Id="rId5" Type="http://schemas.openxmlformats.org/officeDocument/2006/relationships/customXml" Target="../ink/ink8040.xml"/><Relationship Id="rId49" Type="http://schemas.openxmlformats.org/officeDocument/2006/relationships/image" Target="../media/image3246.png"/><Relationship Id="rId48" Type="http://schemas.openxmlformats.org/officeDocument/2006/relationships/customXml" Target="../ink/ink8062.xml"/><Relationship Id="rId47" Type="http://schemas.openxmlformats.org/officeDocument/2006/relationships/image" Target="../media/image3245.png"/><Relationship Id="rId46" Type="http://schemas.openxmlformats.org/officeDocument/2006/relationships/customXml" Target="../ink/ink8061.xml"/><Relationship Id="rId45" Type="http://schemas.openxmlformats.org/officeDocument/2006/relationships/image" Target="../media/image3244.png"/><Relationship Id="rId44" Type="http://schemas.openxmlformats.org/officeDocument/2006/relationships/customXml" Target="../ink/ink8060.xml"/><Relationship Id="rId43" Type="http://schemas.openxmlformats.org/officeDocument/2006/relationships/image" Target="../media/image3243.png"/><Relationship Id="rId42" Type="http://schemas.openxmlformats.org/officeDocument/2006/relationships/customXml" Target="../ink/ink8059.xml"/><Relationship Id="rId41" Type="http://schemas.openxmlformats.org/officeDocument/2006/relationships/customXml" Target="../ink/ink8058.xml"/><Relationship Id="rId40" Type="http://schemas.openxmlformats.org/officeDocument/2006/relationships/image" Target="../media/image3242.png"/><Relationship Id="rId4" Type="http://schemas.openxmlformats.org/officeDocument/2006/relationships/image" Target="../media/image3225.png"/><Relationship Id="rId39" Type="http://schemas.openxmlformats.org/officeDocument/2006/relationships/customXml" Target="../ink/ink8057.xml"/><Relationship Id="rId38" Type="http://schemas.openxmlformats.org/officeDocument/2006/relationships/image" Target="../media/image3241.png"/><Relationship Id="rId37" Type="http://schemas.openxmlformats.org/officeDocument/2006/relationships/customXml" Target="../ink/ink8056.xml"/><Relationship Id="rId36" Type="http://schemas.openxmlformats.org/officeDocument/2006/relationships/image" Target="../media/image3240.png"/><Relationship Id="rId35" Type="http://schemas.openxmlformats.org/officeDocument/2006/relationships/customXml" Target="../ink/ink8055.xml"/><Relationship Id="rId34" Type="http://schemas.openxmlformats.org/officeDocument/2006/relationships/image" Target="../media/image3239.png"/><Relationship Id="rId332" Type="http://schemas.openxmlformats.org/officeDocument/2006/relationships/vmlDrawing" Target="../drawings/vmlDrawing13.vml"/><Relationship Id="rId331" Type="http://schemas.openxmlformats.org/officeDocument/2006/relationships/slideLayout" Target="../slideLayouts/slideLayout2.xml"/><Relationship Id="rId330" Type="http://schemas.openxmlformats.org/officeDocument/2006/relationships/tags" Target="../tags/tag157.xml"/><Relationship Id="rId33" Type="http://schemas.openxmlformats.org/officeDocument/2006/relationships/customXml" Target="../ink/ink8054.xml"/><Relationship Id="rId329" Type="http://schemas.openxmlformats.org/officeDocument/2006/relationships/image" Target="../media/image2969.emf"/><Relationship Id="rId328" Type="http://schemas.openxmlformats.org/officeDocument/2006/relationships/oleObject" Target="../embeddings/oleObject13.bin"/><Relationship Id="rId327" Type="http://schemas.openxmlformats.org/officeDocument/2006/relationships/image" Target="../media/image3385.png"/><Relationship Id="rId326" Type="http://schemas.openxmlformats.org/officeDocument/2006/relationships/customXml" Target="../ink/ink8201.xml"/><Relationship Id="rId325" Type="http://schemas.openxmlformats.org/officeDocument/2006/relationships/image" Target="../media/image3384.png"/><Relationship Id="rId324" Type="http://schemas.openxmlformats.org/officeDocument/2006/relationships/customXml" Target="../ink/ink8200.xml"/><Relationship Id="rId323" Type="http://schemas.openxmlformats.org/officeDocument/2006/relationships/image" Target="../media/image3383.png"/><Relationship Id="rId322" Type="http://schemas.openxmlformats.org/officeDocument/2006/relationships/customXml" Target="../ink/ink8199.xml"/><Relationship Id="rId321" Type="http://schemas.openxmlformats.org/officeDocument/2006/relationships/image" Target="../media/image3382.png"/><Relationship Id="rId320" Type="http://schemas.openxmlformats.org/officeDocument/2006/relationships/customXml" Target="../ink/ink8198.xml"/><Relationship Id="rId32" Type="http://schemas.openxmlformats.org/officeDocument/2006/relationships/image" Target="../media/image3238.png"/><Relationship Id="rId319" Type="http://schemas.openxmlformats.org/officeDocument/2006/relationships/image" Target="../media/image3381.png"/><Relationship Id="rId318" Type="http://schemas.openxmlformats.org/officeDocument/2006/relationships/customXml" Target="../ink/ink8197.xml"/><Relationship Id="rId317" Type="http://schemas.openxmlformats.org/officeDocument/2006/relationships/image" Target="../media/image3380.png"/><Relationship Id="rId316" Type="http://schemas.openxmlformats.org/officeDocument/2006/relationships/customXml" Target="../ink/ink8196.xml"/><Relationship Id="rId315" Type="http://schemas.openxmlformats.org/officeDocument/2006/relationships/image" Target="../media/image3379.png"/><Relationship Id="rId314" Type="http://schemas.openxmlformats.org/officeDocument/2006/relationships/customXml" Target="../ink/ink8195.xml"/><Relationship Id="rId313" Type="http://schemas.openxmlformats.org/officeDocument/2006/relationships/image" Target="../media/image3378.png"/><Relationship Id="rId312" Type="http://schemas.openxmlformats.org/officeDocument/2006/relationships/customXml" Target="../ink/ink8194.xml"/><Relationship Id="rId311" Type="http://schemas.openxmlformats.org/officeDocument/2006/relationships/image" Target="../media/image3377.png"/><Relationship Id="rId310" Type="http://schemas.openxmlformats.org/officeDocument/2006/relationships/customXml" Target="../ink/ink8193.xml"/><Relationship Id="rId31" Type="http://schemas.openxmlformats.org/officeDocument/2006/relationships/customXml" Target="../ink/ink8053.xml"/><Relationship Id="rId309" Type="http://schemas.openxmlformats.org/officeDocument/2006/relationships/image" Target="../media/image3376.png"/><Relationship Id="rId308" Type="http://schemas.openxmlformats.org/officeDocument/2006/relationships/customXml" Target="../ink/ink8192.xml"/><Relationship Id="rId307" Type="http://schemas.openxmlformats.org/officeDocument/2006/relationships/image" Target="../media/image3375.png"/><Relationship Id="rId306" Type="http://schemas.openxmlformats.org/officeDocument/2006/relationships/customXml" Target="../ink/ink8191.xml"/><Relationship Id="rId305" Type="http://schemas.openxmlformats.org/officeDocument/2006/relationships/image" Target="../media/image3374.png"/><Relationship Id="rId304" Type="http://schemas.openxmlformats.org/officeDocument/2006/relationships/customXml" Target="../ink/ink8190.xml"/><Relationship Id="rId303" Type="http://schemas.openxmlformats.org/officeDocument/2006/relationships/image" Target="../media/image3373.png"/><Relationship Id="rId302" Type="http://schemas.openxmlformats.org/officeDocument/2006/relationships/customXml" Target="../ink/ink8189.xml"/><Relationship Id="rId301" Type="http://schemas.openxmlformats.org/officeDocument/2006/relationships/image" Target="../media/image3372.png"/><Relationship Id="rId300" Type="http://schemas.openxmlformats.org/officeDocument/2006/relationships/customXml" Target="../ink/ink8188.xml"/><Relationship Id="rId30" Type="http://schemas.openxmlformats.org/officeDocument/2006/relationships/image" Target="../media/image3237.png"/><Relationship Id="rId3" Type="http://schemas.openxmlformats.org/officeDocument/2006/relationships/customXml" Target="../ink/ink8039.xml"/><Relationship Id="rId299" Type="http://schemas.openxmlformats.org/officeDocument/2006/relationships/image" Target="../media/image3371.png"/><Relationship Id="rId298" Type="http://schemas.openxmlformats.org/officeDocument/2006/relationships/customXml" Target="../ink/ink8187.xml"/><Relationship Id="rId297" Type="http://schemas.openxmlformats.org/officeDocument/2006/relationships/image" Target="../media/image3370.png"/><Relationship Id="rId296" Type="http://schemas.openxmlformats.org/officeDocument/2006/relationships/customXml" Target="../ink/ink8186.xml"/><Relationship Id="rId295" Type="http://schemas.openxmlformats.org/officeDocument/2006/relationships/image" Target="../media/image3369.png"/><Relationship Id="rId294" Type="http://schemas.openxmlformats.org/officeDocument/2006/relationships/customXml" Target="../ink/ink8185.xml"/><Relationship Id="rId293" Type="http://schemas.openxmlformats.org/officeDocument/2006/relationships/image" Target="../media/image3368.png"/><Relationship Id="rId292" Type="http://schemas.openxmlformats.org/officeDocument/2006/relationships/customXml" Target="../ink/ink8184.xml"/><Relationship Id="rId291" Type="http://schemas.openxmlformats.org/officeDocument/2006/relationships/image" Target="../media/image3367.png"/><Relationship Id="rId290" Type="http://schemas.openxmlformats.org/officeDocument/2006/relationships/customXml" Target="../ink/ink8183.xml"/><Relationship Id="rId29" Type="http://schemas.openxmlformats.org/officeDocument/2006/relationships/customXml" Target="../ink/ink8052.xml"/><Relationship Id="rId289" Type="http://schemas.openxmlformats.org/officeDocument/2006/relationships/image" Target="../media/image3366.png"/><Relationship Id="rId288" Type="http://schemas.openxmlformats.org/officeDocument/2006/relationships/customXml" Target="../ink/ink8182.xml"/><Relationship Id="rId287" Type="http://schemas.openxmlformats.org/officeDocument/2006/relationships/image" Target="../media/image3365.png"/><Relationship Id="rId286" Type="http://schemas.openxmlformats.org/officeDocument/2006/relationships/customXml" Target="../ink/ink8181.xml"/><Relationship Id="rId285" Type="http://schemas.openxmlformats.org/officeDocument/2006/relationships/image" Target="../media/image3364.png"/><Relationship Id="rId284" Type="http://schemas.openxmlformats.org/officeDocument/2006/relationships/customXml" Target="../ink/ink8180.xml"/><Relationship Id="rId283" Type="http://schemas.openxmlformats.org/officeDocument/2006/relationships/image" Target="../media/image3363.png"/><Relationship Id="rId282" Type="http://schemas.openxmlformats.org/officeDocument/2006/relationships/customXml" Target="../ink/ink8179.xml"/><Relationship Id="rId281" Type="http://schemas.openxmlformats.org/officeDocument/2006/relationships/image" Target="../media/image3362.png"/><Relationship Id="rId280" Type="http://schemas.openxmlformats.org/officeDocument/2006/relationships/customXml" Target="../ink/ink8178.xml"/><Relationship Id="rId28" Type="http://schemas.openxmlformats.org/officeDocument/2006/relationships/image" Target="../media/image3236.png"/><Relationship Id="rId279" Type="http://schemas.openxmlformats.org/officeDocument/2006/relationships/image" Target="../media/image3361.png"/><Relationship Id="rId278" Type="http://schemas.openxmlformats.org/officeDocument/2006/relationships/customXml" Target="../ink/ink8177.xml"/><Relationship Id="rId277" Type="http://schemas.openxmlformats.org/officeDocument/2006/relationships/image" Target="../media/image3360.png"/><Relationship Id="rId276" Type="http://schemas.openxmlformats.org/officeDocument/2006/relationships/customXml" Target="../ink/ink8176.xml"/><Relationship Id="rId275" Type="http://schemas.openxmlformats.org/officeDocument/2006/relationships/image" Target="../media/image3359.png"/><Relationship Id="rId274" Type="http://schemas.openxmlformats.org/officeDocument/2006/relationships/customXml" Target="../ink/ink8175.xml"/><Relationship Id="rId273" Type="http://schemas.openxmlformats.org/officeDocument/2006/relationships/image" Target="../media/image3358.png"/><Relationship Id="rId272" Type="http://schemas.openxmlformats.org/officeDocument/2006/relationships/customXml" Target="../ink/ink8174.xml"/><Relationship Id="rId271" Type="http://schemas.openxmlformats.org/officeDocument/2006/relationships/image" Target="../media/image3357.png"/><Relationship Id="rId270" Type="http://schemas.openxmlformats.org/officeDocument/2006/relationships/customXml" Target="../ink/ink8173.xml"/><Relationship Id="rId27" Type="http://schemas.openxmlformats.org/officeDocument/2006/relationships/customXml" Target="../ink/ink8051.xml"/><Relationship Id="rId269" Type="http://schemas.openxmlformats.org/officeDocument/2006/relationships/image" Target="../media/image3356.png"/><Relationship Id="rId268" Type="http://schemas.openxmlformats.org/officeDocument/2006/relationships/customXml" Target="../ink/ink8172.xml"/><Relationship Id="rId267" Type="http://schemas.openxmlformats.org/officeDocument/2006/relationships/image" Target="../media/image3355.png"/><Relationship Id="rId266" Type="http://schemas.openxmlformats.org/officeDocument/2006/relationships/customXml" Target="../ink/ink8171.xml"/><Relationship Id="rId265" Type="http://schemas.openxmlformats.org/officeDocument/2006/relationships/image" Target="../media/image3354.png"/><Relationship Id="rId264" Type="http://schemas.openxmlformats.org/officeDocument/2006/relationships/customXml" Target="../ink/ink8170.xml"/><Relationship Id="rId263" Type="http://schemas.openxmlformats.org/officeDocument/2006/relationships/image" Target="../media/image3353.png"/><Relationship Id="rId262" Type="http://schemas.openxmlformats.org/officeDocument/2006/relationships/customXml" Target="../ink/ink8169.xml"/><Relationship Id="rId261" Type="http://schemas.openxmlformats.org/officeDocument/2006/relationships/image" Target="../media/image3352.png"/><Relationship Id="rId260" Type="http://schemas.openxmlformats.org/officeDocument/2006/relationships/customXml" Target="../ink/ink8168.xml"/><Relationship Id="rId26" Type="http://schemas.openxmlformats.org/officeDocument/2006/relationships/image" Target="../media/image3235.png"/><Relationship Id="rId259" Type="http://schemas.openxmlformats.org/officeDocument/2006/relationships/image" Target="../media/image3351.png"/><Relationship Id="rId258" Type="http://schemas.openxmlformats.org/officeDocument/2006/relationships/customXml" Target="../ink/ink8167.xml"/><Relationship Id="rId257" Type="http://schemas.openxmlformats.org/officeDocument/2006/relationships/image" Target="../media/image3350.png"/><Relationship Id="rId256" Type="http://schemas.openxmlformats.org/officeDocument/2006/relationships/customXml" Target="../ink/ink8166.xml"/><Relationship Id="rId255" Type="http://schemas.openxmlformats.org/officeDocument/2006/relationships/image" Target="../media/image3349.png"/><Relationship Id="rId254" Type="http://schemas.openxmlformats.org/officeDocument/2006/relationships/customXml" Target="../ink/ink8165.xml"/><Relationship Id="rId253" Type="http://schemas.openxmlformats.org/officeDocument/2006/relationships/image" Target="../media/image3348.png"/><Relationship Id="rId252" Type="http://schemas.openxmlformats.org/officeDocument/2006/relationships/customXml" Target="../ink/ink8164.xml"/><Relationship Id="rId251" Type="http://schemas.openxmlformats.org/officeDocument/2006/relationships/image" Target="../media/image3347.png"/><Relationship Id="rId250" Type="http://schemas.openxmlformats.org/officeDocument/2006/relationships/customXml" Target="../ink/ink8163.xml"/><Relationship Id="rId25" Type="http://schemas.openxmlformats.org/officeDocument/2006/relationships/customXml" Target="../ink/ink8050.xml"/><Relationship Id="rId249" Type="http://schemas.openxmlformats.org/officeDocument/2006/relationships/image" Target="../media/image3346.png"/><Relationship Id="rId248" Type="http://schemas.openxmlformats.org/officeDocument/2006/relationships/customXml" Target="../ink/ink8162.xml"/><Relationship Id="rId247" Type="http://schemas.openxmlformats.org/officeDocument/2006/relationships/image" Target="../media/image3345.png"/><Relationship Id="rId246" Type="http://schemas.openxmlformats.org/officeDocument/2006/relationships/customXml" Target="../ink/ink8161.xml"/><Relationship Id="rId245" Type="http://schemas.openxmlformats.org/officeDocument/2006/relationships/image" Target="../media/image3344.png"/><Relationship Id="rId244" Type="http://schemas.openxmlformats.org/officeDocument/2006/relationships/customXml" Target="../ink/ink8160.xml"/><Relationship Id="rId243" Type="http://schemas.openxmlformats.org/officeDocument/2006/relationships/image" Target="../media/image3343.png"/><Relationship Id="rId242" Type="http://schemas.openxmlformats.org/officeDocument/2006/relationships/customXml" Target="../ink/ink8159.xml"/><Relationship Id="rId241" Type="http://schemas.openxmlformats.org/officeDocument/2006/relationships/image" Target="../media/image3342.png"/><Relationship Id="rId240" Type="http://schemas.openxmlformats.org/officeDocument/2006/relationships/customXml" Target="../ink/ink8158.xml"/><Relationship Id="rId24" Type="http://schemas.openxmlformats.org/officeDocument/2006/relationships/image" Target="../media/image3234.png"/><Relationship Id="rId239" Type="http://schemas.openxmlformats.org/officeDocument/2006/relationships/image" Target="../media/image3341.png"/><Relationship Id="rId238" Type="http://schemas.openxmlformats.org/officeDocument/2006/relationships/customXml" Target="../ink/ink8157.xml"/><Relationship Id="rId237" Type="http://schemas.openxmlformats.org/officeDocument/2006/relationships/image" Target="../media/image3340.png"/><Relationship Id="rId236" Type="http://schemas.openxmlformats.org/officeDocument/2006/relationships/customXml" Target="../ink/ink8156.xml"/><Relationship Id="rId235" Type="http://schemas.openxmlformats.org/officeDocument/2006/relationships/image" Target="../media/image3339.png"/><Relationship Id="rId234" Type="http://schemas.openxmlformats.org/officeDocument/2006/relationships/customXml" Target="../ink/ink8155.xml"/><Relationship Id="rId233" Type="http://schemas.openxmlformats.org/officeDocument/2006/relationships/image" Target="../media/image3338.png"/><Relationship Id="rId232" Type="http://schemas.openxmlformats.org/officeDocument/2006/relationships/customXml" Target="../ink/ink8154.xml"/><Relationship Id="rId231" Type="http://schemas.openxmlformats.org/officeDocument/2006/relationships/image" Target="../media/image3337.png"/><Relationship Id="rId230" Type="http://schemas.openxmlformats.org/officeDocument/2006/relationships/customXml" Target="../ink/ink8153.xml"/><Relationship Id="rId23" Type="http://schemas.openxmlformats.org/officeDocument/2006/relationships/customXml" Target="../ink/ink8049.xml"/><Relationship Id="rId229" Type="http://schemas.openxmlformats.org/officeDocument/2006/relationships/image" Target="../media/image3336.png"/><Relationship Id="rId228" Type="http://schemas.openxmlformats.org/officeDocument/2006/relationships/customXml" Target="../ink/ink8152.xml"/><Relationship Id="rId227" Type="http://schemas.openxmlformats.org/officeDocument/2006/relationships/image" Target="../media/image3335.png"/><Relationship Id="rId226" Type="http://schemas.openxmlformats.org/officeDocument/2006/relationships/customXml" Target="../ink/ink8151.xml"/><Relationship Id="rId225" Type="http://schemas.openxmlformats.org/officeDocument/2006/relationships/image" Target="../media/image3334.png"/><Relationship Id="rId224" Type="http://schemas.openxmlformats.org/officeDocument/2006/relationships/customXml" Target="../ink/ink8150.xml"/><Relationship Id="rId223" Type="http://schemas.openxmlformats.org/officeDocument/2006/relationships/image" Target="../media/image3333.png"/><Relationship Id="rId222" Type="http://schemas.openxmlformats.org/officeDocument/2006/relationships/customXml" Target="../ink/ink8149.xml"/><Relationship Id="rId221" Type="http://schemas.openxmlformats.org/officeDocument/2006/relationships/image" Target="../media/image3332.png"/><Relationship Id="rId220" Type="http://schemas.openxmlformats.org/officeDocument/2006/relationships/customXml" Target="../ink/ink8148.xml"/><Relationship Id="rId22" Type="http://schemas.openxmlformats.org/officeDocument/2006/relationships/image" Target="../media/image3233.png"/><Relationship Id="rId219" Type="http://schemas.openxmlformats.org/officeDocument/2006/relationships/image" Target="../media/image3331.png"/><Relationship Id="rId218" Type="http://schemas.openxmlformats.org/officeDocument/2006/relationships/customXml" Target="../ink/ink8147.xml"/><Relationship Id="rId217" Type="http://schemas.openxmlformats.org/officeDocument/2006/relationships/image" Target="../media/image3330.png"/><Relationship Id="rId216" Type="http://schemas.openxmlformats.org/officeDocument/2006/relationships/customXml" Target="../ink/ink8146.xml"/><Relationship Id="rId215" Type="http://schemas.openxmlformats.org/officeDocument/2006/relationships/image" Target="../media/image3329.png"/><Relationship Id="rId214" Type="http://schemas.openxmlformats.org/officeDocument/2006/relationships/customXml" Target="../ink/ink8145.xml"/><Relationship Id="rId213" Type="http://schemas.openxmlformats.org/officeDocument/2006/relationships/image" Target="../media/image3328.png"/><Relationship Id="rId212" Type="http://schemas.openxmlformats.org/officeDocument/2006/relationships/customXml" Target="../ink/ink8144.xml"/><Relationship Id="rId211" Type="http://schemas.openxmlformats.org/officeDocument/2006/relationships/image" Target="../media/image3327.png"/><Relationship Id="rId210" Type="http://schemas.openxmlformats.org/officeDocument/2006/relationships/customXml" Target="../ink/ink8143.xml"/><Relationship Id="rId21" Type="http://schemas.openxmlformats.org/officeDocument/2006/relationships/customXml" Target="../ink/ink8048.xml"/><Relationship Id="rId209" Type="http://schemas.openxmlformats.org/officeDocument/2006/relationships/image" Target="../media/image3326.png"/><Relationship Id="rId208" Type="http://schemas.openxmlformats.org/officeDocument/2006/relationships/customXml" Target="../ink/ink8142.xml"/><Relationship Id="rId207" Type="http://schemas.openxmlformats.org/officeDocument/2006/relationships/image" Target="../media/image3325.png"/><Relationship Id="rId206" Type="http://schemas.openxmlformats.org/officeDocument/2006/relationships/customXml" Target="../ink/ink8141.xml"/><Relationship Id="rId205" Type="http://schemas.openxmlformats.org/officeDocument/2006/relationships/image" Target="../media/image3324.png"/><Relationship Id="rId204" Type="http://schemas.openxmlformats.org/officeDocument/2006/relationships/customXml" Target="../ink/ink8140.xml"/><Relationship Id="rId203" Type="http://schemas.openxmlformats.org/officeDocument/2006/relationships/image" Target="../media/image3323.png"/><Relationship Id="rId202" Type="http://schemas.openxmlformats.org/officeDocument/2006/relationships/customXml" Target="../ink/ink8139.xml"/><Relationship Id="rId201" Type="http://schemas.openxmlformats.org/officeDocument/2006/relationships/image" Target="../media/image3322.png"/><Relationship Id="rId200" Type="http://schemas.openxmlformats.org/officeDocument/2006/relationships/customXml" Target="../ink/ink8138.xml"/><Relationship Id="rId20" Type="http://schemas.openxmlformats.org/officeDocument/2006/relationships/image" Target="../media/image3232.png"/><Relationship Id="rId2" Type="http://schemas.openxmlformats.org/officeDocument/2006/relationships/image" Target="../media/image3224.png"/><Relationship Id="rId199" Type="http://schemas.openxmlformats.org/officeDocument/2006/relationships/image" Target="../media/image3321.png"/><Relationship Id="rId198" Type="http://schemas.openxmlformats.org/officeDocument/2006/relationships/customXml" Target="../ink/ink8137.xml"/><Relationship Id="rId197" Type="http://schemas.openxmlformats.org/officeDocument/2006/relationships/image" Target="../media/image3320.png"/><Relationship Id="rId196" Type="http://schemas.openxmlformats.org/officeDocument/2006/relationships/customXml" Target="../ink/ink8136.xml"/><Relationship Id="rId195" Type="http://schemas.openxmlformats.org/officeDocument/2006/relationships/image" Target="../media/image3319.png"/><Relationship Id="rId194" Type="http://schemas.openxmlformats.org/officeDocument/2006/relationships/customXml" Target="../ink/ink8135.xml"/><Relationship Id="rId193" Type="http://schemas.openxmlformats.org/officeDocument/2006/relationships/image" Target="../media/image3318.png"/><Relationship Id="rId192" Type="http://schemas.openxmlformats.org/officeDocument/2006/relationships/customXml" Target="../ink/ink8134.xml"/><Relationship Id="rId191" Type="http://schemas.openxmlformats.org/officeDocument/2006/relationships/image" Target="../media/image3317.png"/><Relationship Id="rId190" Type="http://schemas.openxmlformats.org/officeDocument/2006/relationships/customXml" Target="../ink/ink8133.xml"/><Relationship Id="rId19" Type="http://schemas.openxmlformats.org/officeDocument/2006/relationships/customXml" Target="../ink/ink8047.xml"/><Relationship Id="rId189" Type="http://schemas.openxmlformats.org/officeDocument/2006/relationships/image" Target="../media/image3316.png"/><Relationship Id="rId188" Type="http://schemas.openxmlformats.org/officeDocument/2006/relationships/customXml" Target="../ink/ink8132.xml"/><Relationship Id="rId187" Type="http://schemas.openxmlformats.org/officeDocument/2006/relationships/image" Target="../media/image3315.png"/><Relationship Id="rId186" Type="http://schemas.openxmlformats.org/officeDocument/2006/relationships/customXml" Target="../ink/ink8131.xml"/><Relationship Id="rId185" Type="http://schemas.openxmlformats.org/officeDocument/2006/relationships/image" Target="../media/image3314.png"/><Relationship Id="rId184" Type="http://schemas.openxmlformats.org/officeDocument/2006/relationships/customXml" Target="../ink/ink8130.xml"/><Relationship Id="rId183" Type="http://schemas.openxmlformats.org/officeDocument/2006/relationships/image" Target="../media/image3313.png"/><Relationship Id="rId182" Type="http://schemas.openxmlformats.org/officeDocument/2006/relationships/customXml" Target="../ink/ink8129.xml"/><Relationship Id="rId181" Type="http://schemas.openxmlformats.org/officeDocument/2006/relationships/image" Target="../media/image3312.png"/><Relationship Id="rId180" Type="http://schemas.openxmlformats.org/officeDocument/2006/relationships/customXml" Target="../ink/ink8128.xml"/><Relationship Id="rId18" Type="http://schemas.openxmlformats.org/officeDocument/2006/relationships/image" Target="../media/image3231.png"/><Relationship Id="rId179" Type="http://schemas.openxmlformats.org/officeDocument/2006/relationships/image" Target="../media/image3311.png"/><Relationship Id="rId178" Type="http://schemas.openxmlformats.org/officeDocument/2006/relationships/customXml" Target="../ink/ink8127.xml"/><Relationship Id="rId177" Type="http://schemas.openxmlformats.org/officeDocument/2006/relationships/image" Target="../media/image3310.png"/><Relationship Id="rId176" Type="http://schemas.openxmlformats.org/officeDocument/2006/relationships/customXml" Target="../ink/ink8126.xml"/><Relationship Id="rId175" Type="http://schemas.openxmlformats.org/officeDocument/2006/relationships/image" Target="../media/image3309.png"/><Relationship Id="rId174" Type="http://schemas.openxmlformats.org/officeDocument/2006/relationships/customXml" Target="../ink/ink8125.xml"/><Relationship Id="rId173" Type="http://schemas.openxmlformats.org/officeDocument/2006/relationships/image" Target="../media/image3308.png"/><Relationship Id="rId172" Type="http://schemas.openxmlformats.org/officeDocument/2006/relationships/customXml" Target="../ink/ink8124.xml"/><Relationship Id="rId171" Type="http://schemas.openxmlformats.org/officeDocument/2006/relationships/image" Target="../media/image3307.png"/><Relationship Id="rId170" Type="http://schemas.openxmlformats.org/officeDocument/2006/relationships/customXml" Target="../ink/ink8123.xml"/><Relationship Id="rId17" Type="http://schemas.openxmlformats.org/officeDocument/2006/relationships/customXml" Target="../ink/ink8046.xml"/><Relationship Id="rId169" Type="http://schemas.openxmlformats.org/officeDocument/2006/relationships/image" Target="../media/image3306.png"/><Relationship Id="rId168" Type="http://schemas.openxmlformats.org/officeDocument/2006/relationships/customXml" Target="../ink/ink8122.xml"/><Relationship Id="rId167" Type="http://schemas.openxmlformats.org/officeDocument/2006/relationships/image" Target="../media/image3305.png"/><Relationship Id="rId166" Type="http://schemas.openxmlformats.org/officeDocument/2006/relationships/customXml" Target="../ink/ink8121.xml"/><Relationship Id="rId165" Type="http://schemas.openxmlformats.org/officeDocument/2006/relationships/image" Target="../media/image3304.png"/><Relationship Id="rId164" Type="http://schemas.openxmlformats.org/officeDocument/2006/relationships/customXml" Target="../ink/ink8120.xml"/><Relationship Id="rId163" Type="http://schemas.openxmlformats.org/officeDocument/2006/relationships/image" Target="../media/image3303.png"/><Relationship Id="rId162" Type="http://schemas.openxmlformats.org/officeDocument/2006/relationships/customXml" Target="../ink/ink8119.xml"/><Relationship Id="rId161" Type="http://schemas.openxmlformats.org/officeDocument/2006/relationships/image" Target="../media/image3302.png"/><Relationship Id="rId160" Type="http://schemas.openxmlformats.org/officeDocument/2006/relationships/customXml" Target="../ink/ink8118.xml"/><Relationship Id="rId16" Type="http://schemas.openxmlformats.org/officeDocument/2006/relationships/image" Target="../media/image3230.png"/><Relationship Id="rId159" Type="http://schemas.openxmlformats.org/officeDocument/2006/relationships/image" Target="../media/image3301.png"/><Relationship Id="rId158" Type="http://schemas.openxmlformats.org/officeDocument/2006/relationships/customXml" Target="../ink/ink8117.xml"/><Relationship Id="rId157" Type="http://schemas.openxmlformats.org/officeDocument/2006/relationships/image" Target="../media/image3300.png"/><Relationship Id="rId156" Type="http://schemas.openxmlformats.org/officeDocument/2006/relationships/customXml" Target="../ink/ink8116.xml"/><Relationship Id="rId155" Type="http://schemas.openxmlformats.org/officeDocument/2006/relationships/image" Target="../media/image3299.png"/><Relationship Id="rId154" Type="http://schemas.openxmlformats.org/officeDocument/2006/relationships/customXml" Target="../ink/ink8115.xml"/><Relationship Id="rId153" Type="http://schemas.openxmlformats.org/officeDocument/2006/relationships/image" Target="../media/image3298.png"/><Relationship Id="rId152" Type="http://schemas.openxmlformats.org/officeDocument/2006/relationships/customXml" Target="../ink/ink8114.xml"/><Relationship Id="rId151" Type="http://schemas.openxmlformats.org/officeDocument/2006/relationships/image" Target="../media/image3297.png"/><Relationship Id="rId150" Type="http://schemas.openxmlformats.org/officeDocument/2006/relationships/customXml" Target="../ink/ink8113.xml"/><Relationship Id="rId15" Type="http://schemas.openxmlformats.org/officeDocument/2006/relationships/customXml" Target="../ink/ink8045.xml"/><Relationship Id="rId149" Type="http://schemas.openxmlformats.org/officeDocument/2006/relationships/image" Target="../media/image3296.png"/><Relationship Id="rId148" Type="http://schemas.openxmlformats.org/officeDocument/2006/relationships/customXml" Target="../ink/ink8112.xml"/><Relationship Id="rId147" Type="http://schemas.openxmlformats.org/officeDocument/2006/relationships/image" Target="../media/image3295.png"/><Relationship Id="rId146" Type="http://schemas.openxmlformats.org/officeDocument/2006/relationships/customXml" Target="../ink/ink8111.xml"/><Relationship Id="rId145" Type="http://schemas.openxmlformats.org/officeDocument/2006/relationships/image" Target="../media/image3294.png"/><Relationship Id="rId144" Type="http://schemas.openxmlformats.org/officeDocument/2006/relationships/customXml" Target="../ink/ink8110.xml"/><Relationship Id="rId143" Type="http://schemas.openxmlformats.org/officeDocument/2006/relationships/image" Target="../media/image3293.png"/><Relationship Id="rId142" Type="http://schemas.openxmlformats.org/officeDocument/2006/relationships/customXml" Target="../ink/ink8109.xml"/><Relationship Id="rId141" Type="http://schemas.openxmlformats.org/officeDocument/2006/relationships/image" Target="../media/image3292.png"/><Relationship Id="rId140" Type="http://schemas.openxmlformats.org/officeDocument/2006/relationships/customXml" Target="../ink/ink8108.xml"/><Relationship Id="rId14" Type="http://schemas.openxmlformats.org/officeDocument/2006/relationships/image" Target="../media/image3229.png"/><Relationship Id="rId139" Type="http://schemas.openxmlformats.org/officeDocument/2006/relationships/image" Target="../media/image3291.png"/><Relationship Id="rId138" Type="http://schemas.openxmlformats.org/officeDocument/2006/relationships/customXml" Target="../ink/ink8107.xml"/><Relationship Id="rId137" Type="http://schemas.openxmlformats.org/officeDocument/2006/relationships/image" Target="../media/image3290.png"/><Relationship Id="rId136" Type="http://schemas.openxmlformats.org/officeDocument/2006/relationships/customXml" Target="../ink/ink8106.xml"/><Relationship Id="rId135" Type="http://schemas.openxmlformats.org/officeDocument/2006/relationships/image" Target="../media/image3289.png"/><Relationship Id="rId134" Type="http://schemas.openxmlformats.org/officeDocument/2006/relationships/customXml" Target="../ink/ink8105.xml"/><Relationship Id="rId133" Type="http://schemas.openxmlformats.org/officeDocument/2006/relationships/image" Target="../media/image3288.png"/><Relationship Id="rId132" Type="http://schemas.openxmlformats.org/officeDocument/2006/relationships/customXml" Target="../ink/ink8104.xml"/><Relationship Id="rId131" Type="http://schemas.openxmlformats.org/officeDocument/2006/relationships/image" Target="../media/image3287.png"/><Relationship Id="rId130" Type="http://schemas.openxmlformats.org/officeDocument/2006/relationships/customXml" Target="../ink/ink8103.xml"/><Relationship Id="rId13" Type="http://schemas.openxmlformats.org/officeDocument/2006/relationships/customXml" Target="../ink/ink8044.xml"/><Relationship Id="rId129" Type="http://schemas.openxmlformats.org/officeDocument/2006/relationships/image" Target="../media/image3286.png"/><Relationship Id="rId128" Type="http://schemas.openxmlformats.org/officeDocument/2006/relationships/customXml" Target="../ink/ink8102.xml"/><Relationship Id="rId127" Type="http://schemas.openxmlformats.org/officeDocument/2006/relationships/image" Target="../media/image3285.png"/><Relationship Id="rId126" Type="http://schemas.openxmlformats.org/officeDocument/2006/relationships/customXml" Target="../ink/ink8101.xml"/><Relationship Id="rId125" Type="http://schemas.openxmlformats.org/officeDocument/2006/relationships/image" Target="../media/image3284.png"/><Relationship Id="rId124" Type="http://schemas.openxmlformats.org/officeDocument/2006/relationships/customXml" Target="../ink/ink8100.xml"/><Relationship Id="rId123" Type="http://schemas.openxmlformats.org/officeDocument/2006/relationships/image" Target="../media/image3283.png"/><Relationship Id="rId122" Type="http://schemas.openxmlformats.org/officeDocument/2006/relationships/customXml" Target="../ink/ink8099.xml"/><Relationship Id="rId121" Type="http://schemas.openxmlformats.org/officeDocument/2006/relationships/image" Target="../media/image3282.png"/><Relationship Id="rId120" Type="http://schemas.openxmlformats.org/officeDocument/2006/relationships/customXml" Target="../ink/ink8098.xml"/><Relationship Id="rId12" Type="http://schemas.openxmlformats.org/officeDocument/2006/relationships/image" Target="../media/image18.png"/><Relationship Id="rId119" Type="http://schemas.openxmlformats.org/officeDocument/2006/relationships/image" Target="../media/image3281.png"/><Relationship Id="rId118" Type="http://schemas.openxmlformats.org/officeDocument/2006/relationships/customXml" Target="../ink/ink8097.xml"/><Relationship Id="rId117" Type="http://schemas.openxmlformats.org/officeDocument/2006/relationships/image" Target="../media/image3280.png"/><Relationship Id="rId116" Type="http://schemas.openxmlformats.org/officeDocument/2006/relationships/customXml" Target="../ink/ink8096.xml"/><Relationship Id="rId115" Type="http://schemas.openxmlformats.org/officeDocument/2006/relationships/image" Target="../media/image3279.png"/><Relationship Id="rId114" Type="http://schemas.openxmlformats.org/officeDocument/2006/relationships/customXml" Target="../ink/ink8095.xml"/><Relationship Id="rId113" Type="http://schemas.openxmlformats.org/officeDocument/2006/relationships/image" Target="../media/image3278.png"/><Relationship Id="rId112" Type="http://schemas.openxmlformats.org/officeDocument/2006/relationships/customXml" Target="../ink/ink8094.xml"/><Relationship Id="rId111" Type="http://schemas.openxmlformats.org/officeDocument/2006/relationships/image" Target="../media/image3277.png"/><Relationship Id="rId110" Type="http://schemas.openxmlformats.org/officeDocument/2006/relationships/customXml" Target="../ink/ink8093.xml"/><Relationship Id="rId11" Type="http://schemas.openxmlformats.org/officeDocument/2006/relationships/customXml" Target="../ink/ink8043.xml"/><Relationship Id="rId109" Type="http://schemas.openxmlformats.org/officeDocument/2006/relationships/image" Target="../media/image3276.png"/><Relationship Id="rId108" Type="http://schemas.openxmlformats.org/officeDocument/2006/relationships/customXml" Target="../ink/ink8092.xml"/><Relationship Id="rId107" Type="http://schemas.openxmlformats.org/officeDocument/2006/relationships/image" Target="../media/image3275.png"/><Relationship Id="rId106" Type="http://schemas.openxmlformats.org/officeDocument/2006/relationships/customXml" Target="../ink/ink8091.xml"/><Relationship Id="rId105" Type="http://schemas.openxmlformats.org/officeDocument/2006/relationships/image" Target="../media/image3274.png"/><Relationship Id="rId104" Type="http://schemas.openxmlformats.org/officeDocument/2006/relationships/customXml" Target="../ink/ink8090.xml"/><Relationship Id="rId103" Type="http://schemas.openxmlformats.org/officeDocument/2006/relationships/image" Target="../media/image3273.png"/><Relationship Id="rId102" Type="http://schemas.openxmlformats.org/officeDocument/2006/relationships/customXml" Target="../ink/ink8089.xml"/><Relationship Id="rId101" Type="http://schemas.openxmlformats.org/officeDocument/2006/relationships/image" Target="../media/image3272.png"/><Relationship Id="rId100" Type="http://schemas.openxmlformats.org/officeDocument/2006/relationships/customXml" Target="../ink/ink8088.xml"/><Relationship Id="rId10" Type="http://schemas.openxmlformats.org/officeDocument/2006/relationships/image" Target="../media/image3228.png"/><Relationship Id="rId1" Type="http://schemas.openxmlformats.org/officeDocument/2006/relationships/customXml" Target="../ink/ink803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customXml" Target="../ink/ink8205.xml"/><Relationship Id="rId8" Type="http://schemas.openxmlformats.org/officeDocument/2006/relationships/image" Target="../media/image3389.png"/><Relationship Id="rId7" Type="http://schemas.openxmlformats.org/officeDocument/2006/relationships/customXml" Target="../ink/ink8204.xml"/><Relationship Id="rId6" Type="http://schemas.openxmlformats.org/officeDocument/2006/relationships/image" Target="../media/image3388.png"/><Relationship Id="rId5" Type="http://schemas.openxmlformats.org/officeDocument/2006/relationships/customXml" Target="../ink/ink8203.xml"/><Relationship Id="rId48" Type="http://schemas.openxmlformats.org/officeDocument/2006/relationships/vmlDrawing" Target="../drawings/vmlDrawing14.v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158.xml"/><Relationship Id="rId45" Type="http://schemas.openxmlformats.org/officeDocument/2006/relationships/image" Target="../media/image3406.png"/><Relationship Id="rId44" Type="http://schemas.openxmlformats.org/officeDocument/2006/relationships/customXml" Target="../ink/ink8223.xml"/><Relationship Id="rId43" Type="http://schemas.openxmlformats.org/officeDocument/2006/relationships/customXml" Target="../ink/ink8222.xml"/><Relationship Id="rId42" Type="http://schemas.openxmlformats.org/officeDocument/2006/relationships/image" Target="../media/image3405.png"/><Relationship Id="rId41" Type="http://schemas.openxmlformats.org/officeDocument/2006/relationships/customXml" Target="../ink/ink8221.xml"/><Relationship Id="rId40" Type="http://schemas.openxmlformats.org/officeDocument/2006/relationships/image" Target="../media/image3404.png"/><Relationship Id="rId4" Type="http://schemas.openxmlformats.org/officeDocument/2006/relationships/image" Target="../media/image3387.png"/><Relationship Id="rId39" Type="http://schemas.openxmlformats.org/officeDocument/2006/relationships/customXml" Target="../ink/ink8220.xml"/><Relationship Id="rId38" Type="http://schemas.openxmlformats.org/officeDocument/2006/relationships/image" Target="../media/image3403.png"/><Relationship Id="rId37" Type="http://schemas.openxmlformats.org/officeDocument/2006/relationships/customXml" Target="../ink/ink8219.xml"/><Relationship Id="rId36" Type="http://schemas.openxmlformats.org/officeDocument/2006/relationships/image" Target="../media/image3402.png"/><Relationship Id="rId35" Type="http://schemas.openxmlformats.org/officeDocument/2006/relationships/customXml" Target="../ink/ink8218.xml"/><Relationship Id="rId34" Type="http://schemas.openxmlformats.org/officeDocument/2006/relationships/image" Target="../media/image3401.png"/><Relationship Id="rId33" Type="http://schemas.openxmlformats.org/officeDocument/2006/relationships/customXml" Target="../ink/ink8217.xml"/><Relationship Id="rId32" Type="http://schemas.openxmlformats.org/officeDocument/2006/relationships/image" Target="../media/image3400.png"/><Relationship Id="rId31" Type="http://schemas.openxmlformats.org/officeDocument/2006/relationships/customXml" Target="../ink/ink8216.xml"/><Relationship Id="rId30" Type="http://schemas.openxmlformats.org/officeDocument/2006/relationships/image" Target="../media/image18.png"/><Relationship Id="rId3" Type="http://schemas.openxmlformats.org/officeDocument/2006/relationships/customXml" Target="../ink/ink8202.xml"/><Relationship Id="rId29" Type="http://schemas.openxmlformats.org/officeDocument/2006/relationships/customXml" Target="../ink/ink8215.xml"/><Relationship Id="rId28" Type="http://schemas.openxmlformats.org/officeDocument/2006/relationships/image" Target="../media/image3399.png"/><Relationship Id="rId27" Type="http://schemas.openxmlformats.org/officeDocument/2006/relationships/customXml" Target="../ink/ink8214.xml"/><Relationship Id="rId26" Type="http://schemas.openxmlformats.org/officeDocument/2006/relationships/image" Target="../media/image3398.png"/><Relationship Id="rId25" Type="http://schemas.openxmlformats.org/officeDocument/2006/relationships/customXml" Target="../ink/ink8213.xml"/><Relationship Id="rId24" Type="http://schemas.openxmlformats.org/officeDocument/2006/relationships/image" Target="../media/image3397.png"/><Relationship Id="rId23" Type="http://schemas.openxmlformats.org/officeDocument/2006/relationships/customXml" Target="../ink/ink8212.xml"/><Relationship Id="rId22" Type="http://schemas.openxmlformats.org/officeDocument/2006/relationships/image" Target="../media/image3396.png"/><Relationship Id="rId21" Type="http://schemas.openxmlformats.org/officeDocument/2006/relationships/customXml" Target="../ink/ink8211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" Type="http://schemas.openxmlformats.org/officeDocument/2006/relationships/customXml" Target="../ink/ink8210.xml"/><Relationship Id="rId18" Type="http://schemas.openxmlformats.org/officeDocument/2006/relationships/image" Target="../media/image3394.png"/><Relationship Id="rId17" Type="http://schemas.openxmlformats.org/officeDocument/2006/relationships/customXml" Target="../ink/ink8209.xml"/><Relationship Id="rId16" Type="http://schemas.openxmlformats.org/officeDocument/2006/relationships/image" Target="../media/image3393.png"/><Relationship Id="rId15" Type="http://schemas.openxmlformats.org/officeDocument/2006/relationships/customXml" Target="../ink/ink8208.xml"/><Relationship Id="rId14" Type="http://schemas.openxmlformats.org/officeDocument/2006/relationships/image" Target="../media/image3392.png"/><Relationship Id="rId13" Type="http://schemas.openxmlformats.org/officeDocument/2006/relationships/customXml" Target="../ink/ink8207.xml"/><Relationship Id="rId12" Type="http://schemas.openxmlformats.org/officeDocument/2006/relationships/image" Target="../media/image3391.png"/><Relationship Id="rId11" Type="http://schemas.openxmlformats.org/officeDocument/2006/relationships/customXml" Target="../ink/ink8206.xml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14.bin"/></Relationships>
</file>

<file path=ppt/slides/_rels/slide9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41.png"/><Relationship Id="rId98" Type="http://schemas.openxmlformats.org/officeDocument/2006/relationships/customXml" Target="../ink/ink8272.xml"/><Relationship Id="rId97" Type="http://schemas.openxmlformats.org/officeDocument/2006/relationships/image" Target="../media/image3440.png"/><Relationship Id="rId96" Type="http://schemas.openxmlformats.org/officeDocument/2006/relationships/customXml" Target="../ink/ink8271.xml"/><Relationship Id="rId95" Type="http://schemas.openxmlformats.org/officeDocument/2006/relationships/image" Target="../media/image3439.png"/><Relationship Id="rId94" Type="http://schemas.openxmlformats.org/officeDocument/2006/relationships/customXml" Target="../ink/ink8270.xml"/><Relationship Id="rId93" Type="http://schemas.openxmlformats.org/officeDocument/2006/relationships/image" Target="../media/image3438.png"/><Relationship Id="rId92" Type="http://schemas.openxmlformats.org/officeDocument/2006/relationships/customXml" Target="../ink/ink8269.xml"/><Relationship Id="rId91" Type="http://schemas.openxmlformats.org/officeDocument/2006/relationships/image" Target="../media/image3437.png"/><Relationship Id="rId90" Type="http://schemas.openxmlformats.org/officeDocument/2006/relationships/customXml" Target="../ink/ink8268.xml"/><Relationship Id="rId9" Type="http://schemas.openxmlformats.org/officeDocument/2006/relationships/customXml" Target="../ink/ink8227.xml"/><Relationship Id="rId89" Type="http://schemas.openxmlformats.org/officeDocument/2006/relationships/image" Target="../media/image3436.png"/><Relationship Id="rId88" Type="http://schemas.openxmlformats.org/officeDocument/2006/relationships/customXml" Target="../ink/ink8267.xml"/><Relationship Id="rId87" Type="http://schemas.openxmlformats.org/officeDocument/2006/relationships/image" Target="../media/image3435.png"/><Relationship Id="rId86" Type="http://schemas.openxmlformats.org/officeDocument/2006/relationships/customXml" Target="../ink/ink8266.xml"/><Relationship Id="rId85" Type="http://schemas.openxmlformats.org/officeDocument/2006/relationships/image" Target="../media/image3434.png"/><Relationship Id="rId84" Type="http://schemas.openxmlformats.org/officeDocument/2006/relationships/customXml" Target="../ink/ink8265.xml"/><Relationship Id="rId83" Type="http://schemas.openxmlformats.org/officeDocument/2006/relationships/image" Target="../media/image3433.png"/><Relationship Id="rId82" Type="http://schemas.openxmlformats.org/officeDocument/2006/relationships/customXml" Target="../ink/ink8264.xml"/><Relationship Id="rId81" Type="http://schemas.openxmlformats.org/officeDocument/2006/relationships/image" Target="../media/image3432.png"/><Relationship Id="rId80" Type="http://schemas.openxmlformats.org/officeDocument/2006/relationships/customXml" Target="../ink/ink8263.xml"/><Relationship Id="rId8" Type="http://schemas.openxmlformats.org/officeDocument/2006/relationships/image" Target="../media/image3389.png"/><Relationship Id="rId79" Type="http://schemas.openxmlformats.org/officeDocument/2006/relationships/image" Target="../media/image3431.png"/><Relationship Id="rId78" Type="http://schemas.openxmlformats.org/officeDocument/2006/relationships/customXml" Target="../ink/ink8262.xml"/><Relationship Id="rId77" Type="http://schemas.openxmlformats.org/officeDocument/2006/relationships/image" Target="../media/image3430.png"/><Relationship Id="rId76" Type="http://schemas.openxmlformats.org/officeDocument/2006/relationships/customXml" Target="../ink/ink8261.xml"/><Relationship Id="rId75" Type="http://schemas.openxmlformats.org/officeDocument/2006/relationships/image" Target="../media/image3429.png"/><Relationship Id="rId74" Type="http://schemas.openxmlformats.org/officeDocument/2006/relationships/customXml" Target="../ink/ink8260.xml"/><Relationship Id="rId73" Type="http://schemas.openxmlformats.org/officeDocument/2006/relationships/image" Target="../media/image3428.png"/><Relationship Id="rId72" Type="http://schemas.openxmlformats.org/officeDocument/2006/relationships/customXml" Target="../ink/ink8259.xml"/><Relationship Id="rId71" Type="http://schemas.openxmlformats.org/officeDocument/2006/relationships/image" Target="../media/image3427.png"/><Relationship Id="rId70" Type="http://schemas.openxmlformats.org/officeDocument/2006/relationships/customXml" Target="../ink/ink8258.xml"/><Relationship Id="rId7" Type="http://schemas.openxmlformats.org/officeDocument/2006/relationships/customXml" Target="../ink/ink8226.xml"/><Relationship Id="rId69" Type="http://schemas.openxmlformats.org/officeDocument/2006/relationships/image" Target="../media/image3426.png"/><Relationship Id="rId68" Type="http://schemas.openxmlformats.org/officeDocument/2006/relationships/customXml" Target="../ink/ink8257.xml"/><Relationship Id="rId67" Type="http://schemas.openxmlformats.org/officeDocument/2006/relationships/image" Target="../media/image3425.png"/><Relationship Id="rId66" Type="http://schemas.openxmlformats.org/officeDocument/2006/relationships/customXml" Target="../ink/ink8256.xml"/><Relationship Id="rId65" Type="http://schemas.openxmlformats.org/officeDocument/2006/relationships/image" Target="../media/image3424.png"/><Relationship Id="rId64" Type="http://schemas.openxmlformats.org/officeDocument/2006/relationships/customXml" Target="../ink/ink8255.xml"/><Relationship Id="rId63" Type="http://schemas.openxmlformats.org/officeDocument/2006/relationships/image" Target="../media/image3423.png"/><Relationship Id="rId62" Type="http://schemas.openxmlformats.org/officeDocument/2006/relationships/customXml" Target="../ink/ink8254.xml"/><Relationship Id="rId61" Type="http://schemas.openxmlformats.org/officeDocument/2006/relationships/image" Target="../media/image3422.png"/><Relationship Id="rId60" Type="http://schemas.openxmlformats.org/officeDocument/2006/relationships/customXml" Target="../ink/ink8253.xml"/><Relationship Id="rId6" Type="http://schemas.openxmlformats.org/officeDocument/2006/relationships/image" Target="../media/image3388.png"/><Relationship Id="rId59" Type="http://schemas.openxmlformats.org/officeDocument/2006/relationships/image" Target="../media/image3421.png"/><Relationship Id="rId58" Type="http://schemas.openxmlformats.org/officeDocument/2006/relationships/customXml" Target="../ink/ink8252.xml"/><Relationship Id="rId57" Type="http://schemas.openxmlformats.org/officeDocument/2006/relationships/image" Target="../media/image3420.png"/><Relationship Id="rId56" Type="http://schemas.openxmlformats.org/officeDocument/2006/relationships/customXml" Target="../ink/ink8251.xml"/><Relationship Id="rId55" Type="http://schemas.openxmlformats.org/officeDocument/2006/relationships/image" Target="../media/image3419.png"/><Relationship Id="rId54" Type="http://schemas.openxmlformats.org/officeDocument/2006/relationships/customXml" Target="../ink/ink8250.xml"/><Relationship Id="rId53" Type="http://schemas.openxmlformats.org/officeDocument/2006/relationships/image" Target="../media/image3418.png"/><Relationship Id="rId52" Type="http://schemas.openxmlformats.org/officeDocument/2006/relationships/customXml" Target="../ink/ink8249.xml"/><Relationship Id="rId51" Type="http://schemas.openxmlformats.org/officeDocument/2006/relationships/image" Target="../media/image3417.png"/><Relationship Id="rId50" Type="http://schemas.openxmlformats.org/officeDocument/2006/relationships/customXml" Target="../ink/ink8248.xml"/><Relationship Id="rId5" Type="http://schemas.openxmlformats.org/officeDocument/2006/relationships/customXml" Target="../ink/ink8225.xml"/><Relationship Id="rId49" Type="http://schemas.openxmlformats.org/officeDocument/2006/relationships/image" Target="../media/image3416.png"/><Relationship Id="rId48" Type="http://schemas.openxmlformats.org/officeDocument/2006/relationships/customXml" Target="../ink/ink8247.xml"/><Relationship Id="rId47" Type="http://schemas.openxmlformats.org/officeDocument/2006/relationships/image" Target="../media/image3415.png"/><Relationship Id="rId46" Type="http://schemas.openxmlformats.org/officeDocument/2006/relationships/customXml" Target="../ink/ink8246.xml"/><Relationship Id="rId45" Type="http://schemas.openxmlformats.org/officeDocument/2006/relationships/image" Target="../media/image3414.png"/><Relationship Id="rId44" Type="http://schemas.openxmlformats.org/officeDocument/2006/relationships/customXml" Target="../ink/ink8245.xml"/><Relationship Id="rId43" Type="http://schemas.openxmlformats.org/officeDocument/2006/relationships/image" Target="../media/image3413.png"/><Relationship Id="rId42" Type="http://schemas.openxmlformats.org/officeDocument/2006/relationships/customXml" Target="../ink/ink8244.xml"/><Relationship Id="rId41" Type="http://schemas.openxmlformats.org/officeDocument/2006/relationships/image" Target="../media/image3412.png"/><Relationship Id="rId40" Type="http://schemas.openxmlformats.org/officeDocument/2006/relationships/customXml" Target="../ink/ink8243.xml"/><Relationship Id="rId4" Type="http://schemas.openxmlformats.org/officeDocument/2006/relationships/image" Target="../media/image3387.png"/><Relationship Id="rId39" Type="http://schemas.openxmlformats.org/officeDocument/2006/relationships/image" Target="../media/image3411.png"/><Relationship Id="rId38" Type="http://schemas.openxmlformats.org/officeDocument/2006/relationships/customXml" Target="../ink/ink8242.xml"/><Relationship Id="rId37" Type="http://schemas.openxmlformats.org/officeDocument/2006/relationships/image" Target="../media/image3410.png"/><Relationship Id="rId36" Type="http://schemas.openxmlformats.org/officeDocument/2006/relationships/customXml" Target="../ink/ink8241.xml"/><Relationship Id="rId35" Type="http://schemas.openxmlformats.org/officeDocument/2006/relationships/image" Target="../media/image3409.png"/><Relationship Id="rId34" Type="http://schemas.openxmlformats.org/officeDocument/2006/relationships/customXml" Target="../ink/ink8240.xml"/><Relationship Id="rId33" Type="http://schemas.openxmlformats.org/officeDocument/2006/relationships/customXml" Target="../ink/ink8239.xml"/><Relationship Id="rId32" Type="http://schemas.openxmlformats.org/officeDocument/2006/relationships/image" Target="../media/image3408.png"/><Relationship Id="rId31" Type="http://schemas.openxmlformats.org/officeDocument/2006/relationships/customXml" Target="../ink/ink8238.xml"/><Relationship Id="rId30" Type="http://schemas.openxmlformats.org/officeDocument/2006/relationships/image" Target="../media/image3407.png"/><Relationship Id="rId3" Type="http://schemas.openxmlformats.org/officeDocument/2006/relationships/customXml" Target="../ink/ink8224.xml"/><Relationship Id="rId29" Type="http://schemas.openxmlformats.org/officeDocument/2006/relationships/customXml" Target="../ink/ink8237.xml"/><Relationship Id="rId28" Type="http://schemas.openxmlformats.org/officeDocument/2006/relationships/image" Target="../media/image18.png"/><Relationship Id="rId27" Type="http://schemas.openxmlformats.org/officeDocument/2006/relationships/customXml" Target="../ink/ink8236.xml"/><Relationship Id="rId26" Type="http://schemas.openxmlformats.org/officeDocument/2006/relationships/image" Target="../media/image3398.png"/><Relationship Id="rId25" Type="http://schemas.openxmlformats.org/officeDocument/2006/relationships/customXml" Target="../ink/ink8235.xml"/><Relationship Id="rId24" Type="http://schemas.openxmlformats.org/officeDocument/2006/relationships/image" Target="../media/image3397.png"/><Relationship Id="rId23" Type="http://schemas.openxmlformats.org/officeDocument/2006/relationships/customXml" Target="../ink/ink8234.xml"/><Relationship Id="rId22" Type="http://schemas.openxmlformats.org/officeDocument/2006/relationships/image" Target="../media/image3396.png"/><Relationship Id="rId21" Type="http://schemas.openxmlformats.org/officeDocument/2006/relationships/customXml" Target="../ink/ink8233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" Type="http://schemas.openxmlformats.org/officeDocument/2006/relationships/customXml" Target="../ink/ink8232.xml"/><Relationship Id="rId18" Type="http://schemas.openxmlformats.org/officeDocument/2006/relationships/image" Target="../media/image3394.png"/><Relationship Id="rId17" Type="http://schemas.openxmlformats.org/officeDocument/2006/relationships/customXml" Target="../ink/ink8231.xml"/><Relationship Id="rId16" Type="http://schemas.openxmlformats.org/officeDocument/2006/relationships/image" Target="../media/image3393.png"/><Relationship Id="rId15" Type="http://schemas.openxmlformats.org/officeDocument/2006/relationships/customXml" Target="../ink/ink8230.xml"/><Relationship Id="rId14" Type="http://schemas.openxmlformats.org/officeDocument/2006/relationships/image" Target="../media/image3392.png"/><Relationship Id="rId13" Type="http://schemas.openxmlformats.org/officeDocument/2006/relationships/customXml" Target="../ink/ink8229.xml"/><Relationship Id="rId122" Type="http://schemas.openxmlformats.org/officeDocument/2006/relationships/vmlDrawing" Target="../drawings/vmlDrawing15.vml"/><Relationship Id="rId121" Type="http://schemas.openxmlformats.org/officeDocument/2006/relationships/slideLayout" Target="../slideLayouts/slideLayout2.xml"/><Relationship Id="rId120" Type="http://schemas.openxmlformats.org/officeDocument/2006/relationships/tags" Target="../tags/tag159.xml"/><Relationship Id="rId12" Type="http://schemas.openxmlformats.org/officeDocument/2006/relationships/image" Target="../media/image3391.png"/><Relationship Id="rId119" Type="http://schemas.openxmlformats.org/officeDocument/2006/relationships/image" Target="../media/image3451.png"/><Relationship Id="rId118" Type="http://schemas.openxmlformats.org/officeDocument/2006/relationships/customXml" Target="../ink/ink8282.xml"/><Relationship Id="rId117" Type="http://schemas.openxmlformats.org/officeDocument/2006/relationships/image" Target="../media/image3450.png"/><Relationship Id="rId116" Type="http://schemas.openxmlformats.org/officeDocument/2006/relationships/customXml" Target="../ink/ink8281.xml"/><Relationship Id="rId115" Type="http://schemas.openxmlformats.org/officeDocument/2006/relationships/image" Target="../media/image3449.png"/><Relationship Id="rId114" Type="http://schemas.openxmlformats.org/officeDocument/2006/relationships/customXml" Target="../ink/ink8280.xml"/><Relationship Id="rId113" Type="http://schemas.openxmlformats.org/officeDocument/2006/relationships/image" Target="../media/image3448.png"/><Relationship Id="rId112" Type="http://schemas.openxmlformats.org/officeDocument/2006/relationships/customXml" Target="../ink/ink8279.xml"/><Relationship Id="rId111" Type="http://schemas.openxmlformats.org/officeDocument/2006/relationships/image" Target="../media/image3447.png"/><Relationship Id="rId110" Type="http://schemas.openxmlformats.org/officeDocument/2006/relationships/customXml" Target="../ink/ink8278.xml"/><Relationship Id="rId11" Type="http://schemas.openxmlformats.org/officeDocument/2006/relationships/customXml" Target="../ink/ink8228.xml"/><Relationship Id="rId109" Type="http://schemas.openxmlformats.org/officeDocument/2006/relationships/image" Target="../media/image3446.png"/><Relationship Id="rId108" Type="http://schemas.openxmlformats.org/officeDocument/2006/relationships/customXml" Target="../ink/ink8277.xml"/><Relationship Id="rId107" Type="http://schemas.openxmlformats.org/officeDocument/2006/relationships/image" Target="../media/image3445.png"/><Relationship Id="rId106" Type="http://schemas.openxmlformats.org/officeDocument/2006/relationships/customXml" Target="../ink/ink8276.xml"/><Relationship Id="rId105" Type="http://schemas.openxmlformats.org/officeDocument/2006/relationships/image" Target="../media/image3444.png"/><Relationship Id="rId104" Type="http://schemas.openxmlformats.org/officeDocument/2006/relationships/customXml" Target="../ink/ink8275.xml"/><Relationship Id="rId103" Type="http://schemas.openxmlformats.org/officeDocument/2006/relationships/image" Target="../media/image3443.png"/><Relationship Id="rId102" Type="http://schemas.openxmlformats.org/officeDocument/2006/relationships/customXml" Target="../ink/ink8274.xml"/><Relationship Id="rId101" Type="http://schemas.openxmlformats.org/officeDocument/2006/relationships/image" Target="../media/image3442.png"/><Relationship Id="rId100" Type="http://schemas.openxmlformats.org/officeDocument/2006/relationships/customXml" Target="../ink/ink8273.xml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15.bin"/></Relationships>
</file>

<file path=ppt/slides/_rels/slide9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331.xml"/><Relationship Id="rId98" Type="http://schemas.openxmlformats.org/officeDocument/2006/relationships/image" Target="../media/image3486.png"/><Relationship Id="rId97" Type="http://schemas.openxmlformats.org/officeDocument/2006/relationships/customXml" Target="../ink/ink8330.xml"/><Relationship Id="rId96" Type="http://schemas.openxmlformats.org/officeDocument/2006/relationships/image" Target="../media/image3485.png"/><Relationship Id="rId95" Type="http://schemas.openxmlformats.org/officeDocument/2006/relationships/customXml" Target="../ink/ink8329.xml"/><Relationship Id="rId94" Type="http://schemas.openxmlformats.org/officeDocument/2006/relationships/image" Target="../media/image3484.png"/><Relationship Id="rId93" Type="http://schemas.openxmlformats.org/officeDocument/2006/relationships/customXml" Target="../ink/ink8328.xml"/><Relationship Id="rId92" Type="http://schemas.openxmlformats.org/officeDocument/2006/relationships/image" Target="../media/image3483.png"/><Relationship Id="rId91" Type="http://schemas.openxmlformats.org/officeDocument/2006/relationships/customXml" Target="../ink/ink8327.xml"/><Relationship Id="rId90" Type="http://schemas.openxmlformats.org/officeDocument/2006/relationships/image" Target="../media/image3482.png"/><Relationship Id="rId9" Type="http://schemas.openxmlformats.org/officeDocument/2006/relationships/customXml" Target="../ink/ink8286.xml"/><Relationship Id="rId89" Type="http://schemas.openxmlformats.org/officeDocument/2006/relationships/customXml" Target="../ink/ink8326.xml"/><Relationship Id="rId88" Type="http://schemas.openxmlformats.org/officeDocument/2006/relationships/image" Target="../media/image3481.png"/><Relationship Id="rId87" Type="http://schemas.openxmlformats.org/officeDocument/2006/relationships/customXml" Target="../ink/ink8325.xml"/><Relationship Id="rId86" Type="http://schemas.openxmlformats.org/officeDocument/2006/relationships/image" Target="../media/image3480.png"/><Relationship Id="rId85" Type="http://schemas.openxmlformats.org/officeDocument/2006/relationships/customXml" Target="../ink/ink8324.xml"/><Relationship Id="rId84" Type="http://schemas.openxmlformats.org/officeDocument/2006/relationships/image" Target="../media/image3479.png"/><Relationship Id="rId83" Type="http://schemas.openxmlformats.org/officeDocument/2006/relationships/customXml" Target="../ink/ink8323.xml"/><Relationship Id="rId82" Type="http://schemas.openxmlformats.org/officeDocument/2006/relationships/image" Target="../media/image3478.png"/><Relationship Id="rId81" Type="http://schemas.openxmlformats.org/officeDocument/2006/relationships/customXml" Target="../ink/ink8322.xml"/><Relationship Id="rId80" Type="http://schemas.openxmlformats.org/officeDocument/2006/relationships/image" Target="../media/image3477.png"/><Relationship Id="rId8" Type="http://schemas.openxmlformats.org/officeDocument/2006/relationships/image" Target="../media/image3389.png"/><Relationship Id="rId79" Type="http://schemas.openxmlformats.org/officeDocument/2006/relationships/customXml" Target="../ink/ink8321.xml"/><Relationship Id="rId78" Type="http://schemas.openxmlformats.org/officeDocument/2006/relationships/image" Target="../media/image3476.png"/><Relationship Id="rId77" Type="http://schemas.openxmlformats.org/officeDocument/2006/relationships/customXml" Target="../ink/ink8320.xml"/><Relationship Id="rId76" Type="http://schemas.openxmlformats.org/officeDocument/2006/relationships/image" Target="../media/image3475.png"/><Relationship Id="rId75" Type="http://schemas.openxmlformats.org/officeDocument/2006/relationships/customXml" Target="../ink/ink8319.xml"/><Relationship Id="rId74" Type="http://schemas.openxmlformats.org/officeDocument/2006/relationships/image" Target="../media/image3474.png"/><Relationship Id="rId73" Type="http://schemas.openxmlformats.org/officeDocument/2006/relationships/customXml" Target="../ink/ink8318.xml"/><Relationship Id="rId72" Type="http://schemas.openxmlformats.org/officeDocument/2006/relationships/image" Target="../media/image3473.png"/><Relationship Id="rId71" Type="http://schemas.openxmlformats.org/officeDocument/2006/relationships/customXml" Target="../ink/ink8317.xml"/><Relationship Id="rId70" Type="http://schemas.openxmlformats.org/officeDocument/2006/relationships/image" Target="../media/image3472.png"/><Relationship Id="rId7" Type="http://schemas.openxmlformats.org/officeDocument/2006/relationships/customXml" Target="../ink/ink8285.xml"/><Relationship Id="rId69" Type="http://schemas.openxmlformats.org/officeDocument/2006/relationships/customXml" Target="../ink/ink8316.xml"/><Relationship Id="rId68" Type="http://schemas.openxmlformats.org/officeDocument/2006/relationships/image" Target="../media/image3471.png"/><Relationship Id="rId67" Type="http://schemas.openxmlformats.org/officeDocument/2006/relationships/customXml" Target="../ink/ink8315.xml"/><Relationship Id="rId66" Type="http://schemas.openxmlformats.org/officeDocument/2006/relationships/image" Target="../media/image3470.png"/><Relationship Id="rId65" Type="http://schemas.openxmlformats.org/officeDocument/2006/relationships/customXml" Target="../ink/ink8314.xml"/><Relationship Id="rId64" Type="http://schemas.openxmlformats.org/officeDocument/2006/relationships/image" Target="../media/image3469.png"/><Relationship Id="rId63" Type="http://schemas.openxmlformats.org/officeDocument/2006/relationships/customXml" Target="../ink/ink8313.xml"/><Relationship Id="rId62" Type="http://schemas.openxmlformats.org/officeDocument/2006/relationships/image" Target="../media/image3468.png"/><Relationship Id="rId61" Type="http://schemas.openxmlformats.org/officeDocument/2006/relationships/customXml" Target="../ink/ink8312.xml"/><Relationship Id="rId60" Type="http://schemas.openxmlformats.org/officeDocument/2006/relationships/image" Target="../media/image3467.png"/><Relationship Id="rId6" Type="http://schemas.openxmlformats.org/officeDocument/2006/relationships/image" Target="../media/image3388.png"/><Relationship Id="rId59" Type="http://schemas.openxmlformats.org/officeDocument/2006/relationships/customXml" Target="../ink/ink8311.xml"/><Relationship Id="rId58" Type="http://schemas.openxmlformats.org/officeDocument/2006/relationships/image" Target="../media/image3466.png"/><Relationship Id="rId57" Type="http://schemas.openxmlformats.org/officeDocument/2006/relationships/customXml" Target="../ink/ink8310.xml"/><Relationship Id="rId56" Type="http://schemas.openxmlformats.org/officeDocument/2006/relationships/image" Target="../media/image3465.png"/><Relationship Id="rId55" Type="http://schemas.openxmlformats.org/officeDocument/2006/relationships/customXml" Target="../ink/ink8309.xml"/><Relationship Id="rId54" Type="http://schemas.openxmlformats.org/officeDocument/2006/relationships/image" Target="../media/image3464.png"/><Relationship Id="rId53" Type="http://schemas.openxmlformats.org/officeDocument/2006/relationships/customXml" Target="../ink/ink8308.xml"/><Relationship Id="rId52" Type="http://schemas.openxmlformats.org/officeDocument/2006/relationships/image" Target="../media/image3463.png"/><Relationship Id="rId51" Type="http://schemas.openxmlformats.org/officeDocument/2006/relationships/customXml" Target="../ink/ink8307.xml"/><Relationship Id="rId50" Type="http://schemas.openxmlformats.org/officeDocument/2006/relationships/image" Target="../media/image3462.png"/><Relationship Id="rId5" Type="http://schemas.openxmlformats.org/officeDocument/2006/relationships/customXml" Target="../ink/ink8284.xml"/><Relationship Id="rId49" Type="http://schemas.openxmlformats.org/officeDocument/2006/relationships/customXml" Target="../ink/ink8306.xml"/><Relationship Id="rId48" Type="http://schemas.openxmlformats.org/officeDocument/2006/relationships/image" Target="../media/image3461.png"/><Relationship Id="rId47" Type="http://schemas.openxmlformats.org/officeDocument/2006/relationships/customXml" Target="../ink/ink8305.xml"/><Relationship Id="rId46" Type="http://schemas.openxmlformats.org/officeDocument/2006/relationships/image" Target="../media/image3460.png"/><Relationship Id="rId45" Type="http://schemas.openxmlformats.org/officeDocument/2006/relationships/customXml" Target="../ink/ink8304.xml"/><Relationship Id="rId44" Type="http://schemas.openxmlformats.org/officeDocument/2006/relationships/image" Target="../media/image3459.png"/><Relationship Id="rId43" Type="http://schemas.openxmlformats.org/officeDocument/2006/relationships/customXml" Target="../ink/ink8303.xml"/><Relationship Id="rId42" Type="http://schemas.openxmlformats.org/officeDocument/2006/relationships/image" Target="../media/image3458.png"/><Relationship Id="rId41" Type="http://schemas.openxmlformats.org/officeDocument/2006/relationships/customXml" Target="../ink/ink8302.xml"/><Relationship Id="rId40" Type="http://schemas.openxmlformats.org/officeDocument/2006/relationships/image" Target="../media/image3457.png"/><Relationship Id="rId4" Type="http://schemas.openxmlformats.org/officeDocument/2006/relationships/image" Target="../media/image3387.png"/><Relationship Id="rId39" Type="http://schemas.openxmlformats.org/officeDocument/2006/relationships/customXml" Target="../ink/ink8301.xml"/><Relationship Id="rId38" Type="http://schemas.openxmlformats.org/officeDocument/2006/relationships/image" Target="../media/image3456.png"/><Relationship Id="rId37" Type="http://schemas.openxmlformats.org/officeDocument/2006/relationships/customXml" Target="../ink/ink8300.xml"/><Relationship Id="rId36" Type="http://schemas.openxmlformats.org/officeDocument/2006/relationships/image" Target="../media/image3455.png"/><Relationship Id="rId35" Type="http://schemas.openxmlformats.org/officeDocument/2006/relationships/customXml" Target="../ink/ink8299.xml"/><Relationship Id="rId34" Type="http://schemas.openxmlformats.org/officeDocument/2006/relationships/image" Target="../media/image3454.png"/><Relationship Id="rId33" Type="http://schemas.openxmlformats.org/officeDocument/2006/relationships/customXml" Target="../ink/ink8298.xml"/><Relationship Id="rId32" Type="http://schemas.openxmlformats.org/officeDocument/2006/relationships/image" Target="../media/image3453.png"/><Relationship Id="rId31" Type="http://schemas.openxmlformats.org/officeDocument/2006/relationships/customXml" Target="../ink/ink8297.xml"/><Relationship Id="rId30" Type="http://schemas.openxmlformats.org/officeDocument/2006/relationships/image" Target="../media/image3452.png"/><Relationship Id="rId3" Type="http://schemas.openxmlformats.org/officeDocument/2006/relationships/customXml" Target="../ink/ink8283.xml"/><Relationship Id="rId29" Type="http://schemas.openxmlformats.org/officeDocument/2006/relationships/customXml" Target="../ink/ink8296.xml"/><Relationship Id="rId28" Type="http://schemas.openxmlformats.org/officeDocument/2006/relationships/image" Target="../media/image18.png"/><Relationship Id="rId27" Type="http://schemas.openxmlformats.org/officeDocument/2006/relationships/customXml" Target="../ink/ink8295.xml"/><Relationship Id="rId26" Type="http://schemas.openxmlformats.org/officeDocument/2006/relationships/image" Target="../media/image3398.png"/><Relationship Id="rId25" Type="http://schemas.openxmlformats.org/officeDocument/2006/relationships/customXml" Target="../ink/ink8294.xml"/><Relationship Id="rId24" Type="http://schemas.openxmlformats.org/officeDocument/2006/relationships/image" Target="../media/image3397.png"/><Relationship Id="rId23" Type="http://schemas.openxmlformats.org/officeDocument/2006/relationships/customXml" Target="../ink/ink8293.xml"/><Relationship Id="rId22" Type="http://schemas.openxmlformats.org/officeDocument/2006/relationships/image" Target="../media/image3396.png"/><Relationship Id="rId21" Type="http://schemas.openxmlformats.org/officeDocument/2006/relationships/customXml" Target="../ink/ink8292.xml"/><Relationship Id="rId20" Type="http://schemas.openxmlformats.org/officeDocument/2006/relationships/image" Target="../media/image3395.png"/><Relationship Id="rId2" Type="http://schemas.openxmlformats.org/officeDocument/2006/relationships/image" Target="../media/image3386.emf"/><Relationship Id="rId198" Type="http://schemas.openxmlformats.org/officeDocument/2006/relationships/vmlDrawing" Target="../drawings/vmlDrawing16.vml"/><Relationship Id="rId197" Type="http://schemas.openxmlformats.org/officeDocument/2006/relationships/slideLayout" Target="../slideLayouts/slideLayout2.xml"/><Relationship Id="rId196" Type="http://schemas.openxmlformats.org/officeDocument/2006/relationships/tags" Target="../tags/tag160.xml"/><Relationship Id="rId195" Type="http://schemas.openxmlformats.org/officeDocument/2006/relationships/customXml" Target="../ink/ink8381.xml"/><Relationship Id="rId194" Type="http://schemas.openxmlformats.org/officeDocument/2006/relationships/image" Target="../media/image3532.png"/><Relationship Id="rId193" Type="http://schemas.openxmlformats.org/officeDocument/2006/relationships/customXml" Target="../ink/ink8380.xml"/><Relationship Id="rId192" Type="http://schemas.openxmlformats.org/officeDocument/2006/relationships/image" Target="../media/image3531.png"/><Relationship Id="rId191" Type="http://schemas.openxmlformats.org/officeDocument/2006/relationships/customXml" Target="../ink/ink8379.xml"/><Relationship Id="rId190" Type="http://schemas.openxmlformats.org/officeDocument/2006/relationships/image" Target="../media/image3530.png"/><Relationship Id="rId19" Type="http://schemas.openxmlformats.org/officeDocument/2006/relationships/customXml" Target="../ink/ink8291.xml"/><Relationship Id="rId189" Type="http://schemas.openxmlformats.org/officeDocument/2006/relationships/customXml" Target="../ink/ink8378.xml"/><Relationship Id="rId188" Type="http://schemas.openxmlformats.org/officeDocument/2006/relationships/image" Target="../media/image3529.png"/><Relationship Id="rId187" Type="http://schemas.openxmlformats.org/officeDocument/2006/relationships/customXml" Target="../ink/ink8377.xml"/><Relationship Id="rId186" Type="http://schemas.openxmlformats.org/officeDocument/2006/relationships/image" Target="../media/image3528.png"/><Relationship Id="rId185" Type="http://schemas.openxmlformats.org/officeDocument/2006/relationships/customXml" Target="../ink/ink8376.xml"/><Relationship Id="rId184" Type="http://schemas.openxmlformats.org/officeDocument/2006/relationships/customXml" Target="../ink/ink8375.xml"/><Relationship Id="rId183" Type="http://schemas.openxmlformats.org/officeDocument/2006/relationships/image" Target="../media/image3527.png"/><Relationship Id="rId182" Type="http://schemas.openxmlformats.org/officeDocument/2006/relationships/customXml" Target="../ink/ink8374.xml"/><Relationship Id="rId181" Type="http://schemas.openxmlformats.org/officeDocument/2006/relationships/image" Target="../media/image3526.png"/><Relationship Id="rId180" Type="http://schemas.openxmlformats.org/officeDocument/2006/relationships/customXml" Target="../ink/ink8373.xml"/><Relationship Id="rId18" Type="http://schemas.openxmlformats.org/officeDocument/2006/relationships/image" Target="../media/image3394.png"/><Relationship Id="rId179" Type="http://schemas.openxmlformats.org/officeDocument/2006/relationships/image" Target="../media/image3525.png"/><Relationship Id="rId178" Type="http://schemas.openxmlformats.org/officeDocument/2006/relationships/customXml" Target="../ink/ink8372.xml"/><Relationship Id="rId177" Type="http://schemas.openxmlformats.org/officeDocument/2006/relationships/image" Target="../media/image3524.png"/><Relationship Id="rId176" Type="http://schemas.openxmlformats.org/officeDocument/2006/relationships/customXml" Target="../ink/ink8371.xml"/><Relationship Id="rId175" Type="http://schemas.openxmlformats.org/officeDocument/2006/relationships/image" Target="../media/image3523.png"/><Relationship Id="rId174" Type="http://schemas.openxmlformats.org/officeDocument/2006/relationships/customXml" Target="../ink/ink8370.xml"/><Relationship Id="rId173" Type="http://schemas.openxmlformats.org/officeDocument/2006/relationships/image" Target="../media/image3522.png"/><Relationship Id="rId172" Type="http://schemas.openxmlformats.org/officeDocument/2006/relationships/customXml" Target="../ink/ink8369.xml"/><Relationship Id="rId171" Type="http://schemas.openxmlformats.org/officeDocument/2006/relationships/image" Target="../media/image3521.png"/><Relationship Id="rId170" Type="http://schemas.openxmlformats.org/officeDocument/2006/relationships/customXml" Target="../ink/ink8368.xml"/><Relationship Id="rId17" Type="http://schemas.openxmlformats.org/officeDocument/2006/relationships/customXml" Target="../ink/ink8290.xml"/><Relationship Id="rId169" Type="http://schemas.openxmlformats.org/officeDocument/2006/relationships/image" Target="../media/image3520.png"/><Relationship Id="rId168" Type="http://schemas.openxmlformats.org/officeDocument/2006/relationships/customXml" Target="../ink/ink8367.xml"/><Relationship Id="rId167" Type="http://schemas.openxmlformats.org/officeDocument/2006/relationships/image" Target="../media/image3519.png"/><Relationship Id="rId166" Type="http://schemas.openxmlformats.org/officeDocument/2006/relationships/customXml" Target="../ink/ink8366.xml"/><Relationship Id="rId165" Type="http://schemas.openxmlformats.org/officeDocument/2006/relationships/image" Target="../media/image3518.png"/><Relationship Id="rId164" Type="http://schemas.openxmlformats.org/officeDocument/2006/relationships/customXml" Target="../ink/ink8365.xml"/><Relationship Id="rId163" Type="http://schemas.openxmlformats.org/officeDocument/2006/relationships/customXml" Target="../ink/ink8364.xml"/><Relationship Id="rId162" Type="http://schemas.openxmlformats.org/officeDocument/2006/relationships/image" Target="../media/image3517.png"/><Relationship Id="rId161" Type="http://schemas.openxmlformats.org/officeDocument/2006/relationships/customXml" Target="../ink/ink8363.xml"/><Relationship Id="rId160" Type="http://schemas.openxmlformats.org/officeDocument/2006/relationships/customXml" Target="../ink/ink8362.xml"/><Relationship Id="rId16" Type="http://schemas.openxmlformats.org/officeDocument/2006/relationships/image" Target="../media/image3393.png"/><Relationship Id="rId159" Type="http://schemas.openxmlformats.org/officeDocument/2006/relationships/image" Target="../media/image3516.png"/><Relationship Id="rId158" Type="http://schemas.openxmlformats.org/officeDocument/2006/relationships/customXml" Target="../ink/ink8361.xml"/><Relationship Id="rId157" Type="http://schemas.openxmlformats.org/officeDocument/2006/relationships/image" Target="../media/image3515.png"/><Relationship Id="rId156" Type="http://schemas.openxmlformats.org/officeDocument/2006/relationships/customXml" Target="../ink/ink8360.xml"/><Relationship Id="rId155" Type="http://schemas.openxmlformats.org/officeDocument/2006/relationships/image" Target="../media/image3514.png"/><Relationship Id="rId154" Type="http://schemas.openxmlformats.org/officeDocument/2006/relationships/customXml" Target="../ink/ink8359.xml"/><Relationship Id="rId153" Type="http://schemas.openxmlformats.org/officeDocument/2006/relationships/image" Target="../media/image3513.png"/><Relationship Id="rId152" Type="http://schemas.openxmlformats.org/officeDocument/2006/relationships/customXml" Target="../ink/ink8358.xml"/><Relationship Id="rId151" Type="http://schemas.openxmlformats.org/officeDocument/2006/relationships/image" Target="../media/image3512.png"/><Relationship Id="rId150" Type="http://schemas.openxmlformats.org/officeDocument/2006/relationships/customXml" Target="../ink/ink8357.xml"/><Relationship Id="rId15" Type="http://schemas.openxmlformats.org/officeDocument/2006/relationships/customXml" Target="../ink/ink8289.xml"/><Relationship Id="rId149" Type="http://schemas.openxmlformats.org/officeDocument/2006/relationships/image" Target="../media/image3511.png"/><Relationship Id="rId148" Type="http://schemas.openxmlformats.org/officeDocument/2006/relationships/customXml" Target="../ink/ink8356.xml"/><Relationship Id="rId147" Type="http://schemas.openxmlformats.org/officeDocument/2006/relationships/image" Target="../media/image3510.png"/><Relationship Id="rId146" Type="http://schemas.openxmlformats.org/officeDocument/2006/relationships/customXml" Target="../ink/ink8355.xml"/><Relationship Id="rId145" Type="http://schemas.openxmlformats.org/officeDocument/2006/relationships/image" Target="../media/image3509.png"/><Relationship Id="rId144" Type="http://schemas.openxmlformats.org/officeDocument/2006/relationships/customXml" Target="../ink/ink8354.xml"/><Relationship Id="rId143" Type="http://schemas.openxmlformats.org/officeDocument/2006/relationships/image" Target="../media/image3508.png"/><Relationship Id="rId142" Type="http://schemas.openxmlformats.org/officeDocument/2006/relationships/customXml" Target="../ink/ink8353.xml"/><Relationship Id="rId141" Type="http://schemas.openxmlformats.org/officeDocument/2006/relationships/image" Target="../media/image3507.png"/><Relationship Id="rId140" Type="http://schemas.openxmlformats.org/officeDocument/2006/relationships/customXml" Target="../ink/ink8352.xml"/><Relationship Id="rId14" Type="http://schemas.openxmlformats.org/officeDocument/2006/relationships/image" Target="../media/image3392.png"/><Relationship Id="rId139" Type="http://schemas.openxmlformats.org/officeDocument/2006/relationships/image" Target="../media/image3506.png"/><Relationship Id="rId138" Type="http://schemas.openxmlformats.org/officeDocument/2006/relationships/customXml" Target="../ink/ink8351.xml"/><Relationship Id="rId137" Type="http://schemas.openxmlformats.org/officeDocument/2006/relationships/image" Target="../media/image3505.png"/><Relationship Id="rId136" Type="http://schemas.openxmlformats.org/officeDocument/2006/relationships/customXml" Target="../ink/ink8350.xml"/><Relationship Id="rId135" Type="http://schemas.openxmlformats.org/officeDocument/2006/relationships/image" Target="../media/image3504.png"/><Relationship Id="rId134" Type="http://schemas.openxmlformats.org/officeDocument/2006/relationships/customXml" Target="../ink/ink8349.xml"/><Relationship Id="rId133" Type="http://schemas.openxmlformats.org/officeDocument/2006/relationships/image" Target="../media/image3503.png"/><Relationship Id="rId132" Type="http://schemas.openxmlformats.org/officeDocument/2006/relationships/customXml" Target="../ink/ink8348.xml"/><Relationship Id="rId131" Type="http://schemas.openxmlformats.org/officeDocument/2006/relationships/image" Target="../media/image3502.png"/><Relationship Id="rId130" Type="http://schemas.openxmlformats.org/officeDocument/2006/relationships/customXml" Target="../ink/ink8347.xml"/><Relationship Id="rId13" Type="http://schemas.openxmlformats.org/officeDocument/2006/relationships/customXml" Target="../ink/ink8288.xml"/><Relationship Id="rId129" Type="http://schemas.openxmlformats.org/officeDocument/2006/relationships/image" Target="../media/image3501.png"/><Relationship Id="rId128" Type="http://schemas.openxmlformats.org/officeDocument/2006/relationships/customXml" Target="../ink/ink8346.xml"/><Relationship Id="rId127" Type="http://schemas.openxmlformats.org/officeDocument/2006/relationships/image" Target="../media/image3500.png"/><Relationship Id="rId126" Type="http://schemas.openxmlformats.org/officeDocument/2006/relationships/customXml" Target="../ink/ink8345.xml"/><Relationship Id="rId125" Type="http://schemas.openxmlformats.org/officeDocument/2006/relationships/customXml" Target="../ink/ink8344.xml"/><Relationship Id="rId124" Type="http://schemas.openxmlformats.org/officeDocument/2006/relationships/image" Target="../media/image3499.png"/><Relationship Id="rId123" Type="http://schemas.openxmlformats.org/officeDocument/2006/relationships/customXml" Target="../ink/ink8343.xml"/><Relationship Id="rId122" Type="http://schemas.openxmlformats.org/officeDocument/2006/relationships/image" Target="../media/image3498.png"/><Relationship Id="rId121" Type="http://schemas.openxmlformats.org/officeDocument/2006/relationships/customXml" Target="../ink/ink8342.xml"/><Relationship Id="rId120" Type="http://schemas.openxmlformats.org/officeDocument/2006/relationships/image" Target="../media/image3497.png"/><Relationship Id="rId12" Type="http://schemas.openxmlformats.org/officeDocument/2006/relationships/image" Target="../media/image3391.png"/><Relationship Id="rId119" Type="http://schemas.openxmlformats.org/officeDocument/2006/relationships/customXml" Target="../ink/ink8341.xml"/><Relationship Id="rId118" Type="http://schemas.openxmlformats.org/officeDocument/2006/relationships/image" Target="../media/image3496.png"/><Relationship Id="rId117" Type="http://schemas.openxmlformats.org/officeDocument/2006/relationships/customXml" Target="../ink/ink8340.xml"/><Relationship Id="rId116" Type="http://schemas.openxmlformats.org/officeDocument/2006/relationships/image" Target="../media/image3495.png"/><Relationship Id="rId115" Type="http://schemas.openxmlformats.org/officeDocument/2006/relationships/customXml" Target="../ink/ink8339.xml"/><Relationship Id="rId114" Type="http://schemas.openxmlformats.org/officeDocument/2006/relationships/image" Target="../media/image3494.png"/><Relationship Id="rId113" Type="http://schemas.openxmlformats.org/officeDocument/2006/relationships/customXml" Target="../ink/ink8338.xml"/><Relationship Id="rId112" Type="http://schemas.openxmlformats.org/officeDocument/2006/relationships/image" Target="../media/image3493.png"/><Relationship Id="rId111" Type="http://schemas.openxmlformats.org/officeDocument/2006/relationships/customXml" Target="../ink/ink8337.xml"/><Relationship Id="rId110" Type="http://schemas.openxmlformats.org/officeDocument/2006/relationships/image" Target="../media/image3492.png"/><Relationship Id="rId11" Type="http://schemas.openxmlformats.org/officeDocument/2006/relationships/customXml" Target="../ink/ink8287.xml"/><Relationship Id="rId109" Type="http://schemas.openxmlformats.org/officeDocument/2006/relationships/customXml" Target="../ink/ink8336.xml"/><Relationship Id="rId108" Type="http://schemas.openxmlformats.org/officeDocument/2006/relationships/image" Target="../media/image3491.png"/><Relationship Id="rId107" Type="http://schemas.openxmlformats.org/officeDocument/2006/relationships/customXml" Target="../ink/ink8335.xml"/><Relationship Id="rId106" Type="http://schemas.openxmlformats.org/officeDocument/2006/relationships/image" Target="../media/image3490.png"/><Relationship Id="rId105" Type="http://schemas.openxmlformats.org/officeDocument/2006/relationships/customXml" Target="../ink/ink8334.xml"/><Relationship Id="rId104" Type="http://schemas.openxmlformats.org/officeDocument/2006/relationships/image" Target="../media/image3489.png"/><Relationship Id="rId103" Type="http://schemas.openxmlformats.org/officeDocument/2006/relationships/customXml" Target="../ink/ink8333.xml"/><Relationship Id="rId102" Type="http://schemas.openxmlformats.org/officeDocument/2006/relationships/image" Target="../media/image3488.png"/><Relationship Id="rId101" Type="http://schemas.openxmlformats.org/officeDocument/2006/relationships/customXml" Target="../ink/ink8332.xml"/><Relationship Id="rId100" Type="http://schemas.openxmlformats.org/officeDocument/2006/relationships/image" Target="../media/image3487.png"/><Relationship Id="rId10" Type="http://schemas.openxmlformats.org/officeDocument/2006/relationships/image" Target="../media/image3390.png"/><Relationship Id="rId1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Ch02-</a:t>
            </a:r>
            <a:r>
              <a:rPr lang="zh-CN" altLang="en-US"/>
              <a:t>补充（语法其他内容）</a:t>
            </a:r>
            <a:br>
              <a:rPr lang="zh-CN" altLang="en-US"/>
            </a:br>
            <a:r>
              <a:rPr lang="en-US" altLang="zh-CN"/>
              <a:t>More about syntax rules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endParaRPr lang="en-US" altLang="zh-CN"/>
          </a:p>
          <a:p>
            <a:r>
              <a:rPr lang="en-US" altLang="zh-CN"/>
              <a:t>ly_cs@nwpu.edu.cn</a:t>
            </a:r>
            <a:endParaRPr lang="en-US" altLang="zh-CN"/>
          </a:p>
          <a:p>
            <a:r>
              <a:rPr lang="en-US" altLang="zh-CN"/>
              <a:t>2022/03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 1 Grammar / 1</a:t>
            </a:r>
            <a:r>
              <a:rPr lang="zh-CN" altLang="en-US"/>
              <a:t>型</a:t>
            </a:r>
            <a:r>
              <a:rPr lang="zh-CN" altLang="en-US"/>
              <a:t>文法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3320" y="1266825"/>
            <a:ext cx="7063740" cy="513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6035" y="6476365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94050" y="4159250"/>
              <a:ext cx="1492250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94050" y="4159250"/>
                <a:ext cx="149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822825" y="4057650"/>
              <a:ext cx="9525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822825" y="4057650"/>
                <a:ext cx="95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845050" y="4206875"/>
              <a:ext cx="10477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845050" y="42068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841875" y="4298950"/>
              <a:ext cx="1143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841875" y="42989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00625" y="4219575"/>
              <a:ext cx="196850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00625" y="42195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016500" y="4264025"/>
              <a:ext cx="20002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016500" y="426402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108575" y="4098925"/>
              <a:ext cx="174625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108575" y="40989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78450" y="4064000"/>
              <a:ext cx="31750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78450" y="406400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372100" y="4025900"/>
              <a:ext cx="190500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372100" y="4025900"/>
                <a:ext cx="190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3305175" y="3921125"/>
              <a:ext cx="190500" cy="279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305175" y="3921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629025" y="3879850"/>
              <a:ext cx="1936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629025" y="3879850"/>
                <a:ext cx="1936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054475" y="3990975"/>
              <a:ext cx="15875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054475" y="399097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076700" y="3927475"/>
              <a:ext cx="171450" cy="266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076700" y="392747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4378325" y="3937000"/>
              <a:ext cx="20955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4378325" y="3937000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84225" y="3470275"/>
              <a:ext cx="165100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84225" y="3470275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787400" y="3378200"/>
              <a:ext cx="14605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787400" y="3378200"/>
                <a:ext cx="146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990600" y="3121025"/>
              <a:ext cx="69850" cy="501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990600" y="3121025"/>
                <a:ext cx="698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19175" y="31686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19175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082675" y="3295650"/>
              <a:ext cx="254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082675" y="32956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1035050" y="3419475"/>
              <a:ext cx="114300" cy="53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035050" y="3419475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241425" y="3267075"/>
              <a:ext cx="123825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241425" y="3267075"/>
                <a:ext cx="1238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431925" y="3197225"/>
              <a:ext cx="1778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431925" y="3197225"/>
                <a:ext cx="177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536700" y="3187700"/>
              <a:ext cx="9207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536700" y="318770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695450" y="3209925"/>
              <a:ext cx="16827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695450" y="3209925"/>
                <a:ext cx="168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765300" y="3111500"/>
              <a:ext cx="762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765300" y="3111500"/>
                <a:ext cx="76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901825" y="2908300"/>
              <a:ext cx="155575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901825" y="2908300"/>
                <a:ext cx="155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876425" y="28956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7"/>
            </p:blipFill>
            <p:spPr>
              <a:xfrm>
                <a:off x="1876425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939925" y="2978150"/>
              <a:ext cx="88900" cy="69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939925" y="29781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092325" y="2876550"/>
              <a:ext cx="165100" cy="339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092325" y="287655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873250" y="2828925"/>
              <a:ext cx="111125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873250" y="2828925"/>
                <a:ext cx="111125" cy="66675"/>
              </a:xfrm>
              <a:prstGeom prst="rect"/>
            </p:spPr>
          </p:pic>
        </mc:Fallback>
      </mc:AlternateContent>
    </p:spTree>
    <p:custDataLst>
      <p:tags r:id="rId6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4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6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8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0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2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6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8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0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2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4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6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27" imgW="5056505" imgH="2395855" progId="Visio.Drawing.15">
                  <p:embed/>
                </p:oleObj>
              </mc:Choice>
              <mc:Fallback>
                <p:oleObj name="" r:id="rId27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9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26390"/>
            <a:ext cx="10968990" cy="98742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200">
                <a:sym typeface="+mn-ea"/>
              </a:rPr>
              <a:t>(3)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r>
              <a:rPr lang="zh-CN" altLang="en-US" sz="2200">
                <a:sym typeface="+mn-ea"/>
              </a:rPr>
              <a:t>改造直接左递归文法</a:t>
            </a:r>
            <a:br>
              <a:rPr lang="zh-CN" altLang="en-US" sz="2200">
                <a:sym typeface="+mn-ea"/>
              </a:rPr>
            </a:br>
            <a:r>
              <a:rPr lang="zh-CN" altLang="en-US" sz="2200">
                <a:sym typeface="+mn-ea"/>
              </a:rPr>
              <a:t> </a:t>
            </a:r>
            <a:r>
              <a:rPr lang="en-US" altLang="zh-CN" sz="2200">
                <a:sym typeface="+mn-ea"/>
              </a:rPr>
              <a:t>   modify direct recursive grammar with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endParaRPr lang="en-US" altLang="zh-CN" sz="2200">
              <a:highlight>
                <a:srgbClr val="00FF00"/>
              </a:highligh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0220" y="4250055"/>
            <a:ext cx="1517650" cy="1529715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4921250" y="4260850"/>
              <a:ext cx="771525" cy="460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4921250" y="4260850"/>
                <a:ext cx="771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7470775" y="5197475"/>
              <a:ext cx="708025" cy="415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7470775" y="5197475"/>
                <a:ext cx="708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4203700" y="2714625"/>
              <a:ext cx="17780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4203700" y="27146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4327525" y="2768600"/>
              <a:ext cx="317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4327525" y="276860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4457700" y="2663825"/>
              <a:ext cx="1301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4457700" y="266382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518025" y="2803525"/>
              <a:ext cx="44450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518025" y="28035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645025" y="2809875"/>
              <a:ext cx="1079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645025" y="28098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708525" y="2768600"/>
              <a:ext cx="12700" cy="114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708525" y="2768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810125" y="2676525"/>
              <a:ext cx="1016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810125" y="26765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876800" y="2695575"/>
              <a:ext cx="285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876800" y="26955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003800" y="2638425"/>
              <a:ext cx="184150" cy="346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003800" y="263842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14850" y="3016250"/>
              <a:ext cx="739775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14850" y="3016250"/>
                <a:ext cx="739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429250" y="2714625"/>
              <a:ext cx="114300" cy="120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429250" y="271462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584825" y="2870200"/>
              <a:ext cx="22225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584825" y="2870200"/>
                <a:ext cx="22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708650" y="2667000"/>
              <a:ext cx="28575" cy="276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708650" y="26670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829300" y="2819400"/>
              <a:ext cx="19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829300" y="2819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915025" y="2701925"/>
              <a:ext cx="1778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915025" y="2701925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143625" y="2911475"/>
              <a:ext cx="41275" cy="85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143625" y="29114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6251575" y="2743200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6251575" y="2743200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051300" y="3206750"/>
              <a:ext cx="1968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051300" y="3206750"/>
                <a:ext cx="196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181475" y="3216275"/>
              <a:ext cx="31750" cy="238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181475" y="321627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3743325" y="3111500"/>
              <a:ext cx="104775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3743325" y="3111500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3921125" y="31908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3921125" y="3190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3911600" y="3190875"/>
              <a:ext cx="508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3911600" y="3190875"/>
                <a:ext cx="50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546600" y="3181350"/>
              <a:ext cx="95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546600" y="318135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3895725" y="3365500"/>
              <a:ext cx="22225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3895725" y="3365500"/>
                <a:ext cx="22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92650" y="3317875"/>
              <a:ext cx="28575" cy="53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92650" y="3317875"/>
                <a:ext cx="28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714875" y="335597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4714875" y="335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8" name="墨迹 37"/>
              <p14:cNvContentPartPr/>
              <p14:nvPr/>
            </p14:nvContentPartPr>
            <p14:xfrm>
              <a:off x="4699000" y="3482975"/>
              <a:ext cx="53975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7"/>
            </p:blipFill>
            <p:spPr>
              <a:xfrm>
                <a:off x="4699000" y="348297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9" name="墨迹 38"/>
              <p14:cNvContentPartPr/>
              <p14:nvPr/>
            </p14:nvContentPartPr>
            <p14:xfrm>
              <a:off x="4857750" y="3282950"/>
              <a:ext cx="184150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9"/>
            </p:blipFill>
            <p:spPr>
              <a:xfrm>
                <a:off x="4857750" y="3282950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0" name="墨迹 39"/>
              <p14:cNvContentPartPr/>
              <p14:nvPr/>
            </p14:nvContentPartPr>
            <p14:xfrm>
              <a:off x="5080000" y="3403600"/>
              <a:ext cx="146050" cy="47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1"/>
            </p:blipFill>
            <p:spPr>
              <a:xfrm>
                <a:off x="5080000" y="3403600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5114925" y="3333750"/>
              <a:ext cx="698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5114925" y="33337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5235575" y="3317875"/>
              <a:ext cx="1873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5235575" y="33178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3733800" y="3692525"/>
              <a:ext cx="152400" cy="149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3733800" y="369252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3981450" y="3730625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3981450" y="3730625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3987800" y="3892550"/>
              <a:ext cx="53975" cy="92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3987800" y="3892550"/>
                <a:ext cx="53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4127500" y="3768725"/>
              <a:ext cx="149225" cy="295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4127500" y="376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4324350" y="3857625"/>
              <a:ext cx="187325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4324350" y="38576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4451350" y="3825875"/>
              <a:ext cx="44450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4451350" y="3825875"/>
                <a:ext cx="44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4556125" y="3781425"/>
              <a:ext cx="12700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4556125" y="378142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4400550" y="4060825"/>
              <a:ext cx="28575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4400550" y="406082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4848225" y="3908425"/>
              <a:ext cx="95250" cy="15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4848225" y="39084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4902200" y="3863975"/>
              <a:ext cx="19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4902200" y="38639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4978400" y="3813175"/>
              <a:ext cx="1524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4978400" y="381317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5070475" y="3857625"/>
              <a:ext cx="1270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5070475" y="3857625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4864100" y="4060825"/>
              <a:ext cx="352425" cy="41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4864100" y="4060825"/>
                <a:ext cx="352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5540375" y="39465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46"/>
            </p:blipFill>
            <p:spPr>
              <a:xfrm>
                <a:off x="55403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5803900" y="3886200"/>
              <a:ext cx="428625" cy="19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5803900" y="3886200"/>
                <a:ext cx="428625" cy="19050"/>
              </a:xfrm>
              <a:prstGeom prst="rect"/>
            </p:spPr>
          </p:pic>
        </mc:Fallback>
      </mc:AlternateContent>
      <p:sp>
        <p:nvSpPr>
          <p:cNvPr id="77" name="文本框 76"/>
          <p:cNvSpPr txBox="1"/>
          <p:nvPr/>
        </p:nvSpPr>
        <p:spPr>
          <a:xfrm>
            <a:off x="8685530" y="774700"/>
            <a:ext cx="34461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适合递归下降实现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 with recursive descent parsing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8069580" y="998855"/>
            <a:ext cx="676275" cy="1790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5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375" y="307975"/>
            <a:ext cx="11901805" cy="102044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000">
                <a:sym typeface="+mn-ea"/>
              </a:rPr>
              <a:t>(4) </a:t>
            </a:r>
            <a:r>
              <a:rPr lang="en-US" altLang="zh-CN" sz="2000"/>
              <a:t>4</a:t>
            </a:r>
            <a:r>
              <a:rPr lang="zh-CN" altLang="en-US" sz="2000"/>
              <a:t>种无直接左递归文法对比</a:t>
            </a:r>
            <a:r>
              <a:rPr lang="en-US" altLang="zh-CN" sz="2000"/>
              <a:t> / Compare 4 grammars with or without left recursion</a:t>
            </a:r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488555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527550" y="2923540"/>
            <a:ext cx="2319655" cy="214122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+E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*T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1930" y="3143885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3105150" y="2552700"/>
              <a:ext cx="584200" cy="571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3105150" y="2552700"/>
                <a:ext cx="584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9607550" y="2632075"/>
              <a:ext cx="469900" cy="539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9607550" y="2632075"/>
                <a:ext cx="469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0769600" y="2774950"/>
              <a:ext cx="425450" cy="415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0769600" y="2774950"/>
                <a:ext cx="425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470525" y="5051425"/>
              <a:ext cx="1587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470525" y="5051425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565775" y="5384800"/>
              <a:ext cx="7302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565775" y="5384800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594350" y="5391150"/>
              <a:ext cx="44450" cy="53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594350" y="5391150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251450" y="2978150"/>
              <a:ext cx="180975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251450" y="2978150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975350" y="2997200"/>
              <a:ext cx="241300" cy="298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975350" y="2997200"/>
                <a:ext cx="241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432425" y="29559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4324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35600" y="2673350"/>
              <a:ext cx="514350" cy="352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35600" y="2673350"/>
                <a:ext cx="514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635625" y="2400300"/>
              <a:ext cx="15240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635625" y="24003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5692775" y="2336800"/>
              <a:ext cx="38100" cy="288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5692775" y="2336800"/>
                <a:ext cx="38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724525" y="2482850"/>
              <a:ext cx="114300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724525" y="24828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902325" y="2432050"/>
              <a:ext cx="3175" cy="225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902325" y="243205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918200" y="2365375"/>
              <a:ext cx="136525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918200" y="236537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908675" y="2444750"/>
              <a:ext cx="155575" cy="209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908675" y="244475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6089650" y="2470150"/>
              <a:ext cx="142875" cy="238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089650" y="24701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334125" y="2597150"/>
              <a:ext cx="279400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334125" y="25971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8489950" y="2543175"/>
              <a:ext cx="400050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8489950" y="2543175"/>
                <a:ext cx="400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8658225" y="2590800"/>
              <a:ext cx="9525" cy="206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8658225" y="2590800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10566400" y="2571750"/>
              <a:ext cx="317500" cy="342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10566400" y="2571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7794625" y="4937125"/>
              <a:ext cx="2698750" cy="993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7794625" y="4937125"/>
                <a:ext cx="2698750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6988175" y="5708650"/>
              <a:ext cx="104775" cy="117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6988175" y="570865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6997700" y="5635625"/>
              <a:ext cx="285750" cy="444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6997700" y="5635625"/>
                <a:ext cx="285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7175500" y="5889625"/>
              <a:ext cx="9525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7175500" y="5889625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7121525" y="5949950"/>
              <a:ext cx="41275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7121525" y="5949950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7007225" y="6010275"/>
              <a:ext cx="2635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7007225" y="6010275"/>
                <a:ext cx="263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7350125" y="5899150"/>
              <a:ext cx="28575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7350125" y="589915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410450" y="5889625"/>
              <a:ext cx="34925" cy="314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410450" y="5889625"/>
                <a:ext cx="34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461250" y="5930900"/>
              <a:ext cx="1111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461250" y="593090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607300" y="5886450"/>
              <a:ext cx="104775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7607300" y="58864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7664450" y="5924550"/>
              <a:ext cx="22225" cy="304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7664450" y="592455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7718425" y="6013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"/>
            </p:blipFill>
            <p:spPr>
              <a:xfrm>
                <a:off x="7718425" y="601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845425" y="5946775"/>
              <a:ext cx="85725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845425" y="5946775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7724775" y="5934075"/>
              <a:ext cx="9207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7724775" y="593407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7981950" y="5908675"/>
              <a:ext cx="215900" cy="546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7981950" y="59086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9404350" y="3375025"/>
              <a:ext cx="133350" cy="276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9404350" y="3375025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9534525" y="3409950"/>
              <a:ext cx="127000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9534525" y="34099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9652000" y="3438525"/>
              <a:ext cx="666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9652000" y="343852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9759950" y="3473450"/>
              <a:ext cx="9525" cy="165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9759950" y="3473450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9788525" y="3381375"/>
              <a:ext cx="920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9788525" y="3381375"/>
                <a:ext cx="92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2971800" y="3695700"/>
              <a:ext cx="1651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2971800" y="3695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3105150" y="3629025"/>
              <a:ext cx="104775" cy="346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3105150" y="36290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3178175" y="3816350"/>
              <a:ext cx="16192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3178175" y="381635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2225675" y="5251450"/>
              <a:ext cx="1682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2225675" y="5251450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2206625" y="5238750"/>
              <a:ext cx="120650" cy="57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2206625" y="52387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2260600" y="5295900"/>
              <a:ext cx="120650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3"/>
            </p:blipFill>
            <p:spPr>
              <a:xfrm>
                <a:off x="2260600" y="5295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7" name="墨迹 56"/>
              <p14:cNvContentPartPr/>
              <p14:nvPr/>
            </p14:nvContentPartPr>
            <p14:xfrm>
              <a:off x="2486025" y="5273675"/>
              <a:ext cx="13017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5"/>
            </p:blipFill>
            <p:spPr>
              <a:xfrm>
                <a:off x="2486025" y="5273675"/>
                <a:ext cx="130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8" name="墨迹 57"/>
              <p14:cNvContentPartPr/>
              <p14:nvPr/>
            </p14:nvContentPartPr>
            <p14:xfrm>
              <a:off x="2559050" y="5238750"/>
              <a:ext cx="142875" cy="161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7"/>
            </p:blipFill>
            <p:spPr>
              <a:xfrm>
                <a:off x="2559050" y="523875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9" name="墨迹 58"/>
              <p14:cNvContentPartPr/>
              <p14:nvPr/>
            </p14:nvContentPartPr>
            <p14:xfrm>
              <a:off x="2778125" y="5200650"/>
              <a:ext cx="152400" cy="257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9"/>
            </p:blipFill>
            <p:spPr>
              <a:xfrm>
                <a:off x="2778125" y="5200650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0" name="墨迹 59"/>
              <p14:cNvContentPartPr/>
              <p14:nvPr/>
            </p14:nvContentPartPr>
            <p14:xfrm>
              <a:off x="2768600" y="5203825"/>
              <a:ext cx="12065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1"/>
            </p:blipFill>
            <p:spPr>
              <a:xfrm>
                <a:off x="2768600" y="52038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1" name="墨迹 60"/>
              <p14:cNvContentPartPr/>
              <p14:nvPr/>
            </p14:nvContentPartPr>
            <p14:xfrm>
              <a:off x="2822575" y="5318125"/>
              <a:ext cx="15557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3"/>
            </p:blipFill>
            <p:spPr>
              <a:xfrm>
                <a:off x="2822575" y="5318125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2" name="墨迹 61"/>
              <p14:cNvContentPartPr/>
              <p14:nvPr/>
            </p14:nvContentPartPr>
            <p14:xfrm>
              <a:off x="3016250" y="5270500"/>
              <a:ext cx="133350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5"/>
            </p:blipFill>
            <p:spPr>
              <a:xfrm>
                <a:off x="3016250" y="52705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3" name="墨迹 62"/>
              <p14:cNvContentPartPr/>
              <p14:nvPr/>
            </p14:nvContentPartPr>
            <p14:xfrm>
              <a:off x="3044825" y="5197475"/>
              <a:ext cx="95250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7"/>
            </p:blipFill>
            <p:spPr>
              <a:xfrm>
                <a:off x="3044825" y="51974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4" name="墨迹 63"/>
              <p14:cNvContentPartPr/>
              <p14:nvPr/>
            </p14:nvContentPartPr>
            <p14:xfrm>
              <a:off x="3203575" y="5137150"/>
              <a:ext cx="222250" cy="304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9"/>
            </p:blipFill>
            <p:spPr>
              <a:xfrm>
                <a:off x="3203575" y="513715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5" name="墨迹 64"/>
              <p14:cNvContentPartPr/>
              <p14:nvPr/>
            </p14:nvContentPartPr>
            <p14:xfrm>
              <a:off x="3216275" y="5156200"/>
              <a:ext cx="127000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1"/>
            </p:blipFill>
            <p:spPr>
              <a:xfrm>
                <a:off x="3216275" y="51562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6" name="墨迹 65"/>
              <p14:cNvContentPartPr/>
              <p14:nvPr/>
            </p14:nvContentPartPr>
            <p14:xfrm>
              <a:off x="3263900" y="5241925"/>
              <a:ext cx="158750" cy="28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3"/>
            </p:blipFill>
            <p:spPr>
              <a:xfrm>
                <a:off x="3263900" y="52419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3536950" y="5375275"/>
              <a:ext cx="10160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3536950" y="53752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3559175" y="5432425"/>
              <a:ext cx="1365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3559175" y="54324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3724275" y="5238750"/>
              <a:ext cx="107950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3724275" y="52387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3752850" y="5232400"/>
              <a:ext cx="203200" cy="307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3752850" y="52324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3981450" y="5318125"/>
              <a:ext cx="6350" cy="203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3981450" y="531812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3968750" y="5200650"/>
              <a:ext cx="82550" cy="346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3968750" y="5200650"/>
                <a:ext cx="82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4038600" y="523240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403860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4124325" y="5187950"/>
              <a:ext cx="215900" cy="488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4124325" y="5187950"/>
                <a:ext cx="215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4035425" y="5337175"/>
              <a:ext cx="82550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0"/>
            </p:blipFill>
            <p:spPr>
              <a:xfrm>
                <a:off x="4035425" y="5337175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6" name="墨迹 75"/>
              <p14:cNvContentPartPr/>
              <p14:nvPr/>
            </p14:nvContentPartPr>
            <p14:xfrm>
              <a:off x="2482850" y="5546725"/>
              <a:ext cx="79375" cy="349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2482850" y="5546725"/>
                <a:ext cx="793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7" name="墨迹 76"/>
              <p14:cNvContentPartPr/>
              <p14:nvPr/>
            </p14:nvContentPartPr>
            <p14:xfrm>
              <a:off x="2365375" y="5943600"/>
              <a:ext cx="1968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4"/>
            </p:blipFill>
            <p:spPr>
              <a:xfrm>
                <a:off x="2365375" y="5943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8" name="墨迹 77"/>
              <p14:cNvContentPartPr/>
              <p14:nvPr/>
            </p14:nvContentPartPr>
            <p14:xfrm>
              <a:off x="2552700" y="5905500"/>
              <a:ext cx="269875" cy="273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6"/>
            </p:blipFill>
            <p:spPr>
              <a:xfrm>
                <a:off x="2552700" y="5905500"/>
                <a:ext cx="269875" cy="273050"/>
              </a:xfrm>
              <a:prstGeom prst="rect"/>
            </p:spPr>
          </p:pic>
        </mc:Fallback>
      </mc:AlternateContent>
    </p:spTree>
    <p:custDataLst>
      <p:tags r:id="rId137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673975" y="406400"/>
              <a:ext cx="1431925" cy="1174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673975" y="406400"/>
                <a:ext cx="1431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934075" y="200025"/>
              <a:ext cx="34290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934075" y="200025"/>
                <a:ext cx="342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054725" y="158750"/>
              <a:ext cx="1651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054725" y="1587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6121400" y="292100"/>
              <a:ext cx="50800" cy="269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6121400" y="2921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6137275" y="317500"/>
              <a:ext cx="130175" cy="206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6137275" y="31750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6159500" y="377825"/>
              <a:ext cx="200025" cy="53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6159500" y="377825"/>
                <a:ext cx="200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6343650" y="276225"/>
              <a:ext cx="133350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6343650" y="27622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6381750" y="209550"/>
              <a:ext cx="254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6381750" y="20955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403975" y="400050"/>
              <a:ext cx="1555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403975" y="400050"/>
                <a:ext cx="155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6575425" y="1682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6575425" y="168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6584950" y="127000"/>
              <a:ext cx="149225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6584950" y="1270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6435725" y="390525"/>
              <a:ext cx="1714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6435725" y="39052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6680200" y="107950"/>
              <a:ext cx="149225" cy="422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6680200" y="107950"/>
                <a:ext cx="149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6648450" y="422275"/>
              <a:ext cx="18415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6648450" y="422275"/>
                <a:ext cx="18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6927850" y="298450"/>
              <a:ext cx="28575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6927850" y="298450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6985000" y="238125"/>
              <a:ext cx="34925" cy="323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6985000" y="238125"/>
                <a:ext cx="34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7070725" y="292100"/>
              <a:ext cx="127000" cy="203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7070725" y="2921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6365875" y="219075"/>
              <a:ext cx="209550" cy="336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6365875" y="219075"/>
                <a:ext cx="209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6242050" y="609600"/>
              <a:ext cx="266700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6242050" y="609600"/>
                <a:ext cx="266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6296025" y="546100"/>
              <a:ext cx="114300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6296025" y="54610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6416675" y="688975"/>
              <a:ext cx="241300" cy="92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6416675" y="688975"/>
                <a:ext cx="241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7273925" y="542925"/>
              <a:ext cx="28575" cy="101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7273925" y="542925"/>
                <a:ext cx="285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7458075" y="460375"/>
              <a:ext cx="133350" cy="9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7458075" y="4603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7439025" y="508000"/>
              <a:ext cx="209550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7439025" y="5080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7686675" y="460375"/>
              <a:ext cx="9525" cy="311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7686675" y="460375"/>
                <a:ext cx="9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7727950" y="527050"/>
              <a:ext cx="155575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7727950" y="52705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7747000" y="463550"/>
              <a:ext cx="149225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7747000" y="46355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8007350" y="438150"/>
              <a:ext cx="19050" cy="1238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8007350" y="43815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7959725" y="412750"/>
              <a:ext cx="244475" cy="314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7959725" y="4127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8099425" y="546100"/>
              <a:ext cx="5080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8099425" y="54610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7994650" y="641350"/>
              <a:ext cx="98425" cy="171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7994650" y="641350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7959725" y="625475"/>
              <a:ext cx="288925" cy="2127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7959725" y="625475"/>
                <a:ext cx="2889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8286750" y="571500"/>
              <a:ext cx="12700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8286750" y="571500"/>
                <a:ext cx="12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8318500" y="584200"/>
              <a:ext cx="3492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8318500" y="58420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8404225" y="593725"/>
              <a:ext cx="101600" cy="158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8404225" y="593725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6" name="墨迹 45"/>
              <p14:cNvContentPartPr/>
              <p14:nvPr/>
            </p14:nvContentPartPr>
            <p14:xfrm>
              <a:off x="8540750" y="561975"/>
              <a:ext cx="123825" cy="254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2"/>
            </p:blipFill>
            <p:spPr>
              <a:xfrm>
                <a:off x="8540750" y="561975"/>
                <a:ext cx="123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7" name="墨迹 46"/>
              <p14:cNvContentPartPr/>
              <p14:nvPr/>
            </p14:nvContentPartPr>
            <p14:xfrm>
              <a:off x="8689975" y="609600"/>
              <a:ext cx="38100" cy="85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4"/>
            </p:blipFill>
            <p:spPr>
              <a:xfrm>
                <a:off x="8689975" y="609600"/>
                <a:ext cx="381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8" name="墨迹 47"/>
              <p14:cNvContentPartPr/>
              <p14:nvPr/>
            </p14:nvContentPartPr>
            <p14:xfrm>
              <a:off x="8785225" y="581025"/>
              <a:ext cx="95250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6"/>
            </p:blipFill>
            <p:spPr>
              <a:xfrm>
                <a:off x="8785225" y="5810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9" name="墨迹 48"/>
              <p14:cNvContentPartPr/>
              <p14:nvPr/>
            </p14:nvContentPartPr>
            <p14:xfrm>
              <a:off x="8861425" y="520700"/>
              <a:ext cx="257175" cy="444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8"/>
            </p:blipFill>
            <p:spPr>
              <a:xfrm>
                <a:off x="8861425" y="520700"/>
                <a:ext cx="257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8353425" y="920750"/>
              <a:ext cx="177800" cy="209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8353425" y="9207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8334375" y="993775"/>
              <a:ext cx="120650" cy="254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8334375" y="993775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8543925" y="927100"/>
              <a:ext cx="327025" cy="4032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8543925" y="927100"/>
                <a:ext cx="327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9512300" y="381000"/>
              <a:ext cx="339725" cy="2349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9512300" y="381000"/>
                <a:ext cx="339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885825" y="1844675"/>
              <a:ext cx="454025" cy="231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885825" y="1844675"/>
                <a:ext cx="454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9534525" y="752475"/>
              <a:ext cx="266700" cy="346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9534525" y="752475"/>
                <a:ext cx="266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1327150" y="4143375"/>
              <a:ext cx="46990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2"/>
            </p:blipFill>
            <p:spPr>
              <a:xfrm>
                <a:off x="1327150" y="4143375"/>
                <a:ext cx="469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4984750" y="1581150"/>
              <a:ext cx="463550" cy="358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4984750" y="1581150"/>
                <a:ext cx="463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9502775" y="1263650"/>
              <a:ext cx="29210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9502775" y="1263650"/>
                <a:ext cx="292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5213350" y="3009900"/>
              <a:ext cx="422275" cy="260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5213350" y="3009900"/>
                <a:ext cx="4222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5207000" y="4029075"/>
              <a:ext cx="511175" cy="352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5207000" y="4029075"/>
                <a:ext cx="5111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9528175" y="1806575"/>
              <a:ext cx="3841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9528175" y="1806575"/>
                <a:ext cx="384175" cy="295275"/>
              </a:xfrm>
              <a:prstGeom prst="rect"/>
            </p:spPr>
          </p:pic>
        </mc:Fallback>
      </mc:AlternateContent>
    </p:spTree>
    <p:custDataLst>
      <p:tags r:id="rId103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200650" y="285750"/>
              <a:ext cx="212725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200650" y="285750"/>
                <a:ext cx="212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530850" y="368300"/>
              <a:ext cx="1651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530850" y="368300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00700" y="295275"/>
              <a:ext cx="190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00700" y="2952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765800" y="184150"/>
              <a:ext cx="155575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765800" y="184150"/>
                <a:ext cx="1555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042025" y="311150"/>
              <a:ext cx="79375" cy="241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042025" y="3111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994400" y="365125"/>
              <a:ext cx="1047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5994400" y="36512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943600" y="428625"/>
              <a:ext cx="2000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943600" y="428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6235700" y="346075"/>
              <a:ext cx="133350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6235700" y="3460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0023475" y="330200"/>
              <a:ext cx="177800" cy="276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0023475" y="33020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6105525" y="1263650"/>
              <a:ext cx="31750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6105525" y="126365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6073775" y="1343025"/>
              <a:ext cx="203200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6073775" y="1343025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6261100" y="1308100"/>
              <a:ext cx="184150" cy="301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6261100" y="1308100"/>
                <a:ext cx="184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6457950" y="1431925"/>
              <a:ext cx="15240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6457950" y="14319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6445250" y="1314450"/>
              <a:ext cx="231775" cy="317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6445250" y="1314450"/>
                <a:ext cx="2317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6607175" y="1308100"/>
              <a:ext cx="3492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6607175" y="1308100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6810375" y="1304925"/>
              <a:ext cx="139700" cy="206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6810375" y="13049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829425" y="13176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829425" y="1317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6832600" y="1308100"/>
              <a:ext cx="123825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832600" y="13081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6835775" y="1419225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835775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7" name="墨迹 26"/>
              <p14:cNvContentPartPr/>
              <p14:nvPr/>
            </p14:nvContentPartPr>
            <p14:xfrm>
              <a:off x="6838950" y="1419225"/>
              <a:ext cx="130175" cy="15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9"/>
            </p:blipFill>
            <p:spPr>
              <a:xfrm>
                <a:off x="6838950" y="14192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8" name="墨迹 27"/>
              <p14:cNvContentPartPr/>
              <p14:nvPr/>
            </p14:nvContentPartPr>
            <p14:xfrm>
              <a:off x="7083425" y="1412875"/>
              <a:ext cx="104775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1"/>
            </p:blipFill>
            <p:spPr>
              <a:xfrm>
                <a:off x="7083425" y="141287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7140575" y="1365250"/>
              <a:ext cx="1270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7140575" y="1365250"/>
                <a:ext cx="1270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7331075" y="1311275"/>
              <a:ext cx="136525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7331075" y="13112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7381875" y="1323975"/>
              <a:ext cx="8890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7381875" y="13239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7372350" y="14414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4"/>
            </p:blipFill>
            <p:spPr>
              <a:xfrm>
                <a:off x="7372350" y="1441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7375525" y="1441450"/>
              <a:ext cx="123825" cy="9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7375525" y="14414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7591425" y="1422400"/>
              <a:ext cx="63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4"/>
            </p:blipFill>
            <p:spPr>
              <a:xfrm>
                <a:off x="75914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5" name="墨迹 34"/>
              <p14:cNvContentPartPr/>
              <p14:nvPr/>
            </p14:nvContentPartPr>
            <p14:xfrm>
              <a:off x="7594600" y="1416050"/>
              <a:ext cx="123825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3"/>
            </p:blipFill>
            <p:spPr>
              <a:xfrm>
                <a:off x="7594600" y="141605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7645400" y="1352550"/>
              <a:ext cx="222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7645400" y="13525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7769225" y="13335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4"/>
            </p:blipFill>
            <p:spPr>
              <a:xfrm>
                <a:off x="7769225" y="1333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772400" y="1323975"/>
              <a:ext cx="180975" cy="22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772400" y="132397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826375" y="1365250"/>
              <a:ext cx="57150" cy="2127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826375" y="1365250"/>
                <a:ext cx="57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305675" y="17557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4"/>
            </p:blipFill>
            <p:spPr>
              <a:xfrm>
                <a:off x="7305675" y="1755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7292975" y="1755775"/>
              <a:ext cx="28575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7292975" y="1755775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7480300" y="1774825"/>
              <a:ext cx="15240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7480300" y="17748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562850" y="1781175"/>
              <a:ext cx="2540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562850" y="1781175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6759575" y="1276350"/>
              <a:ext cx="323850" cy="336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6759575" y="1276350"/>
                <a:ext cx="323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6540500" y="1704975"/>
              <a:ext cx="250825" cy="422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6540500" y="1704975"/>
                <a:ext cx="250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6007100" y="2174875"/>
              <a:ext cx="285750" cy="85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6007100" y="2174875"/>
                <a:ext cx="285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6124575" y="2120900"/>
              <a:ext cx="44450" cy="387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6124575" y="212090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6159500" y="2346325"/>
              <a:ext cx="136525" cy="117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6159500" y="2346325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6416675" y="2330450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4"/>
            </p:blipFill>
            <p:spPr>
              <a:xfrm>
                <a:off x="64166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6419850" y="2320925"/>
              <a:ext cx="336550" cy="25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6419850" y="2320925"/>
                <a:ext cx="336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6743700" y="2295525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6743700" y="229552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6896100" y="2209800"/>
              <a:ext cx="193675" cy="285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6896100" y="220980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7169150" y="230505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"/>
            </p:blipFill>
            <p:spPr>
              <a:xfrm>
                <a:off x="7169150" y="2305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7172325" y="2295525"/>
              <a:ext cx="11430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7172325" y="22955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7372350" y="2159000"/>
              <a:ext cx="149225" cy="384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7372350" y="2159000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7708900" y="2171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7708900" y="2171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7623175" y="2171700"/>
              <a:ext cx="161925" cy="209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7623175" y="2171700"/>
                <a:ext cx="161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7778750" y="2257425"/>
              <a:ext cx="76200" cy="793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7778750" y="225742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7623175" y="2273300"/>
              <a:ext cx="288925" cy="190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7623175" y="2273300"/>
                <a:ext cx="2889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7962900" y="2184400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4"/>
            </p:blipFill>
            <p:spPr>
              <a:xfrm>
                <a:off x="7962900" y="218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1" name="墨迹 60"/>
              <p14:cNvContentPartPr/>
              <p14:nvPr/>
            </p14:nvContentPartPr>
            <p14:xfrm>
              <a:off x="7937500" y="2127250"/>
              <a:ext cx="304800" cy="3524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9"/>
            </p:blipFill>
            <p:spPr>
              <a:xfrm>
                <a:off x="7937500" y="2127250"/>
                <a:ext cx="3048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2" name="墨迹 61"/>
              <p14:cNvContentPartPr/>
              <p14:nvPr/>
            </p14:nvContentPartPr>
            <p14:xfrm>
              <a:off x="8137525" y="2339975"/>
              <a:ext cx="149225" cy="120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1"/>
            </p:blipFill>
            <p:spPr>
              <a:xfrm>
                <a:off x="8137525" y="2339975"/>
                <a:ext cx="149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3" name="墨迹 62"/>
              <p14:cNvContentPartPr/>
              <p14:nvPr/>
            </p14:nvContentPartPr>
            <p14:xfrm>
              <a:off x="1717675" y="3810000"/>
              <a:ext cx="939800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3"/>
            </p:blipFill>
            <p:spPr>
              <a:xfrm>
                <a:off x="1717675" y="3810000"/>
                <a:ext cx="939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4" name="墨迹 63"/>
              <p14:cNvContentPartPr/>
              <p14:nvPr/>
            </p14:nvContentPartPr>
            <p14:xfrm>
              <a:off x="7277100" y="1257300"/>
              <a:ext cx="241300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5"/>
            </p:blipFill>
            <p:spPr>
              <a:xfrm>
                <a:off x="7277100" y="1257300"/>
                <a:ext cx="2413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5" name="墨迹 64"/>
              <p14:cNvContentPartPr/>
              <p14:nvPr/>
            </p14:nvContentPartPr>
            <p14:xfrm>
              <a:off x="6486525" y="1590675"/>
              <a:ext cx="1927225" cy="1200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7"/>
            </p:blipFill>
            <p:spPr>
              <a:xfrm>
                <a:off x="6486525" y="1590675"/>
                <a:ext cx="1927225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6029325" y="2711450"/>
              <a:ext cx="285750" cy="73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6029325" y="2711450"/>
                <a:ext cx="285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6108700" y="2638425"/>
              <a:ext cx="107950" cy="346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6108700" y="2638425"/>
                <a:ext cx="107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6184900" y="2813050"/>
              <a:ext cx="146050" cy="177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6184900" y="2813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6416675" y="2841625"/>
              <a:ext cx="41275" cy="79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6416675" y="2841625"/>
                <a:ext cx="4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6432550" y="2946400"/>
              <a:ext cx="34925" cy="73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6432550" y="294640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6642100" y="2870200"/>
              <a:ext cx="139700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6642100" y="287020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6667500" y="2832100"/>
              <a:ext cx="104775" cy="22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6667500" y="2832100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3" name="墨迹 72"/>
              <p14:cNvContentPartPr/>
              <p14:nvPr/>
            </p14:nvContentPartPr>
            <p14:xfrm>
              <a:off x="6686550" y="2940050"/>
              <a:ext cx="123825" cy="31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3"/>
            </p:blipFill>
            <p:spPr>
              <a:xfrm>
                <a:off x="6686550" y="29400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4" name="墨迹 73"/>
              <p14:cNvContentPartPr/>
              <p14:nvPr/>
            </p14:nvContentPartPr>
            <p14:xfrm>
              <a:off x="6946900" y="2841625"/>
              <a:ext cx="57150" cy="301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5"/>
            </p:blipFill>
            <p:spPr>
              <a:xfrm>
                <a:off x="6946900" y="2841625"/>
                <a:ext cx="57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5" name="墨迹 74"/>
              <p14:cNvContentPartPr/>
              <p14:nvPr/>
            </p14:nvContentPartPr>
            <p14:xfrm>
              <a:off x="6883400" y="2876550"/>
              <a:ext cx="200025" cy="250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7"/>
            </p:blipFill>
            <p:spPr>
              <a:xfrm>
                <a:off x="6883400" y="2876550"/>
                <a:ext cx="200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6" name="墨迹 75"/>
              <p14:cNvContentPartPr/>
              <p14:nvPr/>
            </p14:nvContentPartPr>
            <p14:xfrm>
              <a:off x="7073900" y="2835275"/>
              <a:ext cx="6350" cy="330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9"/>
            </p:blipFill>
            <p:spPr>
              <a:xfrm>
                <a:off x="7073900" y="2835275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7" name="墨迹 76"/>
              <p14:cNvContentPartPr/>
              <p14:nvPr/>
            </p14:nvContentPartPr>
            <p14:xfrm>
              <a:off x="7089775" y="2847975"/>
              <a:ext cx="177800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1"/>
            </p:blipFill>
            <p:spPr>
              <a:xfrm>
                <a:off x="7089775" y="2847975"/>
                <a:ext cx="1778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7283450" y="2841625"/>
              <a:ext cx="174625" cy="304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7283450" y="2841625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7502525" y="2835275"/>
              <a:ext cx="10795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5"/>
            </p:blipFill>
            <p:spPr>
              <a:xfrm>
                <a:off x="7502525" y="2835275"/>
                <a:ext cx="1079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0" name="墨迹 79"/>
              <p14:cNvContentPartPr/>
              <p14:nvPr/>
            </p14:nvContentPartPr>
            <p14:xfrm>
              <a:off x="7629525" y="2886075"/>
              <a:ext cx="95250" cy="76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7"/>
            </p:blipFill>
            <p:spPr>
              <a:xfrm>
                <a:off x="7629525" y="2886075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1" name="墨迹 80"/>
              <p14:cNvContentPartPr/>
              <p14:nvPr/>
            </p14:nvContentPartPr>
            <p14:xfrm>
              <a:off x="7626350" y="2854325"/>
              <a:ext cx="107950" cy="279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9"/>
            </p:blipFill>
            <p:spPr>
              <a:xfrm>
                <a:off x="7626350" y="2854325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2" name="墨迹 81"/>
              <p14:cNvContentPartPr/>
              <p14:nvPr/>
            </p14:nvContentPartPr>
            <p14:xfrm>
              <a:off x="7842250" y="2971800"/>
              <a:ext cx="352425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1"/>
            </p:blipFill>
            <p:spPr>
              <a:xfrm>
                <a:off x="7842250" y="2971800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3" name="墨迹 82"/>
              <p14:cNvContentPartPr/>
              <p14:nvPr/>
            </p14:nvContentPartPr>
            <p14:xfrm>
              <a:off x="8166100" y="2882900"/>
              <a:ext cx="142875" cy="203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3"/>
            </p:blipFill>
            <p:spPr>
              <a:xfrm>
                <a:off x="8166100" y="288290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4" name="墨迹 83"/>
              <p14:cNvContentPartPr/>
              <p14:nvPr/>
            </p14:nvContentPartPr>
            <p14:xfrm>
              <a:off x="8451850" y="280035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4"/>
            </p:blipFill>
            <p:spPr>
              <a:xfrm>
                <a:off x="84518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5" name="墨迹 84"/>
              <p14:cNvContentPartPr/>
              <p14:nvPr/>
            </p14:nvContentPartPr>
            <p14:xfrm>
              <a:off x="8407400" y="2835275"/>
              <a:ext cx="127000" cy="234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6"/>
            </p:blipFill>
            <p:spPr>
              <a:xfrm>
                <a:off x="8407400" y="283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6" name="墨迹 85"/>
              <p14:cNvContentPartPr/>
              <p14:nvPr/>
            </p14:nvContentPartPr>
            <p14:xfrm>
              <a:off x="8553450" y="2797175"/>
              <a:ext cx="22225" cy="323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8"/>
            </p:blipFill>
            <p:spPr>
              <a:xfrm>
                <a:off x="8553450" y="2797175"/>
                <a:ext cx="22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7" name="墨迹 86"/>
              <p14:cNvContentPartPr/>
              <p14:nvPr/>
            </p14:nvContentPartPr>
            <p14:xfrm>
              <a:off x="8620125" y="2771775"/>
              <a:ext cx="269875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0"/>
            </p:blipFill>
            <p:spPr>
              <a:xfrm>
                <a:off x="8620125" y="2771775"/>
                <a:ext cx="269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8" name="墨迹 87"/>
              <p14:cNvContentPartPr/>
              <p14:nvPr/>
            </p14:nvContentPartPr>
            <p14:xfrm>
              <a:off x="8623300" y="2882900"/>
              <a:ext cx="180975" cy="47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2"/>
            </p:blipFill>
            <p:spPr>
              <a:xfrm>
                <a:off x="8623300" y="288290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9" name="墨迹 88"/>
              <p14:cNvContentPartPr/>
              <p14:nvPr/>
            </p14:nvContentPartPr>
            <p14:xfrm>
              <a:off x="8702675" y="2867025"/>
              <a:ext cx="120650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4"/>
            </p:blipFill>
            <p:spPr>
              <a:xfrm>
                <a:off x="8702675" y="2867025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0" name="墨迹 89"/>
              <p14:cNvContentPartPr/>
              <p14:nvPr/>
            </p14:nvContentPartPr>
            <p14:xfrm>
              <a:off x="9017000" y="2844800"/>
              <a:ext cx="187325" cy="276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6"/>
            </p:blipFill>
            <p:spPr>
              <a:xfrm>
                <a:off x="9017000" y="284480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1" name="墨迹 90"/>
              <p14:cNvContentPartPr/>
              <p14:nvPr/>
            </p14:nvContentPartPr>
            <p14:xfrm>
              <a:off x="9036050" y="2822575"/>
              <a:ext cx="152400" cy="31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8"/>
            </p:blipFill>
            <p:spPr>
              <a:xfrm>
                <a:off x="9036050" y="282257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2" name="墨迹 91"/>
              <p14:cNvContentPartPr/>
              <p14:nvPr/>
            </p14:nvContentPartPr>
            <p14:xfrm>
              <a:off x="9039225" y="2959100"/>
              <a:ext cx="168275" cy="9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0"/>
            </p:blipFill>
            <p:spPr>
              <a:xfrm>
                <a:off x="9039225" y="2959100"/>
                <a:ext cx="1682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3" name="墨迹 92"/>
              <p14:cNvContentPartPr/>
              <p14:nvPr/>
            </p14:nvContentPartPr>
            <p14:xfrm>
              <a:off x="9331325" y="2832100"/>
              <a:ext cx="107950" cy="203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2"/>
            </p:blipFill>
            <p:spPr>
              <a:xfrm>
                <a:off x="9331325" y="28321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4" name="墨迹 93"/>
              <p14:cNvContentPartPr/>
              <p14:nvPr/>
            </p14:nvContentPartPr>
            <p14:xfrm>
              <a:off x="9477375" y="2828925"/>
              <a:ext cx="168275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4"/>
            </p:blipFill>
            <p:spPr>
              <a:xfrm>
                <a:off x="9477375" y="28289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5" name="墨迹 94"/>
              <p14:cNvContentPartPr/>
              <p14:nvPr/>
            </p14:nvContentPartPr>
            <p14:xfrm>
              <a:off x="8007350" y="1139825"/>
              <a:ext cx="298450" cy="2825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6"/>
            </p:blipFill>
            <p:spPr>
              <a:xfrm>
                <a:off x="8007350" y="1139825"/>
                <a:ext cx="298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6" name="墨迹 95"/>
              <p14:cNvContentPartPr/>
              <p14:nvPr/>
            </p14:nvContentPartPr>
            <p14:xfrm>
              <a:off x="8118475" y="1190625"/>
              <a:ext cx="3175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8"/>
            </p:blipFill>
            <p:spPr>
              <a:xfrm>
                <a:off x="8118475" y="119062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7" name="墨迹 96"/>
              <p14:cNvContentPartPr/>
              <p14:nvPr/>
            </p14:nvContentPartPr>
            <p14:xfrm>
              <a:off x="7759700" y="1695450"/>
              <a:ext cx="234950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0"/>
            </p:blipFill>
            <p:spPr>
              <a:xfrm>
                <a:off x="7759700" y="1695450"/>
                <a:ext cx="234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8" name="墨迹 97"/>
              <p14:cNvContentPartPr/>
              <p14:nvPr/>
            </p14:nvContentPartPr>
            <p14:xfrm>
              <a:off x="787400" y="1949450"/>
              <a:ext cx="3006725" cy="1130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2"/>
            </p:blipFill>
            <p:spPr>
              <a:xfrm>
                <a:off x="787400" y="1949450"/>
                <a:ext cx="3006725" cy="1130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9" name="墨迹 98"/>
              <p14:cNvContentPartPr/>
              <p14:nvPr/>
            </p14:nvContentPartPr>
            <p14:xfrm>
              <a:off x="3905250" y="2108200"/>
              <a:ext cx="152400" cy="2508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4"/>
            </p:blipFill>
            <p:spPr>
              <a:xfrm>
                <a:off x="3905250" y="2108200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0" name="墨迹 99"/>
              <p14:cNvContentPartPr/>
              <p14:nvPr/>
            </p14:nvContentPartPr>
            <p14:xfrm>
              <a:off x="3943350" y="2095500"/>
              <a:ext cx="117475" cy="222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6"/>
            </p:blipFill>
            <p:spPr>
              <a:xfrm>
                <a:off x="3943350" y="2095500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1" name="墨迹 100"/>
              <p14:cNvContentPartPr/>
              <p14:nvPr/>
            </p14:nvContentPartPr>
            <p14:xfrm>
              <a:off x="3917950" y="2193925"/>
              <a:ext cx="161925" cy="88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8"/>
            </p:blipFill>
            <p:spPr>
              <a:xfrm>
                <a:off x="3917950" y="2193925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2" name="墨迹 101"/>
              <p14:cNvContentPartPr/>
              <p14:nvPr/>
            </p14:nvContentPartPr>
            <p14:xfrm>
              <a:off x="4191000" y="2187575"/>
              <a:ext cx="187325" cy="38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0"/>
            </p:blipFill>
            <p:spPr>
              <a:xfrm>
                <a:off x="4191000" y="2187575"/>
                <a:ext cx="187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3" name="墨迹 102"/>
              <p14:cNvContentPartPr/>
              <p14:nvPr/>
            </p14:nvContentPartPr>
            <p14:xfrm>
              <a:off x="4305300" y="2130425"/>
              <a:ext cx="2857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2"/>
            </p:blipFill>
            <p:spPr>
              <a:xfrm>
                <a:off x="4305300" y="21304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4" name="墨迹 103"/>
              <p14:cNvContentPartPr/>
              <p14:nvPr/>
            </p14:nvContentPartPr>
            <p14:xfrm>
              <a:off x="4498975" y="2032000"/>
              <a:ext cx="174625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4"/>
            </p:blipFill>
            <p:spPr>
              <a:xfrm>
                <a:off x="4498975" y="2032000"/>
                <a:ext cx="174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5" name="墨迹 104"/>
              <p14:cNvContentPartPr/>
              <p14:nvPr/>
            </p14:nvContentPartPr>
            <p14:xfrm>
              <a:off x="4581525" y="2076450"/>
              <a:ext cx="41275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6"/>
            </p:blipFill>
            <p:spPr>
              <a:xfrm>
                <a:off x="4581525" y="2076450"/>
                <a:ext cx="41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6" name="墨迹 105"/>
              <p14:cNvContentPartPr/>
              <p14:nvPr/>
            </p14:nvContentPartPr>
            <p14:xfrm>
              <a:off x="758825" y="3009900"/>
              <a:ext cx="2593975" cy="571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8"/>
            </p:blipFill>
            <p:spPr>
              <a:xfrm>
                <a:off x="758825" y="3009900"/>
                <a:ext cx="25939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7" name="墨迹 106"/>
              <p14:cNvContentPartPr/>
              <p14:nvPr/>
            </p14:nvContentPartPr>
            <p14:xfrm>
              <a:off x="3371850" y="3190875"/>
              <a:ext cx="869950" cy="1238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0"/>
            </p:blipFill>
            <p:spPr>
              <a:xfrm>
                <a:off x="3371850" y="3190875"/>
                <a:ext cx="869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8" name="墨迹 107"/>
              <p14:cNvContentPartPr/>
              <p14:nvPr/>
            </p14:nvContentPartPr>
            <p14:xfrm>
              <a:off x="4343400" y="3105150"/>
              <a:ext cx="136525" cy="2444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2"/>
            </p:blipFill>
            <p:spPr>
              <a:xfrm>
                <a:off x="4343400" y="310515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9" name="墨迹 108"/>
              <p14:cNvContentPartPr/>
              <p14:nvPr/>
            </p14:nvContentPartPr>
            <p14:xfrm>
              <a:off x="4359275" y="3041650"/>
              <a:ext cx="142875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4"/>
            </p:blipFill>
            <p:spPr>
              <a:xfrm>
                <a:off x="4359275" y="3041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0" name="墨迹 109"/>
              <p14:cNvContentPartPr/>
              <p14:nvPr/>
            </p14:nvContentPartPr>
            <p14:xfrm>
              <a:off x="4400550" y="3178175"/>
              <a:ext cx="130175" cy="6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6"/>
            </p:blipFill>
            <p:spPr>
              <a:xfrm>
                <a:off x="4400550" y="31781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1" name="墨迹 110"/>
              <p14:cNvContentPartPr/>
              <p14:nvPr/>
            </p14:nvContentPartPr>
            <p14:xfrm>
              <a:off x="4629150" y="3140075"/>
              <a:ext cx="158750" cy="38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8"/>
            </p:blipFill>
            <p:spPr>
              <a:xfrm>
                <a:off x="4629150" y="31400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2" name="墨迹 111"/>
              <p14:cNvContentPartPr/>
              <p14:nvPr/>
            </p14:nvContentPartPr>
            <p14:xfrm>
              <a:off x="4727575" y="3082925"/>
              <a:ext cx="133350" cy="1905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0"/>
            </p:blipFill>
            <p:spPr>
              <a:xfrm>
                <a:off x="4727575" y="30829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3" name="墨迹 112"/>
              <p14:cNvContentPartPr/>
              <p14:nvPr/>
            </p14:nvContentPartPr>
            <p14:xfrm>
              <a:off x="4876800" y="3013075"/>
              <a:ext cx="174625" cy="12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2"/>
            </p:blipFill>
            <p:spPr>
              <a:xfrm>
                <a:off x="4876800" y="301307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4" name="墨迹 113"/>
              <p14:cNvContentPartPr/>
              <p14:nvPr/>
            </p14:nvContentPartPr>
            <p14:xfrm>
              <a:off x="4937125" y="3025775"/>
              <a:ext cx="66675" cy="273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4"/>
            </p:blipFill>
            <p:spPr>
              <a:xfrm>
                <a:off x="4937125" y="3025775"/>
                <a:ext cx="66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5" name="墨迹 114"/>
              <p14:cNvContentPartPr/>
              <p14:nvPr/>
            </p14:nvContentPartPr>
            <p14:xfrm>
              <a:off x="3527425" y="1924050"/>
              <a:ext cx="149225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6"/>
            </p:blipFill>
            <p:spPr>
              <a:xfrm>
                <a:off x="3527425" y="19240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6" name="墨迹 115"/>
              <p14:cNvContentPartPr/>
              <p14:nvPr/>
            </p14:nvContentPartPr>
            <p14:xfrm>
              <a:off x="3543300" y="1924050"/>
              <a:ext cx="98425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8"/>
            </p:blipFill>
            <p:spPr>
              <a:xfrm>
                <a:off x="3543300" y="192405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7" name="墨迹 116"/>
              <p14:cNvContentPartPr/>
              <p14:nvPr/>
            </p14:nvContentPartPr>
            <p14:xfrm>
              <a:off x="3521075" y="20034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4"/>
            </p:blipFill>
            <p:spPr>
              <a:xfrm>
                <a:off x="3521075" y="2003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3524250" y="1990725"/>
              <a:ext cx="149225" cy="19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3524250" y="199072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3727450" y="2063750"/>
              <a:ext cx="149225" cy="117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3727450" y="206375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3851275" y="21050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4"/>
            </p:blipFill>
            <p:spPr>
              <a:xfrm>
                <a:off x="3851275" y="210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21" name="墨迹 120"/>
              <p14:cNvContentPartPr/>
              <p14:nvPr/>
            </p14:nvContentPartPr>
            <p14:xfrm>
              <a:off x="3756025" y="2105025"/>
              <a:ext cx="146050" cy="1206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6"/>
            </p:blipFill>
            <p:spPr>
              <a:xfrm>
                <a:off x="3756025" y="21050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2" name="墨迹 121"/>
              <p14:cNvContentPartPr/>
              <p14:nvPr/>
            </p14:nvContentPartPr>
            <p14:xfrm>
              <a:off x="5607050" y="3155950"/>
              <a:ext cx="4603750" cy="1492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8"/>
            </p:blipFill>
            <p:spPr>
              <a:xfrm>
                <a:off x="5607050" y="3155950"/>
                <a:ext cx="4603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3" name="墨迹 122"/>
              <p14:cNvContentPartPr/>
              <p14:nvPr/>
            </p14:nvContentPartPr>
            <p14:xfrm>
              <a:off x="6229350" y="3286125"/>
              <a:ext cx="241300" cy="384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0"/>
            </p:blipFill>
            <p:spPr>
              <a:xfrm>
                <a:off x="6229350" y="3286125"/>
                <a:ext cx="2413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4" name="墨迹 123"/>
              <p14:cNvContentPartPr/>
              <p14:nvPr/>
            </p14:nvContentPartPr>
            <p14:xfrm>
              <a:off x="6388100" y="3463925"/>
              <a:ext cx="101600" cy="22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2"/>
            </p:blipFill>
            <p:spPr>
              <a:xfrm>
                <a:off x="6388100" y="3463925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5" name="墨迹 124"/>
              <p14:cNvContentPartPr/>
              <p14:nvPr/>
            </p14:nvContentPartPr>
            <p14:xfrm>
              <a:off x="6416675" y="3413125"/>
              <a:ext cx="101600" cy="1651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4"/>
            </p:blipFill>
            <p:spPr>
              <a:xfrm>
                <a:off x="6416675" y="341312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6" name="墨迹 125"/>
              <p14:cNvContentPartPr/>
              <p14:nvPr/>
            </p14:nvContentPartPr>
            <p14:xfrm>
              <a:off x="6613525" y="3355975"/>
              <a:ext cx="73025" cy="161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6"/>
            </p:blipFill>
            <p:spPr>
              <a:xfrm>
                <a:off x="6613525" y="335597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7" name="墨迹 126"/>
              <p14:cNvContentPartPr/>
              <p14:nvPr/>
            </p14:nvContentPartPr>
            <p14:xfrm>
              <a:off x="6578600" y="3425825"/>
              <a:ext cx="231775" cy="149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8"/>
            </p:blipFill>
            <p:spPr>
              <a:xfrm>
                <a:off x="6578600" y="3425825"/>
                <a:ext cx="231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8" name="墨迹 127"/>
              <p14:cNvContentPartPr/>
              <p14:nvPr/>
            </p14:nvContentPartPr>
            <p14:xfrm>
              <a:off x="6746875" y="3321050"/>
              <a:ext cx="98425" cy="3016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0"/>
            </p:blipFill>
            <p:spPr>
              <a:xfrm>
                <a:off x="6746875" y="3321050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9" name="墨迹 128"/>
              <p14:cNvContentPartPr/>
              <p14:nvPr/>
            </p14:nvContentPartPr>
            <p14:xfrm>
              <a:off x="6889750" y="3349625"/>
              <a:ext cx="333375" cy="3143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2"/>
            </p:blipFill>
            <p:spPr>
              <a:xfrm>
                <a:off x="6889750" y="3349625"/>
                <a:ext cx="333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0" name="墨迹 129"/>
              <p14:cNvContentPartPr/>
              <p14:nvPr/>
            </p14:nvContentPartPr>
            <p14:xfrm>
              <a:off x="7213600" y="3349625"/>
              <a:ext cx="146050" cy="390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4"/>
            </p:blipFill>
            <p:spPr>
              <a:xfrm>
                <a:off x="7213600" y="3349625"/>
                <a:ext cx="1460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1" name="墨迹 130"/>
              <p14:cNvContentPartPr/>
              <p14:nvPr/>
            </p14:nvContentPartPr>
            <p14:xfrm>
              <a:off x="7273925" y="3403600"/>
              <a:ext cx="177800" cy="2921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6"/>
            </p:blipFill>
            <p:spPr>
              <a:xfrm>
                <a:off x="7273925" y="340360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2" name="墨迹 131"/>
              <p14:cNvContentPartPr/>
              <p14:nvPr/>
            </p14:nvContentPartPr>
            <p14:xfrm>
              <a:off x="7524750" y="3454400"/>
              <a:ext cx="142875" cy="1174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8"/>
            </p:blipFill>
            <p:spPr>
              <a:xfrm>
                <a:off x="7524750" y="345440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3" name="墨迹 132"/>
              <p14:cNvContentPartPr/>
              <p14:nvPr/>
            </p14:nvContentPartPr>
            <p14:xfrm>
              <a:off x="7572375" y="3378200"/>
              <a:ext cx="34925" cy="3841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0"/>
            </p:blipFill>
            <p:spPr>
              <a:xfrm>
                <a:off x="7572375" y="3378200"/>
                <a:ext cx="34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4" name="墨迹 133"/>
              <p14:cNvContentPartPr/>
              <p14:nvPr/>
            </p14:nvContentPartPr>
            <p14:xfrm>
              <a:off x="7658100" y="3651250"/>
              <a:ext cx="44450" cy="857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2"/>
            </p:blipFill>
            <p:spPr>
              <a:xfrm>
                <a:off x="7658100" y="3651250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5" name="墨迹 134"/>
              <p14:cNvContentPartPr/>
              <p14:nvPr/>
            </p14:nvContentPartPr>
            <p14:xfrm>
              <a:off x="7832725" y="3365500"/>
              <a:ext cx="22225" cy="2667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4"/>
            </p:blipFill>
            <p:spPr>
              <a:xfrm>
                <a:off x="7832725" y="3365500"/>
                <a:ext cx="22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6" name="墨迹 135"/>
              <p14:cNvContentPartPr/>
              <p14:nvPr/>
            </p14:nvContentPartPr>
            <p14:xfrm>
              <a:off x="7867650" y="3390900"/>
              <a:ext cx="14605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6"/>
            </p:blipFill>
            <p:spPr>
              <a:xfrm>
                <a:off x="7867650" y="339090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7" name="墨迹 136"/>
              <p14:cNvContentPartPr/>
              <p14:nvPr/>
            </p14:nvContentPartPr>
            <p14:xfrm>
              <a:off x="7902575" y="3457575"/>
              <a:ext cx="41275" cy="698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8"/>
            </p:blipFill>
            <p:spPr>
              <a:xfrm>
                <a:off x="7902575" y="3457575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8" name="墨迹 137"/>
              <p14:cNvContentPartPr/>
              <p14:nvPr/>
            </p14:nvContentPartPr>
            <p14:xfrm>
              <a:off x="7889875" y="3451225"/>
              <a:ext cx="104775" cy="177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0"/>
            </p:blipFill>
            <p:spPr>
              <a:xfrm>
                <a:off x="7889875" y="3451225"/>
                <a:ext cx="104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9" name="墨迹 138"/>
              <p14:cNvContentPartPr/>
              <p14:nvPr/>
            </p14:nvContentPartPr>
            <p14:xfrm>
              <a:off x="7931150" y="3454400"/>
              <a:ext cx="6985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2"/>
            </p:blipFill>
            <p:spPr>
              <a:xfrm>
                <a:off x="7931150" y="3454400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0" name="墨迹 139"/>
              <p14:cNvContentPartPr/>
              <p14:nvPr/>
            </p14:nvContentPartPr>
            <p14:xfrm>
              <a:off x="7861300" y="3724275"/>
              <a:ext cx="19050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4"/>
            </p:blipFill>
            <p:spPr>
              <a:xfrm>
                <a:off x="7861300" y="3724275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1" name="墨迹 140"/>
              <p14:cNvContentPartPr/>
              <p14:nvPr/>
            </p14:nvContentPartPr>
            <p14:xfrm>
              <a:off x="8023225" y="3524250"/>
              <a:ext cx="142875" cy="1047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6"/>
            </p:blipFill>
            <p:spPr>
              <a:xfrm>
                <a:off x="8023225" y="3524250"/>
                <a:ext cx="142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2" name="墨迹 141"/>
              <p14:cNvContentPartPr/>
              <p14:nvPr/>
            </p14:nvContentPartPr>
            <p14:xfrm>
              <a:off x="8070850" y="3505200"/>
              <a:ext cx="111125" cy="2444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8"/>
            </p:blipFill>
            <p:spPr>
              <a:xfrm>
                <a:off x="8070850" y="3505200"/>
                <a:ext cx="1111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3" name="墨迹 142"/>
              <p14:cNvContentPartPr/>
              <p14:nvPr/>
            </p14:nvContentPartPr>
            <p14:xfrm>
              <a:off x="8134350" y="339725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34"/>
            </p:blipFill>
            <p:spPr>
              <a:xfrm>
                <a:off x="8134350" y="339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4" name="墨迹 143"/>
              <p14:cNvContentPartPr/>
              <p14:nvPr/>
            </p14:nvContentPartPr>
            <p14:xfrm>
              <a:off x="8210550" y="3403600"/>
              <a:ext cx="120650" cy="269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1"/>
            </p:blipFill>
            <p:spPr>
              <a:xfrm>
                <a:off x="8210550" y="3403600"/>
                <a:ext cx="120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5" name="墨迹 144"/>
              <p14:cNvContentPartPr/>
              <p14:nvPr/>
            </p14:nvContentPartPr>
            <p14:xfrm>
              <a:off x="8343900" y="3463925"/>
              <a:ext cx="28575" cy="2571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3"/>
            </p:blipFill>
            <p:spPr>
              <a:xfrm>
                <a:off x="8343900" y="346392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6" name="墨迹 145"/>
              <p14:cNvContentPartPr/>
              <p14:nvPr/>
            </p14:nvContentPartPr>
            <p14:xfrm>
              <a:off x="8366125" y="3565525"/>
              <a:ext cx="130175" cy="158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5"/>
            </p:blipFill>
            <p:spPr>
              <a:xfrm>
                <a:off x="8366125" y="3565525"/>
                <a:ext cx="130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7" name="墨迹 146"/>
              <p14:cNvContentPartPr/>
              <p14:nvPr/>
            </p14:nvContentPartPr>
            <p14:xfrm>
              <a:off x="8496300" y="3314700"/>
              <a:ext cx="152400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7"/>
            </p:blipFill>
            <p:spPr>
              <a:xfrm>
                <a:off x="8496300" y="33147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8" name="墨迹 147"/>
              <p14:cNvContentPartPr/>
              <p14:nvPr/>
            </p14:nvContentPartPr>
            <p14:xfrm>
              <a:off x="8524875" y="3403600"/>
              <a:ext cx="225425" cy="311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8524875" y="3403600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9" name="墨迹 148"/>
              <p14:cNvContentPartPr/>
              <p14:nvPr/>
            </p14:nvContentPartPr>
            <p14:xfrm>
              <a:off x="8810625" y="3425825"/>
              <a:ext cx="22225" cy="285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1"/>
            </p:blipFill>
            <p:spPr>
              <a:xfrm>
                <a:off x="8810625" y="34258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0" name="墨迹 149"/>
              <p14:cNvContentPartPr/>
              <p14:nvPr/>
            </p14:nvContentPartPr>
            <p14:xfrm>
              <a:off x="8823325" y="3371850"/>
              <a:ext cx="196850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23325" y="337185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51" name="墨迹 150"/>
              <p14:cNvContentPartPr/>
              <p14:nvPr/>
            </p14:nvContentPartPr>
            <p14:xfrm>
              <a:off x="8820150" y="3498850"/>
              <a:ext cx="123825" cy="53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5"/>
            </p:blipFill>
            <p:spPr>
              <a:xfrm>
                <a:off x="8820150" y="3498850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2" name="墨迹 151"/>
              <p14:cNvContentPartPr/>
              <p14:nvPr/>
            </p14:nvContentPartPr>
            <p14:xfrm>
              <a:off x="8890000" y="3368675"/>
              <a:ext cx="31750" cy="3016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7"/>
            </p:blipFill>
            <p:spPr>
              <a:xfrm>
                <a:off x="8890000" y="33686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3" name="墨迹 152"/>
              <p14:cNvContentPartPr/>
              <p14:nvPr/>
            </p14:nvContentPartPr>
            <p14:xfrm>
              <a:off x="9188450" y="3400425"/>
              <a:ext cx="127000" cy="244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9"/>
            </p:blipFill>
            <p:spPr>
              <a:xfrm>
                <a:off x="9188450" y="3400425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4" name="墨迹 153"/>
              <p14:cNvContentPartPr/>
              <p14:nvPr/>
            </p14:nvContentPartPr>
            <p14:xfrm>
              <a:off x="9191625" y="3381375"/>
              <a:ext cx="146050" cy="47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1"/>
            </p:blipFill>
            <p:spPr>
              <a:xfrm>
                <a:off x="9191625" y="3381375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5" name="墨迹 154"/>
              <p14:cNvContentPartPr/>
              <p14:nvPr/>
            </p14:nvContentPartPr>
            <p14:xfrm>
              <a:off x="9229725" y="3495675"/>
              <a:ext cx="15875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3"/>
            </p:blipFill>
            <p:spPr>
              <a:xfrm>
                <a:off x="9229725" y="34956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6" name="墨迹 155"/>
              <p14:cNvContentPartPr/>
              <p14:nvPr/>
            </p14:nvContentPartPr>
            <p14:xfrm>
              <a:off x="9490075" y="3508375"/>
              <a:ext cx="95250" cy="158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5"/>
            </p:blipFill>
            <p:spPr>
              <a:xfrm>
                <a:off x="9490075" y="35083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7" name="墨迹 156"/>
              <p14:cNvContentPartPr/>
              <p14:nvPr/>
            </p14:nvContentPartPr>
            <p14:xfrm>
              <a:off x="9528175" y="3435350"/>
              <a:ext cx="15875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7"/>
            </p:blipFill>
            <p:spPr>
              <a:xfrm>
                <a:off x="9528175" y="3435350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8" name="墨迹 157"/>
              <p14:cNvContentPartPr/>
              <p14:nvPr/>
            </p14:nvContentPartPr>
            <p14:xfrm>
              <a:off x="9680575" y="3384550"/>
              <a:ext cx="161925" cy="95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9"/>
            </p:blipFill>
            <p:spPr>
              <a:xfrm>
                <a:off x="9680575" y="338455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9" name="墨迹 158"/>
              <p14:cNvContentPartPr/>
              <p14:nvPr/>
            </p14:nvContentPartPr>
            <p14:xfrm>
              <a:off x="9747250" y="3416300"/>
              <a:ext cx="22225" cy="3333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1"/>
            </p:blipFill>
            <p:spPr>
              <a:xfrm>
                <a:off x="9747250" y="3416300"/>
                <a:ext cx="222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65" name="墨迹 164"/>
              <p14:cNvContentPartPr/>
              <p14:nvPr/>
            </p14:nvContentPartPr>
            <p14:xfrm>
              <a:off x="10026650" y="3298825"/>
              <a:ext cx="19050" cy="88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93"/>
            </p:blipFill>
            <p:spPr>
              <a:xfrm>
                <a:off x="10026650" y="3298825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66" name="墨迹 165"/>
              <p14:cNvContentPartPr/>
              <p14:nvPr/>
            </p14:nvContentPartPr>
            <p14:xfrm>
              <a:off x="9969500" y="3460750"/>
              <a:ext cx="130175" cy="1714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95"/>
            </p:blipFill>
            <p:spPr>
              <a:xfrm>
                <a:off x="9969500" y="3460750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7" name="墨迹 166"/>
              <p14:cNvContentPartPr/>
              <p14:nvPr/>
            </p14:nvContentPartPr>
            <p14:xfrm>
              <a:off x="10102850" y="3359150"/>
              <a:ext cx="95250" cy="2825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97"/>
            </p:blipFill>
            <p:spPr>
              <a:xfrm>
                <a:off x="10102850" y="3359150"/>
                <a:ext cx="952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8" name="墨迹 167"/>
              <p14:cNvContentPartPr/>
              <p14:nvPr/>
            </p14:nvContentPartPr>
            <p14:xfrm>
              <a:off x="10188575" y="3540125"/>
              <a:ext cx="63500" cy="1238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99"/>
            </p:blipFill>
            <p:spPr>
              <a:xfrm>
                <a:off x="10188575" y="3540125"/>
                <a:ext cx="63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9" name="墨迹 168"/>
              <p14:cNvContentPartPr/>
              <p14:nvPr/>
            </p14:nvContentPartPr>
            <p14:xfrm>
              <a:off x="10239375" y="3349625"/>
              <a:ext cx="209550" cy="2127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01"/>
            </p:blipFill>
            <p:spPr>
              <a:xfrm>
                <a:off x="10239375" y="334962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0" name="墨迹 169"/>
              <p14:cNvContentPartPr/>
              <p14:nvPr/>
            </p14:nvContentPartPr>
            <p14:xfrm>
              <a:off x="10321925" y="3467100"/>
              <a:ext cx="44450" cy="2063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03"/>
            </p:blipFill>
            <p:spPr>
              <a:xfrm>
                <a:off x="10321925" y="3467100"/>
                <a:ext cx="44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71" name="墨迹 170"/>
              <p14:cNvContentPartPr/>
              <p14:nvPr/>
            </p14:nvContentPartPr>
            <p14:xfrm>
              <a:off x="10347325" y="3327400"/>
              <a:ext cx="215900" cy="3905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05"/>
            </p:blipFill>
            <p:spPr>
              <a:xfrm>
                <a:off x="10347325" y="3327400"/>
                <a:ext cx="2159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72" name="墨迹 171"/>
              <p14:cNvContentPartPr/>
              <p14:nvPr/>
            </p14:nvContentPartPr>
            <p14:xfrm>
              <a:off x="2670175" y="4413250"/>
              <a:ext cx="136525" cy="4000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07"/>
            </p:blipFill>
            <p:spPr>
              <a:xfrm>
                <a:off x="2670175" y="4413250"/>
                <a:ext cx="1365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73" name="墨迹 172"/>
              <p14:cNvContentPartPr/>
              <p14:nvPr/>
            </p14:nvContentPartPr>
            <p14:xfrm>
              <a:off x="2762250" y="4559300"/>
              <a:ext cx="190500" cy="117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09"/>
            </p:blipFill>
            <p:spPr>
              <a:xfrm>
                <a:off x="2762250" y="4559300"/>
                <a:ext cx="1905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74" name="墨迹 173"/>
              <p14:cNvContentPartPr/>
              <p14:nvPr/>
            </p14:nvContentPartPr>
            <p14:xfrm>
              <a:off x="2784475" y="4692650"/>
              <a:ext cx="95250" cy="254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11"/>
            </p:blipFill>
            <p:spPr>
              <a:xfrm>
                <a:off x="2784475" y="46926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75" name="墨迹 174"/>
              <p14:cNvContentPartPr/>
              <p14:nvPr/>
            </p14:nvContentPartPr>
            <p14:xfrm>
              <a:off x="2816225" y="4759325"/>
              <a:ext cx="63500" cy="2032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13"/>
            </p:blipFill>
            <p:spPr>
              <a:xfrm>
                <a:off x="2816225" y="4759325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76" name="墨迹 175"/>
              <p14:cNvContentPartPr/>
              <p14:nvPr/>
            </p14:nvContentPartPr>
            <p14:xfrm>
              <a:off x="3028950" y="4533900"/>
              <a:ext cx="101600" cy="19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15"/>
            </p:blipFill>
            <p:spPr>
              <a:xfrm>
                <a:off x="3028950" y="45339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7" name="墨迹 176"/>
              <p14:cNvContentPartPr/>
              <p14:nvPr/>
            </p14:nvContentPartPr>
            <p14:xfrm>
              <a:off x="3048000" y="4572000"/>
              <a:ext cx="95250" cy="101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17"/>
            </p:blipFill>
            <p:spPr>
              <a:xfrm>
                <a:off x="3048000" y="45720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8" name="墨迹 177"/>
              <p14:cNvContentPartPr/>
              <p14:nvPr/>
            </p14:nvContentPartPr>
            <p14:xfrm>
              <a:off x="3082925" y="4549775"/>
              <a:ext cx="76200" cy="2698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19"/>
            </p:blipFill>
            <p:spPr>
              <a:xfrm>
                <a:off x="3082925" y="454977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9" name="墨迹 178"/>
              <p14:cNvContentPartPr/>
              <p14:nvPr/>
            </p14:nvContentPartPr>
            <p14:xfrm>
              <a:off x="3168650" y="4429125"/>
              <a:ext cx="180975" cy="4667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1"/>
            </p:blipFill>
            <p:spPr>
              <a:xfrm>
                <a:off x="3168650" y="4429125"/>
                <a:ext cx="1809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80" name="墨迹 179"/>
              <p14:cNvContentPartPr/>
              <p14:nvPr/>
            </p14:nvContentPartPr>
            <p14:xfrm>
              <a:off x="2066925" y="4518025"/>
              <a:ext cx="146050" cy="12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23"/>
            </p:blipFill>
            <p:spPr>
              <a:xfrm>
                <a:off x="2066925" y="451802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81" name="墨迹 180"/>
              <p14:cNvContentPartPr/>
              <p14:nvPr/>
            </p14:nvContentPartPr>
            <p14:xfrm>
              <a:off x="2111375" y="4562475"/>
              <a:ext cx="25400" cy="203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25"/>
            </p:blipFill>
            <p:spPr>
              <a:xfrm>
                <a:off x="2111375" y="45624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82" name="墨迹 181"/>
              <p14:cNvContentPartPr/>
              <p14:nvPr/>
            </p14:nvContentPartPr>
            <p14:xfrm>
              <a:off x="2095500" y="4565650"/>
              <a:ext cx="222250" cy="3651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7"/>
            </p:blipFill>
            <p:spPr>
              <a:xfrm>
                <a:off x="2095500" y="4565650"/>
                <a:ext cx="2222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83" name="墨迹 182"/>
              <p14:cNvContentPartPr/>
              <p14:nvPr/>
            </p14:nvContentPartPr>
            <p14:xfrm>
              <a:off x="2343150" y="47021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"/>
            </p:blipFill>
            <p:spPr>
              <a:xfrm>
                <a:off x="2343150" y="470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84" name="墨迹 183"/>
              <p14:cNvContentPartPr/>
              <p14:nvPr/>
            </p14:nvContentPartPr>
            <p14:xfrm>
              <a:off x="2336800" y="4705350"/>
              <a:ext cx="123825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30"/>
            </p:blipFill>
            <p:spPr>
              <a:xfrm>
                <a:off x="2336800" y="47053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5" name="墨迹 184"/>
              <p14:cNvContentPartPr/>
              <p14:nvPr/>
            </p14:nvContentPartPr>
            <p14:xfrm>
              <a:off x="2343150" y="4708525"/>
              <a:ext cx="142875" cy="50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32"/>
            </p:blipFill>
            <p:spPr>
              <a:xfrm>
                <a:off x="2343150" y="4708525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6" name="墨迹 185"/>
              <p14:cNvContentPartPr/>
              <p14:nvPr/>
            </p14:nvContentPartPr>
            <p14:xfrm>
              <a:off x="2393950" y="4591050"/>
              <a:ext cx="149225" cy="269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34"/>
            </p:blipFill>
            <p:spPr>
              <a:xfrm>
                <a:off x="2393950" y="4591050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7" name="墨迹 186"/>
              <p14:cNvContentPartPr/>
              <p14:nvPr/>
            </p14:nvContentPartPr>
            <p14:xfrm>
              <a:off x="2146300" y="4695825"/>
              <a:ext cx="146050" cy="190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36"/>
            </p:blipFill>
            <p:spPr>
              <a:xfrm>
                <a:off x="2146300" y="4695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8" name="墨迹 187"/>
              <p14:cNvContentPartPr/>
              <p14:nvPr/>
            </p14:nvContentPartPr>
            <p14:xfrm>
              <a:off x="3994150" y="4565650"/>
              <a:ext cx="6350" cy="1587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38"/>
            </p:blipFill>
            <p:spPr>
              <a:xfrm>
                <a:off x="3994150" y="45656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9" name="墨迹 188"/>
              <p14:cNvContentPartPr/>
              <p14:nvPr/>
            </p14:nvContentPartPr>
            <p14:xfrm>
              <a:off x="3968750" y="4505325"/>
              <a:ext cx="41275" cy="1270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40"/>
            </p:blipFill>
            <p:spPr>
              <a:xfrm>
                <a:off x="3968750" y="45053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0" name="墨迹 189"/>
              <p14:cNvContentPartPr/>
              <p14:nvPr/>
            </p14:nvContentPartPr>
            <p14:xfrm>
              <a:off x="4054475" y="4559300"/>
              <a:ext cx="114300" cy="1619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42"/>
            </p:blipFill>
            <p:spPr>
              <a:xfrm>
                <a:off x="4054475" y="4559300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91" name="墨迹 190"/>
              <p14:cNvContentPartPr/>
              <p14:nvPr/>
            </p14:nvContentPartPr>
            <p14:xfrm>
              <a:off x="4191000" y="4391025"/>
              <a:ext cx="149225" cy="298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44"/>
            </p:blipFill>
            <p:spPr>
              <a:xfrm>
                <a:off x="4191000" y="4391025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92" name="墨迹 191"/>
              <p14:cNvContentPartPr/>
              <p14:nvPr/>
            </p14:nvContentPartPr>
            <p14:xfrm>
              <a:off x="4610100" y="4352925"/>
              <a:ext cx="161925" cy="2476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46"/>
            </p:blipFill>
            <p:spPr>
              <a:xfrm>
                <a:off x="4610100" y="4352925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3" name="墨迹 192"/>
              <p14:cNvContentPartPr/>
              <p14:nvPr/>
            </p14:nvContentPartPr>
            <p14:xfrm>
              <a:off x="4619625" y="4337050"/>
              <a:ext cx="82550" cy="190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48"/>
            </p:blipFill>
            <p:spPr>
              <a:xfrm>
                <a:off x="4619625" y="433705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94" name="墨迹 193"/>
              <p14:cNvContentPartPr/>
              <p14:nvPr/>
            </p14:nvContentPartPr>
            <p14:xfrm>
              <a:off x="4606925" y="4387850"/>
              <a:ext cx="139700" cy="82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50"/>
            </p:blipFill>
            <p:spPr>
              <a:xfrm>
                <a:off x="4606925" y="43878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5" name="墨迹 194"/>
              <p14:cNvContentPartPr/>
              <p14:nvPr/>
            </p14:nvContentPartPr>
            <p14:xfrm>
              <a:off x="4800600" y="4333875"/>
              <a:ext cx="79375" cy="2127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52"/>
            </p:blipFill>
            <p:spPr>
              <a:xfrm>
                <a:off x="4800600" y="43338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6" name="墨迹 195"/>
              <p14:cNvContentPartPr/>
              <p14:nvPr/>
            </p14:nvContentPartPr>
            <p14:xfrm>
              <a:off x="4965700" y="4295775"/>
              <a:ext cx="117475" cy="333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54"/>
            </p:blipFill>
            <p:spPr>
              <a:xfrm>
                <a:off x="4965700" y="42957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7" name="墨迹 196"/>
              <p14:cNvContentPartPr/>
              <p14:nvPr/>
            </p14:nvContentPartPr>
            <p14:xfrm>
              <a:off x="4318000" y="4803775"/>
              <a:ext cx="174625" cy="2381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56"/>
            </p:blipFill>
            <p:spPr>
              <a:xfrm>
                <a:off x="4318000" y="4803775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8" name="墨迹 197"/>
              <p14:cNvContentPartPr/>
              <p14:nvPr/>
            </p14:nvContentPartPr>
            <p14:xfrm>
              <a:off x="4378325" y="4860925"/>
              <a:ext cx="6350" cy="177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58"/>
            </p:blipFill>
            <p:spPr>
              <a:xfrm>
                <a:off x="4378325" y="486092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9" name="墨迹 198"/>
              <p14:cNvContentPartPr/>
              <p14:nvPr/>
            </p14:nvContentPartPr>
            <p14:xfrm>
              <a:off x="4549775" y="4727575"/>
              <a:ext cx="53975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0"/>
            </p:blipFill>
            <p:spPr>
              <a:xfrm>
                <a:off x="4549775" y="47275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0" name="墨迹 199"/>
              <p14:cNvContentPartPr/>
              <p14:nvPr/>
            </p14:nvContentPartPr>
            <p14:xfrm>
              <a:off x="4568825" y="4689475"/>
              <a:ext cx="130175" cy="206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62"/>
            </p:blipFill>
            <p:spPr>
              <a:xfrm>
                <a:off x="4568825" y="46894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01" name="墨迹 200"/>
              <p14:cNvContentPartPr/>
              <p14:nvPr/>
            </p14:nvContentPartPr>
            <p14:xfrm>
              <a:off x="4648200" y="4727575"/>
              <a:ext cx="47625" cy="2635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64"/>
            </p:blipFill>
            <p:spPr>
              <a:xfrm>
                <a:off x="4648200" y="4727575"/>
                <a:ext cx="47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02" name="墨迹 201"/>
              <p14:cNvContentPartPr/>
              <p14:nvPr/>
            </p14:nvContentPartPr>
            <p14:xfrm>
              <a:off x="4765675" y="4721225"/>
              <a:ext cx="31750" cy="1206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66"/>
            </p:blipFill>
            <p:spPr>
              <a:xfrm>
                <a:off x="4765675" y="4721225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3" name="墨迹 202"/>
              <p14:cNvContentPartPr/>
              <p14:nvPr/>
            </p14:nvContentPartPr>
            <p14:xfrm>
              <a:off x="4848225" y="4664075"/>
              <a:ext cx="19050" cy="3619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68"/>
            </p:blipFill>
            <p:spPr>
              <a:xfrm>
                <a:off x="4848225" y="4664075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04" name="墨迹 203"/>
              <p14:cNvContentPartPr/>
              <p14:nvPr/>
            </p14:nvContentPartPr>
            <p14:xfrm>
              <a:off x="4933950" y="4654550"/>
              <a:ext cx="9525" cy="825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0"/>
            </p:blipFill>
            <p:spPr>
              <a:xfrm>
                <a:off x="4933950" y="465455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5" name="墨迹 204"/>
              <p14:cNvContentPartPr/>
              <p14:nvPr/>
            </p14:nvContentPartPr>
            <p14:xfrm>
              <a:off x="4902200" y="4708525"/>
              <a:ext cx="187325" cy="2825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72"/>
            </p:blipFill>
            <p:spPr>
              <a:xfrm>
                <a:off x="4902200" y="470852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6" name="墨迹 205"/>
              <p14:cNvContentPartPr/>
              <p14:nvPr/>
            </p14:nvContentPartPr>
            <p14:xfrm>
              <a:off x="5267325" y="4683125"/>
              <a:ext cx="22225" cy="273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74"/>
            </p:blipFill>
            <p:spPr>
              <a:xfrm>
                <a:off x="5267325" y="4683125"/>
                <a:ext cx="222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7" name="墨迹 206"/>
              <p14:cNvContentPartPr/>
              <p14:nvPr/>
            </p14:nvContentPartPr>
            <p14:xfrm>
              <a:off x="5280025" y="4638675"/>
              <a:ext cx="161925" cy="2413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76"/>
            </p:blipFill>
            <p:spPr>
              <a:xfrm>
                <a:off x="5280025" y="4638675"/>
                <a:ext cx="161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8" name="墨迹 207"/>
              <p14:cNvContentPartPr/>
              <p14:nvPr/>
            </p14:nvContentPartPr>
            <p14:xfrm>
              <a:off x="5283200" y="4737100"/>
              <a:ext cx="130175" cy="104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78"/>
            </p:blipFill>
            <p:spPr>
              <a:xfrm>
                <a:off x="5283200" y="4737100"/>
                <a:ext cx="1301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9" name="墨迹 208"/>
              <p14:cNvContentPartPr/>
              <p14:nvPr/>
            </p14:nvContentPartPr>
            <p14:xfrm>
              <a:off x="5356225" y="4695825"/>
              <a:ext cx="47625" cy="2317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80"/>
            </p:blipFill>
            <p:spPr>
              <a:xfrm>
                <a:off x="5356225" y="4695825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10" name="墨迹 209"/>
              <p14:cNvContentPartPr/>
              <p14:nvPr/>
            </p14:nvContentPartPr>
            <p14:xfrm>
              <a:off x="5546725" y="4619625"/>
              <a:ext cx="177800" cy="2730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82"/>
            </p:blipFill>
            <p:spPr>
              <a:xfrm>
                <a:off x="5546725" y="4619625"/>
                <a:ext cx="1778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11" name="墨迹 210"/>
              <p14:cNvContentPartPr/>
              <p14:nvPr/>
            </p14:nvContentPartPr>
            <p14:xfrm>
              <a:off x="5562600" y="4581525"/>
              <a:ext cx="95250" cy="31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84"/>
            </p:blipFill>
            <p:spPr>
              <a:xfrm>
                <a:off x="5562600" y="458152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12" name="墨迹 211"/>
              <p14:cNvContentPartPr/>
              <p14:nvPr/>
            </p14:nvContentPartPr>
            <p14:xfrm>
              <a:off x="5556250" y="4727575"/>
              <a:ext cx="111125" cy="349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86"/>
            </p:blipFill>
            <p:spPr>
              <a:xfrm>
                <a:off x="5556250" y="47275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13" name="墨迹 212"/>
              <p14:cNvContentPartPr/>
              <p14:nvPr/>
            </p14:nvContentPartPr>
            <p14:xfrm>
              <a:off x="5753100" y="4724400"/>
              <a:ext cx="120650" cy="158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88"/>
            </p:blipFill>
            <p:spPr>
              <a:xfrm>
                <a:off x="5753100" y="4724400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14" name="墨迹 213"/>
              <p14:cNvContentPartPr/>
              <p14:nvPr/>
            </p14:nvContentPartPr>
            <p14:xfrm>
              <a:off x="5816600" y="4673600"/>
              <a:ext cx="111125" cy="165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90"/>
            </p:blipFill>
            <p:spPr>
              <a:xfrm>
                <a:off x="5816600" y="4673600"/>
                <a:ext cx="111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15" name="墨迹 214"/>
              <p14:cNvContentPartPr/>
              <p14:nvPr/>
            </p14:nvContentPartPr>
            <p14:xfrm>
              <a:off x="5975350" y="4594225"/>
              <a:ext cx="130175" cy="2635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92"/>
            </p:blipFill>
            <p:spPr>
              <a:xfrm>
                <a:off x="5975350" y="4594225"/>
                <a:ext cx="1301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16" name="墨迹 215"/>
              <p14:cNvContentPartPr/>
              <p14:nvPr/>
            </p14:nvContentPartPr>
            <p14:xfrm>
              <a:off x="5997575" y="4575175"/>
              <a:ext cx="82550" cy="285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94"/>
            </p:blipFill>
            <p:spPr>
              <a:xfrm>
                <a:off x="5997575" y="4575175"/>
                <a:ext cx="82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17" name="墨迹 216"/>
              <p14:cNvContentPartPr/>
              <p14:nvPr/>
            </p14:nvContentPartPr>
            <p14:xfrm>
              <a:off x="6013450" y="4676775"/>
              <a:ext cx="92075" cy="41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96"/>
            </p:blipFill>
            <p:spPr>
              <a:xfrm>
                <a:off x="6013450" y="4676775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8" name="墨迹 217"/>
              <p14:cNvContentPartPr/>
              <p14:nvPr/>
            </p14:nvContentPartPr>
            <p14:xfrm>
              <a:off x="6203950" y="4667250"/>
              <a:ext cx="95250" cy="254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98"/>
            </p:blipFill>
            <p:spPr>
              <a:xfrm>
                <a:off x="6203950" y="46672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9" name="墨迹 218"/>
              <p14:cNvContentPartPr/>
              <p14:nvPr/>
            </p14:nvContentPartPr>
            <p14:xfrm>
              <a:off x="6242050" y="4597400"/>
              <a:ext cx="19050" cy="177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00"/>
            </p:blipFill>
            <p:spPr>
              <a:xfrm>
                <a:off x="6242050" y="4597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20" name="墨迹 219"/>
              <p14:cNvContentPartPr/>
              <p14:nvPr/>
            </p14:nvContentPartPr>
            <p14:xfrm>
              <a:off x="6308725" y="4556125"/>
              <a:ext cx="117475" cy="412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02"/>
            </p:blipFill>
            <p:spPr>
              <a:xfrm>
                <a:off x="6308725" y="455612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21" name="墨迹 220"/>
              <p14:cNvContentPartPr/>
              <p14:nvPr/>
            </p14:nvContentPartPr>
            <p14:xfrm>
              <a:off x="6410325" y="4603750"/>
              <a:ext cx="12700" cy="2444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04"/>
            </p:blipFill>
            <p:spPr>
              <a:xfrm>
                <a:off x="6410325" y="46037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22" name="墨迹 221"/>
              <p14:cNvContentPartPr/>
              <p14:nvPr/>
            </p14:nvContentPartPr>
            <p14:xfrm>
              <a:off x="6591300" y="4730750"/>
              <a:ext cx="19050" cy="1174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06"/>
            </p:blipFill>
            <p:spPr>
              <a:xfrm>
                <a:off x="6591300" y="47307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23" name="墨迹 222"/>
              <p14:cNvContentPartPr/>
              <p14:nvPr/>
            </p14:nvContentPartPr>
            <p14:xfrm>
              <a:off x="6772275" y="4483100"/>
              <a:ext cx="107950" cy="2286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08"/>
            </p:blipFill>
            <p:spPr>
              <a:xfrm>
                <a:off x="6772275" y="4483100"/>
                <a:ext cx="107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24" name="墨迹 223"/>
              <p14:cNvContentPartPr/>
              <p14:nvPr/>
            </p14:nvContentPartPr>
            <p14:xfrm>
              <a:off x="6861175" y="4568825"/>
              <a:ext cx="41275" cy="1270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10"/>
            </p:blipFill>
            <p:spPr>
              <a:xfrm>
                <a:off x="6861175" y="45688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25" name="墨迹 224"/>
              <p14:cNvContentPartPr/>
              <p14:nvPr/>
            </p14:nvContentPartPr>
            <p14:xfrm>
              <a:off x="6921500" y="4572000"/>
              <a:ext cx="28575" cy="603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12"/>
            </p:blipFill>
            <p:spPr>
              <a:xfrm>
                <a:off x="6921500" y="457200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26" name="墨迹 225"/>
              <p14:cNvContentPartPr/>
              <p14:nvPr/>
            </p14:nvContentPartPr>
            <p14:xfrm>
              <a:off x="6724650" y="4638675"/>
              <a:ext cx="241300" cy="1524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14"/>
            </p:blipFill>
            <p:spPr>
              <a:xfrm>
                <a:off x="6724650" y="4638675"/>
                <a:ext cx="241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27" name="墨迹 226"/>
              <p14:cNvContentPartPr/>
              <p14:nvPr/>
            </p14:nvContentPartPr>
            <p14:xfrm>
              <a:off x="7019925" y="4533900"/>
              <a:ext cx="31750" cy="1047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16"/>
            </p:blipFill>
            <p:spPr>
              <a:xfrm>
                <a:off x="7019925" y="4533900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8" name="墨迹 227"/>
              <p14:cNvContentPartPr/>
              <p14:nvPr/>
            </p14:nvContentPartPr>
            <p14:xfrm>
              <a:off x="7051675" y="4498975"/>
              <a:ext cx="120650" cy="3619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18"/>
            </p:blipFill>
            <p:spPr>
              <a:xfrm>
                <a:off x="7051675" y="4498975"/>
                <a:ext cx="1206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9" name="墨迹 228"/>
              <p14:cNvContentPartPr/>
              <p14:nvPr/>
            </p14:nvContentPartPr>
            <p14:xfrm>
              <a:off x="7286625" y="4486275"/>
              <a:ext cx="133350" cy="2222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20"/>
            </p:blipFill>
            <p:spPr>
              <a:xfrm>
                <a:off x="7286625" y="448627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30" name="墨迹 229"/>
              <p14:cNvContentPartPr/>
              <p14:nvPr/>
            </p14:nvContentPartPr>
            <p14:xfrm>
              <a:off x="7286625" y="4464050"/>
              <a:ext cx="92075" cy="222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22"/>
            </p:blipFill>
            <p:spPr>
              <a:xfrm>
                <a:off x="7286625" y="4464050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31" name="墨迹 230"/>
              <p14:cNvContentPartPr/>
              <p14:nvPr/>
            </p14:nvContentPartPr>
            <p14:xfrm>
              <a:off x="7302500" y="4565650"/>
              <a:ext cx="114300" cy="63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24"/>
            </p:blipFill>
            <p:spPr>
              <a:xfrm>
                <a:off x="7302500" y="45656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32" name="墨迹 231"/>
              <p14:cNvContentPartPr/>
              <p14:nvPr/>
            </p14:nvContentPartPr>
            <p14:xfrm>
              <a:off x="7451725" y="4562475"/>
              <a:ext cx="82550" cy="254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26"/>
            </p:blipFill>
            <p:spPr>
              <a:xfrm>
                <a:off x="7451725" y="4562475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33" name="墨迹 232"/>
              <p14:cNvContentPartPr/>
              <p14:nvPr/>
            </p14:nvContentPartPr>
            <p14:xfrm>
              <a:off x="7496175" y="4524375"/>
              <a:ext cx="111125" cy="1428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28"/>
            </p:blipFill>
            <p:spPr>
              <a:xfrm>
                <a:off x="7496175" y="4524375"/>
                <a:ext cx="111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34" name="墨迹 233"/>
              <p14:cNvContentPartPr/>
              <p14:nvPr/>
            </p14:nvContentPartPr>
            <p14:xfrm>
              <a:off x="7654925" y="4410075"/>
              <a:ext cx="136525" cy="508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30"/>
            </p:blipFill>
            <p:spPr>
              <a:xfrm>
                <a:off x="7654925" y="4410075"/>
                <a:ext cx="136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35" name="墨迹 234"/>
              <p14:cNvContentPartPr/>
              <p14:nvPr/>
            </p14:nvContentPartPr>
            <p14:xfrm>
              <a:off x="7721600" y="4498975"/>
              <a:ext cx="44450" cy="3778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32"/>
            </p:blipFill>
            <p:spPr>
              <a:xfrm>
                <a:off x="7721600" y="4498975"/>
                <a:ext cx="44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36" name="墨迹 235"/>
              <p14:cNvContentPartPr/>
              <p14:nvPr/>
            </p14:nvContentPartPr>
            <p14:xfrm>
              <a:off x="7947025" y="4394200"/>
              <a:ext cx="28575" cy="1111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34"/>
            </p:blipFill>
            <p:spPr>
              <a:xfrm>
                <a:off x="7947025" y="4394200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7" name="墨迹 236"/>
              <p14:cNvContentPartPr/>
              <p14:nvPr/>
            </p14:nvContentPartPr>
            <p14:xfrm>
              <a:off x="7921625" y="4527550"/>
              <a:ext cx="73025" cy="1682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36"/>
            </p:blipFill>
            <p:spPr>
              <a:xfrm>
                <a:off x="7921625" y="4527550"/>
                <a:ext cx="73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8" name="墨迹 237"/>
              <p14:cNvContentPartPr/>
              <p14:nvPr/>
            </p14:nvContentPartPr>
            <p14:xfrm>
              <a:off x="8035925" y="4406900"/>
              <a:ext cx="95250" cy="2984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38"/>
            </p:blipFill>
            <p:spPr>
              <a:xfrm>
                <a:off x="8035925" y="440690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9" name="墨迹 238"/>
              <p14:cNvContentPartPr/>
              <p14:nvPr/>
            </p14:nvContentPartPr>
            <p14:xfrm>
              <a:off x="8131175" y="4568825"/>
              <a:ext cx="63500" cy="825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40"/>
            </p:blipFill>
            <p:spPr>
              <a:xfrm>
                <a:off x="8131175" y="456882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40" name="墨迹 239"/>
              <p14:cNvContentPartPr/>
              <p14:nvPr/>
            </p14:nvContentPartPr>
            <p14:xfrm>
              <a:off x="8207375" y="4359275"/>
              <a:ext cx="136525" cy="3524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42"/>
            </p:blipFill>
            <p:spPr>
              <a:xfrm>
                <a:off x="8207375" y="4359275"/>
                <a:ext cx="136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41" name="墨迹 240"/>
              <p14:cNvContentPartPr/>
              <p14:nvPr/>
            </p14:nvContentPartPr>
            <p14:xfrm>
              <a:off x="8258175" y="4540250"/>
              <a:ext cx="22225" cy="1841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44"/>
            </p:blipFill>
            <p:spPr>
              <a:xfrm>
                <a:off x="8258175" y="454025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42" name="墨迹 241"/>
              <p14:cNvContentPartPr/>
              <p14:nvPr/>
            </p14:nvContentPartPr>
            <p14:xfrm>
              <a:off x="8334375" y="4530725"/>
              <a:ext cx="44450" cy="117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46"/>
            </p:blipFill>
            <p:spPr>
              <a:xfrm>
                <a:off x="8334375" y="4530725"/>
                <a:ext cx="44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43" name="墨迹 242"/>
              <p14:cNvContentPartPr/>
              <p14:nvPr/>
            </p14:nvContentPartPr>
            <p14:xfrm>
              <a:off x="8204200" y="4425950"/>
              <a:ext cx="244475" cy="3365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48"/>
            </p:blipFill>
            <p:spPr>
              <a:xfrm>
                <a:off x="8204200" y="4425950"/>
                <a:ext cx="244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44" name="墨迹 243"/>
              <p14:cNvContentPartPr/>
              <p14:nvPr/>
            </p14:nvContentPartPr>
            <p14:xfrm>
              <a:off x="4321175" y="5238750"/>
              <a:ext cx="174625" cy="2286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50"/>
            </p:blipFill>
            <p:spPr>
              <a:xfrm>
                <a:off x="4321175" y="5238750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5" name="墨迹 244"/>
              <p14:cNvContentPartPr/>
              <p14:nvPr/>
            </p14:nvContentPartPr>
            <p14:xfrm>
              <a:off x="4654550" y="5235575"/>
              <a:ext cx="104775" cy="1397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52"/>
            </p:blipFill>
            <p:spPr>
              <a:xfrm>
                <a:off x="4654550" y="5235575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6" name="墨迹 245"/>
              <p14:cNvContentPartPr/>
              <p14:nvPr/>
            </p14:nvContentPartPr>
            <p14:xfrm>
              <a:off x="4841875" y="5222875"/>
              <a:ext cx="136525" cy="1365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54"/>
            </p:blipFill>
            <p:spPr>
              <a:xfrm>
                <a:off x="4841875" y="5222875"/>
                <a:ext cx="136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7" name="墨迹 246"/>
              <p14:cNvContentPartPr/>
              <p14:nvPr/>
            </p14:nvContentPartPr>
            <p14:xfrm>
              <a:off x="5057775" y="5254625"/>
              <a:ext cx="19050" cy="1143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56"/>
            </p:blipFill>
            <p:spPr>
              <a:xfrm>
                <a:off x="5057775" y="5254625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8" name="墨迹 247"/>
              <p14:cNvContentPartPr/>
              <p14:nvPr/>
            </p14:nvContentPartPr>
            <p14:xfrm>
              <a:off x="5057775" y="5178425"/>
              <a:ext cx="57150" cy="666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58"/>
            </p:blipFill>
            <p:spPr>
              <a:xfrm>
                <a:off x="5057775" y="5178425"/>
                <a:ext cx="57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9" name="墨迹 248"/>
              <p14:cNvContentPartPr/>
              <p14:nvPr/>
            </p14:nvContentPartPr>
            <p14:xfrm>
              <a:off x="5118100" y="5080000"/>
              <a:ext cx="234950" cy="2762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60"/>
            </p:blipFill>
            <p:spPr>
              <a:xfrm>
                <a:off x="5118100" y="508000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50" name="墨迹 249"/>
              <p14:cNvContentPartPr/>
              <p14:nvPr/>
            </p14:nvContentPartPr>
            <p14:xfrm>
              <a:off x="5372100" y="5108575"/>
              <a:ext cx="146050" cy="2825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62"/>
            </p:blipFill>
            <p:spPr>
              <a:xfrm>
                <a:off x="5372100" y="5108575"/>
                <a:ext cx="146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51" name="墨迹 250"/>
              <p14:cNvContentPartPr/>
              <p14:nvPr/>
            </p14:nvContentPartPr>
            <p14:xfrm>
              <a:off x="5597525" y="5181600"/>
              <a:ext cx="117475" cy="1714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64"/>
            </p:blipFill>
            <p:spPr>
              <a:xfrm>
                <a:off x="5597525" y="518160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52" name="墨迹 251"/>
              <p14:cNvContentPartPr/>
              <p14:nvPr/>
            </p14:nvContentPartPr>
            <p14:xfrm>
              <a:off x="5781675" y="5124450"/>
              <a:ext cx="120650" cy="222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66"/>
            </p:blipFill>
            <p:spPr>
              <a:xfrm>
                <a:off x="5781675" y="512445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53" name="墨迹 252"/>
              <p14:cNvContentPartPr/>
              <p14:nvPr/>
            </p14:nvContentPartPr>
            <p14:xfrm>
              <a:off x="5832475" y="5162550"/>
              <a:ext cx="4445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68"/>
            </p:blipFill>
            <p:spPr>
              <a:xfrm>
                <a:off x="5832475" y="516255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54" name="墨迹 253"/>
              <p14:cNvContentPartPr/>
              <p14:nvPr/>
            </p14:nvContentPartPr>
            <p14:xfrm>
              <a:off x="5934075" y="5102225"/>
              <a:ext cx="63500" cy="317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0"/>
            </p:blipFill>
            <p:spPr>
              <a:xfrm>
                <a:off x="5934075" y="510222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55" name="墨迹 254"/>
              <p14:cNvContentPartPr/>
              <p14:nvPr/>
            </p14:nvContentPartPr>
            <p14:xfrm>
              <a:off x="6054725" y="5127625"/>
              <a:ext cx="28575" cy="2381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72"/>
            </p:blipFill>
            <p:spPr>
              <a:xfrm>
                <a:off x="6054725" y="5127625"/>
                <a:ext cx="28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56" name="墨迹 255"/>
              <p14:cNvContentPartPr/>
              <p14:nvPr/>
            </p14:nvContentPartPr>
            <p14:xfrm>
              <a:off x="6054725" y="5102225"/>
              <a:ext cx="168275" cy="1301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74"/>
            </p:blipFill>
            <p:spPr>
              <a:xfrm>
                <a:off x="6054725" y="510222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57" name="墨迹 256"/>
              <p14:cNvContentPartPr/>
              <p14:nvPr/>
            </p14:nvContentPartPr>
            <p14:xfrm>
              <a:off x="6203950" y="5048250"/>
              <a:ext cx="88900" cy="2698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76"/>
            </p:blipFill>
            <p:spPr>
              <a:xfrm>
                <a:off x="6203950" y="50482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8" name="墨迹 257"/>
              <p14:cNvContentPartPr/>
              <p14:nvPr/>
            </p14:nvContentPartPr>
            <p14:xfrm>
              <a:off x="5038725" y="5470525"/>
              <a:ext cx="6350" cy="36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34"/>
            </p:blipFill>
            <p:spPr>
              <a:xfrm>
                <a:off x="5038725" y="5470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9" name="墨迹 258"/>
              <p14:cNvContentPartPr/>
              <p14:nvPr/>
            </p14:nvContentPartPr>
            <p14:xfrm>
              <a:off x="5019675" y="5575300"/>
              <a:ext cx="63500" cy="730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79"/>
            </p:blipFill>
            <p:spPr>
              <a:xfrm>
                <a:off x="5019675" y="5575300"/>
                <a:ext cx="63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60" name="墨迹 259"/>
              <p14:cNvContentPartPr/>
              <p14:nvPr/>
            </p14:nvContentPartPr>
            <p14:xfrm>
              <a:off x="5172075" y="5553075"/>
              <a:ext cx="107950" cy="2032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81"/>
            </p:blipFill>
            <p:spPr>
              <a:xfrm>
                <a:off x="5172075" y="55530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61" name="墨迹 260"/>
              <p14:cNvContentPartPr/>
              <p14:nvPr/>
            </p14:nvContentPartPr>
            <p14:xfrm>
              <a:off x="5168900" y="5521325"/>
              <a:ext cx="92075" cy="19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83"/>
            </p:blipFill>
            <p:spPr>
              <a:xfrm>
                <a:off x="5168900" y="5521325"/>
                <a:ext cx="92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62" name="墨迹 261"/>
              <p14:cNvContentPartPr/>
              <p14:nvPr/>
            </p14:nvContentPartPr>
            <p14:xfrm>
              <a:off x="5203825" y="5600700"/>
              <a:ext cx="95250" cy="285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85"/>
            </p:blipFill>
            <p:spPr>
              <a:xfrm>
                <a:off x="5203825" y="5600700"/>
                <a:ext cx="95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63" name="墨迹 262"/>
              <p14:cNvContentPartPr/>
              <p14:nvPr/>
            </p14:nvContentPartPr>
            <p14:xfrm>
              <a:off x="5356225" y="5603875"/>
              <a:ext cx="117475" cy="34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87"/>
            </p:blipFill>
            <p:spPr>
              <a:xfrm>
                <a:off x="5356225" y="5603875"/>
                <a:ext cx="117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64" name="墨迹 263"/>
              <p14:cNvContentPartPr/>
              <p14:nvPr/>
            </p14:nvContentPartPr>
            <p14:xfrm>
              <a:off x="5413375" y="5540375"/>
              <a:ext cx="44450" cy="2000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89"/>
            </p:blipFill>
            <p:spPr>
              <a:xfrm>
                <a:off x="5413375" y="554037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65" name="墨迹 264"/>
              <p14:cNvContentPartPr/>
              <p14:nvPr/>
            </p14:nvContentPartPr>
            <p14:xfrm>
              <a:off x="5499100" y="5461000"/>
              <a:ext cx="111125" cy="254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491"/>
            </p:blipFill>
            <p:spPr>
              <a:xfrm>
                <a:off x="5499100" y="5461000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66" name="墨迹 265"/>
              <p14:cNvContentPartPr/>
              <p14:nvPr/>
            </p14:nvContentPartPr>
            <p14:xfrm>
              <a:off x="5572125" y="5559425"/>
              <a:ext cx="28575" cy="1841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93"/>
            </p:blipFill>
            <p:spPr>
              <a:xfrm>
                <a:off x="5572125" y="5559425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67" name="墨迹 266"/>
              <p14:cNvContentPartPr/>
              <p14:nvPr/>
            </p14:nvContentPartPr>
            <p14:xfrm>
              <a:off x="5715000" y="5502275"/>
              <a:ext cx="41275" cy="571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495"/>
            </p:blipFill>
            <p:spPr>
              <a:xfrm>
                <a:off x="5715000" y="55022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68" name="墨迹 267"/>
              <p14:cNvContentPartPr/>
              <p14:nvPr/>
            </p14:nvContentPartPr>
            <p14:xfrm>
              <a:off x="5724525" y="5499100"/>
              <a:ext cx="31750" cy="2222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497"/>
            </p:blipFill>
            <p:spPr>
              <a:xfrm>
                <a:off x="5724525" y="54991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69" name="墨迹 268"/>
              <p14:cNvContentPartPr/>
              <p14:nvPr/>
            </p14:nvContentPartPr>
            <p14:xfrm>
              <a:off x="5048250" y="5473700"/>
              <a:ext cx="98425" cy="3079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99"/>
            </p:blipFill>
            <p:spPr>
              <a:xfrm>
                <a:off x="5048250" y="5473700"/>
                <a:ext cx="98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70" name="墨迹 269"/>
              <p14:cNvContentPartPr/>
              <p14:nvPr/>
            </p14:nvContentPartPr>
            <p14:xfrm>
              <a:off x="5111750" y="5407025"/>
              <a:ext cx="682625" cy="4476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01"/>
            </p:blipFill>
            <p:spPr>
              <a:xfrm>
                <a:off x="5111750" y="5407025"/>
                <a:ext cx="6826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71" name="墨迹 270"/>
              <p14:cNvContentPartPr/>
              <p14:nvPr/>
            </p14:nvContentPartPr>
            <p14:xfrm>
              <a:off x="4422775" y="5578475"/>
              <a:ext cx="139700" cy="1397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03"/>
            </p:blipFill>
            <p:spPr>
              <a:xfrm>
                <a:off x="4422775" y="55784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72" name="墨迹 271"/>
              <p14:cNvContentPartPr/>
              <p14:nvPr/>
            </p14:nvContentPartPr>
            <p14:xfrm>
              <a:off x="4546600" y="5575300"/>
              <a:ext cx="215900" cy="180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05"/>
            </p:blipFill>
            <p:spPr>
              <a:xfrm>
                <a:off x="4546600" y="55753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73" name="墨迹 272"/>
              <p14:cNvContentPartPr/>
              <p14:nvPr/>
            </p14:nvContentPartPr>
            <p14:xfrm>
              <a:off x="4791075" y="5584825"/>
              <a:ext cx="101600" cy="18732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07"/>
            </p:blipFill>
            <p:spPr>
              <a:xfrm>
                <a:off x="4791075" y="55848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74" name="墨迹 273"/>
              <p14:cNvContentPartPr/>
              <p14:nvPr/>
            </p14:nvContentPartPr>
            <p14:xfrm>
              <a:off x="5895975" y="5556250"/>
              <a:ext cx="63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34"/>
            </p:blipFill>
            <p:spPr>
              <a:xfrm>
                <a:off x="5895975" y="555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75" name="墨迹 274"/>
              <p14:cNvContentPartPr/>
              <p14:nvPr/>
            </p14:nvContentPartPr>
            <p14:xfrm>
              <a:off x="5899150" y="5702300"/>
              <a:ext cx="6350" cy="36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34"/>
            </p:blipFill>
            <p:spPr>
              <a:xfrm>
                <a:off x="5899150" y="5702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76" name="墨迹 275"/>
              <p14:cNvContentPartPr/>
              <p14:nvPr/>
            </p14:nvContentPartPr>
            <p14:xfrm>
              <a:off x="6216650" y="5429250"/>
              <a:ext cx="22225" cy="1397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11"/>
            </p:blipFill>
            <p:spPr>
              <a:xfrm>
                <a:off x="6216650" y="542925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77" name="墨迹 276"/>
              <p14:cNvContentPartPr/>
              <p14:nvPr/>
            </p14:nvContentPartPr>
            <p14:xfrm>
              <a:off x="6235700" y="5368925"/>
              <a:ext cx="53975" cy="476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13"/>
            </p:blipFill>
            <p:spPr>
              <a:xfrm>
                <a:off x="6235700" y="5368925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78" name="墨迹 277"/>
              <p14:cNvContentPartPr/>
              <p14:nvPr/>
            </p14:nvContentPartPr>
            <p14:xfrm>
              <a:off x="6296025" y="5419725"/>
              <a:ext cx="142875" cy="127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15"/>
            </p:blipFill>
            <p:spPr>
              <a:xfrm>
                <a:off x="6296025" y="54197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79" name="墨迹 278"/>
              <p14:cNvContentPartPr/>
              <p14:nvPr/>
            </p14:nvContentPartPr>
            <p14:xfrm>
              <a:off x="6346825" y="5302250"/>
              <a:ext cx="47625" cy="3397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17"/>
            </p:blipFill>
            <p:spPr>
              <a:xfrm>
                <a:off x="6346825" y="5302250"/>
                <a:ext cx="476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80" name="墨迹 279"/>
              <p14:cNvContentPartPr/>
              <p14:nvPr/>
            </p14:nvContentPartPr>
            <p14:xfrm>
              <a:off x="6483350" y="5372100"/>
              <a:ext cx="95250" cy="2222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19"/>
            </p:blipFill>
            <p:spPr>
              <a:xfrm>
                <a:off x="6483350" y="53721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81" name="墨迹 280"/>
              <p14:cNvContentPartPr/>
              <p14:nvPr/>
            </p14:nvContentPartPr>
            <p14:xfrm>
              <a:off x="6597650" y="5299075"/>
              <a:ext cx="120650" cy="2889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21"/>
            </p:blipFill>
            <p:spPr>
              <a:xfrm>
                <a:off x="6597650" y="5299075"/>
                <a:ext cx="120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82" name="墨迹 281"/>
              <p14:cNvContentPartPr/>
              <p14:nvPr/>
            </p14:nvContentPartPr>
            <p14:xfrm>
              <a:off x="6594475" y="5337175"/>
              <a:ext cx="635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34"/>
            </p:blipFill>
            <p:spPr>
              <a:xfrm>
                <a:off x="6594475" y="5337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83" name="墨迹 282"/>
              <p14:cNvContentPartPr/>
              <p14:nvPr/>
            </p14:nvContentPartPr>
            <p14:xfrm>
              <a:off x="6610350" y="5416550"/>
              <a:ext cx="130175" cy="285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24"/>
            </p:blipFill>
            <p:spPr>
              <a:xfrm>
                <a:off x="6610350" y="541655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84" name="墨迹 283"/>
              <p14:cNvContentPartPr/>
              <p14:nvPr/>
            </p14:nvContentPartPr>
            <p14:xfrm>
              <a:off x="6784975" y="5391150"/>
              <a:ext cx="79375" cy="31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26"/>
            </p:blipFill>
            <p:spPr>
              <a:xfrm>
                <a:off x="6784975" y="5391150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85" name="墨迹 284"/>
              <p14:cNvContentPartPr/>
              <p14:nvPr/>
            </p14:nvContentPartPr>
            <p14:xfrm>
              <a:off x="6784975" y="5435600"/>
              <a:ext cx="123825" cy="539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28"/>
            </p:blipFill>
            <p:spPr>
              <a:xfrm>
                <a:off x="6784975" y="5435600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6" name="墨迹 285"/>
              <p14:cNvContentPartPr/>
              <p14:nvPr/>
            </p14:nvContentPartPr>
            <p14:xfrm>
              <a:off x="6934200" y="5381625"/>
              <a:ext cx="63500" cy="95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30"/>
            </p:blipFill>
            <p:spPr>
              <a:xfrm>
                <a:off x="6934200" y="5381625"/>
                <a:ext cx="63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7" name="墨迹 286"/>
              <p14:cNvContentPartPr/>
              <p14:nvPr/>
            </p14:nvContentPartPr>
            <p14:xfrm>
              <a:off x="6940550" y="5495925"/>
              <a:ext cx="6350" cy="36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34"/>
            </p:blipFill>
            <p:spPr>
              <a:xfrm>
                <a:off x="6940550" y="549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88" name="墨迹 287"/>
              <p14:cNvContentPartPr/>
              <p14:nvPr/>
            </p14:nvContentPartPr>
            <p14:xfrm>
              <a:off x="6623050" y="5251450"/>
              <a:ext cx="238125" cy="285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33"/>
            </p:blipFill>
            <p:spPr>
              <a:xfrm>
                <a:off x="6623050" y="5251450"/>
                <a:ext cx="238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89" name="墨迹 288"/>
              <p14:cNvContentPartPr/>
              <p14:nvPr/>
            </p14:nvContentPartPr>
            <p14:xfrm>
              <a:off x="7121525" y="5276850"/>
              <a:ext cx="117475" cy="95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35"/>
            </p:blipFill>
            <p:spPr>
              <a:xfrm>
                <a:off x="7121525" y="527685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90" name="墨迹 289"/>
              <p14:cNvContentPartPr/>
              <p14:nvPr/>
            </p14:nvContentPartPr>
            <p14:xfrm>
              <a:off x="7159625" y="5359400"/>
              <a:ext cx="12700" cy="190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37"/>
            </p:blipFill>
            <p:spPr>
              <a:xfrm>
                <a:off x="7159625" y="53594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91" name="墨迹 290"/>
              <p14:cNvContentPartPr/>
              <p14:nvPr/>
            </p14:nvContentPartPr>
            <p14:xfrm>
              <a:off x="7264400" y="5375275"/>
              <a:ext cx="57150" cy="1587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39"/>
            </p:blipFill>
            <p:spPr>
              <a:xfrm>
                <a:off x="7264400" y="5375275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92" name="墨迹 291"/>
              <p14:cNvContentPartPr/>
              <p14:nvPr/>
            </p14:nvContentPartPr>
            <p14:xfrm>
              <a:off x="6972300" y="5422900"/>
              <a:ext cx="171450" cy="762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41"/>
            </p:blipFill>
            <p:spPr>
              <a:xfrm>
                <a:off x="6972300" y="5422900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93" name="墨迹 292"/>
              <p14:cNvContentPartPr/>
              <p14:nvPr/>
            </p14:nvContentPartPr>
            <p14:xfrm>
              <a:off x="7343775" y="5384800"/>
              <a:ext cx="117475" cy="1365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43"/>
            </p:blipFill>
            <p:spPr>
              <a:xfrm>
                <a:off x="7343775" y="5384800"/>
                <a:ext cx="117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94" name="墨迹 293"/>
              <p14:cNvContentPartPr/>
              <p14:nvPr/>
            </p14:nvContentPartPr>
            <p14:xfrm>
              <a:off x="7483475" y="5391150"/>
              <a:ext cx="101600" cy="1333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45"/>
            </p:blipFill>
            <p:spPr>
              <a:xfrm>
                <a:off x="7483475" y="53911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95" name="墨迹 294"/>
              <p14:cNvContentPartPr/>
              <p14:nvPr/>
            </p14:nvContentPartPr>
            <p14:xfrm>
              <a:off x="7604125" y="5280025"/>
              <a:ext cx="50800" cy="2857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47"/>
            </p:blipFill>
            <p:spPr>
              <a:xfrm>
                <a:off x="7604125" y="5280025"/>
                <a:ext cx="50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96" name="墨迹 295"/>
              <p14:cNvContentPartPr/>
              <p14:nvPr/>
            </p14:nvContentPartPr>
            <p14:xfrm>
              <a:off x="6651625" y="5734050"/>
              <a:ext cx="25400" cy="1365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49"/>
            </p:blipFill>
            <p:spPr>
              <a:xfrm>
                <a:off x="6651625" y="5734050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97" name="墨迹 296"/>
              <p14:cNvContentPartPr/>
              <p14:nvPr/>
            </p14:nvContentPartPr>
            <p14:xfrm>
              <a:off x="6651625" y="5613400"/>
              <a:ext cx="98425" cy="952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51"/>
            </p:blipFill>
            <p:spPr>
              <a:xfrm>
                <a:off x="6651625" y="5613400"/>
                <a:ext cx="984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98" name="墨迹 297"/>
              <p14:cNvContentPartPr/>
              <p14:nvPr/>
            </p14:nvContentPartPr>
            <p14:xfrm>
              <a:off x="6737350" y="5730875"/>
              <a:ext cx="117475" cy="127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53"/>
            </p:blipFill>
            <p:spPr>
              <a:xfrm>
                <a:off x="6737350" y="57308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99" name="墨迹 298"/>
              <p14:cNvContentPartPr/>
              <p14:nvPr/>
            </p14:nvContentPartPr>
            <p14:xfrm>
              <a:off x="6772275" y="5591175"/>
              <a:ext cx="63500" cy="36512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55"/>
            </p:blipFill>
            <p:spPr>
              <a:xfrm>
                <a:off x="6772275" y="5591175"/>
                <a:ext cx="63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300" name="墨迹 299"/>
              <p14:cNvContentPartPr/>
              <p14:nvPr/>
            </p14:nvContentPartPr>
            <p14:xfrm>
              <a:off x="6969125" y="5737225"/>
              <a:ext cx="41275" cy="152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57"/>
            </p:blipFill>
            <p:spPr>
              <a:xfrm>
                <a:off x="6969125" y="573722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301" name="墨迹 300"/>
              <p14:cNvContentPartPr/>
              <p14:nvPr/>
            </p14:nvContentPartPr>
            <p14:xfrm>
              <a:off x="7121525" y="5762625"/>
              <a:ext cx="15875" cy="1397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59"/>
            </p:blipFill>
            <p:spPr>
              <a:xfrm>
                <a:off x="7121525" y="576262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302" name="墨迹 301"/>
              <p14:cNvContentPartPr/>
              <p14:nvPr/>
            </p14:nvContentPartPr>
            <p14:xfrm>
              <a:off x="7140575" y="5676900"/>
              <a:ext cx="69850" cy="412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1"/>
            </p:blipFill>
            <p:spPr>
              <a:xfrm>
                <a:off x="7140575" y="5676900"/>
                <a:ext cx="69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303" name="墨迹 302"/>
              <p14:cNvContentPartPr/>
              <p14:nvPr/>
            </p14:nvContentPartPr>
            <p14:xfrm>
              <a:off x="7267575" y="5705475"/>
              <a:ext cx="177800" cy="2603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3"/>
            </p:blipFill>
            <p:spPr>
              <a:xfrm>
                <a:off x="7267575" y="5705475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304" name="墨迹 303"/>
              <p14:cNvContentPartPr/>
              <p14:nvPr/>
            </p14:nvContentPartPr>
            <p14:xfrm>
              <a:off x="7439025" y="5715000"/>
              <a:ext cx="212725" cy="9842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65"/>
            </p:blipFill>
            <p:spPr>
              <a:xfrm>
                <a:off x="7439025" y="5715000"/>
                <a:ext cx="2127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305" name="墨迹 304"/>
              <p14:cNvContentPartPr/>
              <p14:nvPr/>
            </p14:nvContentPartPr>
            <p14:xfrm>
              <a:off x="7677150" y="5578475"/>
              <a:ext cx="98425" cy="26352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67"/>
            </p:blipFill>
            <p:spPr>
              <a:xfrm>
                <a:off x="7677150" y="5578475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306" name="墨迹 305"/>
              <p14:cNvContentPartPr/>
              <p14:nvPr/>
            </p14:nvContentPartPr>
            <p14:xfrm>
              <a:off x="7658100" y="5629275"/>
              <a:ext cx="114300" cy="666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69"/>
            </p:blipFill>
            <p:spPr>
              <a:xfrm>
                <a:off x="7658100" y="5629275"/>
                <a:ext cx="114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07" name="墨迹 306"/>
              <p14:cNvContentPartPr/>
              <p14:nvPr/>
            </p14:nvContentPartPr>
            <p14:xfrm>
              <a:off x="7835900" y="5607050"/>
              <a:ext cx="127000" cy="127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1"/>
            </p:blipFill>
            <p:spPr>
              <a:xfrm>
                <a:off x="7835900" y="5607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08" name="墨迹 307"/>
              <p14:cNvContentPartPr/>
              <p14:nvPr/>
            </p14:nvContentPartPr>
            <p14:xfrm>
              <a:off x="7867650" y="5648325"/>
              <a:ext cx="92075" cy="1809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3"/>
            </p:blipFill>
            <p:spPr>
              <a:xfrm>
                <a:off x="7867650" y="564832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09" name="墨迹 308"/>
              <p14:cNvContentPartPr/>
              <p14:nvPr/>
            </p14:nvContentPartPr>
            <p14:xfrm>
              <a:off x="8035925" y="5749925"/>
              <a:ext cx="9525" cy="12382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75"/>
            </p:blipFill>
            <p:spPr>
              <a:xfrm>
                <a:off x="8035925" y="5749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310" name="墨迹 309"/>
              <p14:cNvContentPartPr/>
              <p14:nvPr/>
            </p14:nvContentPartPr>
            <p14:xfrm>
              <a:off x="8026400" y="5664200"/>
              <a:ext cx="635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34"/>
            </p:blipFill>
            <p:spPr>
              <a:xfrm>
                <a:off x="8026400" y="566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11" name="墨迹 310"/>
              <p14:cNvContentPartPr/>
              <p14:nvPr/>
            </p14:nvContentPartPr>
            <p14:xfrm>
              <a:off x="8124825" y="5616575"/>
              <a:ext cx="241300" cy="2698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78"/>
            </p:blipFill>
            <p:spPr>
              <a:xfrm>
                <a:off x="8124825" y="5616575"/>
                <a:ext cx="2413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12" name="墨迹 311"/>
              <p14:cNvContentPartPr/>
              <p14:nvPr/>
            </p14:nvContentPartPr>
            <p14:xfrm>
              <a:off x="8289925" y="5711825"/>
              <a:ext cx="57150" cy="1397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0"/>
            </p:blipFill>
            <p:spPr>
              <a:xfrm>
                <a:off x="8289925" y="5711825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13" name="墨迹 312"/>
              <p14:cNvContentPartPr/>
              <p14:nvPr/>
            </p14:nvContentPartPr>
            <p14:xfrm>
              <a:off x="8397875" y="5740400"/>
              <a:ext cx="120650" cy="127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82"/>
            </p:blipFill>
            <p:spPr>
              <a:xfrm>
                <a:off x="8397875" y="57404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4" name="墨迹 313"/>
              <p14:cNvContentPartPr/>
              <p14:nvPr/>
            </p14:nvContentPartPr>
            <p14:xfrm>
              <a:off x="8445500" y="5699125"/>
              <a:ext cx="15875" cy="1873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84"/>
            </p:blipFill>
            <p:spPr>
              <a:xfrm>
                <a:off x="8445500" y="5699125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5" name="墨迹 314"/>
              <p14:cNvContentPartPr/>
              <p14:nvPr/>
            </p14:nvContentPartPr>
            <p14:xfrm>
              <a:off x="8575675" y="5737225"/>
              <a:ext cx="95250" cy="63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86"/>
            </p:blipFill>
            <p:spPr>
              <a:xfrm>
                <a:off x="8575675" y="57372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6" name="墨迹 315"/>
              <p14:cNvContentPartPr/>
              <p14:nvPr/>
            </p14:nvContentPartPr>
            <p14:xfrm>
              <a:off x="8623300" y="5683250"/>
              <a:ext cx="25400" cy="1619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88"/>
            </p:blipFill>
            <p:spPr>
              <a:xfrm>
                <a:off x="8623300" y="568325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7" name="墨迹 316"/>
              <p14:cNvContentPartPr/>
              <p14:nvPr/>
            </p14:nvContentPartPr>
            <p14:xfrm>
              <a:off x="8686800" y="5622925"/>
              <a:ext cx="111125" cy="2349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0"/>
            </p:blipFill>
            <p:spPr>
              <a:xfrm>
                <a:off x="8686800" y="5622925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8" name="墨迹 317"/>
              <p14:cNvContentPartPr/>
              <p14:nvPr/>
            </p14:nvContentPartPr>
            <p14:xfrm>
              <a:off x="8861425" y="5705475"/>
              <a:ext cx="92075" cy="317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92"/>
            </p:blipFill>
            <p:spPr>
              <a:xfrm>
                <a:off x="8861425" y="570547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9" name="墨迹 318"/>
              <p14:cNvContentPartPr/>
              <p14:nvPr/>
            </p14:nvContentPartPr>
            <p14:xfrm>
              <a:off x="8842375" y="5768975"/>
              <a:ext cx="136525" cy="95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94"/>
            </p:blipFill>
            <p:spPr>
              <a:xfrm>
                <a:off x="8842375" y="576897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20" name="墨迹 319"/>
              <p14:cNvContentPartPr/>
              <p14:nvPr/>
            </p14:nvContentPartPr>
            <p14:xfrm>
              <a:off x="9051925" y="5711825"/>
              <a:ext cx="82550" cy="31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96"/>
            </p:blipFill>
            <p:spPr>
              <a:xfrm>
                <a:off x="9051925" y="5711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21" name="墨迹 320"/>
              <p14:cNvContentPartPr/>
              <p14:nvPr/>
            </p14:nvContentPartPr>
            <p14:xfrm>
              <a:off x="9055100" y="5775325"/>
              <a:ext cx="114300" cy="31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598"/>
            </p:blipFill>
            <p:spPr>
              <a:xfrm>
                <a:off x="9055100" y="577532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22" name="墨迹 321"/>
              <p14:cNvContentPartPr/>
              <p14:nvPr/>
            </p14:nvContentPartPr>
            <p14:xfrm>
              <a:off x="9274175" y="5715000"/>
              <a:ext cx="171450" cy="158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00"/>
            </p:blipFill>
            <p:spPr>
              <a:xfrm>
                <a:off x="9274175" y="5715000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23" name="墨迹 322"/>
              <p14:cNvContentPartPr/>
              <p14:nvPr/>
            </p14:nvContentPartPr>
            <p14:xfrm>
              <a:off x="9350375" y="5629275"/>
              <a:ext cx="12700" cy="1778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2"/>
            </p:blipFill>
            <p:spPr>
              <a:xfrm>
                <a:off x="9350375" y="5629275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4" name="墨迹 323"/>
              <p14:cNvContentPartPr/>
              <p14:nvPr/>
            </p14:nvContentPartPr>
            <p14:xfrm>
              <a:off x="9182100" y="5457825"/>
              <a:ext cx="57150" cy="1333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04"/>
            </p:blipFill>
            <p:spPr>
              <a:xfrm>
                <a:off x="9182100" y="5457825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5" name="墨迹 324"/>
              <p14:cNvContentPartPr/>
              <p14:nvPr/>
            </p14:nvContentPartPr>
            <p14:xfrm>
              <a:off x="9483725" y="5537200"/>
              <a:ext cx="12700" cy="1397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06"/>
            </p:blipFill>
            <p:spPr>
              <a:xfrm>
                <a:off x="9483725" y="553720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6" name="墨迹 325"/>
              <p14:cNvContentPartPr/>
              <p14:nvPr/>
            </p14:nvContentPartPr>
            <p14:xfrm>
              <a:off x="9575800" y="5537200"/>
              <a:ext cx="142875" cy="3238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08"/>
            </p:blipFill>
            <p:spPr>
              <a:xfrm>
                <a:off x="9575800" y="55372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7" name="墨迹 326"/>
              <p14:cNvContentPartPr/>
              <p14:nvPr/>
            </p14:nvContentPartPr>
            <p14:xfrm>
              <a:off x="9845675" y="5276850"/>
              <a:ext cx="342900" cy="18097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0"/>
            </p:blipFill>
            <p:spPr>
              <a:xfrm>
                <a:off x="9845675" y="5276850"/>
                <a:ext cx="342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8" name="墨迹 327"/>
              <p14:cNvContentPartPr/>
              <p14:nvPr/>
            </p14:nvContentPartPr>
            <p14:xfrm>
              <a:off x="7997825" y="4838700"/>
              <a:ext cx="1508125" cy="3587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12"/>
            </p:blipFill>
            <p:spPr>
              <a:xfrm>
                <a:off x="7997825" y="4838700"/>
                <a:ext cx="15081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9" name="墨迹 328"/>
              <p14:cNvContentPartPr/>
              <p14:nvPr/>
            </p14:nvContentPartPr>
            <p14:xfrm>
              <a:off x="9544050" y="4648200"/>
              <a:ext cx="276225" cy="33337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14"/>
            </p:blipFill>
            <p:spPr>
              <a:xfrm>
                <a:off x="9544050" y="4648200"/>
                <a:ext cx="2762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0" name="墨迹 329"/>
              <p14:cNvContentPartPr/>
              <p14:nvPr/>
            </p14:nvContentPartPr>
            <p14:xfrm>
              <a:off x="9559925" y="4584700"/>
              <a:ext cx="155575" cy="5397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16"/>
            </p:blipFill>
            <p:spPr>
              <a:xfrm>
                <a:off x="9559925" y="45847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1" name="墨迹 330"/>
              <p14:cNvContentPartPr/>
              <p14:nvPr/>
            </p14:nvContentPartPr>
            <p14:xfrm>
              <a:off x="9553575" y="4679950"/>
              <a:ext cx="298450" cy="571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8"/>
            </p:blipFill>
            <p:spPr>
              <a:xfrm>
                <a:off x="9553575" y="4679950"/>
                <a:ext cx="298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2" name="墨迹 331"/>
              <p14:cNvContentPartPr/>
              <p14:nvPr/>
            </p14:nvContentPartPr>
            <p14:xfrm>
              <a:off x="10156825" y="4981575"/>
              <a:ext cx="79375" cy="33972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0"/>
            </p:blipFill>
            <p:spPr>
              <a:xfrm>
                <a:off x="10156825" y="4981575"/>
                <a:ext cx="79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3" name="墨迹 332"/>
              <p14:cNvContentPartPr/>
              <p14:nvPr/>
            </p14:nvContentPartPr>
            <p14:xfrm>
              <a:off x="10052050" y="4689475"/>
              <a:ext cx="187325" cy="1587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2"/>
            </p:blipFill>
            <p:spPr>
              <a:xfrm>
                <a:off x="10052050" y="468947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4" name="墨迹 333"/>
              <p14:cNvContentPartPr/>
              <p14:nvPr/>
            </p14:nvContentPartPr>
            <p14:xfrm>
              <a:off x="10188575" y="4559300"/>
              <a:ext cx="19050" cy="2698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4"/>
            </p:blipFill>
            <p:spPr>
              <a:xfrm>
                <a:off x="10188575" y="45593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5" name="墨迹 334"/>
              <p14:cNvContentPartPr/>
              <p14:nvPr/>
            </p14:nvContentPartPr>
            <p14:xfrm>
              <a:off x="7134225" y="6038850"/>
              <a:ext cx="25400" cy="984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26"/>
            </p:blipFill>
            <p:spPr>
              <a:xfrm>
                <a:off x="7134225" y="60388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36" name="墨迹 335"/>
              <p14:cNvContentPartPr/>
              <p14:nvPr/>
            </p14:nvContentPartPr>
            <p14:xfrm>
              <a:off x="7146925" y="5924550"/>
              <a:ext cx="92075" cy="1016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28"/>
            </p:blipFill>
            <p:spPr>
              <a:xfrm>
                <a:off x="7146925" y="59245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37" name="墨迹 336"/>
              <p14:cNvContentPartPr/>
              <p14:nvPr/>
            </p14:nvContentPartPr>
            <p14:xfrm>
              <a:off x="7270750" y="6051550"/>
              <a:ext cx="133350" cy="222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0"/>
            </p:blipFill>
            <p:spPr>
              <a:xfrm>
                <a:off x="7270750" y="6051550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38" name="墨迹 337"/>
              <p14:cNvContentPartPr/>
              <p14:nvPr/>
            </p14:nvContentPartPr>
            <p14:xfrm>
              <a:off x="7334250" y="5953125"/>
              <a:ext cx="50800" cy="32067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2"/>
            </p:blipFill>
            <p:spPr>
              <a:xfrm>
                <a:off x="7334250" y="5953125"/>
                <a:ext cx="50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39" name="墨迹 338"/>
              <p14:cNvContentPartPr/>
              <p14:nvPr/>
            </p14:nvContentPartPr>
            <p14:xfrm>
              <a:off x="7483475" y="5978525"/>
              <a:ext cx="95250" cy="266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4"/>
            </p:blipFill>
            <p:spPr>
              <a:xfrm>
                <a:off x="7483475" y="597852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0" name="墨迹 339"/>
              <p14:cNvContentPartPr/>
              <p14:nvPr/>
            </p14:nvContentPartPr>
            <p14:xfrm>
              <a:off x="7575550" y="6032500"/>
              <a:ext cx="136525" cy="2222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36"/>
            </p:blipFill>
            <p:spPr>
              <a:xfrm>
                <a:off x="7575550" y="603250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1" name="墨迹 340"/>
              <p14:cNvContentPartPr/>
              <p14:nvPr/>
            </p14:nvContentPartPr>
            <p14:xfrm>
              <a:off x="7658100" y="6070600"/>
              <a:ext cx="22225" cy="1841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38"/>
            </p:blipFill>
            <p:spPr>
              <a:xfrm>
                <a:off x="7658100" y="607060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2" name="墨迹 341"/>
              <p14:cNvContentPartPr/>
              <p14:nvPr/>
            </p14:nvContentPartPr>
            <p14:xfrm>
              <a:off x="7772400" y="6042025"/>
              <a:ext cx="44450" cy="1778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0"/>
            </p:blipFill>
            <p:spPr>
              <a:xfrm>
                <a:off x="7772400" y="60420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43" name="墨迹 342"/>
              <p14:cNvContentPartPr/>
              <p14:nvPr/>
            </p14:nvContentPartPr>
            <p14:xfrm>
              <a:off x="7867650" y="6022975"/>
              <a:ext cx="66675" cy="2286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2"/>
            </p:blipFill>
            <p:spPr>
              <a:xfrm>
                <a:off x="7867650" y="6022975"/>
                <a:ext cx="66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44" name="墨迹 343"/>
              <p14:cNvContentPartPr/>
              <p14:nvPr/>
            </p14:nvContentPartPr>
            <p14:xfrm>
              <a:off x="8020050" y="6067425"/>
              <a:ext cx="92075" cy="317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4"/>
            </p:blipFill>
            <p:spPr>
              <a:xfrm>
                <a:off x="8020050" y="606742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45" name="墨迹 344"/>
              <p14:cNvContentPartPr/>
              <p14:nvPr/>
            </p14:nvContentPartPr>
            <p14:xfrm>
              <a:off x="7994650" y="6146800"/>
              <a:ext cx="149225" cy="127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46"/>
            </p:blipFill>
            <p:spPr>
              <a:xfrm>
                <a:off x="7994650" y="61468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46" name="墨迹 345"/>
              <p14:cNvContentPartPr/>
              <p14:nvPr/>
            </p14:nvContentPartPr>
            <p14:xfrm>
              <a:off x="8166100" y="6076950"/>
              <a:ext cx="635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34"/>
            </p:blipFill>
            <p:spPr>
              <a:xfrm>
                <a:off x="8166100" y="607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47" name="墨迹 346"/>
              <p14:cNvContentPartPr/>
              <p14:nvPr/>
            </p14:nvContentPartPr>
            <p14:xfrm>
              <a:off x="8181975" y="6099175"/>
              <a:ext cx="111125" cy="254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49"/>
            </p:blipFill>
            <p:spPr>
              <a:xfrm>
                <a:off x="8181975" y="609917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48" name="墨迹 347"/>
              <p14:cNvContentPartPr/>
              <p14:nvPr/>
            </p14:nvContentPartPr>
            <p14:xfrm>
              <a:off x="8350250" y="5997575"/>
              <a:ext cx="149225" cy="285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1"/>
            </p:blipFill>
            <p:spPr>
              <a:xfrm>
                <a:off x="8350250" y="59975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49" name="墨迹 348"/>
              <p14:cNvContentPartPr/>
              <p14:nvPr/>
            </p14:nvContentPartPr>
            <p14:xfrm>
              <a:off x="8445500" y="6061075"/>
              <a:ext cx="19050" cy="16827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3"/>
            </p:blipFill>
            <p:spPr>
              <a:xfrm>
                <a:off x="8445500" y="6061075"/>
                <a:ext cx="19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50" name="墨迹 349"/>
              <p14:cNvContentPartPr/>
              <p14:nvPr/>
            </p14:nvContentPartPr>
            <p14:xfrm>
              <a:off x="8159750" y="5943600"/>
              <a:ext cx="180975" cy="5397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55"/>
            </p:blipFill>
            <p:spPr>
              <a:xfrm>
                <a:off x="8159750" y="5943600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51" name="墨迹 350"/>
              <p14:cNvContentPartPr/>
              <p14:nvPr/>
            </p14:nvContentPartPr>
            <p14:xfrm>
              <a:off x="8524875" y="5972175"/>
              <a:ext cx="123825" cy="23812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57"/>
            </p:blipFill>
            <p:spPr>
              <a:xfrm>
                <a:off x="8524875" y="5972175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52" name="墨迹 351"/>
              <p14:cNvContentPartPr/>
              <p14:nvPr/>
            </p14:nvContentPartPr>
            <p14:xfrm>
              <a:off x="8658225" y="6003925"/>
              <a:ext cx="98425" cy="215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59"/>
            </p:blipFill>
            <p:spPr>
              <a:xfrm>
                <a:off x="8658225" y="6003925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53" name="墨迹 352"/>
              <p14:cNvContentPartPr/>
              <p14:nvPr/>
            </p14:nvContentPartPr>
            <p14:xfrm>
              <a:off x="8807450" y="6016625"/>
              <a:ext cx="123825" cy="1587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1"/>
            </p:blipFill>
            <p:spPr>
              <a:xfrm>
                <a:off x="8807450" y="60166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54" name="墨迹 353"/>
              <p14:cNvContentPartPr/>
              <p14:nvPr/>
            </p14:nvContentPartPr>
            <p14:xfrm>
              <a:off x="8797925" y="5940425"/>
              <a:ext cx="63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4"/>
            </p:blipFill>
            <p:spPr>
              <a:xfrm>
                <a:off x="8797925" y="594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5" name="墨迹 354"/>
              <p14:cNvContentPartPr/>
              <p14:nvPr/>
            </p14:nvContentPartPr>
            <p14:xfrm>
              <a:off x="8801100" y="5984875"/>
              <a:ext cx="98425" cy="857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64"/>
            </p:blipFill>
            <p:spPr>
              <a:xfrm>
                <a:off x="8801100" y="5984875"/>
                <a:ext cx="98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6" name="墨迹 355"/>
              <p14:cNvContentPartPr/>
              <p14:nvPr/>
            </p14:nvContentPartPr>
            <p14:xfrm>
              <a:off x="8912225" y="5930900"/>
              <a:ext cx="82550" cy="3048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66"/>
            </p:blipFill>
            <p:spPr>
              <a:xfrm>
                <a:off x="8912225" y="5930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7" name="墨迹 356"/>
              <p14:cNvContentPartPr/>
              <p14:nvPr/>
            </p14:nvContentPartPr>
            <p14:xfrm>
              <a:off x="8810625" y="5921375"/>
              <a:ext cx="44450" cy="5397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68"/>
            </p:blipFill>
            <p:spPr>
              <a:xfrm>
                <a:off x="8810625" y="59213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8" name="墨迹 357"/>
              <p14:cNvContentPartPr/>
              <p14:nvPr/>
            </p14:nvContentPartPr>
            <p14:xfrm>
              <a:off x="9124950" y="4933950"/>
              <a:ext cx="1635125" cy="124777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0"/>
            </p:blipFill>
            <p:spPr>
              <a:xfrm>
                <a:off x="9124950" y="4933950"/>
                <a:ext cx="1635125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9" name="墨迹 358"/>
              <p14:cNvContentPartPr/>
              <p14:nvPr/>
            </p14:nvContentPartPr>
            <p14:xfrm>
              <a:off x="10515600" y="4638675"/>
              <a:ext cx="1841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2"/>
            </p:blipFill>
            <p:spPr>
              <a:xfrm>
                <a:off x="10515600" y="46386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60" name="墨迹 359"/>
              <p14:cNvContentPartPr/>
              <p14:nvPr/>
            </p14:nvContentPartPr>
            <p14:xfrm>
              <a:off x="10588625" y="4673600"/>
              <a:ext cx="34925" cy="2222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4"/>
            </p:blipFill>
            <p:spPr>
              <a:xfrm>
                <a:off x="10588625" y="4673600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61" name="墨迹 360"/>
              <p14:cNvContentPartPr/>
              <p14:nvPr/>
            </p14:nvContentPartPr>
            <p14:xfrm>
              <a:off x="9699625" y="4229100"/>
              <a:ext cx="165100" cy="16827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76"/>
            </p:blipFill>
            <p:spPr>
              <a:xfrm>
                <a:off x="9699625" y="42291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62" name="墨迹 361"/>
              <p14:cNvContentPartPr/>
              <p14:nvPr/>
            </p14:nvContentPartPr>
            <p14:xfrm>
              <a:off x="9766300" y="4518025"/>
              <a:ext cx="38100" cy="952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78"/>
            </p:blipFill>
            <p:spPr>
              <a:xfrm>
                <a:off x="9766300" y="4518025"/>
                <a:ext cx="38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63" name="墨迹 362"/>
              <p14:cNvContentPartPr/>
              <p14:nvPr/>
            </p14:nvContentPartPr>
            <p14:xfrm>
              <a:off x="10213975" y="4260850"/>
              <a:ext cx="123825" cy="1460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0"/>
            </p:blipFill>
            <p:spPr>
              <a:xfrm>
                <a:off x="10213975" y="4260850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64" name="墨迹 363"/>
              <p14:cNvContentPartPr/>
              <p14:nvPr/>
            </p14:nvContentPartPr>
            <p14:xfrm>
              <a:off x="10271125" y="4508500"/>
              <a:ext cx="38100" cy="254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2"/>
            </p:blipFill>
            <p:spPr>
              <a:xfrm>
                <a:off x="10271125" y="4508500"/>
                <a:ext cx="38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65" name="墨迹 364"/>
              <p14:cNvContentPartPr/>
              <p14:nvPr/>
            </p14:nvContentPartPr>
            <p14:xfrm>
              <a:off x="10712450" y="4267200"/>
              <a:ext cx="155575" cy="15557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4"/>
            </p:blipFill>
            <p:spPr>
              <a:xfrm>
                <a:off x="10712450" y="4267200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66" name="墨迹 365"/>
              <p14:cNvContentPartPr/>
              <p14:nvPr/>
            </p14:nvContentPartPr>
            <p14:xfrm>
              <a:off x="10775950" y="4565650"/>
              <a:ext cx="22225" cy="2540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86"/>
            </p:blipFill>
            <p:spPr>
              <a:xfrm>
                <a:off x="10775950" y="4565650"/>
                <a:ext cx="22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67" name="墨迹 366"/>
              <p14:cNvContentPartPr/>
              <p14:nvPr/>
            </p14:nvContentPartPr>
            <p14:xfrm>
              <a:off x="4394200" y="6175375"/>
              <a:ext cx="123825" cy="1016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88"/>
            </p:blipFill>
            <p:spPr>
              <a:xfrm>
                <a:off x="4394200" y="6175375"/>
                <a:ext cx="1238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68" name="墨迹 367"/>
              <p14:cNvContentPartPr/>
              <p14:nvPr/>
            </p14:nvContentPartPr>
            <p14:xfrm>
              <a:off x="4537075" y="6140450"/>
              <a:ext cx="212725" cy="1905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0"/>
            </p:blipFill>
            <p:spPr>
              <a:xfrm>
                <a:off x="4537075" y="6140450"/>
                <a:ext cx="212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69" name="墨迹 368"/>
              <p14:cNvContentPartPr/>
              <p14:nvPr/>
            </p14:nvContentPartPr>
            <p14:xfrm>
              <a:off x="4775200" y="6191250"/>
              <a:ext cx="82550" cy="1397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2"/>
            </p:blipFill>
            <p:spPr>
              <a:xfrm>
                <a:off x="4775200" y="619125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70" name="墨迹 369"/>
              <p14:cNvContentPartPr/>
              <p14:nvPr/>
            </p14:nvContentPartPr>
            <p14:xfrm>
              <a:off x="4994275" y="6178550"/>
              <a:ext cx="635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4"/>
            </p:blipFill>
            <p:spPr>
              <a:xfrm>
                <a:off x="4994275" y="617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71" name="墨迹 370"/>
              <p14:cNvContentPartPr/>
              <p14:nvPr/>
            </p14:nvContentPartPr>
            <p14:xfrm>
              <a:off x="4997450" y="6118225"/>
              <a:ext cx="174625" cy="28257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695"/>
            </p:blipFill>
            <p:spPr>
              <a:xfrm>
                <a:off x="4997450" y="6118225"/>
                <a:ext cx="174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72" name="墨迹 371"/>
              <p14:cNvContentPartPr/>
              <p14:nvPr/>
            </p14:nvContentPartPr>
            <p14:xfrm>
              <a:off x="5264150" y="6175375"/>
              <a:ext cx="38100" cy="698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697"/>
            </p:blipFill>
            <p:spPr>
              <a:xfrm>
                <a:off x="5264150" y="6175375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73" name="墨迹 372"/>
              <p14:cNvContentPartPr/>
              <p14:nvPr/>
            </p14:nvContentPartPr>
            <p14:xfrm>
              <a:off x="5241925" y="6270625"/>
              <a:ext cx="92075" cy="2857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699"/>
            </p:blipFill>
            <p:spPr>
              <a:xfrm>
                <a:off x="5241925" y="6270625"/>
                <a:ext cx="92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74" name="墨迹 373"/>
              <p14:cNvContentPartPr/>
              <p14:nvPr/>
            </p14:nvContentPartPr>
            <p14:xfrm>
              <a:off x="5518150" y="6175375"/>
              <a:ext cx="212725" cy="4445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1"/>
            </p:blipFill>
            <p:spPr>
              <a:xfrm>
                <a:off x="5518150" y="6175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75" name="墨迹 374"/>
              <p14:cNvContentPartPr/>
              <p14:nvPr/>
            </p14:nvContentPartPr>
            <p14:xfrm>
              <a:off x="5629275" y="6213475"/>
              <a:ext cx="28575" cy="1936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3"/>
            </p:blipFill>
            <p:spPr>
              <a:xfrm>
                <a:off x="5629275" y="6213475"/>
                <a:ext cx="2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76" name="墨迹 375"/>
              <p14:cNvContentPartPr/>
              <p14:nvPr/>
            </p14:nvContentPartPr>
            <p14:xfrm>
              <a:off x="5734050" y="6140450"/>
              <a:ext cx="85725" cy="21272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05"/>
            </p:blipFill>
            <p:spPr>
              <a:xfrm>
                <a:off x="5734050" y="6140450"/>
                <a:ext cx="857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77" name="墨迹 376"/>
              <p14:cNvContentPartPr/>
              <p14:nvPr/>
            </p14:nvContentPartPr>
            <p14:xfrm>
              <a:off x="5867400" y="6149975"/>
              <a:ext cx="85725" cy="26987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07"/>
            </p:blipFill>
            <p:spPr>
              <a:xfrm>
                <a:off x="5867400" y="6149975"/>
                <a:ext cx="85725" cy="269875"/>
              </a:xfrm>
              <a:prstGeom prst="rect"/>
            </p:spPr>
          </p:pic>
        </mc:Fallback>
      </mc:AlternateContent>
    </p:spTree>
    <p:custDataLst>
      <p:tags r:id="rId708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114925" y="1431925"/>
              <a:ext cx="73025" cy="76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114925" y="1431925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130800" y="1377950"/>
              <a:ext cx="260350" cy="276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130800" y="1377950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375275" y="1400175"/>
              <a:ext cx="76200" cy="209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375275" y="1400175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480050" y="1390650"/>
              <a:ext cx="2222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480050" y="1390650"/>
                <a:ext cx="22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99125" y="1254125"/>
              <a:ext cx="14605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99125" y="125412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5664200" y="1289050"/>
              <a:ext cx="365125" cy="361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5664200" y="1289050"/>
                <a:ext cx="365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216650" y="1314450"/>
              <a:ext cx="38100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6216650" y="131445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248400" y="1282700"/>
              <a:ext cx="161925" cy="304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6248400" y="1282700"/>
                <a:ext cx="161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6302375" y="1317625"/>
              <a:ext cx="444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6302375" y="131762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670675" y="137795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670675" y="137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651625" y="1371600"/>
              <a:ext cx="18732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651625" y="13716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657975" y="1343025"/>
              <a:ext cx="171450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657975" y="1343025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670675" y="1438275"/>
              <a:ext cx="180975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670675" y="1438275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7000875" y="1397000"/>
              <a:ext cx="26987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7000875" y="13970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7210425" y="1298575"/>
              <a:ext cx="1270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7210425" y="1298575"/>
                <a:ext cx="127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451725" y="1282700"/>
              <a:ext cx="133350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451725" y="128270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7473950" y="1279525"/>
              <a:ext cx="1492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7473950" y="1279525"/>
                <a:ext cx="1492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7483475" y="1400175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7483475" y="14001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712075" y="1333500"/>
              <a:ext cx="149225" cy="53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712075" y="13335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781925" y="1276350"/>
              <a:ext cx="19050" cy="288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781925" y="1276350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943850" y="1250950"/>
              <a:ext cx="1778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943850" y="12509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7966075" y="1317625"/>
              <a:ext cx="44450" cy="263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7966075" y="1317625"/>
                <a:ext cx="44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6505575" y="1343025"/>
              <a:ext cx="136525" cy="209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6505575" y="13430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6518275" y="1606550"/>
              <a:ext cx="66675" cy="485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6518275" y="1606550"/>
                <a:ext cx="666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6696075" y="1863725"/>
              <a:ext cx="1619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6696075" y="1863725"/>
                <a:ext cx="161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6753225" y="1866900"/>
              <a:ext cx="88900" cy="34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6753225" y="1866900"/>
                <a:ext cx="88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746875" y="1993900"/>
              <a:ext cx="146050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746875" y="19939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7019925" y="1933575"/>
              <a:ext cx="15240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7019925" y="19335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7131050" y="1873250"/>
              <a:ext cx="133350" cy="146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7131050" y="18732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7366000" y="1803400"/>
              <a:ext cx="184150" cy="22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7366000" y="1803400"/>
                <a:ext cx="184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7407275" y="1844675"/>
              <a:ext cx="53975" cy="434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7407275" y="1844675"/>
                <a:ext cx="539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5365750" y="25304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0"/>
            </p:blipFill>
            <p:spPr>
              <a:xfrm>
                <a:off x="5365750" y="253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5422900" y="2339975"/>
              <a:ext cx="25400" cy="609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5422900" y="2339975"/>
                <a:ext cx="25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5505450" y="2593975"/>
              <a:ext cx="47625" cy="73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7"/>
            </p:blipFill>
            <p:spPr>
              <a:xfrm>
                <a:off x="5505450" y="2593975"/>
                <a:ext cx="47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5584825" y="2400300"/>
              <a:ext cx="95250" cy="498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5584825" y="2400300"/>
                <a:ext cx="952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5689600" y="2387600"/>
              <a:ext cx="120650" cy="460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5689600" y="2387600"/>
                <a:ext cx="1206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5" name="墨迹 44"/>
              <p14:cNvContentPartPr/>
              <p14:nvPr/>
            </p14:nvContentPartPr>
            <p14:xfrm>
              <a:off x="5911850" y="2654300"/>
              <a:ext cx="13970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3"/>
            </p:blipFill>
            <p:spPr>
              <a:xfrm>
                <a:off x="5911850" y="26543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6" name="墨迹 45"/>
              <p14:cNvContentPartPr/>
              <p14:nvPr/>
            </p14:nvContentPartPr>
            <p14:xfrm>
              <a:off x="6102350" y="2371725"/>
              <a:ext cx="142875" cy="514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6102350" y="2371725"/>
                <a:ext cx="1428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7" name="墨迹 46"/>
              <p14:cNvContentPartPr/>
              <p14:nvPr/>
            </p14:nvContentPartPr>
            <p14:xfrm>
              <a:off x="6318250" y="24225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0"/>
            </p:blipFill>
            <p:spPr>
              <a:xfrm>
                <a:off x="6318250" y="242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6229350" y="2466975"/>
              <a:ext cx="254000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6229350" y="2466975"/>
                <a:ext cx="254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6537325" y="2432050"/>
              <a:ext cx="123825" cy="352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6537325" y="2432050"/>
                <a:ext cx="1238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6667500" y="2365375"/>
              <a:ext cx="15875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6667500" y="2365375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6683375" y="2403475"/>
              <a:ext cx="165100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6683375" y="240347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6670675" y="2441575"/>
              <a:ext cx="95250" cy="466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6670675" y="2441575"/>
                <a:ext cx="952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6750050" y="2552700"/>
              <a:ext cx="187325" cy="92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6750050" y="2552700"/>
                <a:ext cx="187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6826250" y="2530475"/>
              <a:ext cx="120650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6826250" y="2530475"/>
                <a:ext cx="120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5387975" y="2501900"/>
              <a:ext cx="41275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5387975" y="250190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7131050" y="2349500"/>
              <a:ext cx="41275" cy="476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7131050" y="2349500"/>
                <a:ext cx="412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7277100" y="2336800"/>
              <a:ext cx="28575" cy="117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7277100" y="2336800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7292975" y="2286000"/>
              <a:ext cx="117475" cy="142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7292975" y="22860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7185025" y="2441575"/>
              <a:ext cx="288925" cy="63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7185025" y="2441575"/>
                <a:ext cx="2889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7283450" y="2492375"/>
              <a:ext cx="22225" cy="190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7283450" y="249237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7308850" y="2492375"/>
              <a:ext cx="34925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7308850" y="249237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7267575" y="2540000"/>
              <a:ext cx="215900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7267575" y="254000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7419975" y="2593975"/>
              <a:ext cx="79375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7419975" y="2593975"/>
                <a:ext cx="79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7502525" y="2457450"/>
              <a:ext cx="2063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7502525" y="245745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7569200" y="2333625"/>
              <a:ext cx="47625" cy="438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7569200" y="2333625"/>
                <a:ext cx="476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7610475" y="2565400"/>
              <a:ext cx="177800" cy="85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7610475" y="2565400"/>
                <a:ext cx="177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7785100" y="2397125"/>
              <a:ext cx="139700" cy="368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7785100" y="2397125"/>
                <a:ext cx="139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7908925" y="2286000"/>
              <a:ext cx="107950" cy="533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7908925" y="2286000"/>
                <a:ext cx="1079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7988300" y="2292350"/>
              <a:ext cx="107950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7988300" y="22923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7969250" y="2463800"/>
              <a:ext cx="165100" cy="250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7969250" y="2463800"/>
                <a:ext cx="1651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188325" y="2301875"/>
              <a:ext cx="133350" cy="5080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188325" y="2301875"/>
                <a:ext cx="1333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7981950" y="2425700"/>
              <a:ext cx="149225" cy="22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7981950" y="24257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8340725" y="2371725"/>
              <a:ext cx="165100" cy="450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8340725" y="2371725"/>
                <a:ext cx="1651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5797550" y="3352800"/>
              <a:ext cx="219075" cy="301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5797550" y="335280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5848350" y="3257550"/>
              <a:ext cx="180975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5848350" y="32575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5883275" y="3349625"/>
              <a:ext cx="149225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5883275" y="334962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5654675" y="3070225"/>
              <a:ext cx="587375" cy="742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5654675" y="3070225"/>
                <a:ext cx="5873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5864225" y="3254375"/>
              <a:ext cx="15875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5864225" y="3254375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6292850" y="3562350"/>
              <a:ext cx="53975" cy="146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6292850" y="3562350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6686550" y="3324225"/>
              <a:ext cx="206375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6686550" y="3324225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6092825" y="3651250"/>
              <a:ext cx="523875" cy="523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6092825" y="3651250"/>
                <a:ext cx="5238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5788025" y="4181475"/>
              <a:ext cx="457200" cy="5524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5788025" y="4181475"/>
                <a:ext cx="4572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6251575" y="4194175"/>
              <a:ext cx="571500" cy="495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6251575" y="4194175"/>
                <a:ext cx="5715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5153025" y="5003800"/>
              <a:ext cx="212725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5153025" y="5003800"/>
                <a:ext cx="212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5172075" y="4933950"/>
              <a:ext cx="130175" cy="47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5172075" y="49339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5216525" y="5048250"/>
              <a:ext cx="155575" cy="349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5216525" y="5048250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5422900" y="5057775"/>
              <a:ext cx="120650" cy="95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5422900" y="5057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5426075" y="5118100"/>
              <a:ext cx="14605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5426075" y="51181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5511800" y="4930775"/>
              <a:ext cx="95250" cy="292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5511800" y="4930775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5718175" y="4921250"/>
              <a:ext cx="123825" cy="314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5718175" y="4921250"/>
                <a:ext cx="123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5708650" y="4940300"/>
              <a:ext cx="95250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5708650" y="494030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5737225" y="5051425"/>
              <a:ext cx="107950" cy="63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5737225" y="50514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5864225" y="5032375"/>
              <a:ext cx="130175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5864225" y="50323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5905500" y="4965700"/>
              <a:ext cx="44450" cy="247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5905500" y="4965700"/>
                <a:ext cx="44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6000750" y="4879975"/>
              <a:ext cx="152400" cy="25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6000750" y="4879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6089650" y="4946650"/>
              <a:ext cx="47625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6089650" y="4946650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6800850" y="4800600"/>
              <a:ext cx="187325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6800850" y="4800600"/>
                <a:ext cx="187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6813550" y="4794250"/>
              <a:ext cx="133350" cy="47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6813550" y="479425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6829425" y="4902200"/>
              <a:ext cx="158750" cy="3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6829425" y="4902200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7067550" y="48577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"/>
            </p:blipFill>
            <p:spPr>
              <a:xfrm>
                <a:off x="7067550" y="485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7064375" y="4857750"/>
              <a:ext cx="88900" cy="60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7064375" y="4857750"/>
                <a:ext cx="889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7096125" y="4772025"/>
              <a:ext cx="130175" cy="2508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7096125" y="4772025"/>
                <a:ext cx="130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7289800" y="4721225"/>
              <a:ext cx="184150" cy="15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7289800" y="4721225"/>
                <a:ext cx="1841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7375525" y="4784725"/>
              <a:ext cx="79375" cy="327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7375525" y="4784725"/>
                <a:ext cx="79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7089775" y="4953000"/>
              <a:ext cx="136525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7089775" y="495300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5721350" y="5641975"/>
              <a:ext cx="177800" cy="238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5721350" y="5641975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5626100" y="4730750"/>
              <a:ext cx="596900" cy="625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5626100" y="4730750"/>
                <a:ext cx="59690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5975350" y="5324475"/>
              <a:ext cx="130175" cy="127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5975350" y="5324475"/>
                <a:ext cx="130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6134100" y="5286375"/>
              <a:ext cx="92075" cy="2381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6134100" y="5286375"/>
                <a:ext cx="92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6254750" y="5394325"/>
              <a:ext cx="15875" cy="1047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6254750" y="5394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6302375" y="5260975"/>
              <a:ext cx="85725" cy="257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6302375" y="5260975"/>
                <a:ext cx="857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6410325" y="5416550"/>
              <a:ext cx="82550" cy="1047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6410325" y="5416550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6467475" y="5238750"/>
              <a:ext cx="98425" cy="2762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6467475" y="5238750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6597650" y="5381625"/>
              <a:ext cx="50800" cy="1968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6597650" y="538162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6683375" y="5400675"/>
              <a:ext cx="82550" cy="63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6683375" y="54006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6788150" y="5359400"/>
              <a:ext cx="123825" cy="317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6788150" y="53594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6940550" y="53689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"/>
            </p:blipFill>
            <p:spPr>
              <a:xfrm>
                <a:off x="6940550" y="536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7458075" y="5051425"/>
              <a:ext cx="374650" cy="1873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7458075" y="5051425"/>
                <a:ext cx="374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7915275" y="5099050"/>
              <a:ext cx="13652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7915275" y="5099050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8083550" y="5184775"/>
              <a:ext cx="25400" cy="984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0"/>
            </p:blipFill>
            <p:spPr>
              <a:xfrm>
                <a:off x="8083550" y="5184775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1" name="墨迹 120"/>
              <p14:cNvContentPartPr/>
              <p14:nvPr/>
            </p14:nvContentPartPr>
            <p14:xfrm>
              <a:off x="8204200" y="5048250"/>
              <a:ext cx="111125" cy="168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2"/>
            </p:blipFill>
            <p:spPr>
              <a:xfrm>
                <a:off x="8204200" y="504825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2" name="墨迹 121"/>
              <p14:cNvContentPartPr/>
              <p14:nvPr/>
            </p14:nvContentPartPr>
            <p14:xfrm>
              <a:off x="8372475" y="5172075"/>
              <a:ext cx="88900" cy="73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4"/>
            </p:blipFill>
            <p:spPr>
              <a:xfrm>
                <a:off x="8372475" y="5172075"/>
                <a:ext cx="88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3" name="墨迹 122"/>
              <p14:cNvContentPartPr/>
              <p14:nvPr/>
            </p14:nvContentPartPr>
            <p14:xfrm>
              <a:off x="8509000" y="5035550"/>
              <a:ext cx="95250" cy="180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6"/>
            </p:blipFill>
            <p:spPr>
              <a:xfrm>
                <a:off x="8509000" y="5035550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4" name="墨迹 123"/>
              <p14:cNvContentPartPr/>
              <p14:nvPr/>
            </p14:nvContentPartPr>
            <p14:xfrm>
              <a:off x="8667750" y="5111750"/>
              <a:ext cx="95250" cy="161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8"/>
            </p:blipFill>
            <p:spPr>
              <a:xfrm>
                <a:off x="8667750" y="51117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5" name="墨迹 124"/>
              <p14:cNvContentPartPr/>
              <p14:nvPr/>
            </p14:nvContentPartPr>
            <p14:xfrm>
              <a:off x="8877300" y="5076825"/>
              <a:ext cx="53975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0"/>
            </p:blipFill>
            <p:spPr>
              <a:xfrm>
                <a:off x="8877300" y="5076825"/>
                <a:ext cx="53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6" name="墨迹 125"/>
              <p14:cNvContentPartPr/>
              <p14:nvPr/>
            </p14:nvContentPartPr>
            <p14:xfrm>
              <a:off x="8994775" y="506412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"/>
            </p:blipFill>
            <p:spPr>
              <a:xfrm>
                <a:off x="8994775" y="506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9118600" y="5048250"/>
              <a:ext cx="6350" cy="36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"/>
            </p:blipFill>
            <p:spPr>
              <a:xfrm>
                <a:off x="9118600" y="504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6178550" y="5588000"/>
              <a:ext cx="53975" cy="177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6178550" y="55880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6257925" y="5518150"/>
              <a:ext cx="12700" cy="2127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6257925" y="5518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6162675" y="5892800"/>
              <a:ext cx="133350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6162675" y="5892800"/>
                <a:ext cx="1333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6340475" y="5734050"/>
              <a:ext cx="104775" cy="190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6340475" y="5734050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6435725" y="5972175"/>
              <a:ext cx="635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0"/>
            </p:blipFill>
            <p:spPr>
              <a:xfrm>
                <a:off x="6435725" y="597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3" name="墨迹 132"/>
              <p14:cNvContentPartPr/>
              <p14:nvPr/>
            </p14:nvContentPartPr>
            <p14:xfrm>
              <a:off x="7994650" y="5311775"/>
              <a:ext cx="12700" cy="203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3"/>
            </p:blipFill>
            <p:spPr>
              <a:xfrm>
                <a:off x="7994650" y="5311775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4" name="墨迹 133"/>
              <p14:cNvContentPartPr/>
              <p14:nvPr/>
            </p14:nvContentPartPr>
            <p14:xfrm>
              <a:off x="8039100" y="5356225"/>
              <a:ext cx="1905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5"/>
            </p:blipFill>
            <p:spPr>
              <a:xfrm>
                <a:off x="8039100" y="53562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5" name="墨迹 134"/>
              <p14:cNvContentPartPr/>
              <p14:nvPr/>
            </p14:nvContentPartPr>
            <p14:xfrm>
              <a:off x="7918450" y="5711825"/>
              <a:ext cx="117475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7"/>
            </p:blipFill>
            <p:spPr>
              <a:xfrm>
                <a:off x="7918450" y="5711825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6" name="墨迹 135"/>
              <p14:cNvContentPartPr/>
              <p14:nvPr/>
            </p14:nvContentPartPr>
            <p14:xfrm>
              <a:off x="8102600" y="5705475"/>
              <a:ext cx="79375" cy="1682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9"/>
            </p:blipFill>
            <p:spPr>
              <a:xfrm>
                <a:off x="8102600" y="57054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7" name="墨迹 136"/>
              <p14:cNvContentPartPr/>
              <p14:nvPr/>
            </p14:nvContentPartPr>
            <p14:xfrm>
              <a:off x="8178800" y="5905500"/>
              <a:ext cx="19050" cy="1301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1"/>
            </p:blipFill>
            <p:spPr>
              <a:xfrm>
                <a:off x="8178800" y="590550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8" name="墨迹 137"/>
              <p14:cNvContentPartPr/>
              <p14:nvPr/>
            </p14:nvContentPartPr>
            <p14:xfrm>
              <a:off x="8083550" y="5197475"/>
              <a:ext cx="34925" cy="1555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3"/>
            </p:blipFill>
            <p:spPr>
              <a:xfrm>
                <a:off x="8083550" y="5197475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9" name="墨迹 138"/>
              <p14:cNvContentPartPr/>
              <p14:nvPr/>
            </p14:nvContentPartPr>
            <p14:xfrm>
              <a:off x="8067675" y="5311775"/>
              <a:ext cx="98425" cy="381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5"/>
            </p:blipFill>
            <p:spPr>
              <a:xfrm>
                <a:off x="8067675" y="531177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0" name="墨迹 139"/>
              <p14:cNvContentPartPr/>
              <p14:nvPr/>
            </p14:nvContentPartPr>
            <p14:xfrm>
              <a:off x="7270750" y="3346450"/>
              <a:ext cx="546100" cy="95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7"/>
            </p:blipFill>
            <p:spPr>
              <a:xfrm>
                <a:off x="7270750" y="3346450"/>
                <a:ext cx="546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1" name="墨迹 140"/>
              <p14:cNvContentPartPr/>
              <p14:nvPr/>
            </p14:nvContentPartPr>
            <p14:xfrm>
              <a:off x="7947025" y="3222625"/>
              <a:ext cx="269875" cy="295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9"/>
            </p:blipFill>
            <p:spPr>
              <a:xfrm>
                <a:off x="7947025" y="3222625"/>
                <a:ext cx="269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2" name="墨迹 141"/>
              <p14:cNvContentPartPr/>
              <p14:nvPr/>
            </p14:nvContentPartPr>
            <p14:xfrm>
              <a:off x="8280400" y="3187700"/>
              <a:ext cx="15875" cy="3079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1"/>
            </p:blipFill>
            <p:spPr>
              <a:xfrm>
                <a:off x="8280400" y="3187700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3" name="墨迹 142"/>
              <p14:cNvContentPartPr/>
              <p14:nvPr/>
            </p14:nvContentPartPr>
            <p14:xfrm>
              <a:off x="8343900" y="3194050"/>
              <a:ext cx="127000" cy="381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3"/>
            </p:blipFill>
            <p:spPr>
              <a:xfrm>
                <a:off x="8343900" y="319405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4" name="墨迹 143"/>
              <p14:cNvContentPartPr/>
              <p14:nvPr/>
            </p14:nvContentPartPr>
            <p14:xfrm>
              <a:off x="8353425" y="3152775"/>
              <a:ext cx="139700" cy="3587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5"/>
            </p:blipFill>
            <p:spPr>
              <a:xfrm>
                <a:off x="8353425" y="3152775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5" name="墨迹 144"/>
              <p14:cNvContentPartPr/>
              <p14:nvPr/>
            </p14:nvContentPartPr>
            <p14:xfrm>
              <a:off x="8613775" y="3146425"/>
              <a:ext cx="114300" cy="3429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7"/>
            </p:blipFill>
            <p:spPr>
              <a:xfrm>
                <a:off x="8613775" y="3146425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6" name="墨迹 145"/>
              <p14:cNvContentPartPr/>
              <p14:nvPr/>
            </p14:nvContentPartPr>
            <p14:xfrm>
              <a:off x="8693150" y="3295650"/>
              <a:ext cx="133350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9"/>
            </p:blipFill>
            <p:spPr>
              <a:xfrm>
                <a:off x="8693150" y="329565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7" name="墨迹 146"/>
              <p14:cNvContentPartPr/>
              <p14:nvPr/>
            </p14:nvContentPartPr>
            <p14:xfrm>
              <a:off x="8883650" y="3200400"/>
              <a:ext cx="174625" cy="349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1"/>
            </p:blipFill>
            <p:spPr>
              <a:xfrm>
                <a:off x="8883650" y="32004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8" name="墨迹 147"/>
              <p14:cNvContentPartPr/>
              <p14:nvPr/>
            </p14:nvContentPartPr>
            <p14:xfrm>
              <a:off x="8985250" y="3073400"/>
              <a:ext cx="25400" cy="457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3"/>
            </p:blipFill>
            <p:spPr>
              <a:xfrm>
                <a:off x="8985250" y="3073400"/>
                <a:ext cx="254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9" name="墨迹 148"/>
              <p14:cNvContentPartPr/>
              <p14:nvPr/>
            </p14:nvContentPartPr>
            <p14:xfrm>
              <a:off x="8924925" y="3289300"/>
              <a:ext cx="133350" cy="158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5"/>
            </p:blipFill>
            <p:spPr>
              <a:xfrm>
                <a:off x="8924925" y="32893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0" name="墨迹 149"/>
              <p14:cNvContentPartPr/>
              <p14:nvPr/>
            </p14:nvContentPartPr>
            <p14:xfrm>
              <a:off x="9070975" y="3194050"/>
              <a:ext cx="133350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7"/>
            </p:blipFill>
            <p:spPr>
              <a:xfrm>
                <a:off x="9070975" y="31940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1" name="墨迹 150"/>
              <p14:cNvContentPartPr/>
              <p14:nvPr/>
            </p14:nvContentPartPr>
            <p14:xfrm>
              <a:off x="9226550" y="3165475"/>
              <a:ext cx="133350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9"/>
            </p:blipFill>
            <p:spPr>
              <a:xfrm>
                <a:off x="9226550" y="3165475"/>
                <a:ext cx="133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2" name="墨迹 151"/>
              <p14:cNvContentPartPr/>
              <p14:nvPr/>
            </p14:nvContentPartPr>
            <p14:xfrm>
              <a:off x="9347200" y="3162300"/>
              <a:ext cx="133350" cy="3238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1"/>
            </p:blipFill>
            <p:spPr>
              <a:xfrm>
                <a:off x="9347200" y="31623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3" name="墨迹 152"/>
              <p14:cNvContentPartPr/>
              <p14:nvPr/>
            </p14:nvContentPartPr>
            <p14:xfrm>
              <a:off x="9372600" y="3279775"/>
              <a:ext cx="149225" cy="228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3"/>
            </p:blipFill>
            <p:spPr>
              <a:xfrm>
                <a:off x="9372600" y="3279775"/>
                <a:ext cx="149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4" name="墨迹 153"/>
              <p14:cNvContentPartPr/>
              <p14:nvPr/>
            </p14:nvContentPartPr>
            <p14:xfrm>
              <a:off x="9645650" y="3152775"/>
              <a:ext cx="168275" cy="266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5"/>
            </p:blipFill>
            <p:spPr>
              <a:xfrm>
                <a:off x="9645650" y="3152775"/>
                <a:ext cx="168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9674225" y="3159125"/>
              <a:ext cx="98425" cy="15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9674225" y="315912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9613900" y="3254375"/>
              <a:ext cx="196850" cy="44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9613900" y="32543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9925050" y="3397250"/>
              <a:ext cx="31750" cy="111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9925050" y="3397250"/>
                <a:ext cx="31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10096500" y="3238500"/>
              <a:ext cx="130175" cy="2159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10096500" y="3238500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10337800" y="3111500"/>
              <a:ext cx="114300" cy="298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10337800" y="311150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10426700" y="3206750"/>
              <a:ext cx="266700" cy="2794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10426700" y="3206750"/>
                <a:ext cx="266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10721975" y="3149600"/>
              <a:ext cx="161925" cy="3429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10721975" y="3149600"/>
                <a:ext cx="161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10937875" y="3124200"/>
              <a:ext cx="152400" cy="2762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10937875" y="312420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10960100" y="3286125"/>
              <a:ext cx="238125" cy="2381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10960100" y="3286125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11150600" y="3143250"/>
              <a:ext cx="161925" cy="3270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11150600" y="3143250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11318875" y="3136900"/>
              <a:ext cx="177800" cy="6000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11318875" y="3136900"/>
                <a:ext cx="177800" cy="600075"/>
              </a:xfrm>
              <a:prstGeom prst="rect"/>
            </p:spPr>
          </p:pic>
        </mc:Fallback>
      </mc:AlternateContent>
    </p:spTree>
    <p:custDataLst>
      <p:tags r:id="rId308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854950" y="3879850"/>
              <a:ext cx="790575" cy="717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854950" y="3879850"/>
                <a:ext cx="7905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2700" y="2806700"/>
              <a:ext cx="92075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2700" y="2806700"/>
                <a:ext cx="92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956675" y="2663825"/>
              <a:ext cx="38100" cy="120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956675" y="26638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9032875" y="2749550"/>
              <a:ext cx="161925" cy="171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9032875" y="2749550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9217025" y="2632075"/>
              <a:ext cx="1555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9217025" y="2632075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9578975" y="2657475"/>
              <a:ext cx="168275" cy="193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9578975" y="26574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9613900" y="2609850"/>
              <a:ext cx="15875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9613900" y="2609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9639300" y="2689225"/>
              <a:ext cx="13652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9639300" y="26892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9906000" y="2600325"/>
              <a:ext cx="98425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9906000" y="2600325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0077450" y="2581275"/>
              <a:ext cx="11112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10077450" y="25812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9147175" y="3178175"/>
              <a:ext cx="1397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9147175" y="3178175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9264650" y="3060700"/>
              <a:ext cx="101600" cy="282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9264650" y="306070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9391650" y="3171825"/>
              <a:ext cx="117475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9391650" y="3171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9547225" y="3184525"/>
              <a:ext cx="95250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9547225" y="3184525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9652000" y="3038475"/>
              <a:ext cx="1555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9652000" y="3038475"/>
                <a:ext cx="155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9864725" y="3101975"/>
              <a:ext cx="60325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9864725" y="310197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10045700" y="3000375"/>
              <a:ext cx="254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10045700" y="3000375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10010775" y="3057525"/>
              <a:ext cx="1301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10010775" y="305752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10201275" y="29908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10201275" y="299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10166350" y="2959100"/>
              <a:ext cx="180975" cy="142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10166350" y="29591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10182225" y="3124200"/>
              <a:ext cx="95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10182225" y="312420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10194925" y="3133725"/>
              <a:ext cx="73025" cy="161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10194925" y="31337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10172700" y="3114675"/>
              <a:ext cx="174625" cy="187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10172700" y="3114675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10366375" y="2994025"/>
              <a:ext cx="123825" cy="295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10366375" y="2994025"/>
                <a:ext cx="1238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10464800" y="2965450"/>
              <a:ext cx="187325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10464800" y="2965450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10721975" y="2994025"/>
              <a:ext cx="50800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10721975" y="29940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10636250" y="3124200"/>
              <a:ext cx="60325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10636250" y="312420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10785475" y="3003550"/>
              <a:ext cx="6667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10785475" y="3003550"/>
                <a:ext cx="66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10937875" y="3044825"/>
              <a:ext cx="10795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10937875" y="30448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10944225" y="3070225"/>
              <a:ext cx="12382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10944225" y="30702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11036300" y="2987675"/>
              <a:ext cx="79375" cy="190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11036300" y="2987675"/>
                <a:ext cx="793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11185525" y="2841625"/>
              <a:ext cx="9525" cy="2127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11185525" y="284162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11153775" y="2816225"/>
              <a:ext cx="10160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11153775" y="2816225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11318875" y="2921000"/>
              <a:ext cx="3175" cy="82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11318875" y="2921000"/>
                <a:ext cx="3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11201400" y="3165475"/>
              <a:ext cx="12700" cy="165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11201400" y="31654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6" name="墨迹 45"/>
              <p14:cNvContentPartPr/>
              <p14:nvPr/>
            </p14:nvContentPartPr>
            <p14:xfrm>
              <a:off x="11207750" y="3146425"/>
              <a:ext cx="53975" cy="60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2"/>
            </p:blipFill>
            <p:spPr>
              <a:xfrm>
                <a:off x="11207750" y="3146425"/>
                <a:ext cx="53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7" name="墨迹 46"/>
              <p14:cNvContentPartPr/>
              <p14:nvPr/>
            </p14:nvContentPartPr>
            <p14:xfrm>
              <a:off x="11264900" y="3206750"/>
              <a:ext cx="79375" cy="107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4"/>
            </p:blipFill>
            <p:spPr>
              <a:xfrm>
                <a:off x="11264900" y="320675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8" name="墨迹 47"/>
              <p14:cNvContentPartPr/>
              <p14:nvPr/>
            </p14:nvContentPartPr>
            <p14:xfrm>
              <a:off x="11201400" y="3406775"/>
              <a:ext cx="15875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6"/>
            </p:blipFill>
            <p:spPr>
              <a:xfrm>
                <a:off x="11201400" y="3406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9" name="墨迹 48"/>
              <p14:cNvContentPartPr/>
              <p14:nvPr/>
            </p14:nvContentPartPr>
            <p14:xfrm>
              <a:off x="11191875" y="3384550"/>
              <a:ext cx="79375" cy="79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8"/>
            </p:blipFill>
            <p:spPr>
              <a:xfrm>
                <a:off x="11191875" y="3384550"/>
                <a:ext cx="793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11325225" y="3486150"/>
              <a:ext cx="73025" cy="139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11325225" y="3486150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11436350" y="2879725"/>
              <a:ext cx="165100" cy="596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11436350" y="2879725"/>
                <a:ext cx="1651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11709400" y="2987675"/>
              <a:ext cx="1587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11709400" y="29876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11652250" y="2971800"/>
              <a:ext cx="114300" cy="127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11652250" y="29718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8731250" y="3152775"/>
              <a:ext cx="295275" cy="209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8731250" y="3152775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8826500" y="3168650"/>
              <a:ext cx="44450" cy="225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8826500" y="31686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8797925" y="3622675"/>
              <a:ext cx="196850" cy="2889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2"/>
            </p:blipFill>
            <p:spPr>
              <a:xfrm>
                <a:off x="8797925" y="3622675"/>
                <a:ext cx="1968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9074150" y="3692525"/>
              <a:ext cx="136525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9074150" y="369252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9236075" y="3692525"/>
              <a:ext cx="1174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9236075" y="369252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9436100" y="3705225"/>
              <a:ext cx="15875" cy="139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9436100" y="370522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9464675" y="3575050"/>
              <a:ext cx="19050" cy="146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9464675" y="35750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9512300" y="3616325"/>
              <a:ext cx="187325" cy="2317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9512300" y="3616325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9734550" y="3565525"/>
              <a:ext cx="107950" cy="276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9734550" y="3565525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9979025" y="3562350"/>
              <a:ext cx="76200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9979025" y="35623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10118725" y="3581400"/>
              <a:ext cx="9525" cy="273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10118725" y="358140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10109200" y="3565525"/>
              <a:ext cx="92075" cy="101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10109200" y="3565525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10242550" y="3517900"/>
              <a:ext cx="114300" cy="238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10242550" y="351790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9315450" y="4067175"/>
              <a:ext cx="7620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9315450" y="4067175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9417050" y="4041775"/>
              <a:ext cx="184150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6"/>
            </p:blipFill>
            <p:spPr>
              <a:xfrm>
                <a:off x="9417050" y="4041775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9" name="墨迹 68"/>
              <p14:cNvContentPartPr/>
              <p14:nvPr/>
            </p14:nvContentPartPr>
            <p14:xfrm>
              <a:off x="9632950" y="4086225"/>
              <a:ext cx="63500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8"/>
            </p:blipFill>
            <p:spPr>
              <a:xfrm>
                <a:off x="9632950" y="4086225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0" name="墨迹 69"/>
              <p14:cNvContentPartPr/>
              <p14:nvPr/>
            </p14:nvContentPartPr>
            <p14:xfrm>
              <a:off x="9988550" y="4000500"/>
              <a:ext cx="19050" cy="273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0"/>
            </p:blipFill>
            <p:spPr>
              <a:xfrm>
                <a:off x="9988550" y="40005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1" name="墨迹 70"/>
              <p14:cNvContentPartPr/>
              <p14:nvPr/>
            </p14:nvContentPartPr>
            <p14:xfrm>
              <a:off x="9975850" y="4003675"/>
              <a:ext cx="762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2"/>
            </p:blipFill>
            <p:spPr>
              <a:xfrm>
                <a:off x="9975850" y="4003675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2" name="墨迹 71"/>
              <p14:cNvContentPartPr/>
              <p14:nvPr/>
            </p14:nvContentPartPr>
            <p14:xfrm>
              <a:off x="9623425" y="4025900"/>
              <a:ext cx="88900" cy="111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4"/>
            </p:blipFill>
            <p:spPr>
              <a:xfrm>
                <a:off x="9623425" y="40259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3" name="墨迹 72"/>
              <p14:cNvContentPartPr/>
              <p14:nvPr/>
            </p14:nvContentPartPr>
            <p14:xfrm>
              <a:off x="10093325" y="4089400"/>
              <a:ext cx="12700" cy="114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6"/>
            </p:blipFill>
            <p:spPr>
              <a:xfrm>
                <a:off x="10093325" y="40894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10198100" y="4035425"/>
              <a:ext cx="31750" cy="57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10198100" y="4035425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10182225" y="41497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101822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10401300" y="4187825"/>
              <a:ext cx="69215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10401300" y="4187825"/>
                <a:ext cx="692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9356725" y="4435475"/>
              <a:ext cx="88900" cy="139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9356725" y="443547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9480550" y="4451350"/>
              <a:ext cx="177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9480550" y="4451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9674225" y="4467225"/>
              <a:ext cx="63500" cy="120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9674225" y="446722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9956800" y="4343400"/>
              <a:ext cx="34925" cy="336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9956800" y="4343400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9956800" y="4381500"/>
              <a:ext cx="8255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1"/>
            </p:blipFill>
            <p:spPr>
              <a:xfrm>
                <a:off x="9956800" y="43815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2" name="墨迹 81"/>
              <p14:cNvContentPartPr/>
              <p14:nvPr/>
            </p14:nvContentPartPr>
            <p14:xfrm>
              <a:off x="10045700" y="4521200"/>
              <a:ext cx="117475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3"/>
            </p:blipFill>
            <p:spPr>
              <a:xfrm>
                <a:off x="10045700" y="4521200"/>
                <a:ext cx="1174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3" name="墨迹 82"/>
              <p14:cNvContentPartPr/>
              <p14:nvPr/>
            </p14:nvContentPartPr>
            <p14:xfrm>
              <a:off x="10204450" y="44481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8"/>
            </p:blipFill>
            <p:spPr>
              <a:xfrm>
                <a:off x="1020445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10201275" y="4448175"/>
              <a:ext cx="41275" cy="155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10201275" y="4448175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10366375" y="4552950"/>
              <a:ext cx="908050" cy="1143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10366375" y="4552950"/>
                <a:ext cx="908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9382125" y="4908550"/>
              <a:ext cx="133350" cy="155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9382125" y="490855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9537700" y="4902200"/>
              <a:ext cx="225425" cy="177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9537700" y="490220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9798050" y="4914900"/>
              <a:ext cx="82550" cy="158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9798050" y="491490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10036175" y="4879975"/>
              <a:ext cx="12700" cy="320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10036175" y="4879975"/>
                <a:ext cx="12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10033000" y="4845050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10033000" y="4845050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10128250" y="4949825"/>
              <a:ext cx="111125" cy="203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10128250" y="49498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10404475" y="4870450"/>
              <a:ext cx="854075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10404475" y="4870450"/>
                <a:ext cx="854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9417050" y="5264150"/>
              <a:ext cx="101600" cy="24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9417050" y="52641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9556750" y="5356225"/>
              <a:ext cx="952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9556750" y="53562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9671050" y="5368925"/>
              <a:ext cx="130175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8"/>
            </p:blipFill>
            <p:spPr>
              <a:xfrm>
                <a:off x="9671050" y="53689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6" name="墨迹 95"/>
              <p14:cNvContentPartPr/>
              <p14:nvPr/>
            </p14:nvContentPartPr>
            <p14:xfrm>
              <a:off x="9715500" y="5283200"/>
              <a:ext cx="63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0"/>
            </p:blipFill>
            <p:spPr>
              <a:xfrm>
                <a:off x="9715500" y="5283200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7" name="墨迹 96"/>
              <p14:cNvContentPartPr/>
              <p14:nvPr/>
            </p14:nvContentPartPr>
            <p14:xfrm>
              <a:off x="9772650" y="5381625"/>
              <a:ext cx="269875" cy="123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2"/>
            </p:blipFill>
            <p:spPr>
              <a:xfrm>
                <a:off x="9772650" y="5381625"/>
                <a:ext cx="269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8" name="墨迹 97"/>
              <p14:cNvContentPartPr/>
              <p14:nvPr/>
            </p14:nvContentPartPr>
            <p14:xfrm>
              <a:off x="10067925" y="5248275"/>
              <a:ext cx="41275" cy="301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10067925" y="5248275"/>
                <a:ext cx="41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9" name="墨迹 98"/>
              <p14:cNvContentPartPr/>
              <p14:nvPr/>
            </p14:nvContentPartPr>
            <p14:xfrm>
              <a:off x="10115550" y="5245100"/>
              <a:ext cx="123825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6"/>
            </p:blipFill>
            <p:spPr>
              <a:xfrm>
                <a:off x="10115550" y="5245100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0" name="墨迹 99"/>
              <p14:cNvContentPartPr/>
              <p14:nvPr/>
            </p14:nvContentPartPr>
            <p14:xfrm>
              <a:off x="10353675" y="53117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38"/>
            </p:blipFill>
            <p:spPr>
              <a:xfrm>
                <a:off x="10353675" y="5311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1" name="墨迹 100"/>
              <p14:cNvContentPartPr/>
              <p14:nvPr/>
            </p14:nvContentPartPr>
            <p14:xfrm>
              <a:off x="10347325" y="5311775"/>
              <a:ext cx="19050" cy="117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9"/>
            </p:blipFill>
            <p:spPr>
              <a:xfrm>
                <a:off x="10347325" y="5311775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2" name="墨迹 101"/>
              <p14:cNvContentPartPr/>
              <p14:nvPr/>
            </p14:nvContentPartPr>
            <p14:xfrm>
              <a:off x="10477500" y="5375275"/>
              <a:ext cx="777875" cy="22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1"/>
            </p:blipFill>
            <p:spPr>
              <a:xfrm>
                <a:off x="10477500" y="5375275"/>
                <a:ext cx="777875" cy="22225"/>
              </a:xfrm>
              <a:prstGeom prst="rect"/>
            </p:spPr>
          </p:pic>
        </mc:Fallback>
      </mc:AlternateContent>
    </p:spTree>
    <p:custDataLst>
      <p:tags r:id="rId182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0525125" y="755650"/>
              <a:ext cx="342900" cy="298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0525125" y="755650"/>
                <a:ext cx="342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0207625" y="765175"/>
              <a:ext cx="171450" cy="269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0207625" y="765175"/>
                <a:ext cx="171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466850" y="1835150"/>
              <a:ext cx="180975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466850" y="1835150"/>
                <a:ext cx="180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365250" y="4022725"/>
              <a:ext cx="177800" cy="377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365250" y="4022725"/>
                <a:ext cx="177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594350" y="1597025"/>
              <a:ext cx="20637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5594350" y="1597025"/>
                <a:ext cx="2063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5029200" y="3190875"/>
              <a:ext cx="920750" cy="860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5029200" y="3190875"/>
                <a:ext cx="92075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5441950" y="3197225"/>
              <a:ext cx="784225" cy="838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5441950" y="3197225"/>
                <a:ext cx="78422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11179175" y="1019175"/>
              <a:ext cx="61912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11179175" y="1019175"/>
                <a:ext cx="619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5873750" y="209550"/>
              <a:ext cx="196850" cy="174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5873750" y="2095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175375" y="257175"/>
              <a:ext cx="1714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175375" y="25717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261100" y="184150"/>
              <a:ext cx="3175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261100" y="184150"/>
                <a:ext cx="3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410325" y="146050"/>
              <a:ext cx="139700" cy="222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410325" y="1460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667500" y="187325"/>
              <a:ext cx="123825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667500" y="1873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6664325" y="155575"/>
              <a:ext cx="146050" cy="212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6664325" y="15557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642100" y="244475"/>
              <a:ext cx="171450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642100" y="244475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000875" y="18097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000875" y="18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6880225" y="180975"/>
              <a:ext cx="1524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6880225" y="18097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8382000" y="1228725"/>
              <a:ext cx="168275" cy="292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8382000" y="1228725"/>
                <a:ext cx="168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8356600" y="1260475"/>
              <a:ext cx="98425" cy="9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8356600" y="126047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8391525" y="13620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2"/>
            </p:blipFill>
            <p:spPr>
              <a:xfrm>
                <a:off x="8391525" y="136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9" name="墨迹 28"/>
              <p14:cNvContentPartPr/>
              <p14:nvPr/>
            </p14:nvContentPartPr>
            <p14:xfrm>
              <a:off x="8394700" y="1362075"/>
              <a:ext cx="1206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1"/>
            </p:blipFill>
            <p:spPr>
              <a:xfrm>
                <a:off x="8394700" y="1362075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0" name="墨迹 29"/>
              <p14:cNvContentPartPr/>
              <p14:nvPr/>
            </p14:nvContentPartPr>
            <p14:xfrm>
              <a:off x="8569325" y="1279525"/>
              <a:ext cx="476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3"/>
            </p:blipFill>
            <p:spPr>
              <a:xfrm>
                <a:off x="8569325" y="1279525"/>
                <a:ext cx="47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1" name="墨迹 30"/>
              <p14:cNvContentPartPr/>
              <p14:nvPr/>
            </p14:nvContentPartPr>
            <p14:xfrm>
              <a:off x="8731250" y="1282700"/>
              <a:ext cx="63500" cy="190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5"/>
            </p:blipFill>
            <p:spPr>
              <a:xfrm>
                <a:off x="8731250" y="12827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2" name="墨迹 31"/>
              <p14:cNvContentPartPr/>
              <p14:nvPr/>
            </p14:nvContentPartPr>
            <p14:xfrm>
              <a:off x="8712200" y="1654175"/>
              <a:ext cx="292100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7"/>
            </p:blipFill>
            <p:spPr>
              <a:xfrm>
                <a:off x="8712200" y="1654175"/>
                <a:ext cx="292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3" name="墨迹 32"/>
              <p14:cNvContentPartPr/>
              <p14:nvPr/>
            </p14:nvContentPartPr>
            <p14:xfrm>
              <a:off x="8991600" y="1587500"/>
              <a:ext cx="11430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9"/>
            </p:blipFill>
            <p:spPr>
              <a:xfrm>
                <a:off x="899160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4" name="墨迹 33"/>
              <p14:cNvContentPartPr/>
              <p14:nvPr/>
            </p14:nvContentPartPr>
            <p14:xfrm>
              <a:off x="9194800" y="1590675"/>
              <a:ext cx="130175" cy="3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1"/>
            </p:blipFill>
            <p:spPr>
              <a:xfrm>
                <a:off x="9194800" y="159067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5" name="墨迹 34"/>
              <p14:cNvContentPartPr/>
              <p14:nvPr/>
            </p14:nvContentPartPr>
            <p14:xfrm>
              <a:off x="9245600" y="1606550"/>
              <a:ext cx="2222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3"/>
            </p:blipFill>
            <p:spPr>
              <a:xfrm>
                <a:off x="9245600" y="1606550"/>
                <a:ext cx="222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9398000" y="1638300"/>
              <a:ext cx="57150" cy="161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9398000" y="163830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9502775" y="1597025"/>
              <a:ext cx="88900" cy="228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7"/>
            </p:blipFill>
            <p:spPr>
              <a:xfrm>
                <a:off x="9502775" y="15970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8" name="墨迹 37"/>
              <p14:cNvContentPartPr/>
              <p14:nvPr/>
            </p14:nvContentPartPr>
            <p14:xfrm>
              <a:off x="9372600" y="2022475"/>
              <a:ext cx="23177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9"/>
            </p:blipFill>
            <p:spPr>
              <a:xfrm>
                <a:off x="9372600" y="202247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9" name="墨迹 38"/>
              <p14:cNvContentPartPr/>
              <p14:nvPr/>
            </p14:nvContentPartPr>
            <p14:xfrm>
              <a:off x="9505950" y="1993900"/>
              <a:ext cx="11747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1"/>
            </p:blipFill>
            <p:spPr>
              <a:xfrm>
                <a:off x="9505950" y="1993900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0" name="墨迹 39"/>
              <p14:cNvContentPartPr/>
              <p14:nvPr/>
            </p14:nvContentPartPr>
            <p14:xfrm>
              <a:off x="9690100" y="1997075"/>
              <a:ext cx="19050" cy="241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3"/>
            </p:blipFill>
            <p:spPr>
              <a:xfrm>
                <a:off x="9690100" y="19970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9667875" y="2000250"/>
              <a:ext cx="9842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9667875" y="20002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9661525" y="2124075"/>
              <a:ext cx="104775" cy="19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7"/>
            </p:blipFill>
            <p:spPr>
              <a:xfrm>
                <a:off x="9661525" y="2124075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9817100" y="2047875"/>
              <a:ext cx="47625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9817100" y="20478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9918700" y="2019300"/>
              <a:ext cx="6667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9918700" y="2019300"/>
                <a:ext cx="66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5" name="墨迹 44"/>
              <p14:cNvContentPartPr/>
              <p14:nvPr/>
            </p14:nvContentPartPr>
            <p14:xfrm>
              <a:off x="9899650" y="2457450"/>
              <a:ext cx="149225" cy="31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3"/>
            </p:blipFill>
            <p:spPr>
              <a:xfrm>
                <a:off x="9899650" y="2457450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6" name="墨迹 45"/>
              <p14:cNvContentPartPr/>
              <p14:nvPr/>
            </p14:nvContentPartPr>
            <p14:xfrm>
              <a:off x="10036175" y="2359025"/>
              <a:ext cx="69850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10036175" y="2359025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7" name="墨迹 46"/>
              <p14:cNvContentPartPr/>
              <p14:nvPr/>
            </p14:nvContentPartPr>
            <p14:xfrm>
              <a:off x="10150475" y="2444750"/>
              <a:ext cx="4127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7"/>
            </p:blipFill>
            <p:spPr>
              <a:xfrm>
                <a:off x="10150475" y="244475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8" name="墨迹 47"/>
              <p14:cNvContentPartPr/>
              <p14:nvPr/>
            </p14:nvContentPartPr>
            <p14:xfrm>
              <a:off x="10172700" y="2289175"/>
              <a:ext cx="12700" cy="85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9"/>
            </p:blipFill>
            <p:spPr>
              <a:xfrm>
                <a:off x="10172700" y="2289175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9" name="墨迹 48"/>
              <p14:cNvContentPartPr/>
              <p14:nvPr/>
            </p14:nvContentPartPr>
            <p14:xfrm>
              <a:off x="10210800" y="2311400"/>
              <a:ext cx="1397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1"/>
            </p:blipFill>
            <p:spPr>
              <a:xfrm>
                <a:off x="10210800" y="23114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0" name="墨迹 49"/>
              <p14:cNvContentPartPr/>
              <p14:nvPr/>
            </p14:nvContentPartPr>
            <p14:xfrm>
              <a:off x="10382250" y="2781300"/>
              <a:ext cx="12065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3"/>
            </p:blipFill>
            <p:spPr>
              <a:xfrm>
                <a:off x="10382250" y="278130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1" name="墨迹 50"/>
              <p14:cNvContentPartPr/>
              <p14:nvPr/>
            </p14:nvContentPartPr>
            <p14:xfrm>
              <a:off x="10299700" y="2670175"/>
              <a:ext cx="95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5"/>
            </p:blipFill>
            <p:spPr>
              <a:xfrm>
                <a:off x="10299700" y="2670175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2" name="墨迹 51"/>
              <p14:cNvContentPartPr/>
              <p14:nvPr/>
            </p14:nvContentPartPr>
            <p14:xfrm>
              <a:off x="10502900" y="2647950"/>
              <a:ext cx="12700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7"/>
            </p:blipFill>
            <p:spPr>
              <a:xfrm>
                <a:off x="10502900" y="2647950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3" name="墨迹 52"/>
              <p14:cNvContentPartPr/>
              <p14:nvPr/>
            </p14:nvContentPartPr>
            <p14:xfrm>
              <a:off x="10347325" y="3133725"/>
              <a:ext cx="133350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9"/>
            </p:blipFill>
            <p:spPr>
              <a:xfrm>
                <a:off x="10347325" y="31337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4" name="墨迹 53"/>
              <p14:cNvContentPartPr/>
              <p14:nvPr/>
            </p14:nvContentPartPr>
            <p14:xfrm>
              <a:off x="10601325" y="3152775"/>
              <a:ext cx="146050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1"/>
            </p:blipFill>
            <p:spPr>
              <a:xfrm>
                <a:off x="10601325" y="31527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5" name="墨迹 54"/>
              <p14:cNvContentPartPr/>
              <p14:nvPr/>
            </p14:nvContentPartPr>
            <p14:xfrm>
              <a:off x="10696575" y="3057525"/>
              <a:ext cx="41275" cy="228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3"/>
            </p:blipFill>
            <p:spPr>
              <a:xfrm>
                <a:off x="10696575" y="3057525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6" name="墨迹 55"/>
              <p14:cNvContentPartPr/>
              <p14:nvPr/>
            </p14:nvContentPartPr>
            <p14:xfrm>
              <a:off x="10890250" y="2968625"/>
              <a:ext cx="82550" cy="266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5"/>
            </p:blipFill>
            <p:spPr>
              <a:xfrm>
                <a:off x="10890250" y="2968625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7" name="墨迹 56"/>
              <p14:cNvContentPartPr/>
              <p14:nvPr/>
            </p14:nvContentPartPr>
            <p14:xfrm>
              <a:off x="11106150" y="3057525"/>
              <a:ext cx="107950" cy="1905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7"/>
            </p:blipFill>
            <p:spPr>
              <a:xfrm>
                <a:off x="11106150" y="3057525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8" name="墨迹 57"/>
              <p14:cNvContentPartPr/>
              <p14:nvPr/>
            </p14:nvContentPartPr>
            <p14:xfrm>
              <a:off x="11106150" y="3025775"/>
              <a:ext cx="98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9"/>
            </p:blipFill>
            <p:spPr>
              <a:xfrm>
                <a:off x="11106150" y="30257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9" name="墨迹 58"/>
              <p14:cNvContentPartPr/>
              <p14:nvPr/>
            </p14:nvContentPartPr>
            <p14:xfrm>
              <a:off x="11071225" y="3136900"/>
              <a:ext cx="146050" cy="15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1"/>
            </p:blipFill>
            <p:spPr>
              <a:xfrm>
                <a:off x="11071225" y="3136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0" name="墨迹 59"/>
              <p14:cNvContentPartPr/>
              <p14:nvPr/>
            </p14:nvContentPartPr>
            <p14:xfrm>
              <a:off x="11274425" y="3060700"/>
              <a:ext cx="139700" cy="171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3"/>
            </p:blipFill>
            <p:spPr>
              <a:xfrm>
                <a:off x="11274425" y="30607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10179050" y="2609850"/>
              <a:ext cx="479425" cy="752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10179050" y="2609850"/>
                <a:ext cx="479425" cy="75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10741025" y="2514600"/>
              <a:ext cx="136525" cy="107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7"/>
            </p:blipFill>
            <p:spPr>
              <a:xfrm>
                <a:off x="10741025" y="2514600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3" name="墨迹 62"/>
              <p14:cNvContentPartPr/>
              <p14:nvPr/>
            </p14:nvContentPartPr>
            <p14:xfrm>
              <a:off x="10715625" y="2543175"/>
              <a:ext cx="6350" cy="120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9"/>
            </p:blipFill>
            <p:spPr>
              <a:xfrm>
                <a:off x="10715625" y="25431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4" name="墨迹 63"/>
              <p14:cNvContentPartPr/>
              <p14:nvPr/>
            </p14:nvContentPartPr>
            <p14:xfrm>
              <a:off x="10912475" y="2511425"/>
              <a:ext cx="107950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1"/>
            </p:blipFill>
            <p:spPr>
              <a:xfrm>
                <a:off x="10912475" y="2511425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5" name="墨迹 64"/>
              <p14:cNvContentPartPr/>
              <p14:nvPr/>
            </p14:nvContentPartPr>
            <p14:xfrm>
              <a:off x="10966450" y="2362200"/>
              <a:ext cx="209550" cy="288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3"/>
            </p:blipFill>
            <p:spPr>
              <a:xfrm>
                <a:off x="10966450" y="23622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6" name="墨迹 65"/>
              <p14:cNvContentPartPr/>
              <p14:nvPr/>
            </p14:nvContentPartPr>
            <p14:xfrm>
              <a:off x="11182350" y="2397125"/>
              <a:ext cx="85725" cy="285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5"/>
            </p:blipFill>
            <p:spPr>
              <a:xfrm>
                <a:off x="11182350" y="2397125"/>
                <a:ext cx="857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7" name="墨迹 66"/>
              <p14:cNvContentPartPr/>
              <p14:nvPr/>
            </p14:nvContentPartPr>
            <p14:xfrm>
              <a:off x="9944100" y="3463925"/>
              <a:ext cx="225425" cy="38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7"/>
            </p:blipFill>
            <p:spPr>
              <a:xfrm>
                <a:off x="9944100" y="3463925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8" name="墨迹 67"/>
              <p14:cNvContentPartPr/>
              <p14:nvPr/>
            </p14:nvContentPartPr>
            <p14:xfrm>
              <a:off x="9886950" y="3394075"/>
              <a:ext cx="1365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9"/>
            </p:blipFill>
            <p:spPr>
              <a:xfrm>
                <a:off x="9886950" y="339407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9" name="墨迹 68"/>
              <p14:cNvContentPartPr/>
              <p14:nvPr/>
            </p14:nvContentPartPr>
            <p14:xfrm>
              <a:off x="9934575" y="3644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2"/>
            </p:blipFill>
            <p:spPr>
              <a:xfrm>
                <a:off x="9934575" y="364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9769475" y="3298825"/>
              <a:ext cx="22225" cy="66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9769475" y="3298825"/>
                <a:ext cx="22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9836150" y="3282950"/>
              <a:ext cx="95250" cy="117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9836150" y="3282950"/>
                <a:ext cx="952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9934575" y="3187700"/>
              <a:ext cx="73025" cy="2127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9934575" y="3187700"/>
                <a:ext cx="73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9766300" y="2292350"/>
              <a:ext cx="117475" cy="1228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9766300" y="2292350"/>
                <a:ext cx="117475" cy="1228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9521825" y="3705225"/>
              <a:ext cx="339725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9521825" y="3705225"/>
                <a:ext cx="339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9445625" y="3670300"/>
              <a:ext cx="127000" cy="190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9445625" y="3670300"/>
                <a:ext cx="1270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9337675" y="3711575"/>
              <a:ext cx="196850" cy="92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9337675" y="3711575"/>
                <a:ext cx="196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9318625" y="3651250"/>
              <a:ext cx="152400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9318625" y="36512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9213850" y="3355975"/>
              <a:ext cx="158750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9213850" y="33559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9312275" y="3394075"/>
              <a:ext cx="15875" cy="155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9312275" y="33940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9375775" y="3371850"/>
              <a:ext cx="9525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9375775" y="3371850"/>
                <a:ext cx="9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9375775" y="3352800"/>
              <a:ext cx="8890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9375775" y="33528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9515475" y="3349625"/>
              <a:ext cx="66675" cy="146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9515475" y="3349625"/>
                <a:ext cx="66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9639300" y="3381375"/>
              <a:ext cx="92075" cy="174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9639300" y="338137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9661525" y="338455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"/>
            </p:blipFill>
            <p:spPr>
              <a:xfrm>
                <a:off x="9661525" y="338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5" name="墨迹 84"/>
              <p14:cNvContentPartPr/>
              <p14:nvPr/>
            </p14:nvContentPartPr>
            <p14:xfrm>
              <a:off x="9664700" y="3384550"/>
              <a:ext cx="136525" cy="107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1"/>
            </p:blipFill>
            <p:spPr>
              <a:xfrm>
                <a:off x="9664700" y="3384550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6" name="墨迹 85"/>
              <p14:cNvContentPartPr/>
              <p14:nvPr/>
            </p14:nvContentPartPr>
            <p14:xfrm>
              <a:off x="8639175" y="1558925"/>
              <a:ext cx="88900" cy="2952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3"/>
            </p:blipFill>
            <p:spPr>
              <a:xfrm>
                <a:off x="8639175" y="1558925"/>
                <a:ext cx="88900" cy="295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7" name="墨迹 86"/>
              <p14:cNvContentPartPr/>
              <p14:nvPr/>
            </p14:nvContentPartPr>
            <p14:xfrm>
              <a:off x="8696325" y="4064000"/>
              <a:ext cx="13970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5"/>
            </p:blipFill>
            <p:spPr>
              <a:xfrm>
                <a:off x="8696325" y="40640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8" name="墨迹 87"/>
              <p14:cNvContentPartPr/>
              <p14:nvPr/>
            </p14:nvContentPartPr>
            <p14:xfrm>
              <a:off x="8870950" y="4013200"/>
              <a:ext cx="111125" cy="1079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7"/>
            </p:blipFill>
            <p:spPr>
              <a:xfrm>
                <a:off x="8870950" y="4013200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9" name="墨迹 88"/>
              <p14:cNvContentPartPr/>
              <p14:nvPr/>
            </p14:nvContentPartPr>
            <p14:xfrm>
              <a:off x="9026525" y="3879850"/>
              <a:ext cx="139700" cy="269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9"/>
            </p:blipFill>
            <p:spPr>
              <a:xfrm>
                <a:off x="9026525" y="387985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9163050" y="400050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2"/>
            </p:blipFill>
            <p:spPr>
              <a:xfrm>
                <a:off x="9163050" y="400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9207500" y="3902075"/>
              <a:ext cx="19050" cy="2381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9207500" y="39020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9283700" y="3990975"/>
              <a:ext cx="95250" cy="95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9283700" y="3990975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9483725" y="3994150"/>
              <a:ext cx="28575" cy="155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9483725" y="3994150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9690100" y="3984625"/>
              <a:ext cx="98425" cy="158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9690100" y="39846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9810750" y="4035425"/>
              <a:ext cx="365125" cy="730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9810750" y="4035425"/>
                <a:ext cx="365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10172700" y="3692525"/>
              <a:ext cx="161925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10172700" y="3692525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10404475" y="3727450"/>
              <a:ext cx="107950" cy="53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10404475" y="3727450"/>
                <a:ext cx="107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10458450" y="3673475"/>
              <a:ext cx="25400" cy="146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10458450" y="3673475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10585450" y="3597275"/>
              <a:ext cx="85725" cy="231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10585450" y="3597275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10769600" y="3676650"/>
              <a:ext cx="60325" cy="155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10769600" y="367665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10760075" y="3641725"/>
              <a:ext cx="111125" cy="203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10760075" y="36417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734675" y="3676650"/>
              <a:ext cx="203200" cy="120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734675" y="3676650"/>
                <a:ext cx="203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915650" y="3673475"/>
              <a:ext cx="123825" cy="171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915650" y="367347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061575" y="3562350"/>
              <a:ext cx="292100" cy="2984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061575" y="35623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10410825" y="3454400"/>
              <a:ext cx="31750" cy="549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10410825" y="3454400"/>
                <a:ext cx="317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10401300" y="3394075"/>
              <a:ext cx="15875" cy="6477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10401300" y="3394075"/>
                <a:ext cx="1587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10429875" y="3702050"/>
              <a:ext cx="165100" cy="222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10429875" y="3702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10502900" y="3638550"/>
              <a:ext cx="2222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10502900" y="3638550"/>
                <a:ext cx="22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10464800" y="3879850"/>
              <a:ext cx="69850" cy="285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10464800" y="387985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10474325" y="3886200"/>
              <a:ext cx="66675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10474325" y="3886200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10369550" y="3924300"/>
              <a:ext cx="152400" cy="222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10369550" y="39243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10204450" y="4181475"/>
              <a:ext cx="158750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10204450" y="41814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10299700" y="4064000"/>
              <a:ext cx="12700" cy="219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10299700" y="4064000"/>
                <a:ext cx="12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10086975" y="4356100"/>
              <a:ext cx="142875" cy="225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10086975" y="4356100"/>
                <a:ext cx="142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10242550" y="4422775"/>
              <a:ext cx="92075" cy="19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10242550" y="4422775"/>
                <a:ext cx="92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10360025" y="4289425"/>
              <a:ext cx="130175" cy="114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2"/>
            </p:blipFill>
            <p:spPr>
              <a:xfrm>
                <a:off x="10360025" y="4289425"/>
                <a:ext cx="130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7" name="墨迹 116"/>
              <p14:cNvContentPartPr/>
              <p14:nvPr/>
            </p14:nvContentPartPr>
            <p14:xfrm>
              <a:off x="10414000" y="4365625"/>
              <a:ext cx="9525" cy="2349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4"/>
            </p:blipFill>
            <p:spPr>
              <a:xfrm>
                <a:off x="10414000" y="4365625"/>
                <a:ext cx="95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10569575" y="4244975"/>
              <a:ext cx="3175" cy="117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10569575" y="4244975"/>
                <a:ext cx="3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10556875" y="4276725"/>
              <a:ext cx="139700" cy="244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10556875" y="4276725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10201275" y="4451350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2"/>
            </p:blipFill>
            <p:spPr>
              <a:xfrm>
                <a:off x="1020127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1" name="墨迹 120"/>
              <p14:cNvContentPartPr/>
              <p14:nvPr/>
            </p14:nvContentPartPr>
            <p14:xfrm>
              <a:off x="10204450" y="4406900"/>
              <a:ext cx="60325" cy="95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1"/>
            </p:blipFill>
            <p:spPr>
              <a:xfrm>
                <a:off x="10204450" y="44069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2" name="墨迹 121"/>
              <p14:cNvContentPartPr/>
              <p14:nvPr/>
            </p14:nvContentPartPr>
            <p14:xfrm>
              <a:off x="10763250" y="4283075"/>
              <a:ext cx="11112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3"/>
            </p:blipFill>
            <p:spPr>
              <a:xfrm>
                <a:off x="10763250" y="4283075"/>
                <a:ext cx="1111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3" name="墨迹 122"/>
              <p14:cNvContentPartPr/>
              <p14:nvPr/>
            </p14:nvContentPartPr>
            <p14:xfrm>
              <a:off x="10788650" y="4254500"/>
              <a:ext cx="50800" cy="263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5"/>
            </p:blipFill>
            <p:spPr>
              <a:xfrm>
                <a:off x="10788650" y="425450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4" name="墨迹 123"/>
              <p14:cNvContentPartPr/>
              <p14:nvPr/>
            </p14:nvContentPartPr>
            <p14:xfrm>
              <a:off x="10801350" y="4737100"/>
              <a:ext cx="11430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7"/>
            </p:blipFill>
            <p:spPr>
              <a:xfrm>
                <a:off x="10801350" y="4737100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5" name="墨迹 124"/>
              <p14:cNvContentPartPr/>
              <p14:nvPr/>
            </p14:nvContentPartPr>
            <p14:xfrm>
              <a:off x="10833100" y="4683125"/>
              <a:ext cx="15875" cy="279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9"/>
            </p:blipFill>
            <p:spPr>
              <a:xfrm>
                <a:off x="10833100" y="468312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6" name="墨迹 125"/>
              <p14:cNvContentPartPr/>
              <p14:nvPr/>
            </p14:nvContentPartPr>
            <p14:xfrm>
              <a:off x="11058525" y="4597400"/>
              <a:ext cx="111125" cy="2000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1"/>
            </p:blipFill>
            <p:spPr>
              <a:xfrm>
                <a:off x="11058525" y="4597400"/>
                <a:ext cx="111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11207750" y="4645025"/>
              <a:ext cx="82550" cy="180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3"/>
            </p:blipFill>
            <p:spPr>
              <a:xfrm>
                <a:off x="11207750" y="464502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8" name="墨迹 127"/>
              <p14:cNvContentPartPr/>
              <p14:nvPr/>
            </p14:nvContentPartPr>
            <p14:xfrm>
              <a:off x="11204575" y="4594225"/>
              <a:ext cx="114300" cy="2571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5"/>
            </p:blipFill>
            <p:spPr>
              <a:xfrm>
                <a:off x="11204575" y="4594225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9" name="墨迹 128"/>
              <p14:cNvContentPartPr/>
              <p14:nvPr/>
            </p14:nvContentPartPr>
            <p14:xfrm>
              <a:off x="11188700" y="4654550"/>
              <a:ext cx="228600" cy="38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7"/>
            </p:blipFill>
            <p:spPr>
              <a:xfrm>
                <a:off x="11188700" y="465455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0" name="墨迹 129"/>
              <p14:cNvContentPartPr/>
              <p14:nvPr/>
            </p14:nvContentPartPr>
            <p14:xfrm>
              <a:off x="11430000" y="4616450"/>
              <a:ext cx="206375" cy="136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9"/>
            </p:blipFill>
            <p:spPr>
              <a:xfrm>
                <a:off x="11430000" y="4616450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1" name="墨迹 130"/>
              <p14:cNvContentPartPr/>
              <p14:nvPr/>
            </p14:nvContentPartPr>
            <p14:xfrm>
              <a:off x="10693400" y="4181475"/>
              <a:ext cx="177800" cy="3333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1"/>
            </p:blipFill>
            <p:spPr>
              <a:xfrm>
                <a:off x="10693400" y="4181475"/>
                <a:ext cx="1778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2" name="墨迹 131"/>
              <p14:cNvContentPartPr/>
              <p14:nvPr/>
            </p14:nvContentPartPr>
            <p14:xfrm>
              <a:off x="10709275" y="4572000"/>
              <a:ext cx="174625" cy="3810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3"/>
            </p:blipFill>
            <p:spPr>
              <a:xfrm>
                <a:off x="10709275" y="4572000"/>
                <a:ext cx="1746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3" name="墨迹 132"/>
              <p14:cNvContentPartPr/>
              <p14:nvPr/>
            </p14:nvContentPartPr>
            <p14:xfrm>
              <a:off x="9137650" y="4222750"/>
              <a:ext cx="25400" cy="946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5"/>
            </p:blipFill>
            <p:spPr>
              <a:xfrm>
                <a:off x="9137650" y="4222750"/>
                <a:ext cx="254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4" name="墨迹 133"/>
              <p14:cNvContentPartPr/>
              <p14:nvPr/>
            </p14:nvContentPartPr>
            <p14:xfrm>
              <a:off x="9175750" y="4403725"/>
              <a:ext cx="581025" cy="60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7"/>
            </p:blipFill>
            <p:spPr>
              <a:xfrm>
                <a:off x="9175750" y="4403725"/>
                <a:ext cx="581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5" name="墨迹 134"/>
              <p14:cNvContentPartPr/>
              <p14:nvPr/>
            </p14:nvContentPartPr>
            <p14:xfrm>
              <a:off x="9705975" y="4375150"/>
              <a:ext cx="17780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9"/>
            </p:blipFill>
            <p:spPr>
              <a:xfrm>
                <a:off x="9705975" y="4375150"/>
                <a:ext cx="177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6" name="墨迹 135"/>
              <p14:cNvContentPartPr/>
              <p14:nvPr/>
            </p14:nvContentPartPr>
            <p14:xfrm>
              <a:off x="9791700" y="4187825"/>
              <a:ext cx="158750" cy="1428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1"/>
            </p:blipFill>
            <p:spPr>
              <a:xfrm>
                <a:off x="9791700" y="418782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7" name="墨迹 136"/>
              <p14:cNvContentPartPr/>
              <p14:nvPr/>
            </p14:nvContentPartPr>
            <p14:xfrm>
              <a:off x="9867900" y="4187825"/>
              <a:ext cx="12700" cy="149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3"/>
            </p:blipFill>
            <p:spPr>
              <a:xfrm>
                <a:off x="9867900" y="41878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8" name="墨迹 137"/>
              <p14:cNvContentPartPr/>
              <p14:nvPr/>
            </p14:nvContentPartPr>
            <p14:xfrm>
              <a:off x="9172575" y="4832350"/>
              <a:ext cx="114300" cy="22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5"/>
            </p:blipFill>
            <p:spPr>
              <a:xfrm>
                <a:off x="9172575" y="483235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9242425" y="4740275"/>
              <a:ext cx="139700" cy="136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9242425" y="474027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9455150" y="4727575"/>
              <a:ext cx="92075" cy="6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9455150" y="47275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9505950" y="4737100"/>
              <a:ext cx="15875" cy="295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9505950" y="4737100"/>
                <a:ext cx="15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9613900" y="4762500"/>
              <a:ext cx="63500" cy="1619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9613900" y="476250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9712325" y="4730750"/>
              <a:ext cx="73025" cy="2413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9712325" y="4730750"/>
                <a:ext cx="730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9852025" y="4943475"/>
              <a:ext cx="215900" cy="254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9852025" y="4943475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10013950" y="4908550"/>
              <a:ext cx="133350" cy="155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10013950" y="490855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10233025" y="4902200"/>
              <a:ext cx="12700" cy="279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1"/>
            </p:blipFill>
            <p:spPr>
              <a:xfrm>
                <a:off x="10233025" y="4902200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7" name="墨迹 146"/>
              <p14:cNvContentPartPr/>
              <p14:nvPr/>
            </p14:nvContentPartPr>
            <p14:xfrm>
              <a:off x="10220325" y="4889500"/>
              <a:ext cx="130175" cy="317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3"/>
            </p:blipFill>
            <p:spPr>
              <a:xfrm>
                <a:off x="10220325" y="4889500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8" name="墨迹 147"/>
              <p14:cNvContentPartPr/>
              <p14:nvPr/>
            </p14:nvContentPartPr>
            <p14:xfrm>
              <a:off x="10239375" y="5029200"/>
              <a:ext cx="133350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5"/>
            </p:blipFill>
            <p:spPr>
              <a:xfrm>
                <a:off x="10239375" y="5029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9" name="墨迹 148"/>
              <p14:cNvContentPartPr/>
              <p14:nvPr/>
            </p14:nvContentPartPr>
            <p14:xfrm>
              <a:off x="10407650" y="5057775"/>
              <a:ext cx="161925" cy="190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7"/>
            </p:blipFill>
            <p:spPr>
              <a:xfrm>
                <a:off x="10407650" y="505777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10509250" y="5022850"/>
              <a:ext cx="95250" cy="158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10509250" y="502285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10661650" y="5076825"/>
              <a:ext cx="25400" cy="139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10661650" y="507682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10658475" y="5006975"/>
              <a:ext cx="635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2"/>
            </p:blipFill>
            <p:spPr>
              <a:xfrm>
                <a:off x="10658475" y="500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3" name="墨迹 152"/>
              <p14:cNvContentPartPr/>
              <p14:nvPr/>
            </p14:nvContentPartPr>
            <p14:xfrm>
              <a:off x="10728325" y="5026025"/>
              <a:ext cx="142875" cy="142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4"/>
            </p:blipFill>
            <p:spPr>
              <a:xfrm>
                <a:off x="10728325" y="50260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4" name="墨迹 153"/>
              <p14:cNvContentPartPr/>
              <p14:nvPr/>
            </p14:nvContentPartPr>
            <p14:xfrm>
              <a:off x="10864850" y="4943475"/>
              <a:ext cx="12700" cy="168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6"/>
            </p:blipFill>
            <p:spPr>
              <a:xfrm>
                <a:off x="10864850" y="4943475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10636250" y="4946650"/>
              <a:ext cx="47625" cy="793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10636250" y="4946650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10791825" y="5232400"/>
              <a:ext cx="82550" cy="2000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10791825" y="52324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10829925" y="5543550"/>
              <a:ext cx="63500" cy="177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10829925" y="55435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10979150" y="5581650"/>
              <a:ext cx="92075" cy="95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10979150" y="5581650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10979150" y="5480050"/>
              <a:ext cx="79375" cy="1936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6"/>
            </p:blipFill>
            <p:spPr>
              <a:xfrm>
                <a:off x="10979150" y="5480050"/>
                <a:ext cx="79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10960100" y="5441950"/>
              <a:ext cx="123825" cy="2063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10960100" y="5441950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11153775" y="5457825"/>
              <a:ext cx="152400" cy="190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11153775" y="5457825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10652125" y="5216525"/>
              <a:ext cx="295275" cy="555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10652125" y="5216525"/>
                <a:ext cx="2952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10220325" y="5118100"/>
              <a:ext cx="180975" cy="247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4"/>
            </p:blipFill>
            <p:spPr>
              <a:xfrm>
                <a:off x="10220325" y="5118100"/>
                <a:ext cx="1809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4" name="墨迹 163"/>
              <p14:cNvContentPartPr/>
              <p14:nvPr/>
            </p14:nvContentPartPr>
            <p14:xfrm>
              <a:off x="10414000" y="5260975"/>
              <a:ext cx="50800" cy="1111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6"/>
            </p:blipFill>
            <p:spPr>
              <a:xfrm>
                <a:off x="10414000" y="5260975"/>
                <a:ext cx="50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5" name="墨迹 164"/>
              <p14:cNvContentPartPr/>
              <p14:nvPr/>
            </p14:nvContentPartPr>
            <p14:xfrm>
              <a:off x="10515600" y="5222875"/>
              <a:ext cx="8255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8"/>
            </p:blipFill>
            <p:spPr>
              <a:xfrm>
                <a:off x="10515600" y="5222875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6" name="墨迹 165"/>
              <p14:cNvContentPartPr/>
              <p14:nvPr/>
            </p14:nvContentPartPr>
            <p14:xfrm>
              <a:off x="9569450" y="4965700"/>
              <a:ext cx="127000" cy="215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0"/>
            </p:blipFill>
            <p:spPr>
              <a:xfrm>
                <a:off x="9569450" y="496570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7" name="墨迹 166"/>
              <p14:cNvContentPartPr/>
              <p14:nvPr/>
            </p14:nvContentPartPr>
            <p14:xfrm>
              <a:off x="9667875" y="5064125"/>
              <a:ext cx="73025" cy="120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2"/>
            </p:blipFill>
            <p:spPr>
              <a:xfrm>
                <a:off x="9667875" y="5064125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8" name="墨迹 167"/>
              <p14:cNvContentPartPr/>
              <p14:nvPr/>
            </p14:nvContentPartPr>
            <p14:xfrm>
              <a:off x="9744075" y="5095875"/>
              <a:ext cx="73025" cy="1079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4"/>
            </p:blipFill>
            <p:spPr>
              <a:xfrm>
                <a:off x="9744075" y="5095875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9864725" y="5067300"/>
              <a:ext cx="85725" cy="1841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9864725" y="5067300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8683625" y="4356100"/>
              <a:ext cx="88900" cy="16192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8683625" y="4356100"/>
                <a:ext cx="88900" cy="161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82" name="墨迹 181"/>
              <p14:cNvContentPartPr/>
              <p14:nvPr/>
            </p14:nvContentPartPr>
            <p14:xfrm>
              <a:off x="9617075" y="5029200"/>
              <a:ext cx="311150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0"/>
            </p:blipFill>
            <p:spPr>
              <a:xfrm>
                <a:off x="9617075" y="5029200"/>
                <a:ext cx="311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83" name="墨迹 182"/>
              <p14:cNvContentPartPr/>
              <p14:nvPr/>
            </p14:nvContentPartPr>
            <p14:xfrm>
              <a:off x="10001250" y="5035550"/>
              <a:ext cx="41275" cy="8223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22"/>
            </p:blipFill>
            <p:spPr>
              <a:xfrm>
                <a:off x="10001250" y="5035550"/>
                <a:ext cx="4127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84" name="墨迹 183"/>
              <p14:cNvContentPartPr/>
              <p14:nvPr/>
            </p14:nvContentPartPr>
            <p14:xfrm>
              <a:off x="10033000" y="5749925"/>
              <a:ext cx="50800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24"/>
            </p:blipFill>
            <p:spPr>
              <a:xfrm>
                <a:off x="10033000" y="5749925"/>
                <a:ext cx="50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85" name="墨迹 184"/>
              <p14:cNvContentPartPr/>
              <p14:nvPr/>
            </p14:nvContentPartPr>
            <p14:xfrm>
              <a:off x="10099675" y="5746750"/>
              <a:ext cx="101600" cy="1079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26"/>
            </p:blipFill>
            <p:spPr>
              <a:xfrm>
                <a:off x="10099675" y="57467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86" name="墨迹 185"/>
              <p14:cNvContentPartPr/>
              <p14:nvPr/>
            </p14:nvContentPartPr>
            <p14:xfrm>
              <a:off x="10226675" y="5645150"/>
              <a:ext cx="146050" cy="266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28"/>
            </p:blipFill>
            <p:spPr>
              <a:xfrm>
                <a:off x="10226675" y="56451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87" name="墨迹 186"/>
              <p14:cNvContentPartPr/>
              <p14:nvPr/>
            </p14:nvContentPartPr>
            <p14:xfrm>
              <a:off x="10407650" y="5613400"/>
              <a:ext cx="25400" cy="2984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30"/>
            </p:blipFill>
            <p:spPr>
              <a:xfrm>
                <a:off x="10407650" y="561340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8" name="墨迹 187"/>
              <p14:cNvContentPartPr/>
              <p14:nvPr/>
            </p14:nvContentPartPr>
            <p14:xfrm>
              <a:off x="10439400" y="5759450"/>
              <a:ext cx="82550" cy="1587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32"/>
            </p:blipFill>
            <p:spPr>
              <a:xfrm>
                <a:off x="10439400" y="57594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9" name="墨迹 188"/>
              <p14:cNvContentPartPr/>
              <p14:nvPr/>
            </p14:nvContentPartPr>
            <p14:xfrm>
              <a:off x="10550525" y="5781675"/>
              <a:ext cx="38100" cy="165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34"/>
            </p:blipFill>
            <p:spPr>
              <a:xfrm>
                <a:off x="10550525" y="57816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90" name="墨迹 189"/>
              <p14:cNvContentPartPr/>
              <p14:nvPr/>
            </p14:nvContentPartPr>
            <p14:xfrm>
              <a:off x="10652125" y="5781675"/>
              <a:ext cx="92075" cy="139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36"/>
            </p:blipFill>
            <p:spPr>
              <a:xfrm>
                <a:off x="10652125" y="5781675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91" name="墨迹 190"/>
              <p14:cNvContentPartPr/>
              <p14:nvPr/>
            </p14:nvContentPartPr>
            <p14:xfrm>
              <a:off x="10642600" y="5762625"/>
              <a:ext cx="114300" cy="1651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38"/>
            </p:blipFill>
            <p:spPr>
              <a:xfrm>
                <a:off x="10642600" y="5762625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92" name="墨迹 191"/>
              <p14:cNvContentPartPr/>
              <p14:nvPr/>
            </p14:nvContentPartPr>
            <p14:xfrm>
              <a:off x="10598150" y="5861050"/>
              <a:ext cx="155575" cy="190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40"/>
            </p:blipFill>
            <p:spPr>
              <a:xfrm>
                <a:off x="10598150" y="586105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3" name="墨迹 192"/>
              <p14:cNvContentPartPr/>
              <p14:nvPr/>
            </p14:nvContentPartPr>
            <p14:xfrm>
              <a:off x="10737850" y="5778500"/>
              <a:ext cx="107950" cy="1682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42"/>
            </p:blipFill>
            <p:spPr>
              <a:xfrm>
                <a:off x="10737850" y="5778500"/>
                <a:ext cx="107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94" name="墨迹 193"/>
              <p14:cNvContentPartPr/>
              <p14:nvPr/>
            </p14:nvContentPartPr>
            <p14:xfrm>
              <a:off x="10674350" y="6070600"/>
              <a:ext cx="95250" cy="698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44"/>
            </p:blipFill>
            <p:spPr>
              <a:xfrm>
                <a:off x="10674350" y="60706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95" name="墨迹 194"/>
              <p14:cNvContentPartPr/>
              <p14:nvPr/>
            </p14:nvContentPartPr>
            <p14:xfrm>
              <a:off x="10687050" y="6010275"/>
              <a:ext cx="69850" cy="2127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46"/>
            </p:blipFill>
            <p:spPr>
              <a:xfrm>
                <a:off x="10687050" y="6010275"/>
                <a:ext cx="69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6" name="墨迹 195"/>
              <p14:cNvContentPartPr/>
              <p14:nvPr/>
            </p14:nvContentPartPr>
            <p14:xfrm>
              <a:off x="10648950" y="6070600"/>
              <a:ext cx="17780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48"/>
            </p:blipFill>
            <p:spPr>
              <a:xfrm>
                <a:off x="10648950" y="607060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97" name="墨迹 196"/>
              <p14:cNvContentPartPr/>
              <p14:nvPr/>
            </p14:nvContentPartPr>
            <p14:xfrm>
              <a:off x="10880725" y="6016625"/>
              <a:ext cx="155575" cy="1301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50"/>
            </p:blipFill>
            <p:spPr>
              <a:xfrm>
                <a:off x="10880725" y="60166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8" name="墨迹 197"/>
              <p14:cNvContentPartPr/>
              <p14:nvPr/>
            </p14:nvContentPartPr>
            <p14:xfrm>
              <a:off x="10010775" y="5800725"/>
              <a:ext cx="12700" cy="5048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52"/>
            </p:blipFill>
            <p:spPr>
              <a:xfrm>
                <a:off x="10010775" y="5800725"/>
                <a:ext cx="12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9" name="墨迹 198"/>
              <p14:cNvContentPartPr/>
              <p14:nvPr/>
            </p14:nvContentPartPr>
            <p14:xfrm>
              <a:off x="10042525" y="6175375"/>
              <a:ext cx="130175" cy="381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54"/>
            </p:blipFill>
            <p:spPr>
              <a:xfrm>
                <a:off x="10042525" y="6175375"/>
                <a:ext cx="130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00" name="墨迹 199"/>
              <p14:cNvContentPartPr/>
              <p14:nvPr/>
            </p14:nvContentPartPr>
            <p14:xfrm>
              <a:off x="10220325" y="6080125"/>
              <a:ext cx="6350" cy="2127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56"/>
            </p:blipFill>
            <p:spPr>
              <a:xfrm>
                <a:off x="10220325" y="6080125"/>
                <a:ext cx="6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01" name="墨迹 200"/>
              <p14:cNvContentPartPr/>
              <p14:nvPr/>
            </p14:nvContentPartPr>
            <p14:xfrm>
              <a:off x="10201275" y="6080125"/>
              <a:ext cx="136525" cy="22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58"/>
            </p:blipFill>
            <p:spPr>
              <a:xfrm>
                <a:off x="10201275" y="608012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02" name="墨迹 201"/>
              <p14:cNvContentPartPr/>
              <p14:nvPr/>
            </p14:nvContentPartPr>
            <p14:xfrm>
              <a:off x="10252075" y="6210300"/>
              <a:ext cx="88900" cy="63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60"/>
            </p:blipFill>
            <p:spPr>
              <a:xfrm>
                <a:off x="10252075" y="62103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3" name="墨迹 202"/>
              <p14:cNvContentPartPr/>
              <p14:nvPr/>
            </p14:nvContentPartPr>
            <p14:xfrm>
              <a:off x="10363200" y="6273800"/>
              <a:ext cx="82550" cy="984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62"/>
            </p:blipFill>
            <p:spPr>
              <a:xfrm>
                <a:off x="10363200" y="627380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04" name="墨迹 203"/>
              <p14:cNvContentPartPr/>
              <p14:nvPr/>
            </p14:nvContentPartPr>
            <p14:xfrm>
              <a:off x="10502900" y="6302375"/>
              <a:ext cx="69850" cy="63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64"/>
            </p:blipFill>
            <p:spPr>
              <a:xfrm>
                <a:off x="10502900" y="6302375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05" name="墨迹 204"/>
              <p14:cNvContentPartPr/>
              <p14:nvPr/>
            </p14:nvContentPartPr>
            <p14:xfrm>
              <a:off x="10620375" y="6276975"/>
              <a:ext cx="127000" cy="1492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66"/>
            </p:blipFill>
            <p:spPr>
              <a:xfrm>
                <a:off x="10620375" y="6276975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6" name="墨迹 205"/>
              <p14:cNvContentPartPr/>
              <p14:nvPr/>
            </p14:nvContentPartPr>
            <p14:xfrm>
              <a:off x="10439400" y="6407150"/>
              <a:ext cx="142875" cy="1524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68"/>
            </p:blipFill>
            <p:spPr>
              <a:xfrm>
                <a:off x="10439400" y="6407150"/>
                <a:ext cx="142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07" name="墨迹 206"/>
              <p14:cNvContentPartPr/>
              <p14:nvPr/>
            </p14:nvContentPartPr>
            <p14:xfrm>
              <a:off x="10791825" y="6134100"/>
              <a:ext cx="244475" cy="2825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70"/>
            </p:blipFill>
            <p:spPr>
              <a:xfrm>
                <a:off x="10791825" y="6134100"/>
                <a:ext cx="244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8" name="墨迹 207"/>
              <p14:cNvContentPartPr/>
              <p14:nvPr/>
            </p14:nvContentPartPr>
            <p14:xfrm>
              <a:off x="8905875" y="5489575"/>
              <a:ext cx="422275" cy="571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72"/>
            </p:blipFill>
            <p:spPr>
              <a:xfrm>
                <a:off x="8905875" y="5489575"/>
                <a:ext cx="422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9" name="墨迹 208"/>
              <p14:cNvContentPartPr/>
              <p14:nvPr/>
            </p14:nvContentPartPr>
            <p14:xfrm>
              <a:off x="8775700" y="5416550"/>
              <a:ext cx="215900" cy="241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74"/>
            </p:blipFill>
            <p:spPr>
              <a:xfrm>
                <a:off x="8775700" y="54165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10" name="墨迹 209"/>
              <p14:cNvContentPartPr/>
              <p14:nvPr/>
            </p14:nvContentPartPr>
            <p14:xfrm>
              <a:off x="9013825" y="5711825"/>
              <a:ext cx="123825" cy="95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76"/>
            </p:blipFill>
            <p:spPr>
              <a:xfrm>
                <a:off x="9013825" y="57118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11" name="墨迹 210"/>
              <p14:cNvContentPartPr/>
              <p14:nvPr/>
            </p14:nvContentPartPr>
            <p14:xfrm>
              <a:off x="9055100" y="5746750"/>
              <a:ext cx="15875" cy="2190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78"/>
            </p:blipFill>
            <p:spPr>
              <a:xfrm>
                <a:off x="9055100" y="5746750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12" name="墨迹 211"/>
              <p14:cNvContentPartPr/>
              <p14:nvPr/>
            </p14:nvContentPartPr>
            <p14:xfrm>
              <a:off x="9140825" y="5749925"/>
              <a:ext cx="73025" cy="1873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80"/>
            </p:blipFill>
            <p:spPr>
              <a:xfrm>
                <a:off x="9140825" y="574992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13" name="墨迹 212"/>
              <p14:cNvContentPartPr/>
              <p14:nvPr/>
            </p14:nvContentPartPr>
            <p14:xfrm>
              <a:off x="9213850" y="5822950"/>
              <a:ext cx="95250" cy="212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82"/>
            </p:blipFill>
            <p:spPr>
              <a:xfrm>
                <a:off x="9213850" y="5822950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14" name="墨迹 213"/>
              <p14:cNvContentPartPr/>
              <p14:nvPr/>
            </p14:nvContentPartPr>
            <p14:xfrm>
              <a:off x="9331325" y="5762625"/>
              <a:ext cx="120650" cy="292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84"/>
            </p:blipFill>
            <p:spPr>
              <a:xfrm>
                <a:off x="9331325" y="5762625"/>
                <a:ext cx="120650" cy="292100"/>
              </a:xfrm>
              <a:prstGeom prst="rect"/>
            </p:spPr>
          </p:pic>
        </mc:Fallback>
      </mc:AlternateContent>
    </p:spTree>
    <p:custDataLst>
      <p:tags r:id="rId385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883275" y="171450"/>
              <a:ext cx="222250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883275" y="1714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6134100" y="276225"/>
              <a:ext cx="215900" cy="34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6134100" y="2762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6270625" y="155575"/>
              <a:ext cx="9525" cy="254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6270625" y="155575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6388100" y="120650"/>
              <a:ext cx="85725" cy="298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6388100" y="120650"/>
                <a:ext cx="85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6565900" y="269875"/>
              <a:ext cx="146050" cy="9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6565900" y="2698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6604000" y="161925"/>
              <a:ext cx="34925" cy="269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6604000" y="161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6743700" y="234950"/>
              <a:ext cx="149225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674370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6921500" y="279400"/>
              <a:ext cx="1365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6921500" y="2794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997700" y="200025"/>
              <a:ext cx="63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997700" y="2000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7115175" y="69850"/>
              <a:ext cx="18097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7115175" y="69850"/>
                <a:ext cx="180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8394700" y="1422400"/>
              <a:ext cx="215900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8394700" y="1422400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8445500" y="1339850"/>
              <a:ext cx="142875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8445500" y="1339850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8445500" y="1463675"/>
              <a:ext cx="158750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8445500" y="146367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8515350" y="1787525"/>
              <a:ext cx="428625" cy="374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8515350" y="1787525"/>
                <a:ext cx="428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8550275" y="1914525"/>
              <a:ext cx="14287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8550275" y="19145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8648700" y="1936750"/>
              <a:ext cx="63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8648700" y="193675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8712200" y="1933575"/>
              <a:ext cx="7620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8712200" y="1933575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8810625" y="1901825"/>
              <a:ext cx="3810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8810625" y="1901825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9001125" y="1946275"/>
              <a:ext cx="206375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9001125" y="19462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9185275" y="1866900"/>
              <a:ext cx="1206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9185275" y="18669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9426575" y="1812925"/>
              <a:ext cx="31750" cy="269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9426575" y="1812925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9429750" y="1816100"/>
              <a:ext cx="9842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9429750" y="18161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9461500" y="1933575"/>
              <a:ext cx="7620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9461500" y="19335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9578975" y="1946275"/>
              <a:ext cx="8890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9578975" y="19462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9620250" y="1898650"/>
              <a:ext cx="92075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9620250" y="18986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9772650" y="1924050"/>
              <a:ext cx="1587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9772650" y="1924050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9772650" y="18034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9772650" y="1803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9848850" y="1774825"/>
              <a:ext cx="136525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9848850" y="1774825"/>
                <a:ext cx="136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9725025" y="18161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4"/>
            </p:blipFill>
            <p:spPr>
              <a:xfrm>
                <a:off x="9725025" y="181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0" name="墨迹 39"/>
              <p14:cNvContentPartPr/>
              <p14:nvPr/>
            </p14:nvContentPartPr>
            <p14:xfrm>
              <a:off x="9998075" y="1924050"/>
              <a:ext cx="1111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9"/>
            </p:blipFill>
            <p:spPr>
              <a:xfrm>
                <a:off x="9998075" y="19240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1" name="墨迹 40"/>
              <p14:cNvContentPartPr/>
              <p14:nvPr/>
            </p14:nvContentPartPr>
            <p14:xfrm>
              <a:off x="10048875" y="1847850"/>
              <a:ext cx="146050" cy="136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1"/>
            </p:blipFill>
            <p:spPr>
              <a:xfrm>
                <a:off x="10048875" y="184785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2" name="墨迹 41"/>
              <p14:cNvContentPartPr/>
              <p14:nvPr/>
            </p14:nvContentPartPr>
            <p14:xfrm>
              <a:off x="10220325" y="1851025"/>
              <a:ext cx="1460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3"/>
            </p:blipFill>
            <p:spPr>
              <a:xfrm>
                <a:off x="10220325" y="1851025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3" name="墨迹 42"/>
              <p14:cNvContentPartPr/>
              <p14:nvPr/>
            </p14:nvContentPartPr>
            <p14:xfrm>
              <a:off x="8674100" y="2178050"/>
              <a:ext cx="190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8674100" y="2178050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4" name="墨迹 43"/>
              <p14:cNvContentPartPr/>
              <p14:nvPr/>
            </p14:nvContentPartPr>
            <p14:xfrm>
              <a:off x="8435975" y="2454275"/>
              <a:ext cx="231775" cy="349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7"/>
            </p:blipFill>
            <p:spPr>
              <a:xfrm>
                <a:off x="8435975" y="245427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5" name="墨迹 44"/>
              <p14:cNvContentPartPr/>
              <p14:nvPr/>
            </p14:nvContentPartPr>
            <p14:xfrm>
              <a:off x="8582025" y="2406650"/>
              <a:ext cx="279400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9"/>
            </p:blipFill>
            <p:spPr>
              <a:xfrm>
                <a:off x="8582025" y="2406650"/>
                <a:ext cx="2794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6" name="墨迹 45"/>
              <p14:cNvContentPartPr/>
              <p14:nvPr/>
            </p14:nvContentPartPr>
            <p14:xfrm>
              <a:off x="8582025" y="2590800"/>
              <a:ext cx="9525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1"/>
            </p:blipFill>
            <p:spPr>
              <a:xfrm>
                <a:off x="8582025" y="25908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7" name="墨迹 46"/>
              <p14:cNvContentPartPr/>
              <p14:nvPr/>
            </p14:nvContentPartPr>
            <p14:xfrm>
              <a:off x="8648700" y="2511425"/>
              <a:ext cx="952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3"/>
            </p:blipFill>
            <p:spPr>
              <a:xfrm>
                <a:off x="8648700" y="25114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8" name="墨迹 47"/>
              <p14:cNvContentPartPr/>
              <p14:nvPr/>
            </p14:nvContentPartPr>
            <p14:xfrm>
              <a:off x="8594725" y="2593975"/>
              <a:ext cx="127000" cy="28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5"/>
            </p:blipFill>
            <p:spPr>
              <a:xfrm>
                <a:off x="8594725" y="25939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9" name="墨迹 48"/>
              <p14:cNvContentPartPr/>
              <p14:nvPr/>
            </p14:nvContentPartPr>
            <p14:xfrm>
              <a:off x="8880475" y="2606675"/>
              <a:ext cx="273050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7"/>
            </p:blipFill>
            <p:spPr>
              <a:xfrm>
                <a:off x="8880475" y="2606675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0" name="墨迹 49"/>
              <p14:cNvContentPartPr/>
              <p14:nvPr/>
            </p14:nvContentPartPr>
            <p14:xfrm>
              <a:off x="9144000" y="2530475"/>
              <a:ext cx="123825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9"/>
            </p:blipFill>
            <p:spPr>
              <a:xfrm>
                <a:off x="9144000" y="2530475"/>
                <a:ext cx="1238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1" name="墨迹 50"/>
              <p14:cNvContentPartPr/>
              <p14:nvPr/>
            </p14:nvContentPartPr>
            <p14:xfrm>
              <a:off x="8931275" y="2346325"/>
              <a:ext cx="730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1"/>
            </p:blipFill>
            <p:spPr>
              <a:xfrm>
                <a:off x="8931275" y="234632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2" name="墨迹 51"/>
              <p14:cNvContentPartPr/>
              <p14:nvPr/>
            </p14:nvContentPartPr>
            <p14:xfrm>
              <a:off x="9026525" y="2390775"/>
              <a:ext cx="92075" cy="95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3"/>
            </p:blipFill>
            <p:spPr>
              <a:xfrm>
                <a:off x="9026525" y="2390775"/>
                <a:ext cx="920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3" name="墨迹 52"/>
              <p14:cNvContentPartPr/>
              <p14:nvPr/>
            </p14:nvContentPartPr>
            <p14:xfrm>
              <a:off x="9375775" y="2501900"/>
              <a:ext cx="139700" cy="190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5"/>
            </p:blipFill>
            <p:spPr>
              <a:xfrm>
                <a:off x="9375775" y="25019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9407525" y="2530475"/>
              <a:ext cx="98425" cy="247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9407525" y="2530475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9531350" y="2524125"/>
              <a:ext cx="1905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9531350" y="252412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9337675" y="2413000"/>
              <a:ext cx="158750" cy="4349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1"/>
            </p:blipFill>
            <p:spPr>
              <a:xfrm>
                <a:off x="9337675" y="2413000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9521825" y="2517775"/>
              <a:ext cx="1174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9521825" y="2517775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9531350" y="2479675"/>
              <a:ext cx="127000" cy="336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9531350" y="2479675"/>
                <a:ext cx="127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9518650" y="2628900"/>
              <a:ext cx="50800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9518650" y="26289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9648825" y="2533650"/>
              <a:ext cx="101600" cy="41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9648825" y="2533650"/>
                <a:ext cx="101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9728200" y="2387600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9728200" y="238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9674225" y="2508250"/>
              <a:ext cx="165100" cy="66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9674225" y="2508250"/>
                <a:ext cx="165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9734550" y="2568575"/>
              <a:ext cx="360" cy="88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9734550" y="2568575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9696450" y="2454275"/>
              <a:ext cx="133350" cy="342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9696450" y="245427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9826625" y="26511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4"/>
            </p:blipFill>
            <p:spPr>
              <a:xfrm>
                <a:off x="9826625" y="2651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8648700" y="2816225"/>
              <a:ext cx="41275" cy="409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8648700" y="2816225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8645525" y="3130550"/>
              <a:ext cx="1079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8645525" y="3130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8772525" y="2940050"/>
              <a:ext cx="9842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8772525" y="2940050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8623300" y="3438525"/>
              <a:ext cx="193675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8623300" y="343852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8747125" y="3432175"/>
              <a:ext cx="22225" cy="244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8747125" y="343217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8839200" y="3454400"/>
              <a:ext cx="9525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8839200" y="34544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8934450" y="3381375"/>
              <a:ext cx="11112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8934450" y="338137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3" name="墨迹 72"/>
              <p14:cNvContentPartPr/>
              <p14:nvPr/>
            </p14:nvContentPartPr>
            <p14:xfrm>
              <a:off x="8515350" y="3359150"/>
              <a:ext cx="25400" cy="377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3"/>
            </p:blipFill>
            <p:spPr>
              <a:xfrm>
                <a:off x="8515350" y="335915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4" name="墨迹 73"/>
              <p14:cNvContentPartPr/>
              <p14:nvPr/>
            </p14:nvContentPartPr>
            <p14:xfrm>
              <a:off x="8553450" y="3311525"/>
              <a:ext cx="638175" cy="396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5"/>
            </p:blipFill>
            <p:spPr>
              <a:xfrm>
                <a:off x="8553450" y="3311525"/>
                <a:ext cx="638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5" name="墨迹 74"/>
              <p14:cNvContentPartPr/>
              <p14:nvPr/>
            </p14:nvContentPartPr>
            <p14:xfrm>
              <a:off x="8562975" y="3708400"/>
              <a:ext cx="625475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7"/>
            </p:blipFill>
            <p:spPr>
              <a:xfrm>
                <a:off x="8562975" y="3708400"/>
                <a:ext cx="625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6" name="墨迹 75"/>
              <p14:cNvContentPartPr/>
              <p14:nvPr/>
            </p14:nvContentPartPr>
            <p14:xfrm>
              <a:off x="9293225" y="3435350"/>
              <a:ext cx="29527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9"/>
            </p:blipFill>
            <p:spPr>
              <a:xfrm>
                <a:off x="9293225" y="3435350"/>
                <a:ext cx="295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7" name="墨迹 76"/>
              <p14:cNvContentPartPr/>
              <p14:nvPr/>
            </p14:nvContentPartPr>
            <p14:xfrm>
              <a:off x="9496425" y="3371850"/>
              <a:ext cx="130175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1"/>
            </p:blipFill>
            <p:spPr>
              <a:xfrm>
                <a:off x="9496425" y="3371850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9696450" y="3314700"/>
              <a:ext cx="15875" cy="352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9696450" y="331470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9683750" y="3311525"/>
              <a:ext cx="158750" cy="31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5"/>
            </p:blipFill>
            <p:spPr>
              <a:xfrm>
                <a:off x="9683750" y="3311525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0" name="墨迹 79"/>
              <p14:cNvContentPartPr/>
              <p14:nvPr/>
            </p14:nvContentPartPr>
            <p14:xfrm>
              <a:off x="9690100" y="3457575"/>
              <a:ext cx="15557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7"/>
            </p:blipFill>
            <p:spPr>
              <a:xfrm>
                <a:off x="9690100" y="34575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1" name="墨迹 80"/>
              <p14:cNvContentPartPr/>
              <p14:nvPr/>
            </p14:nvContentPartPr>
            <p14:xfrm>
              <a:off x="9921875" y="3381375"/>
              <a:ext cx="120650" cy="825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9"/>
            </p:blipFill>
            <p:spPr>
              <a:xfrm>
                <a:off x="9921875" y="3381375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2" name="墨迹 81"/>
              <p14:cNvContentPartPr/>
              <p14:nvPr/>
            </p14:nvContentPartPr>
            <p14:xfrm>
              <a:off x="10007600" y="3346450"/>
              <a:ext cx="1047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1"/>
            </p:blipFill>
            <p:spPr>
              <a:xfrm>
                <a:off x="10007600" y="33464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3" name="墨迹 82"/>
              <p14:cNvContentPartPr/>
              <p14:nvPr/>
            </p14:nvContentPartPr>
            <p14:xfrm>
              <a:off x="10191750" y="3375025"/>
              <a:ext cx="6350" cy="161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3"/>
            </p:blipFill>
            <p:spPr>
              <a:xfrm>
                <a:off x="10191750" y="33750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4" name="墨迹 83"/>
              <p14:cNvContentPartPr/>
              <p14:nvPr/>
            </p14:nvContentPartPr>
            <p14:xfrm>
              <a:off x="10185400" y="3213100"/>
              <a:ext cx="4445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5"/>
            </p:blipFill>
            <p:spPr>
              <a:xfrm>
                <a:off x="10185400" y="32131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5" name="墨迹 84"/>
              <p14:cNvContentPartPr/>
              <p14:nvPr/>
            </p14:nvContentPartPr>
            <p14:xfrm>
              <a:off x="10258425" y="3270250"/>
              <a:ext cx="152400" cy="234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7"/>
            </p:blipFill>
            <p:spPr>
              <a:xfrm>
                <a:off x="10258425" y="32702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6" name="墨迹 85"/>
              <p14:cNvContentPartPr/>
              <p14:nvPr/>
            </p14:nvContentPartPr>
            <p14:xfrm>
              <a:off x="10461625" y="3375025"/>
              <a:ext cx="136525" cy="9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9"/>
            </p:blipFill>
            <p:spPr>
              <a:xfrm>
                <a:off x="10461625" y="33750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0550525" y="3295650"/>
              <a:ext cx="136525" cy="158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0550525" y="3295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0715625" y="3146425"/>
              <a:ext cx="177800" cy="330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0715625" y="3146425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0963275" y="2279650"/>
              <a:ext cx="136525" cy="2190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0963275" y="22796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1010900" y="2692400"/>
              <a:ext cx="127000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1010900" y="26924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11109325" y="2647950"/>
              <a:ext cx="12700" cy="1746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11109325" y="264795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11141075" y="2984500"/>
              <a:ext cx="952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1"/>
            </p:blipFill>
            <p:spPr>
              <a:xfrm>
                <a:off x="11141075" y="298450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3" name="墨迹 92"/>
              <p14:cNvContentPartPr/>
              <p14:nvPr/>
            </p14:nvContentPartPr>
            <p14:xfrm>
              <a:off x="11150600" y="3375025"/>
              <a:ext cx="120650" cy="31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3"/>
            </p:blipFill>
            <p:spPr>
              <a:xfrm>
                <a:off x="11150600" y="33750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4" name="墨迹 93"/>
              <p14:cNvContentPartPr/>
              <p14:nvPr/>
            </p14:nvContentPartPr>
            <p14:xfrm>
              <a:off x="11217275" y="3308350"/>
              <a:ext cx="9525" cy="203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5"/>
            </p:blipFill>
            <p:spPr>
              <a:xfrm>
                <a:off x="11217275" y="3308350"/>
                <a:ext cx="9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5" name="墨迹 94"/>
              <p14:cNvContentPartPr/>
              <p14:nvPr/>
            </p14:nvContentPartPr>
            <p14:xfrm>
              <a:off x="11191875" y="3644900"/>
              <a:ext cx="57150" cy="79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7"/>
            </p:blipFill>
            <p:spPr>
              <a:xfrm>
                <a:off x="11191875" y="3644900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11191875" y="3965575"/>
              <a:ext cx="95250" cy="19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11191875" y="3965575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11220450" y="3914775"/>
              <a:ext cx="12700" cy="155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11220450" y="3914775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11134725" y="4197350"/>
              <a:ext cx="104775" cy="196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11134725" y="41973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10458450" y="1911350"/>
              <a:ext cx="396875" cy="441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10458450" y="1911350"/>
                <a:ext cx="396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9175750" y="321310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54"/>
            </p:blipFill>
            <p:spPr>
              <a:xfrm>
                <a:off x="9175750" y="321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1" name="墨迹 100"/>
              <p14:cNvContentPartPr/>
              <p14:nvPr/>
            </p14:nvContentPartPr>
            <p14:xfrm>
              <a:off x="8715375" y="2209800"/>
              <a:ext cx="2187575" cy="466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8"/>
            </p:blipFill>
            <p:spPr>
              <a:xfrm>
                <a:off x="8715375" y="2209800"/>
                <a:ext cx="21875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2" name="墨迹 101"/>
              <p14:cNvContentPartPr/>
              <p14:nvPr/>
            </p14:nvContentPartPr>
            <p14:xfrm>
              <a:off x="10868025" y="3114675"/>
              <a:ext cx="209550" cy="136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0"/>
            </p:blipFill>
            <p:spPr>
              <a:xfrm>
                <a:off x="10868025" y="3114675"/>
                <a:ext cx="209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3" name="墨迹 102"/>
              <p14:cNvContentPartPr/>
              <p14:nvPr/>
            </p14:nvContentPartPr>
            <p14:xfrm>
              <a:off x="8766175" y="3806825"/>
              <a:ext cx="28575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2"/>
            </p:blipFill>
            <p:spPr>
              <a:xfrm>
                <a:off x="8766175" y="3806825"/>
                <a:ext cx="28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4" name="墨迹 103"/>
              <p14:cNvContentPartPr/>
              <p14:nvPr/>
            </p14:nvContentPartPr>
            <p14:xfrm>
              <a:off x="8734425" y="3911600"/>
              <a:ext cx="130175" cy="146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4"/>
            </p:blipFill>
            <p:spPr>
              <a:xfrm>
                <a:off x="8734425" y="39116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5" name="墨迹 104"/>
              <p14:cNvContentPartPr/>
              <p14:nvPr/>
            </p14:nvContentPartPr>
            <p14:xfrm>
              <a:off x="8566150" y="4057650"/>
              <a:ext cx="241300" cy="3143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6"/>
            </p:blipFill>
            <p:spPr>
              <a:xfrm>
                <a:off x="8566150" y="4057650"/>
                <a:ext cx="2413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6" name="墨迹 105"/>
              <p14:cNvContentPartPr/>
              <p14:nvPr/>
            </p14:nvContentPartPr>
            <p14:xfrm>
              <a:off x="8836025" y="4035425"/>
              <a:ext cx="238125" cy="304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8"/>
            </p:blipFill>
            <p:spPr>
              <a:xfrm>
                <a:off x="8836025" y="40354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7" name="墨迹 106"/>
              <p14:cNvContentPartPr/>
              <p14:nvPr/>
            </p14:nvContentPartPr>
            <p14:xfrm>
              <a:off x="8740775" y="4137025"/>
              <a:ext cx="139700" cy="15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0"/>
            </p:blipFill>
            <p:spPr>
              <a:xfrm>
                <a:off x="8740775" y="41370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8" name="墨迹 107"/>
              <p14:cNvContentPartPr/>
              <p14:nvPr/>
            </p14:nvContentPartPr>
            <p14:xfrm>
              <a:off x="8816975" y="4057650"/>
              <a:ext cx="1270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2"/>
            </p:blipFill>
            <p:spPr>
              <a:xfrm>
                <a:off x="8816975" y="40576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9" name="墨迹 108"/>
              <p14:cNvContentPartPr/>
              <p14:nvPr/>
            </p14:nvContentPartPr>
            <p14:xfrm>
              <a:off x="9242425" y="3489325"/>
              <a:ext cx="1825625" cy="657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4"/>
            </p:blipFill>
            <p:spPr>
              <a:xfrm>
                <a:off x="9242425" y="3489325"/>
                <a:ext cx="1825625" cy="65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0" name="墨迹 109"/>
              <p14:cNvContentPartPr/>
              <p14:nvPr/>
            </p14:nvContentPartPr>
            <p14:xfrm>
              <a:off x="8839200" y="4406900"/>
              <a:ext cx="28575" cy="171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6"/>
            </p:blipFill>
            <p:spPr>
              <a:xfrm>
                <a:off x="8839200" y="440690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1" name="墨迹 110"/>
              <p14:cNvContentPartPr/>
              <p14:nvPr/>
            </p14:nvContentPartPr>
            <p14:xfrm>
              <a:off x="8801100" y="4533900"/>
              <a:ext cx="158750" cy="130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8"/>
            </p:blipFill>
            <p:spPr>
              <a:xfrm>
                <a:off x="8801100" y="4533900"/>
                <a:ext cx="158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2" name="墨迹 111"/>
              <p14:cNvContentPartPr/>
              <p14:nvPr/>
            </p14:nvContentPartPr>
            <p14:xfrm>
              <a:off x="8680450" y="4689475"/>
              <a:ext cx="158750" cy="127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0"/>
            </p:blipFill>
            <p:spPr>
              <a:xfrm>
                <a:off x="8680450" y="46894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3" name="墨迹 112"/>
              <p14:cNvContentPartPr/>
              <p14:nvPr/>
            </p14:nvContentPartPr>
            <p14:xfrm>
              <a:off x="8763000" y="4737100"/>
              <a:ext cx="2857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2"/>
            </p:blipFill>
            <p:spPr>
              <a:xfrm>
                <a:off x="8763000" y="47371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4" name="墨迹 113"/>
              <p14:cNvContentPartPr/>
              <p14:nvPr/>
            </p14:nvContentPartPr>
            <p14:xfrm>
              <a:off x="8864600" y="4708525"/>
              <a:ext cx="79375" cy="2222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4"/>
            </p:blipFill>
            <p:spPr>
              <a:xfrm>
                <a:off x="8864600" y="47085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5" name="墨迹 114"/>
              <p14:cNvContentPartPr/>
              <p14:nvPr/>
            </p14:nvContentPartPr>
            <p14:xfrm>
              <a:off x="9001125" y="4721225"/>
              <a:ext cx="41275" cy="171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6"/>
            </p:blipFill>
            <p:spPr>
              <a:xfrm>
                <a:off x="9001125" y="47212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6" name="墨迹 115"/>
              <p14:cNvContentPartPr/>
              <p14:nvPr/>
            </p14:nvContentPartPr>
            <p14:xfrm>
              <a:off x="9207500" y="3727450"/>
              <a:ext cx="1895475" cy="9937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8"/>
            </p:blipFill>
            <p:spPr>
              <a:xfrm>
                <a:off x="9207500" y="3727450"/>
                <a:ext cx="1895475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7" name="墨迹 116"/>
              <p14:cNvContentPartPr/>
              <p14:nvPr/>
            </p14:nvContentPartPr>
            <p14:xfrm>
              <a:off x="9197975" y="4660900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54"/>
            </p:blipFill>
            <p:spPr>
              <a:xfrm>
                <a:off x="9197975" y="466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9144000" y="4514850"/>
              <a:ext cx="171450" cy="136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9144000" y="4514850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9271000" y="4435475"/>
              <a:ext cx="107950" cy="117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9271000" y="4435475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9451975" y="4321175"/>
              <a:ext cx="44450" cy="238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9451975" y="4321175"/>
                <a:ext cx="444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9461500" y="4251325"/>
              <a:ext cx="107950" cy="85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9461500" y="4251325"/>
                <a:ext cx="1079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9521825" y="4356100"/>
              <a:ext cx="104775" cy="44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9521825" y="4356100"/>
                <a:ext cx="104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9664700" y="4292600"/>
              <a:ext cx="152400" cy="98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9664700" y="4292600"/>
                <a:ext cx="152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9734550" y="4238625"/>
              <a:ext cx="120650" cy="142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9734550" y="42386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9909175" y="4216400"/>
              <a:ext cx="22225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5"/>
            </p:blipFill>
            <p:spPr>
              <a:xfrm>
                <a:off x="9909175" y="421640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6" name="墨迹 125"/>
              <p14:cNvContentPartPr/>
              <p14:nvPr/>
            </p14:nvContentPartPr>
            <p14:xfrm>
              <a:off x="9909175" y="4098925"/>
              <a:ext cx="85725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7"/>
            </p:blipFill>
            <p:spPr>
              <a:xfrm>
                <a:off x="9909175" y="4098925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7" name="墨迹 126"/>
              <p14:cNvContentPartPr/>
              <p14:nvPr/>
            </p14:nvContentPartPr>
            <p14:xfrm>
              <a:off x="10013950" y="4057650"/>
              <a:ext cx="114300" cy="2127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9"/>
            </p:blipFill>
            <p:spPr>
              <a:xfrm>
                <a:off x="10013950" y="4057650"/>
                <a:ext cx="1143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8" name="墨迹 127"/>
              <p14:cNvContentPartPr/>
              <p14:nvPr/>
            </p14:nvContentPartPr>
            <p14:xfrm>
              <a:off x="10194925" y="4159250"/>
              <a:ext cx="358775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1"/>
            </p:blipFill>
            <p:spPr>
              <a:xfrm>
                <a:off x="10194925" y="4159250"/>
                <a:ext cx="358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9" name="墨迹 128"/>
              <p14:cNvContentPartPr/>
              <p14:nvPr/>
            </p14:nvContentPartPr>
            <p14:xfrm>
              <a:off x="8912225" y="5048250"/>
              <a:ext cx="34925" cy="152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3"/>
            </p:blipFill>
            <p:spPr>
              <a:xfrm>
                <a:off x="8912225" y="5048250"/>
                <a:ext cx="34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30" name="墨迹 129"/>
              <p14:cNvContentPartPr/>
              <p14:nvPr/>
            </p14:nvContentPartPr>
            <p14:xfrm>
              <a:off x="8883650" y="5092700"/>
              <a:ext cx="146050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5"/>
            </p:blipFill>
            <p:spPr>
              <a:xfrm>
                <a:off x="8883650" y="50927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1" name="墨迹 130"/>
              <p14:cNvContentPartPr/>
              <p14:nvPr/>
            </p14:nvContentPartPr>
            <p14:xfrm>
              <a:off x="8832850" y="5222875"/>
              <a:ext cx="104775" cy="203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7"/>
            </p:blipFill>
            <p:spPr>
              <a:xfrm>
                <a:off x="8832850" y="522287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2" name="墨迹 131"/>
              <p14:cNvContentPartPr/>
              <p14:nvPr/>
            </p14:nvContentPartPr>
            <p14:xfrm>
              <a:off x="8953500" y="5197475"/>
              <a:ext cx="2032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9"/>
            </p:blipFill>
            <p:spPr>
              <a:xfrm>
                <a:off x="8953500" y="51974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3" name="墨迹 132"/>
              <p14:cNvContentPartPr/>
              <p14:nvPr/>
            </p14:nvContentPartPr>
            <p14:xfrm>
              <a:off x="8905875" y="5257800"/>
              <a:ext cx="130175" cy="28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1"/>
            </p:blipFill>
            <p:spPr>
              <a:xfrm>
                <a:off x="8905875" y="52578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4" name="墨迹 133"/>
              <p14:cNvContentPartPr/>
              <p14:nvPr/>
            </p14:nvContentPartPr>
            <p14:xfrm>
              <a:off x="8988425" y="5232400"/>
              <a:ext cx="9525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3"/>
            </p:blipFill>
            <p:spPr>
              <a:xfrm>
                <a:off x="8988425" y="523240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5" name="墨迹 134"/>
              <p14:cNvContentPartPr/>
              <p14:nvPr/>
            </p14:nvContentPartPr>
            <p14:xfrm>
              <a:off x="8963025" y="5438775"/>
              <a:ext cx="12700" cy="142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5"/>
            </p:blipFill>
            <p:spPr>
              <a:xfrm>
                <a:off x="8963025" y="54387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6" name="墨迹 135"/>
              <p14:cNvContentPartPr/>
              <p14:nvPr/>
            </p14:nvContentPartPr>
            <p14:xfrm>
              <a:off x="8870950" y="5527675"/>
              <a:ext cx="161925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7"/>
            </p:blipFill>
            <p:spPr>
              <a:xfrm>
                <a:off x="8870950" y="5527675"/>
                <a:ext cx="161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7" name="墨迹 136"/>
              <p14:cNvContentPartPr/>
              <p14:nvPr/>
            </p14:nvContentPartPr>
            <p14:xfrm>
              <a:off x="8718550" y="5759450"/>
              <a:ext cx="168275" cy="15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9"/>
            </p:blipFill>
            <p:spPr>
              <a:xfrm>
                <a:off x="8718550" y="575945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8" name="墨迹 137"/>
              <p14:cNvContentPartPr/>
              <p14:nvPr/>
            </p14:nvContentPartPr>
            <p14:xfrm>
              <a:off x="8823325" y="5778500"/>
              <a:ext cx="15875" cy="2127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1"/>
            </p:blipFill>
            <p:spPr>
              <a:xfrm>
                <a:off x="8823325" y="577850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9" name="墨迹 138"/>
              <p14:cNvContentPartPr/>
              <p14:nvPr/>
            </p14:nvContentPartPr>
            <p14:xfrm>
              <a:off x="8896350" y="5756275"/>
              <a:ext cx="857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3"/>
            </p:blipFill>
            <p:spPr>
              <a:xfrm>
                <a:off x="8896350" y="5756275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0" name="墨迹 139"/>
              <p14:cNvContentPartPr/>
              <p14:nvPr/>
            </p14:nvContentPartPr>
            <p14:xfrm>
              <a:off x="9026525" y="5762625"/>
              <a:ext cx="69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5"/>
            </p:blipFill>
            <p:spPr>
              <a:xfrm>
                <a:off x="9026525" y="57626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1" name="墨迹 140"/>
              <p14:cNvContentPartPr/>
              <p14:nvPr/>
            </p14:nvContentPartPr>
            <p14:xfrm>
              <a:off x="9363075" y="4057650"/>
              <a:ext cx="1733550" cy="1181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7"/>
            </p:blipFill>
            <p:spPr>
              <a:xfrm>
                <a:off x="9363075" y="4057650"/>
                <a:ext cx="173355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2" name="墨迹 141"/>
              <p14:cNvContentPartPr/>
              <p14:nvPr/>
            </p14:nvContentPartPr>
            <p14:xfrm>
              <a:off x="9232900" y="4479925"/>
              <a:ext cx="1806575" cy="135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9"/>
            </p:blipFill>
            <p:spPr>
              <a:xfrm>
                <a:off x="9232900" y="4479925"/>
                <a:ext cx="1806575" cy="135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3" name="墨迹 142"/>
              <p14:cNvContentPartPr/>
              <p14:nvPr/>
            </p14:nvContentPartPr>
            <p14:xfrm>
              <a:off x="10909300" y="2247900"/>
              <a:ext cx="314325" cy="323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1"/>
            </p:blipFill>
            <p:spPr>
              <a:xfrm>
                <a:off x="10909300" y="2247900"/>
                <a:ext cx="314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4" name="墨迹 143"/>
              <p14:cNvContentPartPr/>
              <p14:nvPr/>
            </p14:nvContentPartPr>
            <p14:xfrm>
              <a:off x="10975975" y="2606675"/>
              <a:ext cx="266700" cy="269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3"/>
            </p:blipFill>
            <p:spPr>
              <a:xfrm>
                <a:off x="10975975" y="2606675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5" name="墨迹 144"/>
              <p14:cNvContentPartPr/>
              <p14:nvPr/>
            </p14:nvContentPartPr>
            <p14:xfrm>
              <a:off x="11071225" y="2997200"/>
              <a:ext cx="219075" cy="2413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5"/>
            </p:blipFill>
            <p:spPr>
              <a:xfrm>
                <a:off x="11071225" y="299720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6" name="墨迹 145"/>
              <p14:cNvContentPartPr/>
              <p14:nvPr/>
            </p14:nvContentPartPr>
            <p14:xfrm>
              <a:off x="11106150" y="3308350"/>
              <a:ext cx="219075" cy="241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7"/>
            </p:blipFill>
            <p:spPr>
              <a:xfrm>
                <a:off x="11106150" y="330835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7" name="墨迹 146"/>
              <p14:cNvContentPartPr/>
              <p14:nvPr/>
            </p14:nvContentPartPr>
            <p14:xfrm>
              <a:off x="11109325" y="3571875"/>
              <a:ext cx="288925" cy="295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9"/>
            </p:blipFill>
            <p:spPr>
              <a:xfrm>
                <a:off x="11109325" y="3571875"/>
                <a:ext cx="2889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8" name="墨迹 147"/>
              <p14:cNvContentPartPr/>
              <p14:nvPr/>
            </p14:nvContentPartPr>
            <p14:xfrm>
              <a:off x="11087100" y="3876675"/>
              <a:ext cx="225425" cy="2571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1"/>
            </p:blipFill>
            <p:spPr>
              <a:xfrm>
                <a:off x="11087100" y="3876675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9" name="墨迹 148"/>
              <p14:cNvContentPartPr/>
              <p14:nvPr/>
            </p14:nvContentPartPr>
            <p14:xfrm>
              <a:off x="11090275" y="4197350"/>
              <a:ext cx="26035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3"/>
            </p:blipFill>
            <p:spPr>
              <a:xfrm>
                <a:off x="11090275" y="4197350"/>
                <a:ext cx="260350" cy="342900"/>
              </a:xfrm>
              <a:prstGeom prst="rect"/>
            </p:spPr>
          </p:pic>
        </mc:Fallback>
      </mc:AlternateContent>
    </p:spTree>
    <p:custDataLst>
      <p:tags r:id="rId27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Type 2 Grammar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Context free grammar / BNF </a:t>
            </a:r>
            <a:r>
              <a:rPr lang="zh-CN" altLang="en-US">
                <a:sym typeface="+mn-ea"/>
              </a:rPr>
              <a:t>）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型文法（前后文无关文法</a:t>
            </a:r>
            <a:r>
              <a:rPr lang="en-US" altLang="zh-CN">
                <a:sym typeface="+mn-ea"/>
              </a:rPr>
              <a:t> / BNF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575" y="1259205"/>
            <a:ext cx="6038850" cy="4361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1259205"/>
            <a:ext cx="4708525" cy="343789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9425" y="4697095"/>
            <a:ext cx="5174615" cy="177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BNF &amp; EBNF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http://www.cs.man.ac.uk/~pjj/bnf/bnf.html</a:t>
            </a:r>
            <a:endParaRPr lang="en-US" altLang="zh-CN"/>
          </a:p>
          <a:p>
            <a:pPr algn="l"/>
            <a:r>
              <a:rPr lang="en-US" altLang="zh-CN"/>
              <a:t> =&gt; C program BNF &amp; EBNF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http://www.cs.man.ac.uk/~pjj/bnf/c_syntax.k_r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79900" y="4029075"/>
              <a:ext cx="254000" cy="200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79900" y="40290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49700" y="4022725"/>
              <a:ext cx="250825" cy="231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49700" y="4022725"/>
                <a:ext cx="250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03675" y="4054475"/>
              <a:ext cx="1492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03675" y="4054475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30650" y="3990975"/>
              <a:ext cx="165100" cy="520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30650" y="3990975"/>
                <a:ext cx="1651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37075" y="4175125"/>
              <a:ext cx="11430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37075" y="41751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521200" y="4197350"/>
              <a:ext cx="17145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521200" y="41973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514850" y="4124325"/>
              <a:ext cx="1524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514850" y="4124325"/>
                <a:ext cx="152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470025" y="5791200"/>
              <a:ext cx="6032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470025" y="5791200"/>
                <a:ext cx="60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50975" y="5743575"/>
              <a:ext cx="203200" cy="307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50975" y="5743575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660525" y="5740400"/>
              <a:ext cx="95250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660525" y="57404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651000" y="5600700"/>
              <a:ext cx="149225" cy="377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651000" y="5600700"/>
                <a:ext cx="1492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31975" y="5708650"/>
              <a:ext cx="117475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31975" y="5708650"/>
                <a:ext cx="1174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812925" y="5645150"/>
              <a:ext cx="117475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812925" y="5645150"/>
                <a:ext cx="1174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05000" y="5784850"/>
              <a:ext cx="1587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05000" y="57848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540750" y="4832350"/>
              <a:ext cx="238125" cy="127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540750" y="4832350"/>
                <a:ext cx="238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651875" y="4810125"/>
              <a:ext cx="114300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651875" y="4810125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804275" y="4721225"/>
              <a:ext cx="10477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804275" y="4721225"/>
                <a:ext cx="1047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026525" y="4740275"/>
              <a:ext cx="130175" cy="346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026525" y="4740275"/>
                <a:ext cx="1301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048750" y="4848225"/>
              <a:ext cx="180975" cy="85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048750" y="4848225"/>
                <a:ext cx="180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115425" y="4829175"/>
              <a:ext cx="190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115425" y="482917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051925" y="4746625"/>
              <a:ext cx="250825" cy="400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051925" y="4746625"/>
                <a:ext cx="250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344025" y="4895850"/>
              <a:ext cx="95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344025" y="4895850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324975" y="4835525"/>
              <a:ext cx="171450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324975" y="4835525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531350" y="4797425"/>
              <a:ext cx="127000" cy="311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531350" y="479742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718675" y="4816475"/>
              <a:ext cx="3175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718675" y="4816475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9715500" y="4762500"/>
              <a:ext cx="1270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9715500" y="4762500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9728200" y="4902200"/>
              <a:ext cx="152400" cy="57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9728200" y="4902200"/>
                <a:ext cx="152400" cy="57150"/>
              </a:xfrm>
              <a:prstGeom prst="rect"/>
            </p:spPr>
          </p:pic>
        </mc:Fallback>
      </mc:AlternateContent>
    </p:spTree>
    <p:custDataLst>
      <p:tags r:id="rId57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79475" y="36893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219190" y="29781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3385185" y="2653030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5185" y="2653030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45440" y="5998210"/>
            <a:ext cx="6557645" cy="78041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怎样在递归下降中生成抽象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语法树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How to generate AST in recursive descent parsing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(5) </a:t>
            </a:r>
            <a:r>
              <a:rPr lang="zh-CN" altLang="en-US" sz="2700"/>
              <a:t>间接左递归</a:t>
            </a:r>
            <a:r>
              <a:rPr lang="en-US" altLang="zh-CN" sz="2700"/>
              <a:t> / indirect recursive grammar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7124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aBc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 | b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间接左递归消除算法见</a:t>
            </a:r>
            <a:r>
              <a:rPr lang="zh-CN" altLang="en-US"/>
              <a:t>龙书</a:t>
            </a:r>
            <a:endParaRPr lang="zh-CN" altLang="en-US"/>
          </a:p>
          <a:p>
            <a:r>
              <a:rPr lang="en-US" altLang="zh-CN"/>
              <a:t>elimination algorithm for indirect recursion could be found in the Dragon book.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10050" y="3200400"/>
              <a:ext cx="57150" cy="441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10050" y="3200400"/>
                <a:ext cx="571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73550" y="3209925"/>
              <a:ext cx="85725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73550" y="3209925"/>
                <a:ext cx="857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238625" y="3432175"/>
              <a:ext cx="1333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238625" y="343217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432300" y="3343275"/>
              <a:ext cx="1460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432300" y="33432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460875" y="3384550"/>
              <a:ext cx="15557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460875" y="3384550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552950" y="3295650"/>
              <a:ext cx="15240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552950" y="32956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756150" y="3235325"/>
              <a:ext cx="12700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756150" y="3235325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40300" y="3140075"/>
              <a:ext cx="381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40300" y="3140075"/>
                <a:ext cx="38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24425" y="3105150"/>
              <a:ext cx="1714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24425" y="310515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43500" y="3216275"/>
              <a:ext cx="146050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43500" y="32162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387975" y="3241675"/>
              <a:ext cx="127000" cy="28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387975" y="32416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84800" y="3324225"/>
              <a:ext cx="130175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84800" y="3324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419725" y="3181350"/>
              <a:ext cx="193675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5419725" y="31813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5676900" y="3263900"/>
              <a:ext cx="142875" cy="130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5676900" y="3263900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5949950" y="2994025"/>
              <a:ext cx="114300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5949950" y="2994025"/>
                <a:ext cx="1143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073775" y="3051175"/>
              <a:ext cx="6985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073775" y="3051175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140450" y="3035300"/>
              <a:ext cx="79375" cy="320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140450" y="3035300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086475" y="3222625"/>
              <a:ext cx="139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086475" y="3222625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435725" y="31845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435725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53175" y="3184525"/>
              <a:ext cx="136525" cy="158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53175" y="3184525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061075" y="3444875"/>
              <a:ext cx="193675" cy="41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061075" y="3444875"/>
                <a:ext cx="193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6073775" y="3492500"/>
              <a:ext cx="20955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6073775" y="3492500"/>
                <a:ext cx="209550" cy="25400"/>
              </a:xfrm>
              <a:prstGeom prst="rect"/>
            </p:spPr>
          </p:pic>
        </mc:Fallback>
      </mc:AlternateContent>
    </p:spTree>
    <p:custDataLst>
      <p:tags r:id="rId45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247775" y="2857500"/>
              <a:ext cx="2159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247775" y="28575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2813050"/>
              <a:ext cx="10223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2813050"/>
                <a:ext cx="1022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181100" y="2962275"/>
              <a:ext cx="1968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181100" y="2962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282700" y="2949575"/>
              <a:ext cx="2222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282700" y="2949575"/>
                <a:ext cx="22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43100" y="2933700"/>
              <a:ext cx="3238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43100" y="2933700"/>
                <a:ext cx="323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092325" y="2994025"/>
              <a:ext cx="95250" cy="107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092325" y="29940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285875" y="2527300"/>
              <a:ext cx="314325" cy="342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285875" y="2527300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733550" y="2514600"/>
              <a:ext cx="323850" cy="358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733550" y="2514600"/>
                <a:ext cx="323850" cy="358775"/>
              </a:xfrm>
              <a:prstGeom prst="rect"/>
            </p:spPr>
          </p:pic>
        </mc:Fallback>
      </mc:AlternateContent>
    </p:spTree>
    <p:custDataLst>
      <p:tags r:id="rId17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251585" y="3766820"/>
            <a:ext cx="2423160" cy="1625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A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→[ id ] |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Symbol" panose="05050102010706020507" charset="0"/>
              </a:rPr>
              <a:t>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Symbol" panose="05050102010706020507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2447925" y="5753100"/>
              <a:ext cx="4127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2447925" y="575310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28875" y="5622925"/>
              <a:ext cx="57150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28875" y="5622925"/>
                <a:ext cx="57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524125" y="5686425"/>
              <a:ext cx="127000" cy="231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2524125" y="56864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2714625" y="5727700"/>
              <a:ext cx="107950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2714625" y="57277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2781300" y="5778500"/>
              <a:ext cx="130175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2781300" y="57785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2968625" y="5734050"/>
              <a:ext cx="6350" cy="136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2968625" y="5734050"/>
                <a:ext cx="6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927350" y="5616575"/>
              <a:ext cx="412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927350" y="5616575"/>
                <a:ext cx="41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016250" y="5572125"/>
              <a:ext cx="14287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016250" y="557212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178175" y="5616575"/>
              <a:ext cx="130175" cy="269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178175" y="5616575"/>
                <a:ext cx="130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55975" y="5597525"/>
              <a:ext cx="10795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55975" y="55975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87725" y="5619750"/>
              <a:ext cx="123825" cy="193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87725" y="5619750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17900" y="5705475"/>
              <a:ext cx="2857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17900" y="5705475"/>
                <a:ext cx="28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495675" y="5575300"/>
              <a:ext cx="66675" cy="136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495675" y="5575300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3590925" y="5584825"/>
              <a:ext cx="11747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3590925" y="5584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711575" y="5508625"/>
              <a:ext cx="14605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711575" y="550862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892550" y="5530850"/>
              <a:ext cx="9842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892550" y="553085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3898900" y="5575300"/>
              <a:ext cx="1206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3898900" y="55753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041775" y="5622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041775" y="562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019550" y="551815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4019550" y="551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4114800" y="5441950"/>
              <a:ext cx="10795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4114800" y="5441950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4041775" y="5610225"/>
              <a:ext cx="92075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4041775" y="5610225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191000" y="5502275"/>
              <a:ext cx="165100" cy="247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191000" y="55022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2936875" y="5788025"/>
              <a:ext cx="141605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2936875" y="5788025"/>
                <a:ext cx="141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8975725" y="2181225"/>
              <a:ext cx="22225" cy="225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8975725" y="21812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9010650" y="2085975"/>
              <a:ext cx="34925" cy="79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9010650" y="208597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9080500" y="2149475"/>
              <a:ext cx="149225" cy="190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9080500" y="2149475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9277350" y="2193925"/>
              <a:ext cx="41275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9277350" y="2193925"/>
                <a:ext cx="412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9439275" y="2139950"/>
              <a:ext cx="10795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9439275" y="2139950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9096375" y="2232025"/>
              <a:ext cx="142875" cy="47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9096375" y="2232025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8994775" y="2682875"/>
              <a:ext cx="149225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8994775" y="2682875"/>
                <a:ext cx="149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9175750" y="2593975"/>
              <a:ext cx="155575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9175750" y="259397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9302750" y="26447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6"/>
            </p:blipFill>
            <p:spPr>
              <a:xfrm>
                <a:off x="9302750" y="264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9388475" y="2536825"/>
              <a:ext cx="349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9388475" y="25368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9448800" y="2673350"/>
              <a:ext cx="57150" cy="136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9448800" y="2673350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9620250" y="2568575"/>
              <a:ext cx="44450" cy="250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9620250" y="25685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9782175" y="2616200"/>
              <a:ext cx="1301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9782175" y="2616200"/>
                <a:ext cx="130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9937750" y="2587625"/>
              <a:ext cx="155575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9937750" y="2587625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9448800" y="3149600"/>
              <a:ext cx="19050" cy="1047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9448800" y="3149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9477375" y="2994025"/>
              <a:ext cx="22225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9477375" y="299402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9537700" y="3051175"/>
              <a:ext cx="104775" cy="155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9537700" y="3051175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9705975" y="3095625"/>
              <a:ext cx="158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9705975" y="3095625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9813925" y="3016250"/>
              <a:ext cx="85725" cy="276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9813925" y="3016250"/>
                <a:ext cx="85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540875" y="3502025"/>
              <a:ext cx="139700" cy="203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540875" y="350202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6216650" y="4565650"/>
              <a:ext cx="231775" cy="482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6216650" y="4565650"/>
                <a:ext cx="2317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6397625" y="4718050"/>
              <a:ext cx="222250" cy="298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6397625" y="471805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6597650" y="4660900"/>
              <a:ext cx="47625" cy="457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6597650" y="4660900"/>
                <a:ext cx="476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023100" y="4851400"/>
              <a:ext cx="31750" cy="136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023100" y="485140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064375" y="47212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"/>
            </p:blipFill>
            <p:spPr>
              <a:xfrm>
                <a:off x="706437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7127875" y="4778375"/>
              <a:ext cx="15557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7127875" y="4778375"/>
                <a:ext cx="1555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7308850" y="4575175"/>
              <a:ext cx="250825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7308850" y="4575175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7702550" y="4730750"/>
              <a:ext cx="149225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7702550" y="473075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7937500" y="4864100"/>
              <a:ext cx="53975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7937500" y="4864100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7966075" y="4724400"/>
              <a:ext cx="19050" cy="50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7966075" y="47244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48500" y="4584700"/>
              <a:ext cx="22225" cy="133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48500" y="45847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07225" y="5264150"/>
              <a:ext cx="28575" cy="171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07225" y="526415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29450" y="5191125"/>
              <a:ext cx="79375" cy="25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29450" y="5191125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27875" y="5181600"/>
              <a:ext cx="155575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27875" y="51816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7280275" y="5118100"/>
              <a:ext cx="2000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7280275" y="5118100"/>
                <a:ext cx="2000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7737475" y="5241925"/>
              <a:ext cx="16192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7737475" y="5241925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781925" y="5083175"/>
              <a:ext cx="79375" cy="4762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781925" y="5083175"/>
                <a:ext cx="793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969250" y="5203825"/>
              <a:ext cx="47625" cy="225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969250" y="5203825"/>
                <a:ext cx="47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5" name="墨迹 74"/>
              <p14:cNvContentPartPr/>
              <p14:nvPr/>
            </p14:nvContentPartPr>
            <p14:xfrm>
              <a:off x="8159750" y="523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1"/>
            </p:blipFill>
            <p:spPr>
              <a:xfrm>
                <a:off x="815975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6" name="墨迹 75"/>
              <p14:cNvContentPartPr/>
              <p14:nvPr/>
            </p14:nvContentPartPr>
            <p14:xfrm>
              <a:off x="8147050" y="5149850"/>
              <a:ext cx="209550" cy="209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3"/>
            </p:blipFill>
            <p:spPr>
              <a:xfrm>
                <a:off x="8147050" y="5149850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7" name="墨迹 76"/>
              <p14:cNvContentPartPr/>
              <p14:nvPr/>
            </p14:nvContentPartPr>
            <p14:xfrm>
              <a:off x="8356600" y="5019675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5"/>
            </p:blipFill>
            <p:spPr>
              <a:xfrm>
                <a:off x="8356600" y="5019675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8" name="墨迹 77"/>
              <p14:cNvContentPartPr/>
              <p14:nvPr/>
            </p14:nvContentPartPr>
            <p14:xfrm>
              <a:off x="8623300" y="5127625"/>
              <a:ext cx="76200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7"/>
            </p:blipFill>
            <p:spPr>
              <a:xfrm>
                <a:off x="8623300" y="5127625"/>
                <a:ext cx="76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9" name="墨迹 78"/>
              <p14:cNvContentPartPr/>
              <p14:nvPr/>
            </p14:nvContentPartPr>
            <p14:xfrm>
              <a:off x="8616950" y="5105400"/>
              <a:ext cx="666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29"/>
            </p:blipFill>
            <p:spPr>
              <a:xfrm>
                <a:off x="8616950" y="5105400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0" name="墨迹 79"/>
              <p14:cNvContentPartPr/>
              <p14:nvPr/>
            </p14:nvContentPartPr>
            <p14:xfrm>
              <a:off x="8747125" y="5086350"/>
              <a:ext cx="53975" cy="2286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1"/>
            </p:blipFill>
            <p:spPr>
              <a:xfrm>
                <a:off x="8747125" y="5086350"/>
                <a:ext cx="53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1" name="墨迹 80"/>
              <p14:cNvContentPartPr/>
              <p14:nvPr/>
            </p14:nvContentPartPr>
            <p14:xfrm>
              <a:off x="8893175" y="5235575"/>
              <a:ext cx="41275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3"/>
            </p:blipFill>
            <p:spPr>
              <a:xfrm>
                <a:off x="8893175" y="52355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2" name="墨迹 81"/>
              <p14:cNvContentPartPr/>
              <p14:nvPr/>
            </p14:nvContentPartPr>
            <p14:xfrm>
              <a:off x="8899525" y="5143500"/>
              <a:ext cx="63500" cy="34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5"/>
            </p:blipFill>
            <p:spPr>
              <a:xfrm>
                <a:off x="8899525" y="5143500"/>
                <a:ext cx="63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3" name="墨迹 82"/>
              <p14:cNvContentPartPr/>
              <p14:nvPr/>
            </p14:nvContentPartPr>
            <p14:xfrm>
              <a:off x="9420225" y="4213225"/>
              <a:ext cx="161925" cy="2984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7"/>
            </p:blipFill>
            <p:spPr>
              <a:xfrm>
                <a:off x="9420225" y="4213225"/>
                <a:ext cx="161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4" name="墨迹 83"/>
              <p14:cNvContentPartPr/>
              <p14:nvPr/>
            </p14:nvContentPartPr>
            <p14:xfrm>
              <a:off x="9601200" y="4352925"/>
              <a:ext cx="12700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39"/>
            </p:blipFill>
            <p:spPr>
              <a:xfrm>
                <a:off x="9601200" y="4352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5" name="墨迹 84"/>
              <p14:cNvContentPartPr/>
              <p14:nvPr/>
            </p14:nvContentPartPr>
            <p14:xfrm>
              <a:off x="9734550" y="4349750"/>
              <a:ext cx="1206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1"/>
            </p:blipFill>
            <p:spPr>
              <a:xfrm>
                <a:off x="9734550" y="43497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6" name="墨迹 85"/>
              <p14:cNvContentPartPr/>
              <p14:nvPr/>
            </p14:nvContentPartPr>
            <p14:xfrm>
              <a:off x="9867900" y="4178300"/>
              <a:ext cx="73025" cy="368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3"/>
            </p:blipFill>
            <p:spPr>
              <a:xfrm>
                <a:off x="9867900" y="4178300"/>
                <a:ext cx="730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7" name="墨迹 86"/>
              <p14:cNvContentPartPr/>
              <p14:nvPr/>
            </p14:nvContentPartPr>
            <p14:xfrm>
              <a:off x="10023475" y="4359275"/>
              <a:ext cx="101600" cy="6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5"/>
            </p:blipFill>
            <p:spPr>
              <a:xfrm>
                <a:off x="10023475" y="43592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8" name="墨迹 87"/>
              <p14:cNvContentPartPr/>
              <p14:nvPr/>
            </p14:nvContentPartPr>
            <p14:xfrm>
              <a:off x="10086975" y="4260850"/>
              <a:ext cx="123825" cy="2190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7"/>
            </p:blipFill>
            <p:spPr>
              <a:xfrm>
                <a:off x="10086975" y="4260850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9" name="墨迹 88"/>
              <p14:cNvContentPartPr/>
              <p14:nvPr/>
            </p14:nvContentPartPr>
            <p14:xfrm>
              <a:off x="10375900" y="4305300"/>
              <a:ext cx="28575" cy="155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49"/>
            </p:blipFill>
            <p:spPr>
              <a:xfrm>
                <a:off x="10375900" y="4305300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0" name="墨迹 89"/>
              <p14:cNvContentPartPr/>
              <p14:nvPr/>
            </p14:nvContentPartPr>
            <p14:xfrm>
              <a:off x="10296525" y="4197350"/>
              <a:ext cx="234950" cy="34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1"/>
            </p:blipFill>
            <p:spPr>
              <a:xfrm>
                <a:off x="10296525" y="4197350"/>
                <a:ext cx="234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1" name="墨迹 90"/>
              <p14:cNvContentPartPr/>
              <p14:nvPr/>
            </p14:nvContentPartPr>
            <p14:xfrm>
              <a:off x="10436225" y="4257675"/>
              <a:ext cx="161925" cy="320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3"/>
            </p:blipFill>
            <p:spPr>
              <a:xfrm>
                <a:off x="10436225" y="4257675"/>
                <a:ext cx="161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2" name="墨迹 91"/>
              <p14:cNvContentPartPr/>
              <p14:nvPr/>
            </p14:nvContentPartPr>
            <p14:xfrm>
              <a:off x="10645775" y="4229100"/>
              <a:ext cx="31750" cy="139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5"/>
            </p:blipFill>
            <p:spPr>
              <a:xfrm>
                <a:off x="10645775" y="4229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3" name="墨迹 92"/>
              <p14:cNvContentPartPr/>
              <p14:nvPr/>
            </p14:nvContentPartPr>
            <p14:xfrm>
              <a:off x="10658475" y="4194175"/>
              <a:ext cx="9207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57"/>
            </p:blipFill>
            <p:spPr>
              <a:xfrm>
                <a:off x="10658475" y="41941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4" name="墨迹 93"/>
              <p14:cNvContentPartPr/>
              <p14:nvPr/>
            </p14:nvContentPartPr>
            <p14:xfrm>
              <a:off x="10750550" y="4206875"/>
              <a:ext cx="149225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59"/>
            </p:blipFill>
            <p:spPr>
              <a:xfrm>
                <a:off x="10750550" y="4206875"/>
                <a:ext cx="149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5" name="墨迹 94"/>
              <p14:cNvContentPartPr/>
              <p14:nvPr/>
            </p14:nvContentPartPr>
            <p14:xfrm>
              <a:off x="11052175" y="4270375"/>
              <a:ext cx="3175" cy="98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1"/>
            </p:blipFill>
            <p:spPr>
              <a:xfrm>
                <a:off x="11052175" y="42703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6" name="墨迹 95"/>
              <p14:cNvContentPartPr/>
              <p14:nvPr/>
            </p14:nvContentPartPr>
            <p14:xfrm>
              <a:off x="11071225" y="4102100"/>
              <a:ext cx="12700" cy="101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3"/>
            </p:blipFill>
            <p:spPr>
              <a:xfrm>
                <a:off x="11071225" y="41021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7" name="墨迹 96"/>
              <p14:cNvContentPartPr/>
              <p14:nvPr/>
            </p14:nvContentPartPr>
            <p14:xfrm>
              <a:off x="11115675" y="4038600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5"/>
            </p:blipFill>
            <p:spPr>
              <a:xfrm>
                <a:off x="11115675" y="403860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8" name="墨迹 97"/>
              <p14:cNvContentPartPr/>
              <p14:nvPr/>
            </p14:nvContentPartPr>
            <p14:xfrm>
              <a:off x="10042525" y="4749800"/>
              <a:ext cx="47625" cy="4889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7"/>
            </p:blipFill>
            <p:spPr>
              <a:xfrm>
                <a:off x="10042525" y="4749800"/>
                <a:ext cx="47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9" name="墨迹 98"/>
              <p14:cNvContentPartPr/>
              <p14:nvPr/>
            </p14:nvContentPartPr>
            <p14:xfrm>
              <a:off x="10242550" y="4991100"/>
              <a:ext cx="12700" cy="1555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69"/>
            </p:blipFill>
            <p:spPr>
              <a:xfrm>
                <a:off x="10242550" y="499110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0" name="墨迹 99"/>
              <p14:cNvContentPartPr/>
              <p14:nvPr/>
            </p14:nvContentPartPr>
            <p14:xfrm>
              <a:off x="10274300" y="4902200"/>
              <a:ext cx="165100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1"/>
            </p:blipFill>
            <p:spPr>
              <a:xfrm>
                <a:off x="10274300" y="4902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1" name="墨迹 100"/>
              <p14:cNvContentPartPr/>
              <p14:nvPr/>
            </p14:nvContentPartPr>
            <p14:xfrm>
              <a:off x="10445750" y="4803775"/>
              <a:ext cx="120650" cy="292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3"/>
            </p:blipFill>
            <p:spPr>
              <a:xfrm>
                <a:off x="10445750" y="4803775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2" name="墨迹 101"/>
              <p14:cNvContentPartPr/>
              <p14:nvPr/>
            </p14:nvContentPartPr>
            <p14:xfrm>
              <a:off x="10198100" y="4762500"/>
              <a:ext cx="187325" cy="88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5"/>
            </p:blipFill>
            <p:spPr>
              <a:xfrm>
                <a:off x="10198100" y="4762500"/>
                <a:ext cx="187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3" name="墨迹 102"/>
              <p14:cNvContentPartPr/>
              <p14:nvPr/>
            </p14:nvContentPartPr>
            <p14:xfrm>
              <a:off x="10226675" y="4848225"/>
              <a:ext cx="38100" cy="396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7"/>
            </p:blipFill>
            <p:spPr>
              <a:xfrm>
                <a:off x="10226675" y="4848225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4" name="墨迹 103"/>
              <p14:cNvContentPartPr/>
              <p14:nvPr/>
            </p14:nvContentPartPr>
            <p14:xfrm>
              <a:off x="10350500" y="4860925"/>
              <a:ext cx="114300" cy="469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79"/>
            </p:blipFill>
            <p:spPr>
              <a:xfrm>
                <a:off x="10350500" y="4860925"/>
                <a:ext cx="1143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5" name="墨迹 104"/>
              <p14:cNvContentPartPr/>
              <p14:nvPr/>
            </p14:nvContentPartPr>
            <p14:xfrm>
              <a:off x="10525125" y="4826000"/>
              <a:ext cx="31750" cy="425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1"/>
            </p:blipFill>
            <p:spPr>
              <a:xfrm>
                <a:off x="10525125" y="4826000"/>
                <a:ext cx="317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6" name="墨迹 105"/>
              <p14:cNvContentPartPr/>
              <p14:nvPr/>
            </p14:nvContentPartPr>
            <p14:xfrm>
              <a:off x="10550525" y="4876800"/>
              <a:ext cx="76200" cy="155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3"/>
            </p:blipFill>
            <p:spPr>
              <a:xfrm>
                <a:off x="10550525" y="48768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7" name="墨迹 106"/>
              <p14:cNvContentPartPr/>
              <p14:nvPr/>
            </p14:nvContentPartPr>
            <p14:xfrm>
              <a:off x="10620375" y="4867275"/>
              <a:ext cx="133350" cy="209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5"/>
            </p:blipFill>
            <p:spPr>
              <a:xfrm>
                <a:off x="10620375" y="4867275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8" name="墨迹 107"/>
              <p14:cNvContentPartPr/>
              <p14:nvPr/>
            </p14:nvContentPartPr>
            <p14:xfrm>
              <a:off x="10918825" y="4870450"/>
              <a:ext cx="15875" cy="149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7"/>
            </p:blipFill>
            <p:spPr>
              <a:xfrm>
                <a:off x="10918825" y="487045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9" name="墨迹 108"/>
              <p14:cNvContentPartPr/>
              <p14:nvPr/>
            </p14:nvContentPartPr>
            <p14:xfrm>
              <a:off x="10925175" y="4737100"/>
              <a:ext cx="44450" cy="107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9"/>
            </p:blipFill>
            <p:spPr>
              <a:xfrm>
                <a:off x="10925175" y="473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10" name="墨迹 109"/>
              <p14:cNvContentPartPr/>
              <p14:nvPr/>
            </p14:nvContentPartPr>
            <p14:xfrm>
              <a:off x="10995025" y="4765675"/>
              <a:ext cx="111125" cy="2635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1"/>
            </p:blipFill>
            <p:spPr>
              <a:xfrm>
                <a:off x="10995025" y="4765675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11" name="墨迹 110"/>
              <p14:cNvContentPartPr/>
              <p14:nvPr/>
            </p14:nvContentPartPr>
            <p14:xfrm>
              <a:off x="11226800" y="4686300"/>
              <a:ext cx="50800" cy="4445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3"/>
            </p:blipFill>
            <p:spPr>
              <a:xfrm>
                <a:off x="11226800" y="4686300"/>
                <a:ext cx="508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11512550" y="4759325"/>
              <a:ext cx="212725" cy="82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11512550" y="4759325"/>
                <a:ext cx="212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11122025" y="5121275"/>
              <a:ext cx="177800" cy="571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7"/>
            </p:blipFill>
            <p:spPr>
              <a:xfrm>
                <a:off x="11122025" y="512127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4" name="墨迹 113"/>
              <p14:cNvContentPartPr/>
              <p14:nvPr/>
            </p14:nvContentPartPr>
            <p14:xfrm>
              <a:off x="11156950" y="5210175"/>
              <a:ext cx="152400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9"/>
            </p:blipFill>
            <p:spPr>
              <a:xfrm>
                <a:off x="11156950" y="5210175"/>
                <a:ext cx="152400" cy="34925"/>
              </a:xfrm>
              <a:prstGeom prst="rect"/>
            </p:spPr>
          </p:pic>
        </mc:Fallback>
      </mc:AlternateContent>
    </p:spTree>
    <p:custDataLst>
      <p:tags r:id="rId200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02-6(1)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(1) </a:t>
            </a:r>
            <a:r>
              <a:rPr lang="zh-CN" altLang="en-US"/>
              <a:t>同一个文法，存在两个不同的最左推导序列（或仅用最右</a:t>
            </a:r>
            <a:r>
              <a:rPr lang="zh-CN" altLang="en-US"/>
              <a:t>推导），得到相同的</a:t>
            </a:r>
            <a:r>
              <a:rPr lang="zh-CN" altLang="en-US"/>
              <a:t>符号串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left-most derivation ( or only use right-most derivation) to generate the same string.</a:t>
            </a:r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9505" y="3646170"/>
            <a:ext cx="2825115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G(string)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】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num→0 | 1 | ... | 9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225" y="3836670"/>
            <a:ext cx="28251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 =&gt; ...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=&gt;  9 - 5 + 2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4292600" y="3365500"/>
              <a:ext cx="168275" cy="298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4292600" y="336550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67200" y="3343275"/>
              <a:ext cx="146050" cy="15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67200" y="334327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321175" y="3482975"/>
              <a:ext cx="168275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321175" y="348297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556125" y="34861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55612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559300" y="3463925"/>
              <a:ext cx="171450" cy="28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559300" y="34639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686300" y="3375025"/>
              <a:ext cx="127000" cy="133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686300" y="337502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899025" y="3302000"/>
              <a:ext cx="161925" cy="266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899025" y="3302000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02200" y="3267075"/>
              <a:ext cx="1111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02200" y="32670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11725" y="3349625"/>
              <a:ext cx="13970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11725" y="3349625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11750" y="3355975"/>
              <a:ext cx="155575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11750" y="33559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197475" y="3279775"/>
              <a:ext cx="28575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197475" y="32797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56225" y="3216275"/>
              <a:ext cx="117475" cy="304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56225" y="321627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356225" y="32797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356225" y="327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5375275" y="3336925"/>
              <a:ext cx="11430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5375275" y="3336925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5365750" y="3190875"/>
              <a:ext cx="98425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5365750" y="3190875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5588000" y="3241675"/>
              <a:ext cx="15875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5588000" y="324167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5715000" y="3314700"/>
              <a:ext cx="149225" cy="295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5715000" y="3314700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5718175" y="3292475"/>
              <a:ext cx="9525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5718175" y="329247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5727700" y="3384550"/>
              <a:ext cx="130175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5727700" y="33845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5943600" y="3368675"/>
              <a:ext cx="133350" cy="82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5943600" y="3368675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6105525" y="3289300"/>
              <a:ext cx="146050" cy="298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6105525" y="328930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6134100" y="3314700"/>
              <a:ext cx="38100" cy="19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6134100" y="331470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6134100" y="3324225"/>
              <a:ext cx="152400" cy="603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6134100" y="332422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6359525" y="3178175"/>
              <a:ext cx="44450" cy="447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6359525" y="3178175"/>
                <a:ext cx="44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6537325" y="3276600"/>
              <a:ext cx="133350" cy="231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6537325" y="3276600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6565900" y="32067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8"/>
            </p:blipFill>
            <p:spPr>
              <a:xfrm>
                <a:off x="6565900" y="320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6543675" y="3314700"/>
              <a:ext cx="130175" cy="28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6543675" y="33147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6718300" y="3267075"/>
              <a:ext cx="8890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6718300" y="3267075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724650" y="3254375"/>
              <a:ext cx="88900" cy="1905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724650" y="32543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689725" y="3298825"/>
              <a:ext cx="114300" cy="31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689725" y="329882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508750" y="3200400"/>
              <a:ext cx="231775" cy="15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508750" y="3200400"/>
                <a:ext cx="231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9275" y="3216275"/>
              <a:ext cx="136525" cy="288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9275" y="32162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6899275" y="32924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"/>
            </p:blipFill>
            <p:spPr>
              <a:xfrm>
                <a:off x="6899275" y="329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6927850" y="3359150"/>
              <a:ext cx="146050" cy="19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6927850" y="33591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7108825" y="3190875"/>
              <a:ext cx="31750" cy="355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7108825" y="319087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6915150" y="3225800"/>
              <a:ext cx="120650" cy="28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6915150" y="3225800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7261225" y="3254375"/>
              <a:ext cx="190500" cy="273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7261225" y="325437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7258050" y="3235325"/>
              <a:ext cx="133350" cy="50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7258050" y="3235325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7273925" y="3343275"/>
              <a:ext cx="1555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7273925" y="33432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7496175" y="3209925"/>
              <a:ext cx="6032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7496175" y="32099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7661275" y="3302000"/>
              <a:ext cx="155575" cy="212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7661275" y="3302000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7648575" y="3270250"/>
              <a:ext cx="1270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7648575" y="32702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7658100" y="3355975"/>
              <a:ext cx="1460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7658100" y="33559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7896225" y="3181350"/>
              <a:ext cx="31750" cy="361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7896225" y="3181350"/>
                <a:ext cx="31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8105775" y="3375025"/>
              <a:ext cx="95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8105775" y="3375025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8115300" y="3219450"/>
              <a:ext cx="53975" cy="130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8115300" y="3219450"/>
                <a:ext cx="539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191500" y="3225800"/>
              <a:ext cx="158750" cy="288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191500" y="3225800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8464550" y="3171825"/>
              <a:ext cx="31750" cy="482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8464550" y="3171825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8674100" y="3321050"/>
              <a:ext cx="1270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8674100" y="33210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8855075" y="3203575"/>
              <a:ext cx="165100" cy="304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8855075" y="3203575"/>
                <a:ext cx="165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8877300" y="3206750"/>
              <a:ext cx="13970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8877300" y="32067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8864600" y="3336925"/>
              <a:ext cx="165100" cy="25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8864600" y="33369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9137650" y="3089275"/>
              <a:ext cx="41275" cy="619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9137650" y="3089275"/>
                <a:ext cx="412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9324975" y="3222625"/>
              <a:ext cx="76200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9324975" y="322262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9490075" y="3213100"/>
              <a:ext cx="1936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9490075" y="3213100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9512300" y="3209925"/>
              <a:ext cx="12065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9512300" y="32099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9505950" y="3336925"/>
              <a:ext cx="184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9505950" y="333692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9677400" y="3152775"/>
              <a:ext cx="139700" cy="469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9677400" y="3152775"/>
                <a:ext cx="139700" cy="469900"/>
              </a:xfrm>
              <a:prstGeom prst="rect"/>
            </p:spPr>
          </p:pic>
        </mc:Fallback>
      </mc:AlternateContent>
    </p:spTree>
    <p:custDataLst>
      <p:tags r:id="rId114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>
                <a:sym typeface="+mn-ea"/>
              </a:rPr>
              <a:t>02-6(2) Ambiguous grammar / </a:t>
            </a:r>
            <a:r>
              <a:rPr lang="zh-CN" altLang="en-US" sz="2800">
                <a:sym typeface="+mn-ea"/>
              </a:rPr>
              <a:t>二义性文法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（无严重后果的例子</a:t>
            </a:r>
            <a:r>
              <a:rPr lang="en-US" altLang="zh-CN" sz="2800">
                <a:sym typeface="+mn-ea"/>
              </a:rPr>
              <a:t>/Examples without serious error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(2)</a:t>
            </a:r>
            <a:r>
              <a:rPr lang="zh-CN" altLang="en-US"/>
              <a:t>同一个文法，对于同一个符号串，存在两个不同的具体语法树（</a:t>
            </a:r>
            <a:r>
              <a:rPr lang="zh-CN" altLang="en-US"/>
              <a:t>分析树）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parsing trees to generate the same string.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3793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40735"/>
            <a:ext cx="7980680" cy="308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45015" y="325564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G(string)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string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387850" y="2997200"/>
              <a:ext cx="133350" cy="301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387850" y="2997200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578350" y="3143250"/>
              <a:ext cx="14605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578350" y="31432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610100" y="3206750"/>
              <a:ext cx="133350" cy="47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610100" y="320675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86300" y="3111500"/>
              <a:ext cx="174625" cy="276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86300" y="311150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41900" y="3048000"/>
              <a:ext cx="73025" cy="282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41900" y="3048000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181600" y="315595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181600" y="315595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264150" y="3076575"/>
              <a:ext cx="1905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264150" y="30765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87975" y="3048000"/>
              <a:ext cx="13335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87975" y="3048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597525" y="3136900"/>
              <a:ext cx="1651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597525" y="313690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600700" y="3175000"/>
              <a:ext cx="190500" cy="47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600700" y="3175000"/>
                <a:ext cx="190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702300" y="3006725"/>
              <a:ext cx="206375" cy="282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702300" y="30067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987925" y="3397250"/>
              <a:ext cx="149225" cy="12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987925" y="33972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962525" y="3460750"/>
              <a:ext cx="219075" cy="41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962525" y="3460750"/>
                <a:ext cx="219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6042025" y="3003550"/>
              <a:ext cx="177800" cy="323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6042025" y="300355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6283325" y="3159125"/>
              <a:ext cx="13335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6283325" y="31591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492875" y="302260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492875" y="302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64300" y="3016250"/>
              <a:ext cx="1206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64300" y="30162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6124575" y="3384550"/>
              <a:ext cx="495300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6124575" y="3384550"/>
                <a:ext cx="495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130925" y="3457575"/>
              <a:ext cx="381000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130925" y="3457575"/>
                <a:ext cx="381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5099050" y="3556000"/>
              <a:ext cx="1209675" cy="317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5099050" y="3556000"/>
                <a:ext cx="12096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6743700" y="3098800"/>
              <a:ext cx="165100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743700" y="30988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6804025" y="3054350"/>
              <a:ext cx="12700" cy="222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6804025" y="30543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6943725" y="2984500"/>
              <a:ext cx="152400" cy="3397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6943725" y="2984500"/>
                <a:ext cx="152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289800" y="3025775"/>
              <a:ext cx="149225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289800" y="302577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286625" y="3136900"/>
              <a:ext cx="1587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286625" y="31369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353300" y="2978150"/>
              <a:ext cx="152400" cy="234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353300" y="29781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7610475" y="2978150"/>
              <a:ext cx="104775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7610475" y="2978150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7835900" y="3086100"/>
              <a:ext cx="130175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7835900" y="30861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7997825" y="2959100"/>
              <a:ext cx="107950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7997825" y="29591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048625" y="3006725"/>
              <a:ext cx="127000" cy="9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048625" y="30067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197850" y="3136900"/>
              <a:ext cx="12065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197850" y="31369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8258175" y="3076575"/>
              <a:ext cx="25400" cy="149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8258175" y="3076575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56600" y="3022600"/>
              <a:ext cx="174625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56600" y="3022600"/>
                <a:ext cx="1746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46875" y="5483225"/>
              <a:ext cx="180975" cy="349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46875" y="5483225"/>
                <a:ext cx="1809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56425" y="5708650"/>
              <a:ext cx="146050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56425" y="57086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72300" y="5737225"/>
              <a:ext cx="171450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72300" y="57372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077075" y="5575300"/>
              <a:ext cx="196850" cy="244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077075" y="5575300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334250" y="5578475"/>
              <a:ext cx="104775" cy="298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334250" y="5578475"/>
                <a:ext cx="1047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480300" y="5686425"/>
              <a:ext cx="177800" cy="34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480300" y="56864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804150" y="5549900"/>
              <a:ext cx="98425" cy="288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804150" y="55499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04175" y="5664200"/>
              <a:ext cx="123825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04175" y="56642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020050" y="5711825"/>
              <a:ext cx="142875" cy="12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020050" y="57118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089900" y="5549900"/>
              <a:ext cx="14605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089900" y="5549900"/>
                <a:ext cx="146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85175" y="5568950"/>
              <a:ext cx="133350" cy="330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85175" y="556895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3300" y="5724525"/>
              <a:ext cx="1143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3300" y="572452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785225" y="5553075"/>
              <a:ext cx="98425" cy="320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785225" y="5553075"/>
                <a:ext cx="98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978900" y="5718175"/>
              <a:ext cx="174625" cy="15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978900" y="5718175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032875" y="5759450"/>
              <a:ext cx="1270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032875" y="57594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45575" y="5641975"/>
              <a:ext cx="155575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45575" y="56419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305925" y="5610225"/>
              <a:ext cx="114300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305925" y="5610225"/>
                <a:ext cx="114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61500" y="5740400"/>
              <a:ext cx="98425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61500" y="574040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677400" y="5549900"/>
              <a:ext cx="85725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677400" y="5549900"/>
                <a:ext cx="857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829800" y="5699125"/>
              <a:ext cx="123825" cy="6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829800" y="56991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90125" y="5603875"/>
              <a:ext cx="15875" cy="225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90125" y="56038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921875" y="5594350"/>
              <a:ext cx="1460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921875" y="559435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44125" y="5724525"/>
              <a:ext cx="1301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44125" y="5724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163175" y="5768975"/>
              <a:ext cx="107950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163175" y="5768975"/>
                <a:ext cx="107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179050" y="5641975"/>
              <a:ext cx="152400" cy="276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179050" y="564197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433050" y="5572125"/>
              <a:ext cx="136525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433050" y="5572125"/>
                <a:ext cx="136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569575" y="5724525"/>
              <a:ext cx="133350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569575" y="57245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721975" y="5546725"/>
              <a:ext cx="114300" cy="3460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721975" y="5546725"/>
                <a:ext cx="1143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728325" y="5619750"/>
              <a:ext cx="15875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728325" y="56197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880725" y="5715000"/>
              <a:ext cx="155575" cy="28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880725" y="57150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0947400" y="5616575"/>
              <a:ext cx="28575" cy="304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0947400" y="5616575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1071225" y="5661025"/>
              <a:ext cx="20637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1071225" y="56610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727325" y="4740275"/>
              <a:ext cx="336550" cy="317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727325" y="474027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556000" y="4073525"/>
              <a:ext cx="260350" cy="301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556000" y="4073525"/>
                <a:ext cx="260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606675" y="5753100"/>
              <a:ext cx="184150" cy="352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606675" y="57531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2841625" y="5873750"/>
              <a:ext cx="146050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2841625" y="587375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2987675" y="5689600"/>
              <a:ext cx="104775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2987675" y="568960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013075" y="5651500"/>
              <a:ext cx="127000" cy="69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013075" y="56515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140075" y="5616575"/>
              <a:ext cx="92075" cy="409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140075" y="5616575"/>
                <a:ext cx="92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2479675" y="5727700"/>
              <a:ext cx="158750" cy="396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2479675" y="5727700"/>
                <a:ext cx="158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3305175" y="5753100"/>
              <a:ext cx="146050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3305175" y="575310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3317875" y="5689600"/>
              <a:ext cx="82550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3317875" y="5689600"/>
                <a:ext cx="82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457575" y="5629275"/>
              <a:ext cx="196850" cy="257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457575" y="5629275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8366125" y="3559175"/>
              <a:ext cx="16827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8366125" y="3559175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8623300" y="3641725"/>
              <a:ext cx="161925" cy="22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8623300" y="36417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8845550" y="3482975"/>
              <a:ext cx="50800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8845550" y="3482975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8985250" y="3378200"/>
              <a:ext cx="130175" cy="330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8985250" y="337820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004300" y="3390900"/>
              <a:ext cx="184150" cy="825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004300" y="3390900"/>
                <a:ext cx="184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201150" y="3498850"/>
              <a:ext cx="155575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201150" y="349885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293225" y="3387725"/>
              <a:ext cx="22225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293225" y="3387725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382125" y="3375025"/>
              <a:ext cx="184150" cy="174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382125" y="3375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9474200" y="3282950"/>
              <a:ext cx="155575" cy="492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9474200" y="3282950"/>
                <a:ext cx="155575" cy="492125"/>
              </a:xfrm>
              <a:prstGeom prst="rect"/>
            </p:spPr>
          </p:pic>
        </mc:Fallback>
      </mc:AlternateContent>
    </p:spTree>
    <p:custDataLst>
      <p:tags r:id="rId172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02-6(3)</a:t>
            </a:r>
            <a:r>
              <a:rPr lang="en-US" altLang="zh-CN">
                <a:sym typeface="+mn-ea"/>
              </a:rPr>
              <a:t>Ambiguous grammar / </a:t>
            </a:r>
            <a:r>
              <a:rPr lang="zh-CN" altLang="en-US">
                <a:sym typeface="+mn-ea"/>
              </a:rPr>
              <a:t>二义性文法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（优先级错误</a:t>
            </a:r>
            <a:r>
              <a:rPr lang="en-US" altLang="zh-CN">
                <a:sym typeface="+mn-ea"/>
              </a:rPr>
              <a:t>/Examples with priority error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2018665"/>
            <a:ext cx="7910195" cy="413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90990" y="2666365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02-6(4)Ambiguous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(3)</a:t>
            </a:r>
            <a:r>
              <a:rPr lang="zh-CN" altLang="en-US"/>
              <a:t>若一个文法既有左递归，又有有递归。则该文法是二义性的（充分条件）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If a grammar definition has left-recursion &amp; right-recursion at the same time, the grammar is ambiguous. This is the sufficient condition for ambiguous grammar).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5310" y="3849370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02-6(5-1)"if-else"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380" y="1952625"/>
            <a:ext cx="47790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3105150" y="1609725"/>
              <a:ext cx="434975" cy="69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3105150" y="1609725"/>
                <a:ext cx="434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94125" y="1330325"/>
              <a:ext cx="187325" cy="73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94125" y="1330325"/>
                <a:ext cx="1873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867150" y="1346200"/>
              <a:ext cx="53975" cy="387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867150" y="1346200"/>
                <a:ext cx="53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17950" y="1476375"/>
              <a:ext cx="142875" cy="149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17950" y="14763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1400175"/>
              <a:ext cx="282575" cy="336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1400175"/>
                <a:ext cx="2825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238625" y="1476375"/>
              <a:ext cx="25400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238625" y="14763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244975" y="1454150"/>
              <a:ext cx="10160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244975" y="14541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06900" y="1390650"/>
              <a:ext cx="60325" cy="368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06900" y="1390650"/>
                <a:ext cx="60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95800" y="1301750"/>
              <a:ext cx="142875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95800" y="13017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511675" y="1470025"/>
              <a:ext cx="1206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511675" y="14700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581525" y="1409700"/>
              <a:ext cx="20002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581525" y="140970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905375" y="1346200"/>
              <a:ext cx="180975" cy="288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905375" y="1346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5092700" y="1441450"/>
              <a:ext cx="114300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5092700" y="144145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5127625" y="1489075"/>
              <a:ext cx="130175" cy="5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5127625" y="1489075"/>
                <a:ext cx="1301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5283200" y="1384300"/>
              <a:ext cx="92075" cy="85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283200" y="1384300"/>
                <a:ext cx="920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286375" y="1336675"/>
              <a:ext cx="158750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286375" y="1336675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521325" y="1387475"/>
              <a:ext cx="190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521325" y="138747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565775" y="1250950"/>
              <a:ext cx="25400" cy="336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565775" y="1250950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607050" y="1333500"/>
              <a:ext cx="63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607050" y="13335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651500" y="1298575"/>
              <a:ext cx="1333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651500" y="1298575"/>
                <a:ext cx="133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797550" y="1304925"/>
              <a:ext cx="250825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797550" y="1304925"/>
                <a:ext cx="250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140450" y="1403350"/>
              <a:ext cx="25400" cy="98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140450" y="14033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156325" y="1231900"/>
              <a:ext cx="50800" cy="98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156325" y="1231900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232525" y="1377950"/>
              <a:ext cx="1016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232525" y="1377950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6207125" y="1244600"/>
              <a:ext cx="76200" cy="425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6207125" y="1244600"/>
                <a:ext cx="762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343650" y="1450975"/>
              <a:ext cx="92075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343650" y="14509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6470650" y="1238250"/>
              <a:ext cx="171450" cy="273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6470650" y="1238250"/>
                <a:ext cx="171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6607175" y="1231900"/>
              <a:ext cx="79375" cy="346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6607175" y="1231900"/>
                <a:ext cx="79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661150" y="1343025"/>
              <a:ext cx="7620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661150" y="13430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756400" y="1358900"/>
              <a:ext cx="1016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756400" y="135890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077075" y="1228725"/>
              <a:ext cx="28575" cy="793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077075" y="1228725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004050" y="1365250"/>
              <a:ext cx="13970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004050" y="1365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7175500" y="1323975"/>
              <a:ext cx="25400" cy="3460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7175500" y="1323975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216775" y="1387475"/>
              <a:ext cx="11430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216775" y="138747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213600" y="1304925"/>
              <a:ext cx="228600" cy="3746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213600" y="1304925"/>
                <a:ext cx="228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534275" y="15367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534275" y="153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524750" y="1308100"/>
              <a:ext cx="139700" cy="504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524750" y="1308100"/>
                <a:ext cx="139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734300" y="1327150"/>
              <a:ext cx="133350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7734300" y="13271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7788275" y="1498600"/>
              <a:ext cx="12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7788275" y="14986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883525" y="1457325"/>
              <a:ext cx="1270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883525" y="145732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7854950" y="1444625"/>
              <a:ext cx="152400" cy="222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7854950" y="14446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8137525" y="1311275"/>
              <a:ext cx="41275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8137525" y="13112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8089900" y="1390650"/>
              <a:ext cx="200025" cy="311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8089900" y="1390650"/>
                <a:ext cx="200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8334375" y="1390650"/>
              <a:ext cx="88900" cy="250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8334375" y="1390650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8423275" y="1314450"/>
              <a:ext cx="88900" cy="342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8423275" y="131445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8499475" y="1485900"/>
              <a:ext cx="47625" cy="76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8499475" y="1485900"/>
                <a:ext cx="476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8620125" y="1416050"/>
              <a:ext cx="9525" cy="215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8620125" y="1416050"/>
                <a:ext cx="9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661400" y="1352550"/>
              <a:ext cx="114300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661400" y="1352550"/>
                <a:ext cx="114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8623300" y="1463675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8623300" y="1463675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8677275" y="1368425"/>
              <a:ext cx="25400" cy="250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8677275" y="136842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8804275" y="1371600"/>
              <a:ext cx="184150" cy="250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8804275" y="137160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9077325" y="1263650"/>
              <a:ext cx="50800" cy="127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9077325" y="12636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9020175" y="1400175"/>
              <a:ext cx="196850" cy="244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9020175" y="14001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9201150" y="1333500"/>
              <a:ext cx="1619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9201150" y="1333500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223375" y="1435100"/>
              <a:ext cx="2222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223375" y="1435100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9312275" y="1435100"/>
              <a:ext cx="114300" cy="53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9312275" y="1435100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9274175" y="1431925"/>
              <a:ext cx="19050" cy="85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9274175" y="1431925"/>
                <a:ext cx="19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9229725" y="1406525"/>
              <a:ext cx="152400" cy="266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9229725" y="1406525"/>
                <a:ext cx="152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9461500" y="1393825"/>
              <a:ext cx="10477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9461500" y="1393825"/>
                <a:ext cx="104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9578975" y="14605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2"/>
            </p:blipFill>
            <p:spPr>
              <a:xfrm>
                <a:off x="9578975" y="146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9410700" y="1498600"/>
              <a:ext cx="225425" cy="136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9410700" y="1498600"/>
                <a:ext cx="2254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9680575" y="1352550"/>
              <a:ext cx="161925" cy="288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9680575" y="13525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9813925" y="1339850"/>
              <a:ext cx="152400" cy="825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9813925" y="133985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9845675" y="1270000"/>
              <a:ext cx="57150" cy="311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9845675" y="1270000"/>
                <a:ext cx="57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9864725" y="1422400"/>
              <a:ext cx="41275" cy="2952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9864725" y="1422400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893300" y="1431925"/>
              <a:ext cx="92075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893300" y="143192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10013950" y="1431925"/>
              <a:ext cx="136525" cy="107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10013950" y="1431925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10125075" y="1349375"/>
              <a:ext cx="117475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10125075" y="134937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0277475" y="1425575"/>
              <a:ext cx="28575" cy="1143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10277475" y="1425575"/>
                <a:ext cx="28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0347325" y="1260475"/>
              <a:ext cx="28575" cy="374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10347325" y="1260475"/>
                <a:ext cx="285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10382250" y="1371600"/>
              <a:ext cx="19050" cy="1047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10382250" y="1371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10394950" y="1352550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10394950" y="1352550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10515600" y="1349375"/>
              <a:ext cx="180975" cy="254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10515600" y="13493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10750550" y="1244600"/>
              <a:ext cx="53975" cy="323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10750550" y="124460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10842625" y="1425575"/>
              <a:ext cx="60325" cy="3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10842625" y="1425575"/>
                <a:ext cx="603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10814050" y="1270000"/>
              <a:ext cx="101600" cy="441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10814050" y="1270000"/>
                <a:ext cx="101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0937875" y="1470025"/>
              <a:ext cx="79375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0937875" y="1470025"/>
                <a:ext cx="793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11023600" y="1323975"/>
              <a:ext cx="193675" cy="228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11023600" y="132397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11223625" y="1349375"/>
              <a:ext cx="104775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11223625" y="134937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10750550" y="1733550"/>
              <a:ext cx="130175" cy="2190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10750550" y="1733550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10947400" y="1685925"/>
              <a:ext cx="28575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10947400" y="1685925"/>
                <a:ext cx="28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10995025" y="1793875"/>
              <a:ext cx="107950" cy="12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10995025" y="1793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10975975" y="1758950"/>
              <a:ext cx="139700" cy="317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10975975" y="1758950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1020425" y="1422400"/>
              <a:ext cx="6667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11020425" y="1422400"/>
                <a:ext cx="66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11134725" y="1698625"/>
              <a:ext cx="139700" cy="4540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11134725" y="1698625"/>
                <a:ext cx="139700" cy="454025"/>
              </a:xfrm>
              <a:prstGeom prst="rect"/>
            </p:spPr>
          </p:pic>
        </mc:Fallback>
      </mc:AlternateContent>
    </p:spTree>
    <p:custDataLst>
      <p:tags r:id="rId17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968990" cy="964565"/>
          </a:xfrm>
        </p:spPr>
        <p:txBody>
          <a:bodyPr>
            <a:noAutofit/>
          </a:bodyPr>
          <a:p>
            <a:r>
              <a:rPr lang="en-US" altLang="zh-CN" sz="2800">
                <a:sym typeface="+mn-ea"/>
              </a:rPr>
              <a:t>Type 3 Grammar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Regular grammar/Linear grammar</a:t>
            </a:r>
            <a:r>
              <a:rPr lang="zh-CN" altLang="en-US" sz="2800">
                <a:sym typeface="+mn-ea"/>
              </a:rPr>
              <a:t>）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型文法（正规文法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线性文法）</a:t>
            </a:r>
            <a:endParaRPr lang="zh-CN" altLang="en-US" sz="28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4990" y="1692910"/>
            <a:ext cx="5994400" cy="435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10300" y="1127125"/>
              <a:ext cx="269875" cy="323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10300" y="1127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388100" y="1184275"/>
              <a:ext cx="1619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388100" y="11842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42100" y="11684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42100" y="1168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645275" y="1143000"/>
              <a:ext cx="117475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645275" y="1143000"/>
                <a:ext cx="1174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84975" y="1123950"/>
              <a:ext cx="209550" cy="349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84975" y="1123950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143750" y="11112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7143750" y="111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045325" y="1111250"/>
              <a:ext cx="101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045325" y="1111250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7064375" y="1260475"/>
              <a:ext cx="152400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7064375" y="12604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73925" y="1146175"/>
              <a:ext cx="269875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73925" y="1146175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7559675" y="1152525"/>
              <a:ext cx="387350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7559675" y="1152525"/>
                <a:ext cx="387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8137525" y="1279525"/>
              <a:ext cx="520700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8137525" y="1279525"/>
                <a:ext cx="520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813800" y="1187450"/>
              <a:ext cx="327025" cy="231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813800" y="1187450"/>
                <a:ext cx="327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188450" y="1111250"/>
              <a:ext cx="4953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188450" y="1111250"/>
                <a:ext cx="495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725025" y="1260475"/>
              <a:ext cx="155575" cy="155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725025" y="12604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855200" y="1130300"/>
              <a:ext cx="29845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855200" y="1130300"/>
                <a:ext cx="298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036175" y="1228725"/>
              <a:ext cx="50800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036175" y="1228725"/>
                <a:ext cx="50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220325" y="1114425"/>
              <a:ext cx="130175" cy="403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220325" y="1114425"/>
                <a:ext cx="130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239375" y="1219200"/>
              <a:ext cx="1714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239375" y="12192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36225" y="1244600"/>
              <a:ext cx="285750" cy="266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36225" y="1244600"/>
                <a:ext cx="285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4675" y="1206500"/>
              <a:ext cx="288925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4675" y="1206500"/>
                <a:ext cx="288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293225" y="1936750"/>
              <a:ext cx="825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293225" y="19367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305925" y="1917700"/>
              <a:ext cx="1079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305925" y="1917700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94825" y="1917700"/>
              <a:ext cx="2190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94825" y="1917700"/>
                <a:ext cx="219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442450" y="1873250"/>
              <a:ext cx="139700" cy="311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442450" y="18732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505950" y="1857375"/>
              <a:ext cx="79375" cy="95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505950" y="18573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52000" y="1771650"/>
              <a:ext cx="190500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52000" y="17716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591675" y="1984375"/>
              <a:ext cx="285750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591675" y="1984375"/>
                <a:ext cx="285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80600" y="1841500"/>
              <a:ext cx="311150" cy="307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80600" y="1841500"/>
                <a:ext cx="311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44125" y="1739900"/>
              <a:ext cx="171450" cy="596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44125" y="1739900"/>
                <a:ext cx="1714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331450" y="1809750"/>
              <a:ext cx="12065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331450" y="1809750"/>
                <a:ext cx="120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436225" y="1860550"/>
              <a:ext cx="171450" cy="85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436225" y="1860550"/>
                <a:ext cx="171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490200" y="1844675"/>
              <a:ext cx="4445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490200" y="1844675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506075" y="2025650"/>
              <a:ext cx="73025" cy="104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506075" y="2025650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69575" y="1714500"/>
              <a:ext cx="19050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69575" y="171450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598150" y="1730375"/>
              <a:ext cx="225425" cy="406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598150" y="1730375"/>
                <a:ext cx="225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877550" y="1762125"/>
              <a:ext cx="6350" cy="412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877550" y="1762125"/>
                <a:ext cx="6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909300" y="1720850"/>
              <a:ext cx="193675" cy="374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909300" y="17208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899775" y="1806575"/>
              <a:ext cx="139700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899775" y="1806575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87075" y="1924050"/>
              <a:ext cx="165100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87075" y="19240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242425" y="2552700"/>
              <a:ext cx="234950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242425" y="2552700"/>
                <a:ext cx="234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299575" y="2390775"/>
              <a:ext cx="11747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299575" y="2390775"/>
                <a:ext cx="117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436100" y="2663825"/>
              <a:ext cx="127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436100" y="2663825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404350" y="2600325"/>
              <a:ext cx="20002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404350" y="2600325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690100" y="2663825"/>
              <a:ext cx="317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690100" y="2663825"/>
                <a:ext cx="3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690100" y="2527300"/>
              <a:ext cx="444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690100" y="2527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785350" y="2514600"/>
              <a:ext cx="76200" cy="298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785350" y="2514600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753600" y="2628900"/>
              <a:ext cx="149225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753600" y="26289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9909175" y="2625725"/>
              <a:ext cx="1174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9909175" y="26257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185400" y="2593975"/>
              <a:ext cx="6667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185400" y="259397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252075" y="2441575"/>
              <a:ext cx="3016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252075" y="2441575"/>
                <a:ext cx="301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550525" y="2403475"/>
              <a:ext cx="7620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550525" y="24034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509250" y="2514600"/>
              <a:ext cx="146050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509250" y="25146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652125" y="2508250"/>
              <a:ext cx="120650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652125" y="25082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836275" y="2530475"/>
              <a:ext cx="60325" cy="12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836275" y="2530475"/>
                <a:ext cx="60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902950" y="2486025"/>
              <a:ext cx="184150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902950" y="2486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1083925" y="2368550"/>
              <a:ext cx="276225" cy="3016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1083925" y="2368550"/>
                <a:ext cx="276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55375" y="2359025"/>
              <a:ext cx="298450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55375" y="2359025"/>
                <a:ext cx="298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430000" y="2555875"/>
              <a:ext cx="187325" cy="158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430000" y="255587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219575" y="1450975"/>
              <a:ext cx="1530350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219575" y="1450975"/>
                <a:ext cx="1530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8867775" y="3933825"/>
              <a:ext cx="52705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8867775" y="3933825"/>
                <a:ext cx="527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9525000" y="3838575"/>
              <a:ext cx="19367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9525000" y="38385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9655175" y="3841750"/>
              <a:ext cx="149225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9655175" y="38417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9569450" y="3940175"/>
              <a:ext cx="257175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9569450" y="3940175"/>
                <a:ext cx="257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782175" y="3879850"/>
              <a:ext cx="168275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782175" y="3879850"/>
                <a:ext cx="168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839325" y="3765550"/>
              <a:ext cx="60325" cy="384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839325" y="3765550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9915525" y="3987800"/>
              <a:ext cx="9525" cy="76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9915525" y="3987800"/>
                <a:ext cx="9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9823450" y="3863975"/>
              <a:ext cx="130175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9823450" y="38639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963150" y="3851275"/>
              <a:ext cx="196850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9963150" y="3851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156825" y="3835400"/>
              <a:ext cx="190500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156825" y="3835400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245725" y="3714750"/>
              <a:ext cx="104775" cy="4921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245725" y="3714750"/>
                <a:ext cx="1047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379075" y="3705225"/>
              <a:ext cx="4762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379075" y="37052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10467975" y="3886200"/>
              <a:ext cx="23812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10467975" y="38862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518775" y="3990975"/>
              <a:ext cx="238125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518775" y="3990975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614025" y="3759200"/>
              <a:ext cx="184150" cy="298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0614025" y="37592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0391775" y="3810000"/>
              <a:ext cx="177800" cy="361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0391775" y="3810000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0887075" y="3746500"/>
              <a:ext cx="190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0887075" y="3746500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0887075" y="3721100"/>
              <a:ext cx="149225" cy="3270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0887075" y="3721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11096625" y="3676650"/>
              <a:ext cx="38100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11096625" y="3676650"/>
                <a:ext cx="38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11074400" y="375920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1074400" y="3759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1077575" y="3730625"/>
              <a:ext cx="152400" cy="38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1077575" y="37306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11096625" y="3905250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1096625" y="3905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1099800" y="3876675"/>
              <a:ext cx="136525" cy="28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1099800" y="38766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1242675" y="3660775"/>
              <a:ext cx="101600" cy="381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1242675" y="366077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1331575" y="3714750"/>
              <a:ext cx="73025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11331575" y="3714750"/>
                <a:ext cx="73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280775" y="3857625"/>
              <a:ext cx="1143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280775" y="3857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334500" y="3251200"/>
              <a:ext cx="34925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334500" y="3251200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315450" y="3444875"/>
              <a:ext cx="1841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315450" y="3444875"/>
                <a:ext cx="184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464675" y="3190875"/>
              <a:ext cx="206375" cy="412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464675" y="3190875"/>
                <a:ext cx="206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407525" y="3362325"/>
              <a:ext cx="133350" cy="196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9407525" y="33623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9690100" y="3276600"/>
              <a:ext cx="101600" cy="339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9690100" y="3276600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9702800" y="3317875"/>
              <a:ext cx="18097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9702800" y="3317875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9734550" y="3254375"/>
              <a:ext cx="187325" cy="444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9734550" y="3254375"/>
                <a:ext cx="1873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10080625" y="4292600"/>
              <a:ext cx="12700" cy="5556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10080625" y="4292600"/>
                <a:ext cx="127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9975850" y="4552950"/>
              <a:ext cx="288925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9975850" y="4552950"/>
                <a:ext cx="288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9521825" y="4914900"/>
              <a:ext cx="3175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9521825" y="4914900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490075" y="4937125"/>
              <a:ext cx="174625" cy="377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490075" y="49371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9721850" y="4984750"/>
              <a:ext cx="3492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9721850" y="4984750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9772650" y="4914900"/>
              <a:ext cx="82550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9772650" y="4914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9902825" y="4921250"/>
              <a:ext cx="22225" cy="400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9902825" y="492125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9896475" y="4918075"/>
              <a:ext cx="117475" cy="66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9896475" y="491807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925050" y="5038725"/>
              <a:ext cx="1619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925050" y="50387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10140950" y="5095875"/>
              <a:ext cx="130175" cy="825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10140950" y="5095875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10369550" y="4772025"/>
              <a:ext cx="285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10369550" y="4772025"/>
                <a:ext cx="285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0334625" y="4975225"/>
              <a:ext cx="196850" cy="314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0334625" y="497522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280650" y="5178425"/>
              <a:ext cx="292100" cy="2317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280650" y="5178425"/>
                <a:ext cx="292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534650" y="5048250"/>
              <a:ext cx="273050" cy="212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534650" y="504825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0591800" y="5013325"/>
              <a:ext cx="184150" cy="342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10591800" y="5013325"/>
                <a:ext cx="184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0747375" y="4899025"/>
              <a:ext cx="342900" cy="482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0747375" y="4899025"/>
                <a:ext cx="3429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1087100" y="50831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7"/>
            </p:blipFill>
            <p:spPr>
              <a:xfrm>
                <a:off x="11087100" y="508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077575" y="4864100"/>
              <a:ext cx="14287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077575" y="4864100"/>
                <a:ext cx="142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049000" y="4991100"/>
              <a:ext cx="288925" cy="342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049000" y="4991100"/>
                <a:ext cx="288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1264900" y="4943475"/>
              <a:ext cx="142875" cy="3778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1264900" y="49434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1404600" y="5086350"/>
              <a:ext cx="107950" cy="1111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1404600" y="5086350"/>
                <a:ext cx="1079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203700" y="4660900"/>
              <a:ext cx="307975" cy="31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203700" y="4660900"/>
                <a:ext cx="307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184650" y="4905375"/>
              <a:ext cx="406400" cy="50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4184650" y="4905375"/>
                <a:ext cx="406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4406900" y="45307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7"/>
            </p:blipFill>
            <p:spPr>
              <a:xfrm>
                <a:off x="4406900" y="453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4410075" y="4410075"/>
              <a:ext cx="266700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4410075" y="4410075"/>
                <a:ext cx="266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4740275" y="4260850"/>
              <a:ext cx="76200" cy="295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4740275" y="42608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4838700" y="4187825"/>
              <a:ext cx="63500" cy="2984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4838700" y="41878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4864100" y="4368800"/>
              <a:ext cx="155575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4864100" y="43688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4924425" y="4460875"/>
              <a:ext cx="73025" cy="60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4924425" y="446087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5041900" y="4264025"/>
              <a:ext cx="69850" cy="3746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5041900" y="4264025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5121275" y="4257675"/>
              <a:ext cx="111125" cy="889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5121275" y="425767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5175250" y="4241800"/>
              <a:ext cx="95250" cy="3111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5175250" y="42418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5273675" y="4127500"/>
              <a:ext cx="146050" cy="219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5273675" y="41275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5368925" y="4060825"/>
              <a:ext cx="292100" cy="514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5368925" y="4060825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5553075" y="4232275"/>
              <a:ext cx="111125" cy="396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5553075" y="4232275"/>
                <a:ext cx="111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2587625" y="4413250"/>
              <a:ext cx="209550" cy="107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2587625" y="441325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2632075" y="4340225"/>
              <a:ext cx="82550" cy="508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2632075" y="4340225"/>
                <a:ext cx="825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2743200" y="4572000"/>
              <a:ext cx="142875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2743200" y="4572000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2876550" y="4381500"/>
              <a:ext cx="92075" cy="3905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2876550" y="4381500"/>
                <a:ext cx="92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2981325" y="4406900"/>
              <a:ext cx="8890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2981325" y="4406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2997200" y="4343400"/>
              <a:ext cx="174625" cy="403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2997200" y="4343400"/>
                <a:ext cx="174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3086100" y="4295775"/>
              <a:ext cx="47625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3086100" y="4295775"/>
                <a:ext cx="47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3213100" y="4381500"/>
              <a:ext cx="127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3213100" y="43815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3219450" y="4283075"/>
              <a:ext cx="69850" cy="412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3219450" y="4283075"/>
                <a:ext cx="69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3270250" y="4352925"/>
              <a:ext cx="34925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3270250" y="4352925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3324225" y="4241800"/>
              <a:ext cx="14605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3324225" y="4241800"/>
                <a:ext cx="1460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561975" y="2457450"/>
              <a:ext cx="155575" cy="387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561975" y="2457450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739775" y="2444750"/>
              <a:ext cx="44450" cy="314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739775" y="2444750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612775" y="2638425"/>
              <a:ext cx="177800" cy="9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612775" y="2638425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866775" y="2619375"/>
              <a:ext cx="114300" cy="6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866775" y="26193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854075" y="2663825"/>
              <a:ext cx="146050" cy="19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854075" y="2663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52500" y="2540000"/>
              <a:ext cx="120650" cy="165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52500" y="25400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200150" y="2527300"/>
              <a:ext cx="120650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200150" y="252730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279400" y="2400300"/>
              <a:ext cx="212725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279400" y="2400300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377825" y="2470150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7"/>
            </p:blipFill>
            <p:spPr>
              <a:xfrm>
                <a:off x="377825" y="2470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622425" y="2225675"/>
              <a:ext cx="228600" cy="4349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622425" y="2225675"/>
                <a:ext cx="228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930400" y="2343150"/>
              <a:ext cx="1778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1930400" y="2343150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381000" y="2454275"/>
              <a:ext cx="47625" cy="190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381000" y="2454275"/>
                <a:ext cx="47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381000" y="3105150"/>
              <a:ext cx="130175" cy="120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381000" y="3105150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285750" y="3019425"/>
              <a:ext cx="333375" cy="3397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285750" y="3019425"/>
                <a:ext cx="333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612775" y="3092450"/>
              <a:ext cx="177800" cy="403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612775" y="30924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752475" y="3127375"/>
              <a:ext cx="539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752475" y="312737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660400" y="3305175"/>
              <a:ext cx="184150" cy="6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660400" y="3305175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873125" y="3225800"/>
              <a:ext cx="76200" cy="3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873125" y="322580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828675" y="3279775"/>
              <a:ext cx="139700" cy="285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828675" y="327977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914400" y="3155950"/>
              <a:ext cx="1619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914400" y="3155950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5375" y="3184525"/>
              <a:ext cx="209550" cy="2254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5375" y="3184525"/>
                <a:ext cx="209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660525" y="3022600"/>
              <a:ext cx="21907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660525" y="3022600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695450" y="3003550"/>
              <a:ext cx="171450" cy="447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695450" y="3003550"/>
                <a:ext cx="171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2006600" y="2987675"/>
              <a:ext cx="92075" cy="495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2006600" y="2987675"/>
                <a:ext cx="920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28625" y="3746500"/>
              <a:ext cx="123825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428625" y="374650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339725" y="3600450"/>
              <a:ext cx="346075" cy="5651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339725" y="3600450"/>
                <a:ext cx="346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711200" y="3870325"/>
              <a:ext cx="9842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711200" y="3870325"/>
                <a:ext cx="984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809625" y="3844925"/>
              <a:ext cx="82550" cy="3048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809625" y="384492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746125" y="3984625"/>
              <a:ext cx="184150" cy="53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746125" y="3984625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946150" y="3873500"/>
              <a:ext cx="13652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946150" y="38735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974725" y="3876675"/>
              <a:ext cx="117475" cy="98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974725" y="38766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038225" y="3746500"/>
              <a:ext cx="146050" cy="2476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038225" y="37465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203325" y="3898900"/>
              <a:ext cx="149225" cy="2063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203325" y="3898900"/>
                <a:ext cx="149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457325" y="3778250"/>
              <a:ext cx="9525" cy="2317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457325" y="3778250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422400" y="3721100"/>
              <a:ext cx="171450" cy="234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422400" y="372110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4857750" y="4781550"/>
              <a:ext cx="168275" cy="2540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4857750" y="4781550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5054600" y="4845050"/>
              <a:ext cx="177800" cy="130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5054600" y="4845050"/>
                <a:ext cx="177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5226050" y="4864100"/>
              <a:ext cx="219075" cy="1936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5226050" y="486410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492125" y="1482725"/>
              <a:ext cx="123825" cy="4222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492125" y="1482725"/>
                <a:ext cx="123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581025" y="1520825"/>
              <a:ext cx="34925" cy="3683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581025" y="1520825"/>
                <a:ext cx="34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514350" y="1727200"/>
              <a:ext cx="171450" cy="19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514350" y="17272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30250" y="1666875"/>
              <a:ext cx="136525" cy="476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30250" y="1666875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793750" y="1587500"/>
              <a:ext cx="11430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79375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49325" y="1704975"/>
              <a:ext cx="92075" cy="133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49325" y="170497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085850" y="1543050"/>
              <a:ext cx="98425" cy="3270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085850" y="15430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1152525" y="1603375"/>
              <a:ext cx="53975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1152525" y="16033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1111250" y="1724025"/>
              <a:ext cx="130175" cy="254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1111250" y="17240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1304925" y="1552575"/>
              <a:ext cx="38100" cy="403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1304925" y="1552575"/>
                <a:ext cx="381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1409700" y="1654175"/>
              <a:ext cx="161925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1409700" y="16541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409700" y="3625850"/>
              <a:ext cx="44450" cy="520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409700" y="3625850"/>
                <a:ext cx="444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473200" y="3775075"/>
              <a:ext cx="127000" cy="279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473200" y="377507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441450" y="3895725"/>
              <a:ext cx="101600" cy="476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441450" y="389572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904875" y="4384675"/>
              <a:ext cx="117475" cy="12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904875" y="43846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882650" y="4438650"/>
              <a:ext cx="180975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882650" y="44386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965200" y="4241800"/>
              <a:ext cx="155575" cy="2794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965200" y="424180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1130300" y="4448175"/>
              <a:ext cx="177800" cy="187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1130300" y="44481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1320800" y="4422775"/>
              <a:ext cx="206375" cy="155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1320800" y="4422775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1504950" y="4210050"/>
              <a:ext cx="117475" cy="482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1504950" y="4210050"/>
                <a:ext cx="117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616075" y="4225925"/>
              <a:ext cx="73025" cy="3587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616075" y="4225925"/>
                <a:ext cx="73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558925" y="4394200"/>
              <a:ext cx="158750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5589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914400" y="4819650"/>
              <a:ext cx="180975" cy="47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914400" y="481965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923925" y="4889500"/>
              <a:ext cx="152400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923925" y="48895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974725" y="4699000"/>
              <a:ext cx="149225" cy="314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974725" y="4699000"/>
                <a:ext cx="149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1193800" y="4854575"/>
              <a:ext cx="1270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9"/>
            </p:blipFill>
            <p:spPr>
              <a:xfrm>
                <a:off x="1193800" y="48545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7" name="墨迹 206"/>
              <p14:cNvContentPartPr/>
              <p14:nvPr/>
            </p14:nvContentPartPr>
            <p14:xfrm>
              <a:off x="1387475" y="4867275"/>
              <a:ext cx="190500" cy="1587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1"/>
            </p:blipFill>
            <p:spPr>
              <a:xfrm>
                <a:off x="1387475" y="4867275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8" name="墨迹 207"/>
              <p14:cNvContentPartPr/>
              <p14:nvPr/>
            </p14:nvContentPartPr>
            <p14:xfrm>
              <a:off x="1831975" y="4721225"/>
              <a:ext cx="171450" cy="177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3"/>
            </p:blipFill>
            <p:spPr>
              <a:xfrm>
                <a:off x="1831975" y="472122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9" name="墨迹 208"/>
              <p14:cNvContentPartPr/>
              <p14:nvPr/>
            </p14:nvContentPartPr>
            <p14:xfrm>
              <a:off x="1876425" y="4676775"/>
              <a:ext cx="142875" cy="422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5"/>
            </p:blipFill>
            <p:spPr>
              <a:xfrm>
                <a:off x="1876425" y="4676775"/>
                <a:ext cx="1428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0" name="墨迹 209"/>
              <p14:cNvContentPartPr/>
              <p14:nvPr/>
            </p14:nvContentPartPr>
            <p14:xfrm>
              <a:off x="2105025" y="4730750"/>
              <a:ext cx="155575" cy="222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7"/>
            </p:blipFill>
            <p:spPr>
              <a:xfrm>
                <a:off x="2105025" y="47307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1" name="墨迹 210"/>
              <p14:cNvContentPartPr/>
              <p14:nvPr/>
            </p14:nvContentPartPr>
            <p14:xfrm>
              <a:off x="628650" y="5572125"/>
              <a:ext cx="206375" cy="222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9"/>
            </p:blipFill>
            <p:spPr>
              <a:xfrm>
                <a:off x="628650" y="5572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2" name="墨迹 211"/>
              <p14:cNvContentPartPr/>
              <p14:nvPr/>
            </p14:nvContentPartPr>
            <p14:xfrm>
              <a:off x="917575" y="5549900"/>
              <a:ext cx="200025" cy="2317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1"/>
            </p:blipFill>
            <p:spPr>
              <a:xfrm>
                <a:off x="917575" y="55499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3" name="墨迹 212"/>
              <p14:cNvContentPartPr/>
              <p14:nvPr/>
            </p14:nvContentPartPr>
            <p14:xfrm>
              <a:off x="1228725" y="5591175"/>
              <a:ext cx="101600" cy="63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3"/>
            </p:blipFill>
            <p:spPr>
              <a:xfrm>
                <a:off x="1228725" y="55911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4" name="墨迹 213"/>
              <p14:cNvContentPartPr/>
              <p14:nvPr/>
            </p14:nvContentPartPr>
            <p14:xfrm>
              <a:off x="1419225" y="5559425"/>
              <a:ext cx="146050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5"/>
            </p:blipFill>
            <p:spPr>
              <a:xfrm>
                <a:off x="1419225" y="55594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5" name="墨迹 214"/>
              <p14:cNvContentPartPr/>
              <p14:nvPr/>
            </p14:nvContentPartPr>
            <p14:xfrm>
              <a:off x="1641475" y="5540375"/>
              <a:ext cx="171450" cy="1619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7"/>
            </p:blipFill>
            <p:spPr>
              <a:xfrm>
                <a:off x="1641475" y="55403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6" name="墨迹 215"/>
              <p14:cNvContentPartPr/>
              <p14:nvPr/>
            </p14:nvContentPartPr>
            <p14:xfrm>
              <a:off x="1841500" y="5365750"/>
              <a:ext cx="114300" cy="492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9"/>
            </p:blipFill>
            <p:spPr>
              <a:xfrm>
                <a:off x="1841500" y="5365750"/>
                <a:ext cx="1143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7" name="墨迹 216"/>
              <p14:cNvContentPartPr/>
              <p14:nvPr/>
            </p14:nvContentPartPr>
            <p14:xfrm>
              <a:off x="1952625" y="5353050"/>
              <a:ext cx="98425" cy="292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1"/>
            </p:blipFill>
            <p:spPr>
              <a:xfrm>
                <a:off x="1952625" y="5353050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8" name="墨迹 217"/>
              <p14:cNvContentPartPr/>
              <p14:nvPr/>
            </p14:nvContentPartPr>
            <p14:xfrm>
              <a:off x="1936750" y="5556250"/>
              <a:ext cx="85725" cy="95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3"/>
            </p:blipFill>
            <p:spPr>
              <a:xfrm>
                <a:off x="1936750" y="55562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9" name="墨迹 218"/>
              <p14:cNvContentPartPr/>
              <p14:nvPr/>
            </p14:nvContentPartPr>
            <p14:xfrm>
              <a:off x="1997075" y="5743575"/>
              <a:ext cx="6350" cy="3238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5"/>
            </p:blipFill>
            <p:spPr>
              <a:xfrm>
                <a:off x="1997075" y="5743575"/>
                <a:ext cx="6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0" name="墨迹 219"/>
              <p14:cNvContentPartPr/>
              <p14:nvPr/>
            </p14:nvContentPartPr>
            <p14:xfrm>
              <a:off x="1927225" y="5683250"/>
              <a:ext cx="25400" cy="2254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7"/>
            </p:blipFill>
            <p:spPr>
              <a:xfrm>
                <a:off x="1927225" y="5683250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1" name="墨迹 220"/>
              <p14:cNvContentPartPr/>
              <p14:nvPr/>
            </p14:nvContentPartPr>
            <p14:xfrm>
              <a:off x="1971675" y="5721350"/>
              <a:ext cx="114300" cy="1365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9"/>
            </p:blipFill>
            <p:spPr>
              <a:xfrm>
                <a:off x="1971675" y="5721350"/>
                <a:ext cx="114300" cy="136525"/>
              </a:xfrm>
              <a:prstGeom prst="rect"/>
            </p:spPr>
          </p:pic>
        </mc:Fallback>
      </mc:AlternateContent>
    </p:spTree>
    <p:custDataLst>
      <p:tags r:id="rId430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02-6(5-2)"if-else"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6974840" y="1593850"/>
            <a:ext cx="379158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a=b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 if x&lt;y then a=x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else  a=y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（无二义性的例子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/without 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02-6(5-3)"if-else"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5781675" y="15938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9765" y="2677160"/>
            <a:ext cx="4984750" cy="2306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81825" y="1866900"/>
              <a:ext cx="711200" cy="3651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81825" y="1866900"/>
                <a:ext cx="7112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64450" y="1866900"/>
              <a:ext cx="1003300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64450" y="1866900"/>
                <a:ext cx="1003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8601075" y="1806575"/>
              <a:ext cx="1193800" cy="466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8601075" y="1806575"/>
                <a:ext cx="1193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883775" y="1641475"/>
              <a:ext cx="180975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883775" y="1641475"/>
                <a:ext cx="180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9921875" y="1631950"/>
              <a:ext cx="228600" cy="292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9921875" y="1631950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0188575" y="1603375"/>
              <a:ext cx="38100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0188575" y="1603375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0134600" y="1720850"/>
              <a:ext cx="228600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0134600" y="1720850"/>
                <a:ext cx="228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950450" y="2060575"/>
              <a:ext cx="352425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950450" y="2060575"/>
                <a:ext cx="352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0318750" y="2146300"/>
              <a:ext cx="1047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0318750" y="2146300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0512425" y="2057400"/>
              <a:ext cx="3175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0512425" y="2057400"/>
                <a:ext cx="317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0814050" y="2047875"/>
              <a:ext cx="2032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0814050" y="204787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023600" y="1965325"/>
              <a:ext cx="254000" cy="215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023600" y="1965325"/>
                <a:ext cx="254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1039475" y="2143125"/>
              <a:ext cx="2667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1039475" y="2143125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1318875" y="1974850"/>
              <a:ext cx="1587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1318875" y="197485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1306175" y="2149475"/>
              <a:ext cx="228600" cy="142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1306175" y="2149475"/>
                <a:ext cx="228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11537950" y="1987550"/>
              <a:ext cx="196850" cy="339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11537950" y="1987550"/>
                <a:ext cx="196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0150475" y="2463800"/>
              <a:ext cx="266700" cy="4349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0150475" y="2463800"/>
                <a:ext cx="2667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622925" y="1812925"/>
              <a:ext cx="111125" cy="12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622925" y="1812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613400" y="1920875"/>
              <a:ext cx="123825" cy="28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613400" y="19208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683250" y="1933575"/>
              <a:ext cx="12382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683250" y="19335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603875" y="1984375"/>
              <a:ext cx="222250" cy="161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603875" y="1984375"/>
                <a:ext cx="222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7642225" y="215900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7642225" y="215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642225" y="2149475"/>
              <a:ext cx="3175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642225" y="2149475"/>
                <a:ext cx="3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502525" y="2149475"/>
              <a:ext cx="876300" cy="466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502525" y="2149475"/>
                <a:ext cx="8763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8455025" y="2393950"/>
              <a:ext cx="19050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8455025" y="2393950"/>
                <a:ext cx="190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8543925" y="2492375"/>
              <a:ext cx="47625" cy="139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8543925" y="2492375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8448675" y="2466975"/>
              <a:ext cx="63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4"/>
            </p:blipFill>
            <p:spPr>
              <a:xfrm>
                <a:off x="8448675" y="246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8439150" y="2466975"/>
              <a:ext cx="339725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8439150" y="2466975"/>
                <a:ext cx="339725" cy="222250"/>
              </a:xfrm>
              <a:prstGeom prst="rect"/>
            </p:spPr>
          </p:pic>
        </mc:Fallback>
      </mc:AlternateContent>
    </p:spTree>
    <p:custDataLst>
      <p:tags r:id="rId56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02-6(5-4)"if-else"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70330"/>
            <a:ext cx="10174605" cy="2673985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1390" y="611628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93745" y="126111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8735" y="1581785"/>
            <a:ext cx="4197350" cy="119888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5105" y="29629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683885" y="347916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763385" y="348996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9300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78078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3" name="直接连接符 12"/>
          <p:cNvCxnSpPr>
            <a:stCxn id="8" idx="2"/>
            <a:endCxn id="9" idx="0"/>
          </p:cNvCxnSpPr>
          <p:nvPr/>
        </p:nvCxnSpPr>
        <p:spPr>
          <a:xfrm flipH="1">
            <a:off x="5897880" y="3272155"/>
            <a:ext cx="231521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2"/>
            <a:endCxn id="10" idx="0"/>
          </p:cNvCxnSpPr>
          <p:nvPr/>
        </p:nvCxnSpPr>
        <p:spPr>
          <a:xfrm flipH="1">
            <a:off x="6998970" y="3272155"/>
            <a:ext cx="12141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1" idx="0"/>
          </p:cNvCxnSpPr>
          <p:nvPr/>
        </p:nvCxnSpPr>
        <p:spPr>
          <a:xfrm flipH="1">
            <a:off x="7880985" y="3272155"/>
            <a:ext cx="33210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2" idx="0"/>
          </p:cNvCxnSpPr>
          <p:nvPr/>
        </p:nvCxnSpPr>
        <p:spPr>
          <a:xfrm>
            <a:off x="8213090" y="3272155"/>
            <a:ext cx="95567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1152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41731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7014210" y="404431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0" idx="2"/>
            <a:endCxn id="18" idx="0"/>
          </p:cNvCxnSpPr>
          <p:nvPr/>
        </p:nvCxnSpPr>
        <p:spPr>
          <a:xfrm flipH="1">
            <a:off x="6050915" y="379920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9" idx="0"/>
          </p:cNvCxnSpPr>
          <p:nvPr/>
        </p:nvCxnSpPr>
        <p:spPr>
          <a:xfrm flipH="1">
            <a:off x="6656705" y="379920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  <a:endCxn id="20" idx="0"/>
          </p:cNvCxnSpPr>
          <p:nvPr/>
        </p:nvCxnSpPr>
        <p:spPr>
          <a:xfrm>
            <a:off x="6998970" y="379920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07580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774954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8467090" y="449961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935101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7" name="直接连接符 26"/>
          <p:cNvCxnSpPr>
            <a:stCxn id="12" idx="2"/>
            <a:endCxn id="17" idx="0"/>
          </p:cNvCxnSpPr>
          <p:nvPr/>
        </p:nvCxnSpPr>
        <p:spPr>
          <a:xfrm flipH="1">
            <a:off x="7301230" y="3788410"/>
            <a:ext cx="18675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2"/>
            <a:endCxn id="24" idx="0"/>
          </p:cNvCxnSpPr>
          <p:nvPr/>
        </p:nvCxnSpPr>
        <p:spPr>
          <a:xfrm flipH="1">
            <a:off x="7974965" y="3788410"/>
            <a:ext cx="119380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2"/>
            <a:endCxn id="25" idx="0"/>
          </p:cNvCxnSpPr>
          <p:nvPr/>
        </p:nvCxnSpPr>
        <p:spPr>
          <a:xfrm flipH="1">
            <a:off x="8808085" y="3788410"/>
            <a:ext cx="3606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2"/>
            <a:endCxn id="26" idx="0"/>
          </p:cNvCxnSpPr>
          <p:nvPr/>
        </p:nvCxnSpPr>
        <p:spPr>
          <a:xfrm>
            <a:off x="9168765" y="3788410"/>
            <a:ext cx="40767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989185" y="4499610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1092136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33" name="直接连接符 32"/>
          <p:cNvCxnSpPr>
            <a:stCxn id="12" idx="2"/>
            <a:endCxn id="31" idx="0"/>
          </p:cNvCxnSpPr>
          <p:nvPr/>
        </p:nvCxnSpPr>
        <p:spPr>
          <a:xfrm>
            <a:off x="9168765" y="3788410"/>
            <a:ext cx="11779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  <a:endCxn id="32" idx="0"/>
          </p:cNvCxnSpPr>
          <p:nvPr/>
        </p:nvCxnSpPr>
        <p:spPr>
          <a:xfrm>
            <a:off x="9168765" y="3788410"/>
            <a:ext cx="19780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52208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6" name="圆角矩形 35"/>
          <p:cNvSpPr/>
          <p:nvPr/>
        </p:nvSpPr>
        <p:spPr>
          <a:xfrm>
            <a:off x="712787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7724775" y="506476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8" name="直接连接符 37"/>
          <p:cNvCxnSpPr>
            <a:stCxn id="24" idx="2"/>
            <a:endCxn id="35" idx="0"/>
          </p:cNvCxnSpPr>
          <p:nvPr/>
        </p:nvCxnSpPr>
        <p:spPr>
          <a:xfrm flipH="1">
            <a:off x="6761480" y="480885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4" idx="2"/>
            <a:endCxn id="36" idx="0"/>
          </p:cNvCxnSpPr>
          <p:nvPr/>
        </p:nvCxnSpPr>
        <p:spPr>
          <a:xfrm flipH="1">
            <a:off x="7367270" y="480885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2"/>
            <a:endCxn id="37" idx="0"/>
          </p:cNvCxnSpPr>
          <p:nvPr/>
        </p:nvCxnSpPr>
        <p:spPr>
          <a:xfrm flipH="1">
            <a:off x="7964170" y="480885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8413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2" name="圆角矩形 41"/>
          <p:cNvSpPr/>
          <p:nvPr/>
        </p:nvSpPr>
        <p:spPr>
          <a:xfrm>
            <a:off x="828992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8886825" y="55721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4" name="直接连接符 43"/>
          <p:cNvCxnSpPr>
            <a:stCxn id="26" idx="2"/>
            <a:endCxn id="41" idx="0"/>
          </p:cNvCxnSpPr>
          <p:nvPr/>
        </p:nvCxnSpPr>
        <p:spPr>
          <a:xfrm flipH="1">
            <a:off x="7923530" y="4808855"/>
            <a:ext cx="16529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42" idx="0"/>
          </p:cNvCxnSpPr>
          <p:nvPr/>
        </p:nvCxnSpPr>
        <p:spPr>
          <a:xfrm flipH="1">
            <a:off x="8529320" y="4808855"/>
            <a:ext cx="10471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43" idx="0"/>
          </p:cNvCxnSpPr>
          <p:nvPr/>
        </p:nvCxnSpPr>
        <p:spPr>
          <a:xfrm flipH="1">
            <a:off x="9126220" y="4808855"/>
            <a:ext cx="4502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458325" y="55765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8" name="直接连接符 47"/>
          <p:cNvCxnSpPr>
            <a:stCxn id="26" idx="2"/>
            <a:endCxn id="47" idx="0"/>
          </p:cNvCxnSpPr>
          <p:nvPr/>
        </p:nvCxnSpPr>
        <p:spPr>
          <a:xfrm>
            <a:off x="9576435" y="4808855"/>
            <a:ext cx="12128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69772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7" name="圆角矩形 56"/>
          <p:cNvSpPr/>
          <p:nvPr/>
        </p:nvSpPr>
        <p:spPr>
          <a:xfrm>
            <a:off x="1030351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58" name="圆角矩形 57"/>
          <p:cNvSpPr/>
          <p:nvPr/>
        </p:nvSpPr>
        <p:spPr>
          <a:xfrm>
            <a:off x="10900410" y="51022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59" name="直接连接符 58"/>
          <p:cNvCxnSpPr>
            <a:endCxn id="56" idx="0"/>
          </p:cNvCxnSpPr>
          <p:nvPr/>
        </p:nvCxnSpPr>
        <p:spPr>
          <a:xfrm flipH="1">
            <a:off x="9937115" y="4817745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2"/>
            <a:endCxn id="57" idx="0"/>
          </p:cNvCxnSpPr>
          <p:nvPr/>
        </p:nvCxnSpPr>
        <p:spPr>
          <a:xfrm flipH="1">
            <a:off x="10542905" y="4808855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2" idx="2"/>
            <a:endCxn id="58" idx="0"/>
          </p:cNvCxnSpPr>
          <p:nvPr/>
        </p:nvCxnSpPr>
        <p:spPr>
          <a:xfrm flipH="1">
            <a:off x="11139805" y="4808855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1471910" y="51066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3" name="直接连接符 62"/>
          <p:cNvCxnSpPr>
            <a:stCxn id="32" idx="2"/>
            <a:endCxn id="62" idx="0"/>
          </p:cNvCxnSpPr>
          <p:nvPr/>
        </p:nvCxnSpPr>
        <p:spPr>
          <a:xfrm>
            <a:off x="11146790" y="4808855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9" name="墨迹 48"/>
              <p14:cNvContentPartPr/>
              <p14:nvPr/>
            </p14:nvContentPartPr>
            <p14:xfrm>
              <a:off x="3717925" y="2628900"/>
              <a:ext cx="152400" cy="209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"/>
            </p:blipFill>
            <p:spPr>
              <a:xfrm>
                <a:off x="3717925" y="26289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0" name="墨迹 49"/>
              <p14:cNvContentPartPr/>
              <p14:nvPr/>
            </p14:nvContentPartPr>
            <p14:xfrm>
              <a:off x="3924300" y="2708275"/>
              <a:ext cx="1301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"/>
            </p:blipFill>
            <p:spPr>
              <a:xfrm>
                <a:off x="3924300" y="27082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1" name="墨迹 50"/>
              <p14:cNvContentPartPr/>
              <p14:nvPr/>
            </p14:nvContentPartPr>
            <p14:xfrm>
              <a:off x="3924300" y="2784475"/>
              <a:ext cx="123825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"/>
            </p:blipFill>
            <p:spPr>
              <a:xfrm>
                <a:off x="3924300" y="27844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2" name="墨迹 51"/>
              <p14:cNvContentPartPr/>
              <p14:nvPr/>
            </p14:nvContentPartPr>
            <p14:xfrm>
              <a:off x="4016375" y="2616200"/>
              <a:ext cx="120650" cy="219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"/>
            </p:blipFill>
            <p:spPr>
              <a:xfrm>
                <a:off x="4016375" y="26162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3" name="墨迹 52"/>
              <p14:cNvContentPartPr/>
              <p14:nvPr/>
            </p14:nvContentPartPr>
            <p14:xfrm>
              <a:off x="4314825" y="2647950"/>
              <a:ext cx="635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"/>
            </p:blipFill>
            <p:spPr>
              <a:xfrm>
                <a:off x="4314825" y="26479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4" name="墨迹 53"/>
              <p14:cNvContentPartPr/>
              <p14:nvPr/>
            </p14:nvContentPartPr>
            <p14:xfrm>
              <a:off x="4308475" y="2514600"/>
              <a:ext cx="66675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2"/>
            </p:blipFill>
            <p:spPr>
              <a:xfrm>
                <a:off x="4308475" y="2514600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5" name="墨迹 54"/>
              <p14:cNvContentPartPr/>
              <p14:nvPr/>
            </p14:nvContentPartPr>
            <p14:xfrm>
              <a:off x="4391025" y="2635250"/>
              <a:ext cx="1651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4"/>
            </p:blipFill>
            <p:spPr>
              <a:xfrm>
                <a:off x="4391025" y="263525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4" name="墨迹 63"/>
              <p14:cNvContentPartPr/>
              <p14:nvPr/>
            </p14:nvContentPartPr>
            <p14:xfrm>
              <a:off x="4406900" y="2489200"/>
              <a:ext cx="104775" cy="396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6"/>
            </p:blipFill>
            <p:spPr>
              <a:xfrm>
                <a:off x="4406900" y="2489200"/>
                <a:ext cx="104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5" name="墨迹 64"/>
              <p14:cNvContentPartPr/>
              <p14:nvPr/>
            </p14:nvContentPartPr>
            <p14:xfrm>
              <a:off x="4838700" y="2495550"/>
              <a:ext cx="123825" cy="2127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8"/>
            </p:blipFill>
            <p:spPr>
              <a:xfrm>
                <a:off x="4838700" y="249555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6" name="墨迹 65"/>
              <p14:cNvContentPartPr/>
              <p14:nvPr/>
            </p14:nvContentPartPr>
            <p14:xfrm>
              <a:off x="4857750" y="2495550"/>
              <a:ext cx="85725" cy="9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0"/>
            </p:blipFill>
            <p:spPr>
              <a:xfrm>
                <a:off x="4857750" y="2495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7" name="墨迹 66"/>
              <p14:cNvContentPartPr/>
              <p14:nvPr/>
            </p14:nvContentPartPr>
            <p14:xfrm>
              <a:off x="4867275" y="2597150"/>
              <a:ext cx="136525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2"/>
            </p:blipFill>
            <p:spPr>
              <a:xfrm>
                <a:off x="4867275" y="25971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8" name="墨迹 67"/>
              <p14:cNvContentPartPr/>
              <p14:nvPr/>
            </p14:nvContentPartPr>
            <p14:xfrm>
              <a:off x="5305425" y="2495550"/>
              <a:ext cx="76200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5305425" y="2495550"/>
                <a:ext cx="762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69" name="墨迹 68"/>
              <p14:cNvContentPartPr/>
              <p14:nvPr/>
            </p14:nvContentPartPr>
            <p14:xfrm>
              <a:off x="5257800" y="2587625"/>
              <a:ext cx="193675" cy="38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6"/>
            </p:blipFill>
            <p:spPr>
              <a:xfrm>
                <a:off x="5257800" y="2587625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0" name="墨迹 69"/>
              <p14:cNvContentPartPr/>
              <p14:nvPr/>
            </p14:nvContentPartPr>
            <p14:xfrm>
              <a:off x="5419725" y="2444750"/>
              <a:ext cx="336550" cy="3333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8"/>
            </p:blipFill>
            <p:spPr>
              <a:xfrm>
                <a:off x="5419725" y="2444750"/>
                <a:ext cx="336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1" name="墨迹 70"/>
              <p14:cNvContentPartPr/>
              <p14:nvPr/>
            </p14:nvContentPartPr>
            <p14:xfrm>
              <a:off x="5988050" y="2447925"/>
              <a:ext cx="228600" cy="330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0"/>
            </p:blipFill>
            <p:spPr>
              <a:xfrm>
                <a:off x="5988050" y="2447925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2" name="墨迹 71"/>
              <p14:cNvContentPartPr/>
              <p14:nvPr/>
            </p14:nvContentPartPr>
            <p14:xfrm>
              <a:off x="1901825" y="3813175"/>
              <a:ext cx="1162050" cy="47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2"/>
            </p:blipFill>
            <p:spPr>
              <a:xfrm>
                <a:off x="1901825" y="3813175"/>
                <a:ext cx="1162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3" name="墨迹 72"/>
              <p14:cNvContentPartPr/>
              <p14:nvPr/>
            </p14:nvContentPartPr>
            <p14:xfrm>
              <a:off x="1543050" y="3489325"/>
              <a:ext cx="1225550" cy="1047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4"/>
            </p:blipFill>
            <p:spPr>
              <a:xfrm>
                <a:off x="1543050" y="3489325"/>
                <a:ext cx="1225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4" name="墨迹 73"/>
              <p14:cNvContentPartPr/>
              <p14:nvPr/>
            </p14:nvContentPartPr>
            <p14:xfrm>
              <a:off x="3940175" y="2997200"/>
              <a:ext cx="98425" cy="317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6"/>
            </p:blipFill>
            <p:spPr>
              <a:xfrm>
                <a:off x="3940175" y="29972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5" name="墨迹 74"/>
              <p14:cNvContentPartPr/>
              <p14:nvPr/>
            </p14:nvContentPartPr>
            <p14:xfrm>
              <a:off x="3895725" y="3089275"/>
              <a:ext cx="14605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3895725" y="308927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6" name="墨迹 75"/>
              <p14:cNvContentPartPr/>
              <p14:nvPr/>
            </p14:nvContentPartPr>
            <p14:xfrm>
              <a:off x="3968750" y="2933700"/>
              <a:ext cx="1270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"/>
            </p:blipFill>
            <p:spPr>
              <a:xfrm>
                <a:off x="3968750" y="29337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7" name="墨迹 76"/>
              <p14:cNvContentPartPr/>
              <p14:nvPr/>
            </p14:nvContentPartPr>
            <p14:xfrm>
              <a:off x="4181475" y="3092450"/>
              <a:ext cx="9525" cy="1206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2"/>
            </p:blipFill>
            <p:spPr>
              <a:xfrm>
                <a:off x="4181475" y="309245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8" name="墨迹 77"/>
              <p14:cNvContentPartPr/>
              <p14:nvPr/>
            </p14:nvContentPartPr>
            <p14:xfrm>
              <a:off x="4178300" y="2959100"/>
              <a:ext cx="41275" cy="85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4"/>
            </p:blipFill>
            <p:spPr>
              <a:xfrm>
                <a:off x="4178300" y="2959100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79" name="墨迹 78"/>
              <p14:cNvContentPartPr/>
              <p14:nvPr/>
            </p14:nvContentPartPr>
            <p14:xfrm>
              <a:off x="4235450" y="3098800"/>
              <a:ext cx="1238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6"/>
            </p:blipFill>
            <p:spPr>
              <a:xfrm>
                <a:off x="4235450" y="30988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0" name="墨迹 79"/>
              <p14:cNvContentPartPr/>
              <p14:nvPr/>
            </p14:nvContentPartPr>
            <p14:xfrm>
              <a:off x="4260850" y="2990850"/>
              <a:ext cx="698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8"/>
            </p:blipFill>
            <p:spPr>
              <a:xfrm>
                <a:off x="4260850" y="2990850"/>
                <a:ext cx="69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1" name="墨迹 80"/>
              <p14:cNvContentPartPr/>
              <p14:nvPr/>
            </p14:nvContentPartPr>
            <p14:xfrm>
              <a:off x="4524375" y="3146425"/>
              <a:ext cx="15875" cy="130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50"/>
            </p:blipFill>
            <p:spPr>
              <a:xfrm>
                <a:off x="4524375" y="3146425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2" name="墨迹 81"/>
              <p14:cNvContentPartPr/>
              <p14:nvPr/>
            </p14:nvContentPartPr>
            <p14:xfrm>
              <a:off x="4530725" y="2994025"/>
              <a:ext cx="31750" cy="1143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2"/>
            </p:blipFill>
            <p:spPr>
              <a:xfrm>
                <a:off x="4530725" y="2994025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3" name="墨迹 82"/>
              <p14:cNvContentPartPr/>
              <p14:nvPr/>
            </p14:nvContentPartPr>
            <p14:xfrm>
              <a:off x="4622800" y="2987675"/>
              <a:ext cx="120650" cy="225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4"/>
            </p:blipFill>
            <p:spPr>
              <a:xfrm>
                <a:off x="4622800" y="29876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4" name="墨迹 83"/>
              <p14:cNvContentPartPr/>
              <p14:nvPr/>
            </p14:nvContentPartPr>
            <p14:xfrm>
              <a:off x="4832350" y="3041650"/>
              <a:ext cx="92075" cy="158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6"/>
            </p:blipFill>
            <p:spPr>
              <a:xfrm>
                <a:off x="4832350" y="30416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5" name="墨迹 84"/>
              <p14:cNvContentPartPr/>
              <p14:nvPr/>
            </p14:nvContentPartPr>
            <p14:xfrm>
              <a:off x="5022850" y="3117850"/>
              <a:ext cx="6350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8"/>
            </p:blipFill>
            <p:spPr>
              <a:xfrm>
                <a:off x="5022850" y="31178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6" name="墨迹 85"/>
              <p14:cNvContentPartPr/>
              <p14:nvPr/>
            </p14:nvContentPartPr>
            <p14:xfrm>
              <a:off x="5038725" y="2955925"/>
              <a:ext cx="2540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5038725" y="2955925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7" name="墨迹 86"/>
              <p14:cNvContentPartPr/>
              <p14:nvPr/>
            </p14:nvContentPartPr>
            <p14:xfrm>
              <a:off x="5149850" y="2997200"/>
              <a:ext cx="107950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2"/>
            </p:blipFill>
            <p:spPr>
              <a:xfrm>
                <a:off x="5149850" y="2997200"/>
                <a:ext cx="1079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8" name="墨迹 87"/>
              <p14:cNvContentPartPr/>
              <p14:nvPr/>
            </p14:nvContentPartPr>
            <p14:xfrm>
              <a:off x="5448300" y="2968625"/>
              <a:ext cx="17462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4"/>
            </p:blipFill>
            <p:spPr>
              <a:xfrm>
                <a:off x="5448300" y="2968625"/>
                <a:ext cx="174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9" name="墨迹 88"/>
              <p14:cNvContentPartPr/>
              <p14:nvPr/>
            </p14:nvContentPartPr>
            <p14:xfrm>
              <a:off x="5626100" y="3013075"/>
              <a:ext cx="368300" cy="171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6"/>
            </p:blipFill>
            <p:spPr>
              <a:xfrm>
                <a:off x="5626100" y="3013075"/>
                <a:ext cx="368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0" name="墨迹 89"/>
              <p14:cNvContentPartPr/>
              <p14:nvPr/>
            </p14:nvContentPartPr>
            <p14:xfrm>
              <a:off x="5600700" y="2930525"/>
              <a:ext cx="63500" cy="209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8"/>
            </p:blipFill>
            <p:spPr>
              <a:xfrm>
                <a:off x="5600700" y="2930525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1" name="墨迹 90"/>
              <p14:cNvContentPartPr/>
              <p14:nvPr/>
            </p14:nvContentPartPr>
            <p14:xfrm>
              <a:off x="6216650" y="2847975"/>
              <a:ext cx="158750" cy="3683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0"/>
            </p:blipFill>
            <p:spPr>
              <a:xfrm>
                <a:off x="6216650" y="2847975"/>
                <a:ext cx="15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2" name="墨迹 91"/>
              <p14:cNvContentPartPr/>
              <p14:nvPr/>
            </p14:nvContentPartPr>
            <p14:xfrm>
              <a:off x="6111875" y="2803525"/>
              <a:ext cx="371475" cy="530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2"/>
            </p:blipFill>
            <p:spPr>
              <a:xfrm>
                <a:off x="6111875" y="2803525"/>
                <a:ext cx="3714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3" name="墨迹 92"/>
              <p14:cNvContentPartPr/>
              <p14:nvPr/>
            </p14:nvContentPartPr>
            <p14:xfrm>
              <a:off x="6384925" y="3165475"/>
              <a:ext cx="5467350" cy="2892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4"/>
            </p:blipFill>
            <p:spPr>
              <a:xfrm>
                <a:off x="6384925" y="3165475"/>
                <a:ext cx="5467350" cy="289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4" name="墨迹 93"/>
              <p14:cNvContentPartPr/>
              <p14:nvPr/>
            </p14:nvContentPartPr>
            <p14:xfrm>
              <a:off x="3898900" y="2514600"/>
              <a:ext cx="34925" cy="146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6"/>
            </p:blipFill>
            <p:spPr>
              <a:xfrm>
                <a:off x="3898900" y="2514600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5" name="墨迹 94"/>
              <p14:cNvContentPartPr/>
              <p14:nvPr/>
            </p14:nvContentPartPr>
            <p14:xfrm>
              <a:off x="3971925" y="2520950"/>
              <a:ext cx="1270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8"/>
            </p:blipFill>
            <p:spPr>
              <a:xfrm>
                <a:off x="3971925" y="25209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6" name="墨迹 95"/>
              <p14:cNvContentPartPr/>
              <p14:nvPr/>
            </p14:nvContentPartPr>
            <p14:xfrm>
              <a:off x="4003675" y="2505075"/>
              <a:ext cx="53975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0"/>
            </p:blipFill>
            <p:spPr>
              <a:xfrm>
                <a:off x="4003675" y="2505075"/>
                <a:ext cx="53975" cy="158750"/>
              </a:xfrm>
              <a:prstGeom prst="rect"/>
            </p:spPr>
          </p:pic>
        </mc:Fallback>
      </mc:AlternateContent>
    </p:spTree>
    <p:custDataLst>
      <p:tags r:id="rId81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600" y="11310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 sz="3200"/>
              <a:t>02-6(5-5)"if-else"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000" y="984305"/>
            <a:ext cx="10969200" cy="4759200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3115" y="2460625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13735" y="9842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575" y="818515"/>
            <a:ext cx="434975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8518190" y="577973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22690" y="246062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5480685" y="314261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560185" y="315341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289800" y="314261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5340" y="31534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4" name="直接连接符 13"/>
          <p:cNvCxnSpPr>
            <a:stCxn id="9" idx="2"/>
            <a:endCxn id="10" idx="0"/>
          </p:cNvCxnSpPr>
          <p:nvPr/>
        </p:nvCxnSpPr>
        <p:spPr>
          <a:xfrm flipH="1">
            <a:off x="5694680" y="2769870"/>
            <a:ext cx="351599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1" idx="0"/>
          </p:cNvCxnSpPr>
          <p:nvPr/>
        </p:nvCxnSpPr>
        <p:spPr>
          <a:xfrm flipH="1">
            <a:off x="6795770" y="2769870"/>
            <a:ext cx="2414905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 flipH="1">
            <a:off x="7677785" y="2769870"/>
            <a:ext cx="1532890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2"/>
            <a:endCxn id="13" idx="0"/>
          </p:cNvCxnSpPr>
          <p:nvPr/>
        </p:nvCxnSpPr>
        <p:spPr>
          <a:xfrm flipH="1">
            <a:off x="8823325" y="2769870"/>
            <a:ext cx="38735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60832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21411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6811010" y="370776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1" idx="2"/>
            <a:endCxn id="18" idx="0"/>
          </p:cNvCxnSpPr>
          <p:nvPr/>
        </p:nvCxnSpPr>
        <p:spPr>
          <a:xfrm flipH="1">
            <a:off x="5847715" y="346265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2"/>
            <a:endCxn id="19" idx="0"/>
          </p:cNvCxnSpPr>
          <p:nvPr/>
        </p:nvCxnSpPr>
        <p:spPr>
          <a:xfrm flipH="1">
            <a:off x="6453505" y="346265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20" idx="0"/>
          </p:cNvCxnSpPr>
          <p:nvPr/>
        </p:nvCxnSpPr>
        <p:spPr>
          <a:xfrm>
            <a:off x="6795770" y="346265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872605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754634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263890" y="416306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914781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8" name="直接连接符 27"/>
          <p:cNvCxnSpPr>
            <a:stCxn id="13" idx="2"/>
            <a:endCxn id="24" idx="0"/>
          </p:cNvCxnSpPr>
          <p:nvPr/>
        </p:nvCxnSpPr>
        <p:spPr>
          <a:xfrm flipH="1">
            <a:off x="7098030" y="3462655"/>
            <a:ext cx="1725295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2"/>
            <a:endCxn id="25" idx="0"/>
          </p:cNvCxnSpPr>
          <p:nvPr/>
        </p:nvCxnSpPr>
        <p:spPr>
          <a:xfrm flipH="1">
            <a:off x="7771765" y="3462655"/>
            <a:ext cx="105156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  <a:endCxn id="26" idx="0"/>
          </p:cNvCxnSpPr>
          <p:nvPr/>
        </p:nvCxnSpPr>
        <p:spPr>
          <a:xfrm flipH="1">
            <a:off x="8604885" y="3462655"/>
            <a:ext cx="21844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"/>
            <a:endCxn id="27" idx="0"/>
          </p:cNvCxnSpPr>
          <p:nvPr/>
        </p:nvCxnSpPr>
        <p:spPr>
          <a:xfrm>
            <a:off x="8823325" y="3462655"/>
            <a:ext cx="54991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631888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7" name="圆角矩形 36"/>
          <p:cNvSpPr/>
          <p:nvPr/>
        </p:nvSpPr>
        <p:spPr>
          <a:xfrm>
            <a:off x="692467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7521575" y="472821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9" name="直接连接符 38"/>
          <p:cNvCxnSpPr>
            <a:stCxn id="25" idx="2"/>
            <a:endCxn id="36" idx="0"/>
          </p:cNvCxnSpPr>
          <p:nvPr/>
        </p:nvCxnSpPr>
        <p:spPr>
          <a:xfrm flipH="1">
            <a:off x="6558280" y="447230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2"/>
            <a:endCxn id="37" idx="0"/>
          </p:cNvCxnSpPr>
          <p:nvPr/>
        </p:nvCxnSpPr>
        <p:spPr>
          <a:xfrm flipH="1">
            <a:off x="7164070" y="447230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5" idx="2"/>
            <a:endCxn id="38" idx="0"/>
          </p:cNvCxnSpPr>
          <p:nvPr/>
        </p:nvCxnSpPr>
        <p:spPr>
          <a:xfrm flipH="1">
            <a:off x="7760970" y="447230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794575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3" name="圆角矩形 42"/>
          <p:cNvSpPr/>
          <p:nvPr/>
        </p:nvSpPr>
        <p:spPr>
          <a:xfrm>
            <a:off x="855154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9148445" y="523557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5" name="直接连接符 44"/>
          <p:cNvCxnSpPr>
            <a:stCxn id="27" idx="2"/>
            <a:endCxn id="42" idx="0"/>
          </p:cNvCxnSpPr>
          <p:nvPr/>
        </p:nvCxnSpPr>
        <p:spPr>
          <a:xfrm flipH="1">
            <a:off x="8185150" y="4472305"/>
            <a:ext cx="118808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7" idx="2"/>
            <a:endCxn id="43" idx="0"/>
          </p:cNvCxnSpPr>
          <p:nvPr/>
        </p:nvCxnSpPr>
        <p:spPr>
          <a:xfrm flipH="1">
            <a:off x="8790940" y="4472305"/>
            <a:ext cx="58229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7" idx="2"/>
            <a:endCxn id="44" idx="0"/>
          </p:cNvCxnSpPr>
          <p:nvPr/>
        </p:nvCxnSpPr>
        <p:spPr>
          <a:xfrm>
            <a:off x="9373235" y="4472305"/>
            <a:ext cx="146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719945" y="524002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9" name="直接连接符 48"/>
          <p:cNvCxnSpPr>
            <a:stCxn id="27" idx="2"/>
            <a:endCxn id="48" idx="0"/>
          </p:cNvCxnSpPr>
          <p:nvPr/>
        </p:nvCxnSpPr>
        <p:spPr>
          <a:xfrm>
            <a:off x="9373235" y="4472305"/>
            <a:ext cx="58610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58655" y="3142615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10900410" y="3171825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52" name="直接连接符 51"/>
          <p:cNvCxnSpPr>
            <a:stCxn id="9" idx="2"/>
            <a:endCxn id="50" idx="0"/>
          </p:cNvCxnSpPr>
          <p:nvPr/>
        </p:nvCxnSpPr>
        <p:spPr>
          <a:xfrm>
            <a:off x="9210675" y="2769870"/>
            <a:ext cx="70548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</p:cNvCxnSpPr>
          <p:nvPr/>
        </p:nvCxnSpPr>
        <p:spPr>
          <a:xfrm>
            <a:off x="9210675" y="2769870"/>
            <a:ext cx="1908175" cy="4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967676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5" name="圆角矩形 54"/>
          <p:cNvSpPr/>
          <p:nvPr/>
        </p:nvSpPr>
        <p:spPr>
          <a:xfrm>
            <a:off x="1028255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0879455" y="377444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65" name="直接连接符 64"/>
          <p:cNvCxnSpPr>
            <a:endCxn id="54" idx="0"/>
          </p:cNvCxnSpPr>
          <p:nvPr/>
        </p:nvCxnSpPr>
        <p:spPr>
          <a:xfrm flipH="1">
            <a:off x="9916160" y="3489960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55" idx="0"/>
          </p:cNvCxnSpPr>
          <p:nvPr/>
        </p:nvCxnSpPr>
        <p:spPr>
          <a:xfrm flipH="1">
            <a:off x="10521950" y="3481070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1" idx="2"/>
            <a:endCxn id="64" idx="0"/>
          </p:cNvCxnSpPr>
          <p:nvPr/>
        </p:nvCxnSpPr>
        <p:spPr>
          <a:xfrm flipH="1">
            <a:off x="11118850" y="3481070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1450955" y="377888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9" name="直接连接符 68"/>
          <p:cNvCxnSpPr>
            <a:stCxn id="51" idx="2"/>
            <a:endCxn id="68" idx="0"/>
          </p:cNvCxnSpPr>
          <p:nvPr/>
        </p:nvCxnSpPr>
        <p:spPr>
          <a:xfrm>
            <a:off x="11125835" y="3481070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4845050" y="1965325"/>
              <a:ext cx="12700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4845050" y="1965325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5029200" y="2108200"/>
              <a:ext cx="149225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5029200" y="21082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4" name="墨迹 33"/>
              <p14:cNvContentPartPr/>
              <p14:nvPr/>
            </p14:nvContentPartPr>
            <p14:xfrm>
              <a:off x="5060950" y="2152650"/>
              <a:ext cx="161925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"/>
            </p:blipFill>
            <p:spPr>
              <a:xfrm>
                <a:off x="5060950" y="215265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5" name="墨迹 34"/>
              <p14:cNvContentPartPr/>
              <p14:nvPr/>
            </p14:nvContentPartPr>
            <p14:xfrm>
              <a:off x="5168900" y="2000250"/>
              <a:ext cx="142875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8"/>
            </p:blipFill>
            <p:spPr>
              <a:xfrm>
                <a:off x="5168900" y="200025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6" name="墨迹 55"/>
              <p14:cNvContentPartPr/>
              <p14:nvPr/>
            </p14:nvContentPartPr>
            <p14:xfrm>
              <a:off x="5048250" y="1870075"/>
              <a:ext cx="22225" cy="203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"/>
            </p:blipFill>
            <p:spPr>
              <a:xfrm>
                <a:off x="5048250" y="1870075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7" name="墨迹 56"/>
              <p14:cNvContentPartPr/>
              <p14:nvPr/>
            </p14:nvContentPartPr>
            <p14:xfrm>
              <a:off x="5099050" y="1898650"/>
              <a:ext cx="111125" cy="95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2"/>
            </p:blipFill>
            <p:spPr>
              <a:xfrm>
                <a:off x="5099050" y="1898650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8" name="墨迹 57"/>
              <p14:cNvContentPartPr/>
              <p14:nvPr/>
            </p14:nvContentPartPr>
            <p14:xfrm>
              <a:off x="5184775" y="1866900"/>
              <a:ext cx="53975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4"/>
            </p:blipFill>
            <p:spPr>
              <a:xfrm>
                <a:off x="5184775" y="1866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9" name="墨迹 58"/>
              <p14:cNvContentPartPr/>
              <p14:nvPr/>
            </p14:nvContentPartPr>
            <p14:xfrm>
              <a:off x="5422900" y="2114550"/>
              <a:ext cx="12700" cy="136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6"/>
            </p:blipFill>
            <p:spPr>
              <a:xfrm>
                <a:off x="5422900" y="21145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0" name="墨迹 59"/>
              <p14:cNvContentPartPr/>
              <p14:nvPr/>
            </p14:nvContentPartPr>
            <p14:xfrm>
              <a:off x="5419725" y="1993900"/>
              <a:ext cx="22225" cy="130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8"/>
            </p:blipFill>
            <p:spPr>
              <a:xfrm>
                <a:off x="5419725" y="19939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1" name="墨迹 60"/>
              <p14:cNvContentPartPr/>
              <p14:nvPr/>
            </p14:nvContentPartPr>
            <p14:xfrm>
              <a:off x="5461000" y="2127250"/>
              <a:ext cx="1428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0"/>
            </p:blipFill>
            <p:spPr>
              <a:xfrm>
                <a:off x="5461000" y="212725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2" name="墨迹 61"/>
              <p14:cNvContentPartPr/>
              <p14:nvPr/>
            </p14:nvContentPartPr>
            <p14:xfrm>
              <a:off x="5438775" y="1974850"/>
              <a:ext cx="139700" cy="454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2"/>
            </p:blipFill>
            <p:spPr>
              <a:xfrm>
                <a:off x="5438775" y="1974850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3" name="墨迹 62"/>
              <p14:cNvContentPartPr/>
              <p14:nvPr/>
            </p14:nvContentPartPr>
            <p14:xfrm>
              <a:off x="5756275" y="1981200"/>
              <a:ext cx="152400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4"/>
            </p:blipFill>
            <p:spPr>
              <a:xfrm>
                <a:off x="5756275" y="19812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70" name="墨迹 69"/>
              <p14:cNvContentPartPr/>
              <p14:nvPr/>
            </p14:nvContentPartPr>
            <p14:xfrm>
              <a:off x="5788025" y="1949450"/>
              <a:ext cx="11430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6"/>
            </p:blipFill>
            <p:spPr>
              <a:xfrm>
                <a:off x="5788025" y="194945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1" name="墨迹 70"/>
              <p14:cNvContentPartPr/>
              <p14:nvPr/>
            </p14:nvContentPartPr>
            <p14:xfrm>
              <a:off x="5762625" y="2108200"/>
              <a:ext cx="133350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8"/>
            </p:blipFill>
            <p:spPr>
              <a:xfrm>
                <a:off x="5762625" y="2108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2" name="墨迹 71"/>
              <p14:cNvContentPartPr/>
              <p14:nvPr/>
            </p14:nvContentPartPr>
            <p14:xfrm>
              <a:off x="6108700" y="1971675"/>
              <a:ext cx="41275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"/>
            </p:blipFill>
            <p:spPr>
              <a:xfrm>
                <a:off x="6108700" y="1971675"/>
                <a:ext cx="41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3" name="墨迹 72"/>
              <p14:cNvContentPartPr/>
              <p14:nvPr/>
            </p14:nvContentPartPr>
            <p14:xfrm>
              <a:off x="6051550" y="2070100"/>
              <a:ext cx="168275" cy="571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2"/>
            </p:blipFill>
            <p:spPr>
              <a:xfrm>
                <a:off x="6051550" y="2070100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4" name="墨迹 73"/>
              <p14:cNvContentPartPr/>
              <p14:nvPr/>
            </p14:nvContentPartPr>
            <p14:xfrm>
              <a:off x="6229350" y="1958975"/>
              <a:ext cx="330200" cy="327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4"/>
            </p:blipFill>
            <p:spPr>
              <a:xfrm>
                <a:off x="6229350" y="1958975"/>
                <a:ext cx="330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5" name="墨迹 74"/>
              <p14:cNvContentPartPr/>
              <p14:nvPr/>
            </p14:nvContentPartPr>
            <p14:xfrm>
              <a:off x="6759575" y="1949450"/>
              <a:ext cx="222250" cy="358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6"/>
            </p:blipFill>
            <p:spPr>
              <a:xfrm>
                <a:off x="6759575" y="19494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6" name="墨迹 75"/>
              <p14:cNvContentPartPr/>
              <p14:nvPr/>
            </p14:nvContentPartPr>
            <p14:xfrm>
              <a:off x="7165975" y="2098675"/>
              <a:ext cx="225425" cy="171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8"/>
            </p:blipFill>
            <p:spPr>
              <a:xfrm>
                <a:off x="7165975" y="2098675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7" name="墨迹 76"/>
              <p14:cNvContentPartPr/>
              <p14:nvPr/>
            </p14:nvContentPartPr>
            <p14:xfrm>
              <a:off x="7388225" y="2127250"/>
              <a:ext cx="69850" cy="168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"/>
            </p:blipFill>
            <p:spPr>
              <a:xfrm>
                <a:off x="7388225" y="212725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8" name="墨迹 77"/>
              <p14:cNvContentPartPr/>
              <p14:nvPr/>
            </p14:nvContentPartPr>
            <p14:xfrm>
              <a:off x="7477125" y="2133600"/>
              <a:ext cx="104775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2"/>
            </p:blipFill>
            <p:spPr>
              <a:xfrm>
                <a:off x="7477125" y="213360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9" name="墨迹 78"/>
              <p14:cNvContentPartPr/>
              <p14:nvPr/>
            </p14:nvContentPartPr>
            <p14:xfrm>
              <a:off x="7775575" y="1987550"/>
              <a:ext cx="133350" cy="336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4"/>
            </p:blipFill>
            <p:spPr>
              <a:xfrm>
                <a:off x="7775575" y="198755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80" name="墨迹 79"/>
              <p14:cNvContentPartPr/>
              <p14:nvPr/>
            </p14:nvContentPartPr>
            <p14:xfrm>
              <a:off x="6724650" y="1851025"/>
              <a:ext cx="298450" cy="590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6"/>
            </p:blipFill>
            <p:spPr>
              <a:xfrm>
                <a:off x="6724650" y="1851025"/>
                <a:ext cx="2984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1" name="墨迹 80"/>
              <p14:cNvContentPartPr/>
              <p14:nvPr/>
            </p14:nvContentPartPr>
            <p14:xfrm>
              <a:off x="6594475" y="2387600"/>
              <a:ext cx="13970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8"/>
            </p:blipFill>
            <p:spPr>
              <a:xfrm>
                <a:off x="6594475" y="23876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2" name="墨迹 81"/>
              <p14:cNvContentPartPr/>
              <p14:nvPr/>
            </p14:nvContentPartPr>
            <p14:xfrm>
              <a:off x="6267450" y="2606675"/>
              <a:ext cx="190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0"/>
            </p:blipFill>
            <p:spPr>
              <a:xfrm>
                <a:off x="6267450" y="2606675"/>
                <a:ext cx="19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3" name="墨迹 82"/>
              <p14:cNvContentPartPr/>
              <p14:nvPr/>
            </p14:nvContentPartPr>
            <p14:xfrm>
              <a:off x="6264275" y="2540000"/>
              <a:ext cx="2540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2"/>
            </p:blipFill>
            <p:spPr>
              <a:xfrm>
                <a:off x="6264275" y="254000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4" name="墨迹 83"/>
              <p14:cNvContentPartPr/>
              <p14:nvPr/>
            </p14:nvContentPartPr>
            <p14:xfrm>
              <a:off x="6289675" y="2638425"/>
              <a:ext cx="117475" cy="9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4"/>
            </p:blipFill>
            <p:spPr>
              <a:xfrm>
                <a:off x="6289675" y="26384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5" name="墨迹 84"/>
              <p14:cNvContentPartPr/>
              <p14:nvPr/>
            </p14:nvContentPartPr>
            <p14:xfrm>
              <a:off x="6327775" y="2555875"/>
              <a:ext cx="73025" cy="288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6"/>
            </p:blipFill>
            <p:spPr>
              <a:xfrm>
                <a:off x="6327775" y="2555875"/>
                <a:ext cx="73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6" name="墨迹 85"/>
              <p14:cNvContentPartPr/>
              <p14:nvPr/>
            </p14:nvContentPartPr>
            <p14:xfrm>
              <a:off x="6419850" y="2692400"/>
              <a:ext cx="76200" cy="6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58"/>
            </p:blipFill>
            <p:spPr>
              <a:xfrm>
                <a:off x="6419850" y="26924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7" name="墨迹 86"/>
              <p14:cNvContentPartPr/>
              <p14:nvPr/>
            </p14:nvContentPartPr>
            <p14:xfrm>
              <a:off x="6518275" y="2600325"/>
              <a:ext cx="117475" cy="196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0"/>
            </p:blipFill>
            <p:spPr>
              <a:xfrm>
                <a:off x="6518275" y="2600325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8" name="墨迹 87"/>
              <p14:cNvContentPartPr/>
              <p14:nvPr/>
            </p14:nvContentPartPr>
            <p14:xfrm>
              <a:off x="6642100" y="2581275"/>
              <a:ext cx="292100" cy="196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2"/>
            </p:blipFill>
            <p:spPr>
              <a:xfrm>
                <a:off x="6642100" y="2581275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9" name="墨迹 88"/>
              <p14:cNvContentPartPr/>
              <p14:nvPr/>
            </p14:nvContentPartPr>
            <p14:xfrm>
              <a:off x="7845425" y="2403475"/>
              <a:ext cx="25400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4"/>
            </p:blipFill>
            <p:spPr>
              <a:xfrm>
                <a:off x="7845425" y="240347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90" name="墨迹 89"/>
              <p14:cNvContentPartPr/>
              <p14:nvPr/>
            </p14:nvContentPartPr>
            <p14:xfrm>
              <a:off x="7597775" y="2514600"/>
              <a:ext cx="9525" cy="152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6"/>
            </p:blipFill>
            <p:spPr>
              <a:xfrm>
                <a:off x="7597775" y="251460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1" name="墨迹 90"/>
              <p14:cNvContentPartPr/>
              <p14:nvPr/>
            </p14:nvContentPartPr>
            <p14:xfrm>
              <a:off x="7610475" y="2530475"/>
              <a:ext cx="41275" cy="254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68"/>
            </p:blipFill>
            <p:spPr>
              <a:xfrm>
                <a:off x="7610475" y="2530475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2" name="墨迹 91"/>
              <p14:cNvContentPartPr/>
              <p14:nvPr/>
            </p14:nvContentPartPr>
            <p14:xfrm>
              <a:off x="7677150" y="2533650"/>
              <a:ext cx="114300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0"/>
            </p:blipFill>
            <p:spPr>
              <a:xfrm>
                <a:off x="7677150" y="2533650"/>
                <a:ext cx="114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3" name="墨迹 92"/>
              <p14:cNvContentPartPr/>
              <p14:nvPr/>
            </p14:nvContentPartPr>
            <p14:xfrm>
              <a:off x="7661275" y="2606675"/>
              <a:ext cx="1651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2"/>
            </p:blipFill>
            <p:spPr>
              <a:xfrm>
                <a:off x="7661275" y="260667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4" name="墨迹 93"/>
              <p14:cNvContentPartPr/>
              <p14:nvPr/>
            </p14:nvContentPartPr>
            <p14:xfrm>
              <a:off x="7677150" y="2514600"/>
              <a:ext cx="127000" cy="292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4"/>
            </p:blipFill>
            <p:spPr>
              <a:xfrm>
                <a:off x="7677150" y="2514600"/>
                <a:ext cx="127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5" name="墨迹 94"/>
              <p14:cNvContentPartPr/>
              <p14:nvPr/>
            </p14:nvContentPartPr>
            <p14:xfrm>
              <a:off x="7788275" y="2489200"/>
              <a:ext cx="60325" cy="323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6"/>
            </p:blipFill>
            <p:spPr>
              <a:xfrm>
                <a:off x="7788275" y="2489200"/>
                <a:ext cx="60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6" name="墨迹 95"/>
              <p14:cNvContentPartPr/>
              <p14:nvPr/>
            </p14:nvContentPartPr>
            <p14:xfrm>
              <a:off x="7820025" y="2505075"/>
              <a:ext cx="31750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78"/>
            </p:blipFill>
            <p:spPr>
              <a:xfrm>
                <a:off x="7820025" y="250507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7" name="墨迹 96"/>
              <p14:cNvContentPartPr/>
              <p14:nvPr/>
            </p14:nvContentPartPr>
            <p14:xfrm>
              <a:off x="7899400" y="2492375"/>
              <a:ext cx="95250" cy="266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0"/>
            </p:blipFill>
            <p:spPr>
              <a:xfrm>
                <a:off x="7899400" y="24923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8" name="墨迹 97"/>
              <p14:cNvContentPartPr/>
              <p14:nvPr/>
            </p14:nvContentPartPr>
            <p14:xfrm>
              <a:off x="7969250" y="2486025"/>
              <a:ext cx="250825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2"/>
            </p:blipFill>
            <p:spPr>
              <a:xfrm>
                <a:off x="7969250" y="2486025"/>
                <a:ext cx="250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9" name="墨迹 98"/>
              <p14:cNvContentPartPr/>
              <p14:nvPr/>
            </p14:nvContentPartPr>
            <p14:xfrm>
              <a:off x="4994275" y="4333875"/>
              <a:ext cx="50800" cy="79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84"/>
            </p:blipFill>
            <p:spPr>
              <a:xfrm>
                <a:off x="4994275" y="4333875"/>
                <a:ext cx="50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00" name="墨迹 99"/>
              <p14:cNvContentPartPr/>
              <p14:nvPr/>
            </p14:nvContentPartPr>
            <p14:xfrm>
              <a:off x="5013325" y="4305300"/>
              <a:ext cx="142875" cy="381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86"/>
            </p:blipFill>
            <p:spPr>
              <a:xfrm>
                <a:off x="5013325" y="43053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01" name="墨迹 100"/>
              <p14:cNvContentPartPr/>
              <p14:nvPr/>
            </p14:nvContentPartPr>
            <p14:xfrm>
              <a:off x="4953000" y="4600575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8"/>
            </p:blipFill>
            <p:spPr>
              <a:xfrm>
                <a:off x="4953000" y="46005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02" name="墨迹 101"/>
              <p14:cNvContentPartPr/>
              <p14:nvPr/>
            </p14:nvContentPartPr>
            <p14:xfrm>
              <a:off x="5191125" y="4511675"/>
              <a:ext cx="25400" cy="1968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0"/>
            </p:blipFill>
            <p:spPr>
              <a:xfrm>
                <a:off x="5191125" y="45116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03" name="墨迹 102"/>
              <p14:cNvContentPartPr/>
              <p14:nvPr/>
            </p14:nvContentPartPr>
            <p14:xfrm>
              <a:off x="5248275" y="4422775"/>
              <a:ext cx="168275" cy="2825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2"/>
            </p:blipFill>
            <p:spPr>
              <a:xfrm>
                <a:off x="5248275" y="4422775"/>
                <a:ext cx="168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04" name="墨迹 103"/>
              <p14:cNvContentPartPr/>
              <p14:nvPr/>
            </p14:nvContentPartPr>
            <p14:xfrm>
              <a:off x="5448300" y="4327525"/>
              <a:ext cx="114300" cy="463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94"/>
            </p:blipFill>
            <p:spPr>
              <a:xfrm>
                <a:off x="5448300" y="4327525"/>
                <a:ext cx="1143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05" name="墨迹 104"/>
              <p14:cNvContentPartPr/>
              <p14:nvPr/>
            </p14:nvContentPartPr>
            <p14:xfrm>
              <a:off x="5559425" y="4470400"/>
              <a:ext cx="31750" cy="82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96"/>
            </p:blipFill>
            <p:spPr>
              <a:xfrm>
                <a:off x="5559425" y="44704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6" name="墨迹 105"/>
              <p14:cNvContentPartPr/>
              <p14:nvPr/>
            </p14:nvContentPartPr>
            <p14:xfrm>
              <a:off x="5651500" y="4349750"/>
              <a:ext cx="79375" cy="371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98"/>
            </p:blipFill>
            <p:spPr>
              <a:xfrm>
                <a:off x="5651500" y="4349750"/>
                <a:ext cx="79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7" name="墨迹 106"/>
              <p14:cNvContentPartPr/>
              <p14:nvPr/>
            </p14:nvContentPartPr>
            <p14:xfrm>
              <a:off x="5657850" y="4337050"/>
              <a:ext cx="104775" cy="228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0"/>
            </p:blipFill>
            <p:spPr>
              <a:xfrm>
                <a:off x="5657850" y="4337050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8" name="墨迹 107"/>
              <p14:cNvContentPartPr/>
              <p14:nvPr/>
            </p14:nvContentPartPr>
            <p14:xfrm>
              <a:off x="5670550" y="4378325"/>
              <a:ext cx="38100" cy="320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2"/>
            </p:blipFill>
            <p:spPr>
              <a:xfrm>
                <a:off x="5670550" y="4378325"/>
                <a:ext cx="38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9" name="墨迹 108"/>
              <p14:cNvContentPartPr/>
              <p14:nvPr/>
            </p14:nvContentPartPr>
            <p14:xfrm>
              <a:off x="5768975" y="4219575"/>
              <a:ext cx="196850" cy="4508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04"/>
            </p:blipFill>
            <p:spPr>
              <a:xfrm>
                <a:off x="5768975" y="4219575"/>
                <a:ext cx="196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10" name="墨迹 109"/>
              <p14:cNvContentPartPr/>
              <p14:nvPr/>
            </p14:nvContentPartPr>
            <p14:xfrm>
              <a:off x="5873750" y="4473575"/>
              <a:ext cx="34925" cy="387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06"/>
            </p:blipFill>
            <p:spPr>
              <a:xfrm>
                <a:off x="5873750" y="4473575"/>
                <a:ext cx="34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11" name="墨迹 110"/>
              <p14:cNvContentPartPr/>
              <p14:nvPr/>
            </p14:nvContentPartPr>
            <p14:xfrm>
              <a:off x="4829175" y="5060950"/>
              <a:ext cx="190500" cy="349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08"/>
            </p:blipFill>
            <p:spPr>
              <a:xfrm>
                <a:off x="4829175" y="5060950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12" name="墨迹 111"/>
              <p14:cNvContentPartPr/>
              <p14:nvPr/>
            </p14:nvContentPartPr>
            <p14:xfrm>
              <a:off x="5016500" y="5133975"/>
              <a:ext cx="95250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10"/>
            </p:blipFill>
            <p:spPr>
              <a:xfrm>
                <a:off x="5016500" y="51339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3" name="墨迹 112"/>
              <p14:cNvContentPartPr/>
              <p14:nvPr/>
            </p14:nvContentPartPr>
            <p14:xfrm>
              <a:off x="5175250" y="5076825"/>
              <a:ext cx="44450" cy="349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2"/>
            </p:blipFill>
            <p:spPr>
              <a:xfrm>
                <a:off x="5175250" y="5076825"/>
                <a:ext cx="44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4" name="墨迹 113"/>
              <p14:cNvContentPartPr/>
              <p14:nvPr/>
            </p14:nvContentPartPr>
            <p14:xfrm>
              <a:off x="5305425" y="5238750"/>
              <a:ext cx="244475" cy="22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4"/>
            </p:blipFill>
            <p:spPr>
              <a:xfrm>
                <a:off x="5305425" y="5238750"/>
                <a:ext cx="244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5" name="墨迹 114"/>
              <p14:cNvContentPartPr/>
              <p14:nvPr/>
            </p14:nvContentPartPr>
            <p14:xfrm>
              <a:off x="5568950" y="5140325"/>
              <a:ext cx="196850" cy="295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16"/>
            </p:blipFill>
            <p:spPr>
              <a:xfrm>
                <a:off x="5568950" y="51403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6" name="墨迹 115"/>
              <p14:cNvContentPartPr/>
              <p14:nvPr/>
            </p14:nvContentPartPr>
            <p14:xfrm>
              <a:off x="5667375" y="5216525"/>
              <a:ext cx="15875" cy="171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18"/>
            </p:blipFill>
            <p:spPr>
              <a:xfrm>
                <a:off x="5667375" y="52165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7" name="墨迹 116"/>
              <p14:cNvContentPartPr/>
              <p14:nvPr/>
            </p14:nvContentPartPr>
            <p14:xfrm>
              <a:off x="5927725" y="5273675"/>
              <a:ext cx="9525" cy="1905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0"/>
            </p:blipFill>
            <p:spPr>
              <a:xfrm>
                <a:off x="5927725" y="5273675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8" name="墨迹 117"/>
              <p14:cNvContentPartPr/>
              <p14:nvPr/>
            </p14:nvContentPartPr>
            <p14:xfrm>
              <a:off x="5905500" y="5149850"/>
              <a:ext cx="57150" cy="120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22"/>
            </p:blipFill>
            <p:spPr>
              <a:xfrm>
                <a:off x="5905500" y="51498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9" name="墨迹 118"/>
              <p14:cNvContentPartPr/>
              <p14:nvPr/>
            </p14:nvContentPartPr>
            <p14:xfrm>
              <a:off x="5994400" y="5302250"/>
              <a:ext cx="133350" cy="12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24"/>
            </p:blipFill>
            <p:spPr>
              <a:xfrm>
                <a:off x="5994400" y="53022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20" name="墨迹 119"/>
              <p14:cNvContentPartPr/>
              <p14:nvPr/>
            </p14:nvContentPartPr>
            <p14:xfrm>
              <a:off x="6029325" y="5184775"/>
              <a:ext cx="50800" cy="409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26"/>
            </p:blipFill>
            <p:spPr>
              <a:xfrm>
                <a:off x="6029325" y="5184775"/>
                <a:ext cx="508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21" name="墨迹 120"/>
              <p14:cNvContentPartPr/>
              <p14:nvPr/>
            </p14:nvContentPartPr>
            <p14:xfrm>
              <a:off x="6324600" y="5149850"/>
              <a:ext cx="142875" cy="336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28"/>
            </p:blipFill>
            <p:spPr>
              <a:xfrm>
                <a:off x="6324600" y="5149850"/>
                <a:ext cx="1428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22" name="墨迹 121"/>
              <p14:cNvContentPartPr/>
              <p14:nvPr/>
            </p14:nvContentPartPr>
            <p14:xfrm>
              <a:off x="6324600" y="5197475"/>
              <a:ext cx="88900" cy="15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30"/>
            </p:blipFill>
            <p:spPr>
              <a:xfrm>
                <a:off x="6324600" y="51974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23" name="墨迹 122"/>
              <p14:cNvContentPartPr/>
              <p14:nvPr/>
            </p14:nvContentPartPr>
            <p14:xfrm>
              <a:off x="6362700" y="5289550"/>
              <a:ext cx="8572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32"/>
            </p:blipFill>
            <p:spPr>
              <a:xfrm>
                <a:off x="6362700" y="5289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24" name="墨迹 123"/>
              <p14:cNvContentPartPr/>
              <p14:nvPr/>
            </p14:nvContentPartPr>
            <p14:xfrm>
              <a:off x="6594475" y="5200650"/>
              <a:ext cx="180975" cy="2571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34"/>
            </p:blipFill>
            <p:spPr>
              <a:xfrm>
                <a:off x="6594475" y="520065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5" name="墨迹 124"/>
              <p14:cNvContentPartPr/>
              <p14:nvPr/>
            </p14:nvContentPartPr>
            <p14:xfrm>
              <a:off x="6781800" y="5159375"/>
              <a:ext cx="206375" cy="279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36"/>
            </p:blipFill>
            <p:spPr>
              <a:xfrm>
                <a:off x="6781800" y="51593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6" name="墨迹 125"/>
              <p14:cNvContentPartPr/>
              <p14:nvPr/>
            </p14:nvContentPartPr>
            <p14:xfrm>
              <a:off x="7038975" y="5276850"/>
              <a:ext cx="76200" cy="139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38"/>
            </p:blipFill>
            <p:spPr>
              <a:xfrm>
                <a:off x="7038975" y="52768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7" name="墨迹 126"/>
              <p14:cNvContentPartPr/>
              <p14:nvPr/>
            </p14:nvContentPartPr>
            <p14:xfrm>
              <a:off x="7216775" y="5175250"/>
              <a:ext cx="184150" cy="266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40"/>
            </p:blipFill>
            <p:spPr>
              <a:xfrm>
                <a:off x="7216775" y="5175250"/>
                <a:ext cx="184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28" name="墨迹 127"/>
              <p14:cNvContentPartPr/>
              <p14:nvPr/>
            </p14:nvContentPartPr>
            <p14:xfrm>
              <a:off x="5562600" y="5632450"/>
              <a:ext cx="2254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42"/>
            </p:blipFill>
            <p:spPr>
              <a:xfrm>
                <a:off x="5562600" y="5632450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29" name="墨迹 128"/>
              <p14:cNvContentPartPr/>
              <p14:nvPr/>
            </p14:nvContentPartPr>
            <p14:xfrm>
              <a:off x="7372350" y="5445125"/>
              <a:ext cx="92075" cy="161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44"/>
            </p:blipFill>
            <p:spPr>
              <a:xfrm>
                <a:off x="7372350" y="54451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0" name="墨迹 129"/>
              <p14:cNvContentPartPr/>
              <p14:nvPr/>
            </p14:nvContentPartPr>
            <p14:xfrm>
              <a:off x="7537450" y="5711825"/>
              <a:ext cx="31750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46"/>
            </p:blipFill>
            <p:spPr>
              <a:xfrm>
                <a:off x="7537450" y="571182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1" name="墨迹 130"/>
              <p14:cNvContentPartPr/>
              <p14:nvPr/>
            </p14:nvContentPartPr>
            <p14:xfrm>
              <a:off x="7512050" y="5553075"/>
              <a:ext cx="85725" cy="146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48"/>
            </p:blipFill>
            <p:spPr>
              <a:xfrm>
                <a:off x="7512050" y="555307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32" name="墨迹 131"/>
              <p14:cNvContentPartPr/>
              <p14:nvPr/>
            </p14:nvContentPartPr>
            <p14:xfrm>
              <a:off x="7620000" y="5730875"/>
              <a:ext cx="123825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50"/>
            </p:blipFill>
            <p:spPr>
              <a:xfrm>
                <a:off x="7620000" y="57308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33" name="墨迹 132"/>
              <p14:cNvContentPartPr/>
              <p14:nvPr/>
            </p14:nvContentPartPr>
            <p14:xfrm>
              <a:off x="7651750" y="5616575"/>
              <a:ext cx="38100" cy="311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52"/>
            </p:blipFill>
            <p:spPr>
              <a:xfrm>
                <a:off x="7651750" y="561657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34" name="墨迹 133"/>
              <p14:cNvContentPartPr/>
              <p14:nvPr/>
            </p14:nvContentPartPr>
            <p14:xfrm>
              <a:off x="7810500" y="5781675"/>
              <a:ext cx="825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54"/>
            </p:blipFill>
            <p:spPr>
              <a:xfrm>
                <a:off x="7810500" y="5781675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35" name="墨迹 134"/>
              <p14:cNvContentPartPr/>
              <p14:nvPr/>
            </p14:nvContentPartPr>
            <p14:xfrm>
              <a:off x="7972425" y="5734050"/>
              <a:ext cx="120650" cy="1270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6"/>
            </p:blipFill>
            <p:spPr>
              <a:xfrm>
                <a:off x="7972425" y="57340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36" name="墨迹 135"/>
              <p14:cNvContentPartPr/>
              <p14:nvPr/>
            </p14:nvContentPartPr>
            <p14:xfrm>
              <a:off x="8083550" y="5689600"/>
              <a:ext cx="82550" cy="2127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58"/>
            </p:blipFill>
            <p:spPr>
              <a:xfrm>
                <a:off x="8083550" y="56896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37" name="墨迹 136"/>
              <p14:cNvContentPartPr/>
              <p14:nvPr/>
            </p14:nvContentPartPr>
            <p14:xfrm>
              <a:off x="8197850" y="5715000"/>
              <a:ext cx="111125" cy="168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60"/>
            </p:blipFill>
            <p:spPr>
              <a:xfrm>
                <a:off x="8197850" y="571500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38" name="墨迹 137"/>
              <p14:cNvContentPartPr/>
              <p14:nvPr/>
            </p14:nvContentPartPr>
            <p14:xfrm>
              <a:off x="8029575" y="5565775"/>
              <a:ext cx="73025" cy="336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62"/>
            </p:blipFill>
            <p:spPr>
              <a:xfrm>
                <a:off x="8029575" y="5565775"/>
                <a:ext cx="73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39" name="墨迹 138"/>
              <p14:cNvContentPartPr/>
              <p14:nvPr/>
            </p14:nvContentPartPr>
            <p14:xfrm>
              <a:off x="5886450" y="5772150"/>
              <a:ext cx="85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64"/>
            </p:blipFill>
            <p:spPr>
              <a:xfrm>
                <a:off x="5886450" y="577215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40" name="墨迹 139"/>
              <p14:cNvContentPartPr/>
              <p14:nvPr/>
            </p14:nvContentPartPr>
            <p14:xfrm>
              <a:off x="6029325" y="5673725"/>
              <a:ext cx="50800" cy="2413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6"/>
            </p:blipFill>
            <p:spPr>
              <a:xfrm>
                <a:off x="6029325" y="567372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41" name="墨迹 140"/>
              <p14:cNvContentPartPr/>
              <p14:nvPr/>
            </p14:nvContentPartPr>
            <p14:xfrm>
              <a:off x="6105525" y="5737225"/>
              <a:ext cx="79375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8"/>
            </p:blipFill>
            <p:spPr>
              <a:xfrm>
                <a:off x="6105525" y="5737225"/>
                <a:ext cx="79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42" name="墨迹 141"/>
              <p14:cNvContentPartPr/>
              <p14:nvPr/>
            </p14:nvContentPartPr>
            <p14:xfrm>
              <a:off x="6219825" y="5765800"/>
              <a:ext cx="69850" cy="1714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70"/>
            </p:blipFill>
            <p:spPr>
              <a:xfrm>
                <a:off x="6219825" y="5765800"/>
                <a:ext cx="69850" cy="171450"/>
              </a:xfrm>
              <a:prstGeom prst="rect"/>
            </p:spPr>
          </p:pic>
        </mc:Fallback>
      </mc:AlternateContent>
    </p:spTree>
    <p:custDataLst>
      <p:tags r:id="rId171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02-6(5-6)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651000" y="4400550"/>
              <a:ext cx="53975" cy="165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651000" y="4400550"/>
                <a:ext cx="53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698625" y="4270375"/>
              <a:ext cx="3492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698625" y="4270375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781175" y="4384675"/>
              <a:ext cx="139700" cy="31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781175" y="4384675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16100" y="4244975"/>
              <a:ext cx="85725" cy="396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16100" y="4244975"/>
                <a:ext cx="85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981200" y="4518025"/>
              <a:ext cx="95250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981200" y="4518025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066925" y="4352925"/>
              <a:ext cx="73025" cy="180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066925" y="4352925"/>
                <a:ext cx="73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143125" y="4279900"/>
              <a:ext cx="146050" cy="228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143125" y="42799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1543050" y="4175125"/>
              <a:ext cx="946150" cy="552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1543050" y="4175125"/>
                <a:ext cx="9461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1609725" y="4740275"/>
              <a:ext cx="101600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1609725" y="47402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4550" y="2533650"/>
              <a:ext cx="200025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4550" y="2533650"/>
                <a:ext cx="200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152650" y="2514600"/>
              <a:ext cx="196850" cy="238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152650" y="2514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1352550" y="2533650"/>
              <a:ext cx="63500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1352550" y="253365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946275" y="26193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946275" y="261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933575" y="2619375"/>
              <a:ext cx="2540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933575" y="261937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1250950" y="2517775"/>
              <a:ext cx="23495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1250950" y="2517775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1933575" y="264160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1933575" y="2641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908175" y="2616200"/>
              <a:ext cx="130175" cy="161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908175" y="2616200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1355725" y="4949825"/>
              <a:ext cx="111125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1355725" y="494982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1390650" y="4933950"/>
              <a:ext cx="92075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1390650" y="49339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1416050" y="5060950"/>
              <a:ext cx="1397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1416050" y="506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1111250" y="5019675"/>
              <a:ext cx="1270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1111250" y="50196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1111250" y="4921250"/>
              <a:ext cx="13652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1111250" y="49212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1565275" y="5073650"/>
              <a:ext cx="666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1565275" y="507365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1590675" y="5057775"/>
              <a:ext cx="38100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1590675" y="50577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1676400" y="5054600"/>
              <a:ext cx="38100" cy="209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1676400" y="50546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1685925" y="5057775"/>
              <a:ext cx="76200" cy="7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1685925" y="5057775"/>
                <a:ext cx="762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2333625" y="4673600"/>
              <a:ext cx="155575" cy="3714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2333625" y="4673600"/>
                <a:ext cx="155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2311400" y="5032375"/>
              <a:ext cx="10160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2311400" y="5032375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2489200" y="4540250"/>
              <a:ext cx="62865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2489200" y="4540250"/>
                <a:ext cx="628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3165475" y="4972050"/>
              <a:ext cx="120650" cy="282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3165475" y="4972050"/>
                <a:ext cx="12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3317875" y="5210175"/>
              <a:ext cx="111125" cy="161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3317875" y="521017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3425825" y="5156200"/>
              <a:ext cx="47625" cy="117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3425825" y="5156200"/>
                <a:ext cx="47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3495675" y="5210175"/>
              <a:ext cx="47625" cy="1079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3495675" y="521017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3559175" y="5184775"/>
              <a:ext cx="101600" cy="111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3559175" y="5184775"/>
                <a:ext cx="101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3511550" y="519430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3511550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482850" y="5213350"/>
              <a:ext cx="155575" cy="168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482850" y="52133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635250" y="5213350"/>
              <a:ext cx="60325" cy="155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635250" y="521335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727325" y="5222875"/>
              <a:ext cx="104775" cy="171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727325" y="5222875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84225" y="4022725"/>
              <a:ext cx="88900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84225" y="4022725"/>
                <a:ext cx="88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812800" y="4057650"/>
              <a:ext cx="66675" cy="282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812800" y="4057650"/>
                <a:ext cx="666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828675" y="4241800"/>
              <a:ext cx="10795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828675" y="42418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39800" y="4117975"/>
              <a:ext cx="6985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39800" y="4117975"/>
                <a:ext cx="69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1031875" y="4171950"/>
              <a:ext cx="149225" cy="31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1031875" y="417195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111250" y="4197350"/>
              <a:ext cx="15875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111250" y="41973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838200" y="424497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8"/>
            </p:blipFill>
            <p:spPr>
              <a:xfrm>
                <a:off x="838200" y="424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41375" y="4244975"/>
              <a:ext cx="95250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41375" y="424497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454275" y="5251450"/>
              <a:ext cx="431800" cy="127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454275" y="5251450"/>
                <a:ext cx="431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495550" y="5499100"/>
              <a:ext cx="53975" cy="212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495550" y="5499100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441575" y="5540375"/>
              <a:ext cx="13335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441575" y="55403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587625" y="5416550"/>
              <a:ext cx="3365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2587625" y="5416550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3543300" y="5400675"/>
              <a:ext cx="85725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3543300" y="540067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3644900" y="5461000"/>
              <a:ext cx="66675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3644900" y="5461000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3660775" y="5429250"/>
              <a:ext cx="9525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3660775" y="542925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3670300" y="5384800"/>
              <a:ext cx="66675" cy="222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3670300" y="5384800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3784600" y="5407025"/>
              <a:ext cx="73025" cy="171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3784600" y="5407025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3879850" y="5394325"/>
              <a:ext cx="123825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3879850" y="5394325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4044950" y="5575300"/>
              <a:ext cx="15875" cy="155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4044950" y="5575300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3981450" y="5343525"/>
              <a:ext cx="139700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3981450" y="5343525"/>
                <a:ext cx="139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4206875" y="5597525"/>
              <a:ext cx="3175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4206875" y="559752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4324350" y="5365750"/>
              <a:ext cx="88900" cy="282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4324350" y="5365750"/>
                <a:ext cx="88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4349750" y="5381625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8"/>
            </p:blipFill>
            <p:spPr>
              <a:xfrm>
                <a:off x="4349750" y="538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4413250" y="5441950"/>
              <a:ext cx="285750" cy="222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4413250" y="5441950"/>
                <a:ext cx="285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4702175" y="5349875"/>
              <a:ext cx="92075" cy="279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4702175" y="5349875"/>
                <a:ext cx="920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4676775" y="5422900"/>
              <a:ext cx="889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4676775" y="5422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4203700" y="5235575"/>
              <a:ext cx="41275" cy="714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4203700" y="5235575"/>
                <a:ext cx="412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730375" y="2663825"/>
              <a:ext cx="9525" cy="92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730375" y="266382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371725" y="3343275"/>
              <a:ext cx="136525" cy="95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371725" y="3343275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578100" y="2289175"/>
              <a:ext cx="1905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578100" y="228917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178175" y="2635250"/>
              <a:ext cx="111125" cy="1301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178175" y="2635250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457575" y="3260725"/>
              <a:ext cx="63500" cy="212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457575" y="3260725"/>
                <a:ext cx="63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470400" y="3273425"/>
              <a:ext cx="12065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470400" y="3273425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533900" y="3276600"/>
              <a:ext cx="25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533900" y="3276600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5130800" y="2003425"/>
              <a:ext cx="3175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5130800" y="2003425"/>
                <a:ext cx="31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68900" y="2012950"/>
              <a:ext cx="120650" cy="47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68900" y="201295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00650" y="1924050"/>
              <a:ext cx="34925" cy="273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00650" y="1924050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153025" y="2054225"/>
              <a:ext cx="193675" cy="1079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153025" y="2054225"/>
                <a:ext cx="193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5321300" y="1835150"/>
              <a:ext cx="25400" cy="1397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5321300" y="18351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5426075" y="1949450"/>
              <a:ext cx="152400" cy="244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5426075" y="1949450"/>
                <a:ext cx="152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5448300" y="193357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8"/>
            </p:blipFill>
            <p:spPr>
              <a:xfrm>
                <a:off x="544830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5476875" y="2022475"/>
              <a:ext cx="114300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5476875" y="202247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5670550" y="210820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8"/>
            </p:blipFill>
            <p:spPr>
              <a:xfrm>
                <a:off x="5670550" y="2108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5645150" y="2108200"/>
              <a:ext cx="41275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5645150" y="210820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5419725" y="1924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8"/>
            </p:blipFill>
            <p:spPr>
              <a:xfrm>
                <a:off x="5419725" y="1924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5422900" y="1924050"/>
              <a:ext cx="193675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5422900" y="1924050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5038725" y="2209800"/>
              <a:ext cx="95885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5038725" y="2209800"/>
                <a:ext cx="958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5381625" y="2559050"/>
              <a:ext cx="63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5381625" y="2559050"/>
                <a:ext cx="6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5381625" y="2460625"/>
              <a:ext cx="34925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5381625" y="2460625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5441950" y="2593975"/>
              <a:ext cx="146050" cy="44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5441950" y="2593975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5422900" y="2460625"/>
              <a:ext cx="139700" cy="431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5422900" y="2460625"/>
                <a:ext cx="139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759450" y="1965325"/>
              <a:ext cx="120650" cy="19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759450" y="19653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765800" y="2047875"/>
              <a:ext cx="63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28"/>
            </p:blipFill>
            <p:spPr>
              <a:xfrm>
                <a:off x="5765800" y="2047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5768975" y="2047875"/>
              <a:ext cx="142875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5768975" y="2047875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6048375" y="1962150"/>
              <a:ext cx="76200" cy="155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6048375" y="19621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6213475" y="1873250"/>
              <a:ext cx="165100" cy="238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6213475" y="18732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6384925" y="1800225"/>
              <a:ext cx="123825" cy="320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6384925" y="1800225"/>
                <a:ext cx="123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6581775" y="1828800"/>
              <a:ext cx="92075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6581775" y="1828800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5683250" y="2568575"/>
              <a:ext cx="69850" cy="200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5683250" y="25685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5791200" y="2632075"/>
              <a:ext cx="10795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5791200" y="263207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5956300" y="2520950"/>
              <a:ext cx="101600" cy="241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5956300" y="2520950"/>
                <a:ext cx="101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6254750" y="2581275"/>
              <a:ext cx="101600" cy="206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6254750" y="25812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6423025" y="2600325"/>
              <a:ext cx="212725" cy="76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6423025" y="2600325"/>
                <a:ext cx="2127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6578600" y="2514600"/>
              <a:ext cx="168275" cy="165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6578600" y="2514600"/>
                <a:ext cx="168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6851650" y="2444750"/>
              <a:ext cx="101600" cy="292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6851650" y="2444750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6750050" y="2355850"/>
              <a:ext cx="88900" cy="336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6750050" y="235585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5432425" y="3016250"/>
              <a:ext cx="104775" cy="206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5432425" y="301625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5556250" y="3067050"/>
              <a:ext cx="161925" cy="82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5556250" y="3067050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5661025" y="2994025"/>
              <a:ext cx="57150" cy="161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5661025" y="2994025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5734050" y="3054350"/>
              <a:ext cx="88900" cy="101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5734050" y="3054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5445125" y="3406775"/>
              <a:ext cx="635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8"/>
            </p:blipFill>
            <p:spPr>
              <a:xfrm>
                <a:off x="5445125" y="3406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5448300" y="3311525"/>
              <a:ext cx="76200" cy="66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5448300" y="3311525"/>
                <a:ext cx="762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5527675" y="34131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8"/>
            </p:blipFill>
            <p:spPr>
              <a:xfrm>
                <a:off x="5527675" y="341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9" name="墨迹 118"/>
              <p14:cNvContentPartPr/>
              <p14:nvPr/>
            </p14:nvContentPartPr>
            <p14:xfrm>
              <a:off x="5540375" y="3333750"/>
              <a:ext cx="73025" cy="3079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6"/>
            </p:blipFill>
            <p:spPr>
              <a:xfrm>
                <a:off x="5540375" y="3333750"/>
                <a:ext cx="73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5445125" y="3381375"/>
              <a:ext cx="69850" cy="196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5445125" y="3381375"/>
                <a:ext cx="69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5546725" y="3400425"/>
              <a:ext cx="152400" cy="38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5546725" y="34004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5711825" y="3330575"/>
              <a:ext cx="635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5711825" y="3330575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5842000" y="3327400"/>
              <a:ext cx="73025" cy="225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5842000" y="3327400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5937250" y="3349625"/>
              <a:ext cx="69850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5937250" y="3349625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6238875" y="3340100"/>
              <a:ext cx="88900" cy="2984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6238875" y="334010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6400800" y="3349625"/>
              <a:ext cx="200025" cy="114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6400800" y="334962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6553200" y="3263900"/>
              <a:ext cx="149225" cy="2222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6553200" y="326390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6864350" y="3200400"/>
              <a:ext cx="107950" cy="314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6864350" y="3200400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7016750" y="3213100"/>
              <a:ext cx="88900" cy="3206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7016750" y="32131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7156450" y="3400425"/>
              <a:ext cx="117475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7156450" y="34004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5483225" y="3832225"/>
              <a:ext cx="107950" cy="2476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5483225" y="3832225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5670550" y="3848100"/>
              <a:ext cx="177800" cy="101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5670550" y="38481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5819775" y="3765550"/>
              <a:ext cx="31750" cy="2095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5819775" y="37655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5876925" y="3835400"/>
              <a:ext cx="88900" cy="1143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5876925" y="38354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6080125" y="2867025"/>
              <a:ext cx="215900" cy="269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6080125" y="2867025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6" name="墨迹 135"/>
              <p14:cNvContentPartPr/>
              <p14:nvPr/>
            </p14:nvContentPartPr>
            <p14:xfrm>
              <a:off x="6292850" y="2949575"/>
              <a:ext cx="12700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0"/>
            </p:blipFill>
            <p:spPr>
              <a:xfrm>
                <a:off x="6292850" y="29495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7" name="墨迹 136"/>
              <p14:cNvContentPartPr/>
              <p14:nvPr/>
            </p14:nvContentPartPr>
            <p14:xfrm>
              <a:off x="6432550" y="3060700"/>
              <a:ext cx="12700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2"/>
            </p:blipFill>
            <p:spPr>
              <a:xfrm>
                <a:off x="6432550" y="30607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8" name="墨迹 137"/>
              <p14:cNvContentPartPr/>
              <p14:nvPr/>
            </p14:nvContentPartPr>
            <p14:xfrm>
              <a:off x="6499225" y="3114675"/>
              <a:ext cx="92075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4"/>
            </p:blipFill>
            <p:spPr>
              <a:xfrm>
                <a:off x="6499225" y="31146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9" name="墨迹 138"/>
              <p14:cNvContentPartPr/>
              <p14:nvPr/>
            </p14:nvContentPartPr>
            <p14:xfrm>
              <a:off x="6604000" y="2873375"/>
              <a:ext cx="355600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6"/>
            </p:blipFill>
            <p:spPr>
              <a:xfrm>
                <a:off x="6604000" y="2873375"/>
                <a:ext cx="355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0" name="墨迹 139"/>
              <p14:cNvContentPartPr/>
              <p14:nvPr/>
            </p14:nvContentPartPr>
            <p14:xfrm>
              <a:off x="6257925" y="3813175"/>
              <a:ext cx="133350" cy="1746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8"/>
            </p:blipFill>
            <p:spPr>
              <a:xfrm>
                <a:off x="6257925" y="381317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1" name="墨迹 140"/>
              <p14:cNvContentPartPr/>
              <p14:nvPr/>
            </p14:nvContentPartPr>
            <p14:xfrm>
              <a:off x="6429375" y="3940175"/>
              <a:ext cx="127000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0"/>
            </p:blipFill>
            <p:spPr>
              <a:xfrm>
                <a:off x="6429375" y="39401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2" name="墨迹 141"/>
              <p14:cNvContentPartPr/>
              <p14:nvPr/>
            </p14:nvContentPartPr>
            <p14:xfrm>
              <a:off x="6588125" y="3794125"/>
              <a:ext cx="73025" cy="2381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2"/>
            </p:blipFill>
            <p:spPr>
              <a:xfrm>
                <a:off x="6588125" y="3794125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3" name="墨迹 142"/>
              <p14:cNvContentPartPr/>
              <p14:nvPr/>
            </p14:nvContentPartPr>
            <p14:xfrm>
              <a:off x="6743700" y="3914775"/>
              <a:ext cx="63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4"/>
            </p:blipFill>
            <p:spPr>
              <a:xfrm>
                <a:off x="6743700" y="3914775"/>
                <a:ext cx="6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4" name="墨迹 143"/>
              <p14:cNvContentPartPr/>
              <p14:nvPr/>
            </p14:nvContentPartPr>
            <p14:xfrm>
              <a:off x="6797675" y="4032250"/>
              <a:ext cx="130175" cy="190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6"/>
            </p:blipFill>
            <p:spPr>
              <a:xfrm>
                <a:off x="6797675" y="40322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5" name="墨迹 144"/>
              <p14:cNvContentPartPr/>
              <p14:nvPr/>
            </p14:nvContentPartPr>
            <p14:xfrm>
              <a:off x="6943725" y="3835400"/>
              <a:ext cx="269875" cy="2000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8"/>
            </p:blipFill>
            <p:spPr>
              <a:xfrm>
                <a:off x="6943725" y="3835400"/>
                <a:ext cx="269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6" name="墨迹 145"/>
              <p14:cNvContentPartPr/>
              <p14:nvPr/>
            </p14:nvContentPartPr>
            <p14:xfrm>
              <a:off x="6934200" y="3921125"/>
              <a:ext cx="57150" cy="1079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0"/>
            </p:blipFill>
            <p:spPr>
              <a:xfrm>
                <a:off x="6934200" y="3921125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5210175" y="2206625"/>
              <a:ext cx="2165350" cy="21621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5210175" y="2206625"/>
                <a:ext cx="2165350" cy="216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5146675" y="4314825"/>
              <a:ext cx="130175" cy="2286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5146675" y="4314825"/>
                <a:ext cx="1301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5302250" y="4371975"/>
              <a:ext cx="111125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5302250" y="4371975"/>
                <a:ext cx="1111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5464175" y="4537075"/>
              <a:ext cx="111125" cy="1682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5464175" y="4537075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5651500" y="4521200"/>
              <a:ext cx="69850" cy="76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5651500" y="4521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5676900" y="4673600"/>
              <a:ext cx="635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"/>
            </p:blipFill>
            <p:spPr>
              <a:xfrm>
                <a:off x="5676900" y="467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3" name="墨迹 152"/>
              <p14:cNvContentPartPr/>
              <p14:nvPr/>
            </p14:nvContentPartPr>
            <p14:xfrm>
              <a:off x="3387725" y="2397125"/>
              <a:ext cx="336550" cy="317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3"/>
            </p:blipFill>
            <p:spPr>
              <a:xfrm>
                <a:off x="3387725" y="239712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4" name="墨迹 153"/>
              <p14:cNvContentPartPr/>
              <p14:nvPr/>
            </p14:nvContentPartPr>
            <p14:xfrm>
              <a:off x="8185150" y="4346575"/>
              <a:ext cx="19050" cy="174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5"/>
            </p:blipFill>
            <p:spPr>
              <a:xfrm>
                <a:off x="8185150" y="4346575"/>
                <a:ext cx="19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8194675" y="4140200"/>
              <a:ext cx="79375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8194675" y="4140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8296275" y="4333875"/>
              <a:ext cx="174625" cy="95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8296275" y="4333875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8369300" y="4168775"/>
              <a:ext cx="50800" cy="4667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8369300" y="4168775"/>
                <a:ext cx="50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8515350" y="4391025"/>
              <a:ext cx="76200" cy="1936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8515350" y="4391025"/>
                <a:ext cx="76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8651875" y="4422775"/>
              <a:ext cx="136525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8651875" y="442277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8820150" y="4340225"/>
              <a:ext cx="53975" cy="304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8820150" y="4340225"/>
                <a:ext cx="53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9115425" y="4432300"/>
              <a:ext cx="85725" cy="2476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9115425" y="4432300"/>
                <a:ext cx="85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9261475" y="4394200"/>
              <a:ext cx="247650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9261475" y="43942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9474200" y="4349750"/>
              <a:ext cx="165100" cy="228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9474200" y="434975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9810750" y="4260850"/>
              <a:ext cx="127000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9810750" y="426085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9931400" y="4387850"/>
              <a:ext cx="161925" cy="292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9931400" y="4387850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8289925" y="4895850"/>
              <a:ext cx="76200" cy="273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8289925" y="4895850"/>
                <a:ext cx="76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8401050" y="4927600"/>
              <a:ext cx="323850" cy="1301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8401050" y="4927600"/>
                <a:ext cx="323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8664575" y="4835525"/>
              <a:ext cx="130175" cy="2413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8664575" y="48355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8820150" y="4899025"/>
              <a:ext cx="127000" cy="1746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8820150" y="489902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4975225" y="3232150"/>
              <a:ext cx="269875" cy="339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4975225" y="32321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5184775" y="3492500"/>
              <a:ext cx="9525" cy="920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5184775" y="3492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6003925" y="2108200"/>
              <a:ext cx="917575" cy="857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1"/>
            </p:blipFill>
            <p:spPr>
              <a:xfrm>
                <a:off x="6003925" y="2108200"/>
                <a:ext cx="917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3" name="墨迹 172"/>
              <p14:cNvContentPartPr/>
              <p14:nvPr/>
            </p14:nvContentPartPr>
            <p14:xfrm>
              <a:off x="10394950" y="4289425"/>
              <a:ext cx="171450" cy="2000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3"/>
            </p:blipFill>
            <p:spPr>
              <a:xfrm>
                <a:off x="10394950" y="428942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4" name="墨迹 173"/>
              <p14:cNvContentPartPr/>
              <p14:nvPr/>
            </p14:nvContentPartPr>
            <p14:xfrm>
              <a:off x="10664825" y="4232275"/>
              <a:ext cx="31750" cy="698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5"/>
            </p:blipFill>
            <p:spPr>
              <a:xfrm>
                <a:off x="10664825" y="4232275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5" name="墨迹 174"/>
              <p14:cNvContentPartPr/>
              <p14:nvPr/>
            </p14:nvContentPartPr>
            <p14:xfrm>
              <a:off x="10541000" y="4181475"/>
              <a:ext cx="196850" cy="3143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7"/>
            </p:blipFill>
            <p:spPr>
              <a:xfrm>
                <a:off x="10541000" y="41814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6" name="墨迹 175"/>
              <p14:cNvContentPartPr/>
              <p14:nvPr/>
            </p14:nvContentPartPr>
            <p14:xfrm>
              <a:off x="10690225" y="4140200"/>
              <a:ext cx="168275" cy="273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9"/>
            </p:blipFill>
            <p:spPr>
              <a:xfrm>
                <a:off x="10690225" y="4140200"/>
                <a:ext cx="168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7" name="墨迹 176"/>
              <p14:cNvContentPartPr/>
              <p14:nvPr/>
            </p14:nvContentPartPr>
            <p14:xfrm>
              <a:off x="10826750" y="4098925"/>
              <a:ext cx="200025" cy="3524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1"/>
            </p:blipFill>
            <p:spPr>
              <a:xfrm>
                <a:off x="10826750" y="40989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8" name="墨迹 177"/>
              <p14:cNvContentPartPr/>
              <p14:nvPr/>
            </p14:nvContentPartPr>
            <p14:xfrm>
              <a:off x="10426700" y="4438650"/>
              <a:ext cx="828675" cy="136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3"/>
            </p:blipFill>
            <p:spPr>
              <a:xfrm>
                <a:off x="10426700" y="4438650"/>
                <a:ext cx="828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9" name="墨迹 178"/>
              <p14:cNvContentPartPr/>
              <p14:nvPr/>
            </p14:nvContentPartPr>
            <p14:xfrm>
              <a:off x="9309100" y="4841875"/>
              <a:ext cx="168275" cy="298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5"/>
            </p:blipFill>
            <p:spPr>
              <a:xfrm>
                <a:off x="9309100" y="4841875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0" name="墨迹 179"/>
              <p14:cNvContentPartPr/>
              <p14:nvPr/>
            </p14:nvContentPartPr>
            <p14:xfrm>
              <a:off x="9540875" y="5041900"/>
              <a:ext cx="136525" cy="158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7"/>
            </p:blipFill>
            <p:spPr>
              <a:xfrm>
                <a:off x="9540875" y="50419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1" name="墨迹 180"/>
              <p14:cNvContentPartPr/>
              <p14:nvPr/>
            </p14:nvContentPartPr>
            <p14:xfrm>
              <a:off x="9693275" y="4953000"/>
              <a:ext cx="19050" cy="250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9"/>
            </p:blipFill>
            <p:spPr>
              <a:xfrm>
                <a:off x="9693275" y="49530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2" name="墨迹 181"/>
              <p14:cNvContentPartPr/>
              <p14:nvPr/>
            </p14:nvContentPartPr>
            <p14:xfrm>
              <a:off x="9788525" y="5026025"/>
              <a:ext cx="63500" cy="222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1"/>
            </p:blipFill>
            <p:spPr>
              <a:xfrm>
                <a:off x="9788525" y="5026025"/>
                <a:ext cx="63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3" name="墨迹 182"/>
              <p14:cNvContentPartPr/>
              <p14:nvPr/>
            </p14:nvContentPartPr>
            <p14:xfrm>
              <a:off x="9867900" y="5041900"/>
              <a:ext cx="12065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3"/>
            </p:blipFill>
            <p:spPr>
              <a:xfrm>
                <a:off x="9867900" y="50419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4" name="墨迹 183"/>
              <p14:cNvContentPartPr/>
              <p14:nvPr/>
            </p14:nvContentPartPr>
            <p14:xfrm>
              <a:off x="9753600" y="2517775"/>
              <a:ext cx="663575" cy="3175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5"/>
            </p:blipFill>
            <p:spPr>
              <a:xfrm>
                <a:off x="9753600" y="2517775"/>
                <a:ext cx="663575" cy="317500"/>
              </a:xfrm>
              <a:prstGeom prst="rect"/>
            </p:spPr>
          </p:pic>
        </mc:Fallback>
      </mc:AlternateContent>
    </p:spTree>
    <p:custDataLst>
      <p:tags r:id="rId346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02-6(5-7)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03</a:t>
            </a:r>
            <a:r>
              <a:rPr lang="zh-CN" altLang="en-US"/>
              <a:t>、推导</a:t>
            </a:r>
            <a:r>
              <a:rPr lang="en-US" altLang="zh-CN"/>
              <a:t>&amp;</a:t>
            </a:r>
            <a:r>
              <a:rPr lang="zh-CN" altLang="en-US"/>
              <a:t>归约与语法分析器的关系</a:t>
            </a:r>
            <a:br>
              <a:rPr lang="zh-CN" altLang="en-US"/>
            </a:br>
            <a:r>
              <a:rPr lang="en-US" altLang="zh-CN"/>
              <a:t>      Derivation &amp; Reduction VS Syntax Parser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03(1)</a:t>
            </a:r>
            <a:r>
              <a:rPr lang="zh-CN" altLang="en-US" sz="2400"/>
              <a:t>自顶向下语法分析与最左推导</a:t>
            </a:r>
            <a:br>
              <a:rPr lang="zh-CN" altLang="en-US" sz="2400"/>
            </a:br>
            <a:r>
              <a:rPr lang="zh-CN" altLang="en-US" sz="2400"/>
              <a:t> </a:t>
            </a:r>
            <a:r>
              <a:rPr lang="en-US" altLang="zh-CN" sz="2400"/>
              <a:t>      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在最左推导中，如何确定选择哪个产生式，对当前非终结符进行</a:t>
            </a:r>
            <a:r>
              <a:rPr lang="zh-CN" altLang="en-US"/>
              <a:t>推导？</a:t>
            </a:r>
            <a:endParaRPr lang="zh-CN" altLang="en-US"/>
          </a:p>
          <a:p>
            <a:r>
              <a:rPr lang="en-US" altLang="zh-CN"/>
              <a:t>How to chose suitable production rule to do leftmost derivation for current leftmost nonterminal symbol?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回溯与无回溯最左推导</a:t>
            </a:r>
            <a:endParaRPr lang="zh-CN" altLang="en-US"/>
          </a:p>
          <a:p>
            <a:r>
              <a:rPr lang="en-US" altLang="zh-CN"/>
              <a:t>Backtrack &amp; leftmost derivation without backtrack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T+T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F+T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4277" name="文本框 54276"/>
          <p:cNvSpPr txBox="1"/>
          <p:nvPr/>
        </p:nvSpPr>
        <p:spPr>
          <a:xfrm>
            <a:off x="8610600" y="1752600"/>
            <a:ext cx="1295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8" name="文本框 54277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9" name="文本框 54278"/>
          <p:cNvSpPr txBox="1"/>
          <p:nvPr/>
        </p:nvSpPr>
        <p:spPr>
          <a:xfrm>
            <a:off x="8458200" y="28956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0" name="文本框 54279"/>
          <p:cNvSpPr txBox="1"/>
          <p:nvPr/>
        </p:nvSpPr>
        <p:spPr>
          <a:xfrm>
            <a:off x="8305800" y="3687763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1" name="文本框 54280"/>
          <p:cNvSpPr txBox="1"/>
          <p:nvPr/>
        </p:nvSpPr>
        <p:spPr>
          <a:xfrm>
            <a:off x="86106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2" name="文本框 54281"/>
          <p:cNvSpPr txBox="1"/>
          <p:nvPr/>
        </p:nvSpPr>
        <p:spPr>
          <a:xfrm>
            <a:off x="8610600" y="4648200"/>
            <a:ext cx="99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3" name="文本框 54282"/>
          <p:cNvSpPr txBox="1"/>
          <p:nvPr/>
        </p:nvSpPr>
        <p:spPr>
          <a:xfrm>
            <a:off x="8686800" y="52578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4" name="文本框 54283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4285" name="组合 54284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4286" name="直接连接符 54285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287" name="椭圆 54286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4288" name="组合 54287"/>
          <p:cNvGrpSpPr/>
          <p:nvPr/>
        </p:nvGrpSpPr>
        <p:grpSpPr>
          <a:xfrm>
            <a:off x="7010400" y="1143000"/>
            <a:ext cx="1676400" cy="1219200"/>
            <a:chOff x="3264" y="720"/>
            <a:chExt cx="1056" cy="768"/>
          </a:xfrm>
        </p:grpSpPr>
        <p:sp>
          <p:nvSpPr>
            <p:cNvPr id="54289" name="椭圆 54288"/>
            <p:cNvSpPr/>
            <p:nvPr/>
          </p:nvSpPr>
          <p:spPr>
            <a:xfrm>
              <a:off x="3264" y="72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0" name="直接连接符 54289"/>
            <p:cNvSpPr/>
            <p:nvPr/>
          </p:nvSpPr>
          <p:spPr>
            <a:xfrm>
              <a:off x="3600" y="1248"/>
              <a:ext cx="72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1" name="组合 54290"/>
          <p:cNvGrpSpPr/>
          <p:nvPr/>
        </p:nvGrpSpPr>
        <p:grpSpPr>
          <a:xfrm>
            <a:off x="7010400" y="1752600"/>
            <a:ext cx="1752600" cy="1219200"/>
            <a:chOff x="3264" y="1104"/>
            <a:chExt cx="1104" cy="768"/>
          </a:xfrm>
        </p:grpSpPr>
        <p:sp>
          <p:nvSpPr>
            <p:cNvPr id="54292" name="椭圆 54291"/>
            <p:cNvSpPr/>
            <p:nvPr/>
          </p:nvSpPr>
          <p:spPr>
            <a:xfrm>
              <a:off x="3264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3" name="直接连接符 54292"/>
            <p:cNvSpPr/>
            <p:nvPr/>
          </p:nvSpPr>
          <p:spPr>
            <a:xfrm>
              <a:off x="3600" y="1440"/>
              <a:ext cx="76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4" name="组合 54293"/>
          <p:cNvGrpSpPr/>
          <p:nvPr/>
        </p:nvGrpSpPr>
        <p:grpSpPr>
          <a:xfrm>
            <a:off x="6934200" y="2362200"/>
            <a:ext cx="1828800" cy="1219200"/>
            <a:chOff x="3216" y="1488"/>
            <a:chExt cx="1152" cy="768"/>
          </a:xfrm>
        </p:grpSpPr>
        <p:sp>
          <p:nvSpPr>
            <p:cNvPr id="54295" name="椭圆 54294"/>
            <p:cNvSpPr/>
            <p:nvPr/>
          </p:nvSpPr>
          <p:spPr>
            <a:xfrm>
              <a:off x="3216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6" name="直接连接符 54295"/>
            <p:cNvSpPr/>
            <p:nvPr/>
          </p:nvSpPr>
          <p:spPr>
            <a:xfrm>
              <a:off x="3552" y="1872"/>
              <a:ext cx="81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7" name="组合 54296"/>
          <p:cNvGrpSpPr/>
          <p:nvPr/>
        </p:nvGrpSpPr>
        <p:grpSpPr>
          <a:xfrm>
            <a:off x="7391400" y="2971800"/>
            <a:ext cx="1371600" cy="1219200"/>
            <a:chOff x="3504" y="1872"/>
            <a:chExt cx="864" cy="768"/>
          </a:xfrm>
        </p:grpSpPr>
        <p:sp>
          <p:nvSpPr>
            <p:cNvPr id="54298" name="椭圆 54297"/>
            <p:cNvSpPr/>
            <p:nvPr/>
          </p:nvSpPr>
          <p:spPr>
            <a:xfrm>
              <a:off x="3504" y="1872"/>
              <a:ext cx="672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9" name="直接连接符 54298"/>
            <p:cNvSpPr/>
            <p:nvPr/>
          </p:nvSpPr>
          <p:spPr>
            <a:xfrm>
              <a:off x="4128" y="220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0" name="组合 54299"/>
          <p:cNvGrpSpPr/>
          <p:nvPr/>
        </p:nvGrpSpPr>
        <p:grpSpPr>
          <a:xfrm>
            <a:off x="7467600" y="3429000"/>
            <a:ext cx="1295400" cy="1219200"/>
            <a:chOff x="3552" y="2160"/>
            <a:chExt cx="816" cy="768"/>
          </a:xfrm>
        </p:grpSpPr>
        <p:sp>
          <p:nvSpPr>
            <p:cNvPr id="54301" name="椭圆 54300"/>
            <p:cNvSpPr/>
            <p:nvPr/>
          </p:nvSpPr>
          <p:spPr>
            <a:xfrm>
              <a:off x="3552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2" name="直接连接符 54301"/>
            <p:cNvSpPr/>
            <p:nvPr/>
          </p:nvSpPr>
          <p:spPr>
            <a:xfrm>
              <a:off x="3840" y="2496"/>
              <a:ext cx="52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3" name="组合 54302"/>
          <p:cNvGrpSpPr/>
          <p:nvPr/>
        </p:nvGrpSpPr>
        <p:grpSpPr>
          <a:xfrm>
            <a:off x="7391400" y="4114800"/>
            <a:ext cx="1295400" cy="1219200"/>
            <a:chOff x="3504" y="2592"/>
            <a:chExt cx="816" cy="768"/>
          </a:xfrm>
        </p:grpSpPr>
        <p:sp>
          <p:nvSpPr>
            <p:cNvPr id="54304" name="椭圆 54303"/>
            <p:cNvSpPr/>
            <p:nvPr/>
          </p:nvSpPr>
          <p:spPr>
            <a:xfrm>
              <a:off x="3504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5" name="直接连接符 54304"/>
            <p:cNvSpPr/>
            <p:nvPr/>
          </p:nvSpPr>
          <p:spPr>
            <a:xfrm>
              <a:off x="3840" y="2928"/>
              <a:ext cx="48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6" name="组合 54305"/>
          <p:cNvGrpSpPr/>
          <p:nvPr/>
        </p:nvGrpSpPr>
        <p:grpSpPr>
          <a:xfrm>
            <a:off x="7696200" y="4724400"/>
            <a:ext cx="1066800" cy="1219200"/>
            <a:chOff x="3696" y="2976"/>
            <a:chExt cx="672" cy="768"/>
          </a:xfrm>
        </p:grpSpPr>
        <p:sp>
          <p:nvSpPr>
            <p:cNvPr id="54307" name="椭圆 54306"/>
            <p:cNvSpPr/>
            <p:nvPr/>
          </p:nvSpPr>
          <p:spPr>
            <a:xfrm>
              <a:off x="3696" y="2976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8" name="直接连接符 54307"/>
            <p:cNvSpPr/>
            <p:nvPr/>
          </p:nvSpPr>
          <p:spPr>
            <a:xfrm>
              <a:off x="4032" y="3360"/>
              <a:ext cx="33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43" name="椭圆 54342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4" name="椭圆 54343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5" name="椭圆 54344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6" name="椭圆 54345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7" name="椭圆 54346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8" name="椭圆 54347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9" name="椭圆 54348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0" name="椭圆 54349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1" name="圆角矩形标注 54350"/>
          <p:cNvSpPr/>
          <p:nvPr/>
        </p:nvSpPr>
        <p:spPr>
          <a:xfrm>
            <a:off x="4419600" y="762000"/>
            <a:ext cx="1524000" cy="914400"/>
          </a:xfrm>
          <a:prstGeom prst="wedgeRoundRectCallout">
            <a:avLst>
              <a:gd name="adj1" fmla="val -12917"/>
              <a:gd name="adj2" fmla="val 76389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</a:endParaRPr>
          </a:p>
        </p:txBody>
      </p: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4355" name="任意多边形 54354"/>
          <p:cNvSpPr/>
          <p:nvPr/>
        </p:nvSpPr>
        <p:spPr>
          <a:xfrm>
            <a:off x="2168525" y="1177925"/>
            <a:ext cx="4584700" cy="4652963"/>
          </a:xfrm>
          <a:custGeom>
            <a:avLst/>
            <a:gdLst/>
            <a:ahLst/>
            <a:cxnLst/>
            <a:pathLst>
              <a:path w="2888" h="2931">
                <a:moveTo>
                  <a:pt x="1344" y="0"/>
                </a:moveTo>
                <a:cubicBezTo>
                  <a:pt x="1332" y="31"/>
                  <a:pt x="1346" y="60"/>
                  <a:pt x="1351" y="93"/>
                </a:cubicBezTo>
                <a:cubicBezTo>
                  <a:pt x="1353" y="148"/>
                  <a:pt x="1358" y="204"/>
                  <a:pt x="1358" y="259"/>
                </a:cubicBezTo>
                <a:cubicBezTo>
                  <a:pt x="1358" y="307"/>
                  <a:pt x="1357" y="355"/>
                  <a:pt x="1351" y="403"/>
                </a:cubicBezTo>
                <a:cubicBezTo>
                  <a:pt x="1344" y="456"/>
                  <a:pt x="1280" y="474"/>
                  <a:pt x="1236" y="475"/>
                </a:cubicBezTo>
                <a:cubicBezTo>
                  <a:pt x="1080" y="479"/>
                  <a:pt x="924" y="480"/>
                  <a:pt x="768" y="482"/>
                </a:cubicBezTo>
                <a:cubicBezTo>
                  <a:pt x="692" y="506"/>
                  <a:pt x="806" y="472"/>
                  <a:pt x="602" y="496"/>
                </a:cubicBezTo>
                <a:cubicBezTo>
                  <a:pt x="587" y="498"/>
                  <a:pt x="573" y="506"/>
                  <a:pt x="559" y="511"/>
                </a:cubicBezTo>
                <a:cubicBezTo>
                  <a:pt x="552" y="513"/>
                  <a:pt x="537" y="518"/>
                  <a:pt x="537" y="518"/>
                </a:cubicBezTo>
                <a:cubicBezTo>
                  <a:pt x="485" y="552"/>
                  <a:pt x="484" y="649"/>
                  <a:pt x="472" y="705"/>
                </a:cubicBezTo>
                <a:cubicBezTo>
                  <a:pt x="468" y="990"/>
                  <a:pt x="472" y="1111"/>
                  <a:pt x="436" y="1339"/>
                </a:cubicBezTo>
                <a:cubicBezTo>
                  <a:pt x="436" y="1384"/>
                  <a:pt x="0" y="2816"/>
                  <a:pt x="580" y="2887"/>
                </a:cubicBezTo>
                <a:cubicBezTo>
                  <a:pt x="619" y="2882"/>
                  <a:pt x="660" y="2886"/>
                  <a:pt x="696" y="2872"/>
                </a:cubicBezTo>
                <a:cubicBezTo>
                  <a:pt x="726" y="2860"/>
                  <a:pt x="741" y="2825"/>
                  <a:pt x="768" y="2808"/>
                </a:cubicBezTo>
                <a:cubicBezTo>
                  <a:pt x="785" y="2764"/>
                  <a:pt x="798" y="2765"/>
                  <a:pt x="825" y="2728"/>
                </a:cubicBezTo>
                <a:cubicBezTo>
                  <a:pt x="844" y="2671"/>
                  <a:pt x="814" y="2756"/>
                  <a:pt x="854" y="2671"/>
                </a:cubicBezTo>
                <a:cubicBezTo>
                  <a:pt x="865" y="2648"/>
                  <a:pt x="883" y="2599"/>
                  <a:pt x="883" y="2599"/>
                </a:cubicBezTo>
                <a:cubicBezTo>
                  <a:pt x="885" y="2582"/>
                  <a:pt x="885" y="2564"/>
                  <a:pt x="890" y="2548"/>
                </a:cubicBezTo>
                <a:cubicBezTo>
                  <a:pt x="895" y="2533"/>
                  <a:pt x="909" y="2521"/>
                  <a:pt x="912" y="2505"/>
                </a:cubicBezTo>
                <a:cubicBezTo>
                  <a:pt x="918" y="2475"/>
                  <a:pt x="912" y="2442"/>
                  <a:pt x="919" y="2412"/>
                </a:cubicBezTo>
                <a:cubicBezTo>
                  <a:pt x="933" y="2349"/>
                  <a:pt x="945" y="2355"/>
                  <a:pt x="962" y="2311"/>
                </a:cubicBezTo>
                <a:cubicBezTo>
                  <a:pt x="975" y="2278"/>
                  <a:pt x="979" y="2247"/>
                  <a:pt x="998" y="2217"/>
                </a:cubicBezTo>
                <a:cubicBezTo>
                  <a:pt x="1011" y="2139"/>
                  <a:pt x="1065" y="2005"/>
                  <a:pt x="1106" y="1944"/>
                </a:cubicBezTo>
                <a:cubicBezTo>
                  <a:pt x="1116" y="1913"/>
                  <a:pt x="1118" y="1880"/>
                  <a:pt x="1128" y="1850"/>
                </a:cubicBezTo>
                <a:cubicBezTo>
                  <a:pt x="1132" y="1837"/>
                  <a:pt x="1143" y="1827"/>
                  <a:pt x="1149" y="1814"/>
                </a:cubicBezTo>
                <a:cubicBezTo>
                  <a:pt x="1155" y="1800"/>
                  <a:pt x="1160" y="1786"/>
                  <a:pt x="1164" y="1771"/>
                </a:cubicBezTo>
                <a:cubicBezTo>
                  <a:pt x="1178" y="1722"/>
                  <a:pt x="1185" y="1671"/>
                  <a:pt x="1192" y="1620"/>
                </a:cubicBezTo>
                <a:cubicBezTo>
                  <a:pt x="1194" y="1512"/>
                  <a:pt x="1109" y="1070"/>
                  <a:pt x="1308" y="943"/>
                </a:cubicBezTo>
                <a:cubicBezTo>
                  <a:pt x="1318" y="913"/>
                  <a:pt x="1373" y="862"/>
                  <a:pt x="1408" y="856"/>
                </a:cubicBezTo>
                <a:cubicBezTo>
                  <a:pt x="1441" y="850"/>
                  <a:pt x="1475" y="852"/>
                  <a:pt x="1509" y="849"/>
                </a:cubicBezTo>
                <a:cubicBezTo>
                  <a:pt x="1589" y="842"/>
                  <a:pt x="1666" y="821"/>
                  <a:pt x="1747" y="813"/>
                </a:cubicBezTo>
                <a:cubicBezTo>
                  <a:pt x="1811" y="797"/>
                  <a:pt x="1876" y="783"/>
                  <a:pt x="1941" y="770"/>
                </a:cubicBezTo>
                <a:cubicBezTo>
                  <a:pt x="2022" y="775"/>
                  <a:pt x="2078" y="776"/>
                  <a:pt x="2150" y="799"/>
                </a:cubicBezTo>
                <a:cubicBezTo>
                  <a:pt x="2172" y="820"/>
                  <a:pt x="2215" y="864"/>
                  <a:pt x="2215" y="864"/>
                </a:cubicBezTo>
                <a:cubicBezTo>
                  <a:pt x="2213" y="917"/>
                  <a:pt x="2212" y="969"/>
                  <a:pt x="2208" y="1022"/>
                </a:cubicBezTo>
                <a:cubicBezTo>
                  <a:pt x="2198" y="1137"/>
                  <a:pt x="1923" y="1094"/>
                  <a:pt x="1920" y="1094"/>
                </a:cubicBezTo>
                <a:cubicBezTo>
                  <a:pt x="1880" y="1102"/>
                  <a:pt x="1855" y="1115"/>
                  <a:pt x="1819" y="1130"/>
                </a:cubicBezTo>
                <a:cubicBezTo>
                  <a:pt x="1797" y="1139"/>
                  <a:pt x="1770" y="1143"/>
                  <a:pt x="1747" y="1152"/>
                </a:cubicBezTo>
                <a:cubicBezTo>
                  <a:pt x="1719" y="1179"/>
                  <a:pt x="1710" y="1207"/>
                  <a:pt x="1689" y="1238"/>
                </a:cubicBezTo>
                <a:cubicBezTo>
                  <a:pt x="1655" y="1343"/>
                  <a:pt x="1686" y="1439"/>
                  <a:pt x="1711" y="1540"/>
                </a:cubicBezTo>
                <a:cubicBezTo>
                  <a:pt x="1715" y="1661"/>
                  <a:pt x="1717" y="1703"/>
                  <a:pt x="1732" y="1800"/>
                </a:cubicBezTo>
                <a:cubicBezTo>
                  <a:pt x="1742" y="2051"/>
                  <a:pt x="1749" y="2296"/>
                  <a:pt x="1754" y="2548"/>
                </a:cubicBezTo>
                <a:cubicBezTo>
                  <a:pt x="1759" y="2821"/>
                  <a:pt x="1679" y="2903"/>
                  <a:pt x="1905" y="2923"/>
                </a:cubicBezTo>
                <a:cubicBezTo>
                  <a:pt x="1917" y="2925"/>
                  <a:pt x="1929" y="2931"/>
                  <a:pt x="1941" y="2930"/>
                </a:cubicBezTo>
                <a:cubicBezTo>
                  <a:pt x="1965" y="2928"/>
                  <a:pt x="2013" y="2916"/>
                  <a:pt x="2013" y="2916"/>
                </a:cubicBezTo>
                <a:cubicBezTo>
                  <a:pt x="2034" y="2895"/>
                  <a:pt x="2054" y="2882"/>
                  <a:pt x="2071" y="2858"/>
                </a:cubicBezTo>
                <a:cubicBezTo>
                  <a:pt x="2079" y="2834"/>
                  <a:pt x="2084" y="2810"/>
                  <a:pt x="2092" y="2786"/>
                </a:cubicBezTo>
                <a:cubicBezTo>
                  <a:pt x="2097" y="2744"/>
                  <a:pt x="2101" y="2704"/>
                  <a:pt x="2114" y="2664"/>
                </a:cubicBezTo>
                <a:cubicBezTo>
                  <a:pt x="2117" y="2455"/>
                  <a:pt x="2093" y="2079"/>
                  <a:pt x="2143" y="1857"/>
                </a:cubicBezTo>
                <a:cubicBezTo>
                  <a:pt x="2160" y="1783"/>
                  <a:pt x="2202" y="1725"/>
                  <a:pt x="2229" y="1656"/>
                </a:cubicBezTo>
                <a:cubicBezTo>
                  <a:pt x="2236" y="1615"/>
                  <a:pt x="2244" y="1574"/>
                  <a:pt x="2251" y="1533"/>
                </a:cubicBezTo>
                <a:cubicBezTo>
                  <a:pt x="2254" y="1514"/>
                  <a:pt x="2254" y="1495"/>
                  <a:pt x="2258" y="1476"/>
                </a:cubicBezTo>
                <a:cubicBezTo>
                  <a:pt x="2261" y="1461"/>
                  <a:pt x="2272" y="1432"/>
                  <a:pt x="2272" y="1432"/>
                </a:cubicBezTo>
                <a:cubicBezTo>
                  <a:pt x="2278" y="1356"/>
                  <a:pt x="2270" y="1234"/>
                  <a:pt x="2316" y="1166"/>
                </a:cubicBezTo>
                <a:cubicBezTo>
                  <a:pt x="2326" y="1135"/>
                  <a:pt x="2344" y="1133"/>
                  <a:pt x="2373" y="1123"/>
                </a:cubicBezTo>
                <a:cubicBezTo>
                  <a:pt x="2388" y="1125"/>
                  <a:pt x="2438" y="1126"/>
                  <a:pt x="2460" y="1137"/>
                </a:cubicBezTo>
                <a:cubicBezTo>
                  <a:pt x="2511" y="1163"/>
                  <a:pt x="2447" y="1144"/>
                  <a:pt x="2510" y="1159"/>
                </a:cubicBezTo>
                <a:cubicBezTo>
                  <a:pt x="2533" y="1181"/>
                  <a:pt x="2556" y="1205"/>
                  <a:pt x="2582" y="1224"/>
                </a:cubicBezTo>
                <a:cubicBezTo>
                  <a:pt x="2596" y="1234"/>
                  <a:pt x="2625" y="1252"/>
                  <a:pt x="2625" y="1252"/>
                </a:cubicBezTo>
                <a:cubicBezTo>
                  <a:pt x="2644" y="1281"/>
                  <a:pt x="2659" y="1308"/>
                  <a:pt x="2683" y="1332"/>
                </a:cubicBezTo>
                <a:cubicBezTo>
                  <a:pt x="2697" y="1373"/>
                  <a:pt x="2679" y="1335"/>
                  <a:pt x="2712" y="1368"/>
                </a:cubicBezTo>
                <a:cubicBezTo>
                  <a:pt x="2734" y="1390"/>
                  <a:pt x="2741" y="1423"/>
                  <a:pt x="2762" y="1447"/>
                </a:cubicBezTo>
                <a:cubicBezTo>
                  <a:pt x="2784" y="1472"/>
                  <a:pt x="2812" y="1488"/>
                  <a:pt x="2834" y="1512"/>
                </a:cubicBezTo>
                <a:cubicBezTo>
                  <a:pt x="2888" y="1792"/>
                  <a:pt x="2827" y="2079"/>
                  <a:pt x="2827" y="2361"/>
                </a:cubicBezTo>
              </a:path>
            </a:pathLst>
          </a:custGeom>
          <a:noFill/>
          <a:ln w="508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5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8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54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1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4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1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5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8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2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5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235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54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  <p:bldP spid="54277" grpId="1"/>
      <p:bldP spid="54278" grpId="0"/>
      <p:bldP spid="54278" grpId="1"/>
      <p:bldP spid="54279" grpId="0"/>
      <p:bldP spid="54279" grpId="1"/>
      <p:bldP spid="54280" grpId="0"/>
      <p:bldP spid="54280" grpId="1"/>
      <p:bldP spid="54281" grpId="0"/>
      <p:bldP spid="54281" grpId="1"/>
      <p:bldP spid="54282" grpId="0"/>
      <p:bldP spid="54282" grpId="1"/>
      <p:bldP spid="54283" grpId="0"/>
      <p:bldP spid="54283" grpId="1"/>
      <p:bldP spid="54284" grpId="0"/>
      <p:bldP spid="54284" grpId="1"/>
      <p:bldP spid="54310" grpId="0" bldLvl="0" animBg="1"/>
      <p:bldP spid="54351" grpId="0" bldLvl="0" animBg="1"/>
      <p:bldP spid="54354" grpId="0" bldLvl="0" animBg="1"/>
      <p:bldP spid="54354" grpId="1" bldLvl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660" y="644525"/>
            <a:ext cx="11118850" cy="521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7181850" y="1739900"/>
              <a:ext cx="1755775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7181850" y="1739900"/>
                <a:ext cx="1755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054100" y="542925"/>
              <a:ext cx="250825" cy="228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054100" y="542925"/>
                <a:ext cx="250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104900" y="5842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104900" y="58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8075" y="584200"/>
              <a:ext cx="19050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8075" y="584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480550" y="1270000"/>
              <a:ext cx="193675" cy="212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480550" y="1270000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451975" y="1270000"/>
              <a:ext cx="193675" cy="22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451975" y="12700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480550" y="1381125"/>
              <a:ext cx="165100" cy="15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480550" y="13811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537700" y="15430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9537700" y="1543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328150" y="1543050"/>
              <a:ext cx="222250" cy="307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328150" y="15430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566275" y="1558925"/>
              <a:ext cx="282575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566275" y="1558925"/>
                <a:ext cx="282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194800" y="1825625"/>
              <a:ext cx="187325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194800" y="1825625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191625" y="1854200"/>
              <a:ext cx="155575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191625" y="18542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232900" y="1936750"/>
              <a:ext cx="165100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232900" y="1936750"/>
                <a:ext cx="165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521825" y="1651000"/>
              <a:ext cx="31750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521825" y="1651000"/>
                <a:ext cx="31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505950" y="2003425"/>
              <a:ext cx="152400" cy="15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505950" y="2003425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9572625" y="1958975"/>
              <a:ext cx="952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9572625" y="1958975"/>
                <a:ext cx="9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9813925" y="1905000"/>
              <a:ext cx="1238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9813925" y="19050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9855200" y="1933575"/>
              <a:ext cx="254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9855200" y="1933575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89850" y="1136650"/>
              <a:ext cx="2254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89850" y="1136650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788275" y="1174750"/>
              <a:ext cx="158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788275" y="117475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793875" y="558800"/>
              <a:ext cx="19050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793875" y="55880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061450" y="1158875"/>
              <a:ext cx="1171575" cy="11334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061450" y="1158875"/>
                <a:ext cx="1171575" cy="1133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31325" y="2682875"/>
              <a:ext cx="212725" cy="219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31325" y="268287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382125" y="2622550"/>
              <a:ext cx="1206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382125" y="2622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78950" y="2686050"/>
              <a:ext cx="158750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78950" y="268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32950" y="26670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7"/>
            </p:blipFill>
            <p:spPr>
              <a:xfrm>
                <a:off x="9632950" y="266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636125" y="2667000"/>
              <a:ext cx="1143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636125" y="26670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632950" y="2724150"/>
              <a:ext cx="1174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632950" y="2724150"/>
                <a:ext cx="117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696450" y="2635250"/>
              <a:ext cx="190500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696450" y="2635250"/>
                <a:ext cx="190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966325" y="2613025"/>
              <a:ext cx="18732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966325" y="26130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026650" y="2638425"/>
              <a:ext cx="41275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026650" y="2638425"/>
                <a:ext cx="41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985375" y="3089275"/>
              <a:ext cx="180975" cy="212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985375" y="30892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998075" y="3022600"/>
              <a:ext cx="127000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998075" y="30226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17125" y="3121025"/>
              <a:ext cx="127000" cy="19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17125" y="31210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067925" y="3355975"/>
              <a:ext cx="38100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067925" y="3355975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985375" y="3702050"/>
              <a:ext cx="222250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985375" y="370205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093325" y="3730625"/>
              <a:ext cx="34925" cy="2254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093325" y="373062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766300" y="2838450"/>
              <a:ext cx="692150" cy="1266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766300" y="2838450"/>
                <a:ext cx="692150" cy="1266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8963025" y="2466975"/>
              <a:ext cx="27622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8963025" y="2466975"/>
                <a:ext cx="276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474200" y="4178300"/>
              <a:ext cx="279400" cy="292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474200" y="4178300"/>
                <a:ext cx="279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899650" y="4203700"/>
              <a:ext cx="168275" cy="304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899650" y="4203700"/>
                <a:ext cx="168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953625" y="4197350"/>
              <a:ext cx="123825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953625" y="4197350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72675" y="4330700"/>
              <a:ext cx="104775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72675" y="43307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0226675" y="4302125"/>
              <a:ext cx="174625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0226675" y="43021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325100" y="4206875"/>
              <a:ext cx="130175" cy="206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325100" y="42068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258425" y="4337050"/>
              <a:ext cx="174625" cy="349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258425" y="433705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528300" y="4095750"/>
              <a:ext cx="1651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528300" y="409575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0585450" y="4241800"/>
              <a:ext cx="127000" cy="38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0585450" y="42418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585450" y="4092575"/>
              <a:ext cx="34925" cy="371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585450" y="409257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664825" y="4298950"/>
              <a:ext cx="50800" cy="920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664825" y="4298950"/>
                <a:ext cx="508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734675" y="4149725"/>
              <a:ext cx="12382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734675" y="414972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0855325" y="4029075"/>
              <a:ext cx="101600" cy="355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0855325" y="4029075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883900" y="4267200"/>
              <a:ext cx="142875" cy="82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883900" y="4267200"/>
                <a:ext cx="1428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106025" y="4686300"/>
              <a:ext cx="9525" cy="111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106025" y="4686300"/>
                <a:ext cx="9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112375" y="4670425"/>
              <a:ext cx="117475" cy="66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112375" y="467042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71100" y="4752975"/>
              <a:ext cx="247650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71100" y="4752975"/>
                <a:ext cx="247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34600" y="4584700"/>
              <a:ext cx="53975" cy="5016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34600" y="4584700"/>
                <a:ext cx="539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53675" y="4714875"/>
              <a:ext cx="161925" cy="180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53675" y="471487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502900" y="4581525"/>
              <a:ext cx="79375" cy="336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502900" y="4581525"/>
                <a:ext cx="793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563225" y="4737100"/>
              <a:ext cx="66675" cy="149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563225" y="473710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671175" y="4556125"/>
              <a:ext cx="41275" cy="82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671175" y="4556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652125" y="4645025"/>
              <a:ext cx="50800" cy="53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652125" y="4645025"/>
                <a:ext cx="50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807700" y="4622800"/>
              <a:ext cx="15557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807700" y="46228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1010900" y="4527550"/>
              <a:ext cx="6350" cy="889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1010900" y="45275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1068050" y="4508500"/>
              <a:ext cx="22225" cy="85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1068050" y="4508500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060450" y="2063750"/>
              <a:ext cx="57150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060450" y="2063750"/>
                <a:ext cx="57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012825" y="2571750"/>
              <a:ext cx="22225" cy="177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012825" y="2571750"/>
                <a:ext cx="22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971550" y="2463800"/>
              <a:ext cx="1047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971550" y="2463800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085850" y="2378075"/>
              <a:ext cx="219075" cy="333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085850" y="2378075"/>
                <a:ext cx="2190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384300" y="2520950"/>
              <a:ext cx="793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384300" y="2520950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431925" y="2441575"/>
              <a:ext cx="158750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431925" y="2441575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133475" y="1670050"/>
              <a:ext cx="200025" cy="346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133475" y="1670050"/>
                <a:ext cx="2000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654175" y="2393950"/>
              <a:ext cx="146050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654175" y="23939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825625" y="2247900"/>
              <a:ext cx="5715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825625" y="2247900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946275" y="2254250"/>
              <a:ext cx="53975" cy="231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946275" y="2254250"/>
                <a:ext cx="53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038350" y="2193925"/>
              <a:ext cx="41275" cy="3270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038350" y="2193925"/>
                <a:ext cx="41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2111375" y="2295525"/>
              <a:ext cx="123825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2111375" y="2295525"/>
                <a:ext cx="123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704975" y="2794000"/>
              <a:ext cx="47625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704975" y="279400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800225" y="290195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800225" y="290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1803400" y="2854325"/>
              <a:ext cx="139700" cy="47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1803400" y="2854325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1984375" y="2873375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984375" y="2873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2047875" y="2746375"/>
              <a:ext cx="5715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2047875" y="2746375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2149475" y="2682875"/>
              <a:ext cx="187325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2149475" y="268287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2181225" y="2800350"/>
              <a:ext cx="142875" cy="22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2181225" y="28003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2289175" y="454025"/>
              <a:ext cx="234950" cy="273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2289175" y="4540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2587625" y="781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7"/>
            </p:blipFill>
            <p:spPr>
              <a:xfrm>
                <a:off x="2587625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2549525" y="736600"/>
              <a:ext cx="209550" cy="165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2549525" y="73660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2819400" y="682625"/>
              <a:ext cx="104775" cy="2000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2819400" y="6826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2981325" y="679450"/>
              <a:ext cx="161925" cy="139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2981325" y="679450"/>
                <a:ext cx="1619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2962275" y="714375"/>
              <a:ext cx="92075" cy="130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2962275" y="714375"/>
                <a:ext cx="9207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Part02-Grammar definition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02-0</a:t>
            </a:r>
            <a:r>
              <a:rPr lang="zh-CN" altLang="en-US"/>
              <a:t>、</a:t>
            </a:r>
            <a:r>
              <a:rPr lang="en-US" altLang="zh-CN">
                <a:sym typeface="+mn-ea"/>
              </a:rPr>
              <a:t>T</a:t>
            </a:r>
            <a:r>
              <a:rPr lang="en-US" altLang="zh-CN">
                <a:sym typeface="+mn-ea"/>
              </a:rPr>
              <a:t>hree different definitions of expression grammar / </a:t>
            </a:r>
            <a:r>
              <a:rPr lang="zh-CN" altLang="en-US"/>
              <a:t>表达式的三种文法</a:t>
            </a:r>
            <a:endParaRPr lang="en-US" altLang="zh-CN"/>
          </a:p>
          <a:p>
            <a:r>
              <a:rPr lang="en-US" altLang="zh-CN"/>
              <a:t>02-1</a:t>
            </a:r>
            <a:r>
              <a:rPr lang="zh-CN" altLang="en-US"/>
              <a:t>、</a:t>
            </a:r>
            <a:r>
              <a:rPr lang="en-US" altLang="zh-CN"/>
              <a:t>Left-associativie &amp; right-associative grammar </a:t>
            </a:r>
            <a:r>
              <a:rPr lang="zh-CN" altLang="en-US"/>
              <a:t>、文法的左结合与</a:t>
            </a:r>
            <a:r>
              <a:rPr lang="zh-CN" altLang="en-US"/>
              <a:t>右结合</a:t>
            </a:r>
            <a:endParaRPr lang="zh-CN" altLang="en-US"/>
          </a:p>
          <a:p>
            <a:r>
              <a:rPr lang="en-US" altLang="zh-CN">
                <a:sym typeface="+mn-ea"/>
              </a:rPr>
              <a:t>02-2</a:t>
            </a:r>
            <a:r>
              <a:rPr lang="zh-CN" altLang="en-US">
                <a:sym typeface="+mn-ea"/>
              </a:rPr>
              <a:t>、文法等价性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  <a:p>
            <a:r>
              <a:rPr lang="en-US" altLang="zh-CN"/>
              <a:t>02-3</a:t>
            </a:r>
            <a:r>
              <a:rPr lang="zh-CN" altLang="en-US"/>
              <a:t>、</a:t>
            </a:r>
            <a:r>
              <a:rPr lang="en-US" altLang="zh-CN"/>
              <a:t>Priority of operator in grammar/ </a:t>
            </a:r>
            <a:r>
              <a:rPr lang="zh-CN" altLang="en-US"/>
              <a:t>文法中</a:t>
            </a:r>
            <a:r>
              <a:rPr lang="zh-CN" altLang="en-US"/>
              <a:t>的运算</a:t>
            </a:r>
            <a:r>
              <a:rPr lang="zh-CN" altLang="en-US"/>
              <a:t>优先级</a:t>
            </a:r>
            <a:endParaRPr lang="zh-CN" altLang="en-US"/>
          </a:p>
          <a:p>
            <a:r>
              <a:rPr lang="en-US" altLang="zh-CN"/>
              <a:t>02-4</a:t>
            </a:r>
            <a:r>
              <a:rPr lang="zh-CN" altLang="en-US"/>
              <a:t>、</a:t>
            </a:r>
            <a:r>
              <a:rPr lang="en-US" altLang="zh-CN"/>
              <a:t>Left Recursion of grammar &amp; elimination / </a:t>
            </a:r>
            <a:r>
              <a:rPr lang="zh-CN" altLang="en-US"/>
              <a:t>文法的左递归及其消除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02-5</a:t>
            </a:r>
            <a:r>
              <a:rPr lang="zh-CN" altLang="en-US"/>
              <a:t>、</a:t>
            </a:r>
            <a:r>
              <a:rPr lang="en-US" altLang="zh-CN"/>
              <a:t>Left factor of grammar &amp; elimination / </a:t>
            </a:r>
            <a:r>
              <a:rPr lang="zh-CN" altLang="en-US"/>
              <a:t>文法的左因子及其消除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en-US" altLang="zh-CN"/>
              <a:t>02-6</a:t>
            </a:r>
            <a:r>
              <a:rPr lang="zh-CN" altLang="en-US"/>
              <a:t>、</a:t>
            </a:r>
            <a:r>
              <a:rPr lang="en-US" altLang="zh-CN"/>
              <a:t>Ambiguous grammar&amp; language ambiguity  / </a:t>
            </a:r>
            <a:r>
              <a:rPr lang="zh-CN" altLang="en-US"/>
              <a:t>文法二义性</a:t>
            </a:r>
            <a:r>
              <a:rPr lang="en-US" altLang="zh-CN"/>
              <a:t> &amp; </a:t>
            </a:r>
            <a:r>
              <a:rPr lang="zh-CN" altLang="en-US"/>
              <a:t>语言的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800"/>
              <a:t>最左推导中的回溯</a:t>
            </a:r>
            <a:r>
              <a:rPr lang="en-US" altLang="zh-CN" sz="2800"/>
              <a:t> / backtracking in leftmost derivation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945255" cy="39770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>
            <a:noAutofit/>
          </a:bodyPr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T+T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*i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此最左推导序列得到正确结果</a:t>
            </a:r>
            <a:endParaRPr lang="zh-CN" altLang="en-US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  <a:effectLst/>
              </a:rPr>
              <a:t>This seqence of leftmost derivation generate correct symbol sequence</a:t>
            </a:r>
            <a:endParaRPr lang="en-US" altLang="zh-CN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zh-CN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86960" y="1395095"/>
            <a:ext cx="3570605" cy="126682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i</a:t>
            </a:r>
            <a:endParaRPr lang="en-US" altLang="zh-CN" sz="1800" b="1" dirty="0">
              <a:solidFill>
                <a:schemeClr val="tx1"/>
              </a:solidFill>
              <a:effectLst/>
            </a:endParaRPr>
          </a:p>
          <a:p>
            <a:endParaRPr lang="en-US" altLang="zh-CN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2700" y="1432560"/>
            <a:ext cx="1752600" cy="132207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886960" y="3244215"/>
            <a:ext cx="3570605" cy="13792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T*F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F*F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i*F</a:t>
            </a:r>
            <a:endParaRPr lang="en-US" altLang="zh-CN" sz="1800" b="1">
              <a:solidFill>
                <a:schemeClr val="tx1"/>
              </a:solidFill>
              <a:effectLst/>
              <a:sym typeface="+mn-ea"/>
            </a:endParaRPr>
          </a:p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818380" y="4866640"/>
            <a:ext cx="4372610" cy="1680210"/>
          </a:xfrm>
          <a:prstGeom prst="rect">
            <a:avLst/>
          </a:prstGeom>
          <a:solidFill>
            <a:schemeClr val="accent6"/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E+T...+T...+T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......</a:t>
            </a:r>
            <a:r>
              <a:rPr lang="zh-CN" altLang="en-US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无限循环</a:t>
            </a:r>
            <a:r>
              <a:rPr lang="en-US" altLang="zh-CN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/dead loop</a:t>
            </a:r>
            <a:endParaRPr lang="en-US" altLang="zh-CN" sz="1800" b="1" err="1"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8994775" y="21812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8994775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8712200" y="1406525"/>
              <a:ext cx="149225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8712200" y="1406525"/>
                <a:ext cx="1492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721725" y="1425575"/>
              <a:ext cx="101600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721725" y="14255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8737600" y="1555750"/>
              <a:ext cx="120650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8737600" y="1555750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8959850" y="1403350"/>
              <a:ext cx="314325" cy="177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8959850" y="1403350"/>
                <a:ext cx="314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8931275" y="1606550"/>
              <a:ext cx="234950" cy="314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8931275" y="1606550"/>
                <a:ext cx="234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9232900" y="1216025"/>
              <a:ext cx="254000" cy="225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9232900" y="1216025"/>
                <a:ext cx="254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9344025" y="1225550"/>
              <a:ext cx="41275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9344025" y="122555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9026525" y="1562100"/>
              <a:ext cx="130175" cy="63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9026525" y="156210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9191625" y="1581150"/>
              <a:ext cx="85725" cy="120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9191625" y="158115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9153525" y="1536700"/>
              <a:ext cx="171450" cy="2444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9153525" y="153670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9166225" y="1838325"/>
              <a:ext cx="171450" cy="247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9166225" y="1838325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9544050" y="1250950"/>
              <a:ext cx="104775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9544050" y="12509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9550400" y="1206500"/>
              <a:ext cx="76200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9550400" y="12065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9534525" y="1308100"/>
              <a:ext cx="1047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9534525" y="13081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683750" y="1270000"/>
              <a:ext cx="60325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683750" y="1270000"/>
                <a:ext cx="60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686925" y="1235075"/>
              <a:ext cx="25400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686925" y="1235075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775825" y="1196975"/>
              <a:ext cx="149225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775825" y="11969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9848850" y="1203325"/>
              <a:ext cx="31750" cy="215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9848850" y="12033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9471025" y="1587500"/>
              <a:ext cx="177800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9471025" y="158750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9547225" y="158432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9547225" y="15843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9474200" y="1898650"/>
              <a:ext cx="88900" cy="107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9474200" y="18986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9632950" y="1860550"/>
              <a:ext cx="63500" cy="130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9632950" y="18605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9712325" y="1866900"/>
              <a:ext cx="9525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9712325" y="1866900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798050" y="1851025"/>
              <a:ext cx="16192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798050" y="185102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8709025" y="2320925"/>
              <a:ext cx="79375" cy="184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8709025" y="232092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8747125" y="2139950"/>
              <a:ext cx="38100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8747125" y="2139950"/>
                <a:ext cx="38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489950" y="1479550"/>
              <a:ext cx="15240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489950" y="14795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8556625" y="1606550"/>
              <a:ext cx="53975" cy="860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8556625" y="1606550"/>
                <a:ext cx="53975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8734425" y="2860675"/>
              <a:ext cx="146050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8734425" y="286067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8753475" y="2819400"/>
              <a:ext cx="149225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8753475" y="281940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8791575" y="2936875"/>
              <a:ext cx="136525" cy="12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8791575" y="293687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9020175" y="2971800"/>
              <a:ext cx="10477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9020175" y="29718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9020175" y="2997200"/>
              <a:ext cx="1333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9020175" y="2997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9074150" y="2876550"/>
              <a:ext cx="1460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9074150" y="28765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9007475" y="2647950"/>
              <a:ext cx="168275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9007475" y="26479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9375775" y="2854325"/>
              <a:ext cx="142875" cy="9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9375775" y="28543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9420225" y="2905125"/>
              <a:ext cx="2540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9420225" y="29051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9578975" y="2955925"/>
              <a:ext cx="88900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9578975" y="295592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9569450" y="2990850"/>
              <a:ext cx="11112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9569450" y="2990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9645650" y="2873375"/>
              <a:ext cx="98425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9645650" y="2873375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9845675" y="2955925"/>
              <a:ext cx="66675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9845675" y="29559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9858375" y="2794000"/>
              <a:ext cx="44450" cy="88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9858375" y="279400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9874250" y="3349625"/>
              <a:ext cx="539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9874250" y="3349625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9880600" y="3209925"/>
              <a:ext cx="53975" cy="63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9880600" y="320992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10109200" y="3330575"/>
              <a:ext cx="101600" cy="3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10109200" y="3330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10147300" y="3222625"/>
              <a:ext cx="28575" cy="273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10147300" y="3222625"/>
                <a:ext cx="285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10299700" y="3270250"/>
              <a:ext cx="76200" cy="152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10299700" y="32702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10337800" y="314642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"/>
            </p:blipFill>
            <p:spPr>
              <a:xfrm>
                <a:off x="10337800" y="3146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8" name="墨迹 57"/>
              <p14:cNvContentPartPr/>
              <p14:nvPr/>
            </p14:nvContentPartPr>
            <p14:xfrm>
              <a:off x="10506075" y="3155950"/>
              <a:ext cx="7620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9"/>
            </p:blipFill>
            <p:spPr>
              <a:xfrm>
                <a:off x="10506075" y="31559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9" name="墨迹 58"/>
              <p14:cNvContentPartPr/>
              <p14:nvPr/>
            </p14:nvContentPartPr>
            <p14:xfrm>
              <a:off x="10445750" y="3162300"/>
              <a:ext cx="158750" cy="219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1"/>
            </p:blipFill>
            <p:spPr>
              <a:xfrm>
                <a:off x="10445750" y="3162300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0" name="墨迹 59"/>
              <p14:cNvContentPartPr/>
              <p14:nvPr/>
            </p14:nvContentPartPr>
            <p14:xfrm>
              <a:off x="10629900" y="3197225"/>
              <a:ext cx="117475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3"/>
            </p:blipFill>
            <p:spPr>
              <a:xfrm>
                <a:off x="10629900" y="3197225"/>
                <a:ext cx="1174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10674350" y="3073400"/>
              <a:ext cx="50800" cy="88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10674350" y="30734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10487025" y="32448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487025" y="324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10366375" y="3162300"/>
              <a:ext cx="22225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10366375" y="3162300"/>
                <a:ext cx="22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10048875" y="3517900"/>
              <a:ext cx="777875" cy="66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10048875" y="3517900"/>
                <a:ext cx="777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10909300" y="3276600"/>
              <a:ext cx="984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10909300" y="3276600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10928350" y="355600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"/>
            </p:blipFill>
            <p:spPr>
              <a:xfrm>
                <a:off x="10928350" y="3556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9842500" y="3657600"/>
              <a:ext cx="15875" cy="161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9842500" y="365760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9858375" y="3695700"/>
              <a:ext cx="120650" cy="219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9858375" y="36957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9966325" y="3711575"/>
              <a:ext cx="11430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9966325" y="37115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9994900" y="3679825"/>
              <a:ext cx="22225" cy="98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9994900" y="3679825"/>
                <a:ext cx="222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9998075" y="3603625"/>
              <a:ext cx="120650" cy="390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9998075" y="3603625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9191625" y="3317875"/>
              <a:ext cx="666750" cy="698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9191625" y="3317875"/>
                <a:ext cx="666750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9213850" y="3308350"/>
              <a:ext cx="123825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7"/>
            </p:blipFill>
            <p:spPr>
              <a:xfrm>
                <a:off x="9213850" y="3308350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4" name="墨迹 73"/>
              <p14:cNvContentPartPr/>
              <p14:nvPr/>
            </p14:nvContentPartPr>
            <p14:xfrm>
              <a:off x="9274175" y="2273300"/>
              <a:ext cx="187325" cy="155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9274175" y="22733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5" name="墨迹 74"/>
              <p14:cNvContentPartPr/>
              <p14:nvPr/>
            </p14:nvContentPartPr>
            <p14:xfrm>
              <a:off x="9353550" y="2270125"/>
              <a:ext cx="15875" cy="85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1"/>
            </p:blipFill>
            <p:spPr>
              <a:xfrm>
                <a:off x="9353550" y="2270125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6" name="墨迹 75"/>
              <p14:cNvContentPartPr/>
              <p14:nvPr/>
            </p14:nvContentPartPr>
            <p14:xfrm>
              <a:off x="9353550" y="2463800"/>
              <a:ext cx="44450" cy="1016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3"/>
            </p:blipFill>
            <p:spPr>
              <a:xfrm>
                <a:off x="9353550" y="2463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7" name="墨迹 76"/>
              <p14:cNvContentPartPr/>
              <p14:nvPr/>
            </p14:nvContentPartPr>
            <p14:xfrm>
              <a:off x="9299575" y="2466975"/>
              <a:ext cx="13652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5"/>
            </p:blipFill>
            <p:spPr>
              <a:xfrm>
                <a:off x="9299575" y="246697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9334500" y="2622550"/>
              <a:ext cx="50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9334500" y="26225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9267825" y="2616200"/>
              <a:ext cx="146050" cy="187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9267825" y="2616200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9423400" y="2352675"/>
              <a:ext cx="215900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9423400" y="2352675"/>
                <a:ext cx="215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9191625" y="224472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"/>
            </p:blipFill>
            <p:spPr>
              <a:xfrm>
                <a:off x="9191625" y="224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2" name="墨迹 81"/>
              <p14:cNvContentPartPr/>
              <p14:nvPr/>
            </p14:nvContentPartPr>
            <p14:xfrm>
              <a:off x="9178925" y="2159000"/>
              <a:ext cx="495300" cy="762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4"/>
            </p:blipFill>
            <p:spPr>
              <a:xfrm>
                <a:off x="9178925" y="2159000"/>
                <a:ext cx="4953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3" name="墨迹 82"/>
              <p14:cNvContentPartPr/>
              <p14:nvPr/>
            </p14:nvContentPartPr>
            <p14:xfrm>
              <a:off x="9328150" y="2857500"/>
              <a:ext cx="200025" cy="1111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6"/>
            </p:blipFill>
            <p:spPr>
              <a:xfrm>
                <a:off x="9328150" y="2857500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4" name="墨迹 83"/>
              <p14:cNvContentPartPr/>
              <p14:nvPr/>
            </p14:nvContentPartPr>
            <p14:xfrm>
              <a:off x="9147175" y="4318000"/>
              <a:ext cx="142875" cy="19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8"/>
            </p:blipFill>
            <p:spPr>
              <a:xfrm>
                <a:off x="9147175" y="43180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5" name="墨迹 84"/>
              <p14:cNvContentPartPr/>
              <p14:nvPr/>
            </p14:nvContentPartPr>
            <p14:xfrm>
              <a:off x="9191625" y="4340225"/>
              <a:ext cx="1397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0"/>
            </p:blipFill>
            <p:spPr>
              <a:xfrm>
                <a:off x="9191625" y="43402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6" name="墨迹 85"/>
              <p14:cNvContentPartPr/>
              <p14:nvPr/>
            </p14:nvContentPartPr>
            <p14:xfrm>
              <a:off x="9271000" y="4203700"/>
              <a:ext cx="12700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2"/>
            </p:blipFill>
            <p:spPr>
              <a:xfrm>
                <a:off x="9271000" y="4203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7" name="墨迹 86"/>
              <p14:cNvContentPartPr/>
              <p14:nvPr/>
            </p14:nvContentPartPr>
            <p14:xfrm>
              <a:off x="8848725" y="4162425"/>
              <a:ext cx="136525" cy="2190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4"/>
            </p:blipFill>
            <p:spPr>
              <a:xfrm>
                <a:off x="8848725" y="41624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8" name="墨迹 87"/>
              <p14:cNvContentPartPr/>
              <p14:nvPr/>
            </p14:nvContentPartPr>
            <p14:xfrm>
              <a:off x="8867775" y="4156075"/>
              <a:ext cx="139700" cy="19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6"/>
            </p:blipFill>
            <p:spPr>
              <a:xfrm>
                <a:off x="8867775" y="41560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9" name="墨迹 88"/>
              <p14:cNvContentPartPr/>
              <p14:nvPr/>
            </p14:nvContentPartPr>
            <p14:xfrm>
              <a:off x="8877300" y="4216400"/>
              <a:ext cx="23812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8"/>
            </p:blipFill>
            <p:spPr>
              <a:xfrm>
                <a:off x="8877300" y="42164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0" name="墨迹 89"/>
              <p14:cNvContentPartPr/>
              <p14:nvPr/>
            </p14:nvContentPartPr>
            <p14:xfrm>
              <a:off x="9515475" y="4076700"/>
              <a:ext cx="25400" cy="5778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0"/>
            </p:blipFill>
            <p:spPr>
              <a:xfrm>
                <a:off x="9515475" y="4076700"/>
                <a:ext cx="254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9547225" y="4044950"/>
              <a:ext cx="292100" cy="641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9547225" y="4044950"/>
                <a:ext cx="2921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9563100" y="4651375"/>
              <a:ext cx="184150" cy="28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9563100" y="465137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9610725" y="4257675"/>
              <a:ext cx="146050" cy="174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9610725" y="4257675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9645650" y="4327525"/>
              <a:ext cx="50800" cy="47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9645650" y="4327525"/>
                <a:ext cx="508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9763125" y="4222750"/>
              <a:ext cx="111125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9763125" y="422275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9740900" y="4203700"/>
              <a:ext cx="142875" cy="187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9740900" y="42037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9559925" y="4060825"/>
              <a:ext cx="13335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9559925" y="406082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9645650" y="4076700"/>
              <a:ext cx="6350" cy="104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9645650" y="4076700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9642475" y="4508500"/>
              <a:ext cx="120650" cy="2127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9642475" y="45085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9731375" y="4083050"/>
              <a:ext cx="33655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9731375" y="4083050"/>
                <a:ext cx="3365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10036175" y="4048125"/>
              <a:ext cx="12065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10036175" y="4048125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236200" y="4067175"/>
              <a:ext cx="158750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236200" y="40671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239375" y="4073525"/>
              <a:ext cx="11430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239375" y="4073525"/>
                <a:ext cx="114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242550" y="4210050"/>
              <a:ext cx="136525" cy="9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242550" y="421005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9909175" y="4175125"/>
              <a:ext cx="149225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9909175" y="4175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10477500" y="4140200"/>
              <a:ext cx="117475" cy="19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10477500" y="414020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10528300" y="4187825"/>
              <a:ext cx="952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10528300" y="4187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10626725" y="4200525"/>
              <a:ext cx="136525" cy="12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10626725" y="4200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10715625" y="4098925"/>
              <a:ext cx="635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"/>
            </p:blipFill>
            <p:spPr>
              <a:xfrm>
                <a:off x="10715625" y="409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0" name="墨迹 109"/>
              <p14:cNvContentPartPr/>
              <p14:nvPr/>
            </p14:nvContentPartPr>
            <p14:xfrm>
              <a:off x="10391775" y="4235450"/>
              <a:ext cx="69850" cy="6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9"/>
            </p:blipFill>
            <p:spPr>
              <a:xfrm>
                <a:off x="10391775" y="42354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1" name="墨迹 110"/>
              <p14:cNvContentPartPr/>
              <p14:nvPr/>
            </p14:nvContentPartPr>
            <p14:xfrm>
              <a:off x="10426700" y="4194175"/>
              <a:ext cx="3175" cy="139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1"/>
            </p:blipFill>
            <p:spPr>
              <a:xfrm>
                <a:off x="10426700" y="4194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2" name="墨迹 111"/>
              <p14:cNvContentPartPr/>
              <p14:nvPr/>
            </p14:nvContentPartPr>
            <p14:xfrm>
              <a:off x="10639425" y="4244975"/>
              <a:ext cx="111125" cy="53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3"/>
            </p:blipFill>
            <p:spPr>
              <a:xfrm>
                <a:off x="10639425" y="424497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3" name="墨迹 112"/>
              <p14:cNvContentPartPr/>
              <p14:nvPr/>
            </p14:nvContentPartPr>
            <p14:xfrm>
              <a:off x="10699750" y="4146550"/>
              <a:ext cx="152400" cy="225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5"/>
            </p:blipFill>
            <p:spPr>
              <a:xfrm>
                <a:off x="10699750" y="4146550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4" name="墨迹 113"/>
              <p14:cNvContentPartPr/>
              <p14:nvPr/>
            </p14:nvContentPartPr>
            <p14:xfrm>
              <a:off x="10331450" y="3676650"/>
              <a:ext cx="31750" cy="3333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7"/>
            </p:blipFill>
            <p:spPr>
              <a:xfrm>
                <a:off x="10331450" y="3676650"/>
                <a:ext cx="31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5" name="墨迹 114"/>
              <p14:cNvContentPartPr/>
              <p14:nvPr/>
            </p14:nvContentPartPr>
            <p14:xfrm>
              <a:off x="10366375" y="3692525"/>
              <a:ext cx="212725" cy="311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9"/>
            </p:blipFill>
            <p:spPr>
              <a:xfrm>
                <a:off x="10366375" y="369252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6" name="墨迹 115"/>
              <p14:cNvContentPartPr/>
              <p14:nvPr/>
            </p14:nvContentPartPr>
            <p14:xfrm>
              <a:off x="10369550" y="4003675"/>
              <a:ext cx="193675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1"/>
            </p:blipFill>
            <p:spPr>
              <a:xfrm>
                <a:off x="10369550" y="4003675"/>
                <a:ext cx="1936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10423525" y="3702050"/>
              <a:ext cx="15875" cy="101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10423525" y="37020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10410825" y="3829050"/>
              <a:ext cx="98425" cy="79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5"/>
            </p:blipFill>
            <p:spPr>
              <a:xfrm>
                <a:off x="10410825" y="3829050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9" name="墨迹 118"/>
              <p14:cNvContentPartPr/>
              <p14:nvPr/>
            </p14:nvContentPartPr>
            <p14:xfrm>
              <a:off x="10426700" y="3933825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"/>
            </p:blipFill>
            <p:spPr>
              <a:xfrm>
                <a:off x="10426700" y="393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10410825" y="3933825"/>
              <a:ext cx="88900" cy="1143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10410825" y="3933825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9213850" y="5937250"/>
              <a:ext cx="266700" cy="101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9213850" y="5937250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9461500" y="5835650"/>
              <a:ext cx="209550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9461500" y="583565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9556750" y="5746750"/>
              <a:ext cx="9525" cy="4095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9556750" y="5746750"/>
                <a:ext cx="9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9575800" y="5946775"/>
              <a:ext cx="174625" cy="104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9575800" y="5946775"/>
                <a:ext cx="174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9772650" y="5711825"/>
              <a:ext cx="60325" cy="76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9772650" y="5711825"/>
                <a:ext cx="60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9832975" y="5727700"/>
              <a:ext cx="171450" cy="298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9832975" y="57277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9883775" y="5915025"/>
              <a:ext cx="53975" cy="139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9883775" y="591502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9823450" y="5937250"/>
              <a:ext cx="206375" cy="1555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9823450" y="5937250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10036175" y="5854700"/>
              <a:ext cx="28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10036175" y="585470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10134600" y="5794375"/>
              <a:ext cx="444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10134600" y="5794375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10160000" y="5883275"/>
              <a:ext cx="15240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10160000" y="588327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10080625" y="5740400"/>
              <a:ext cx="79375" cy="4032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10080625" y="5740400"/>
                <a:ext cx="79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10083800" y="5880100"/>
              <a:ext cx="28575" cy="139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10083800" y="588010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10191750" y="5934075"/>
              <a:ext cx="98425" cy="79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10191750" y="59340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10191750" y="6051550"/>
              <a:ext cx="142875" cy="57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10191750" y="6051550"/>
                <a:ext cx="142875" cy="57150"/>
              </a:xfrm>
              <a:prstGeom prst="rect"/>
            </p:spPr>
          </p:pic>
        </mc:Fallback>
      </mc:AlternateContent>
    </p:spTree>
    <p:custDataLst>
      <p:tags r:id="rId249"/>
    </p:custData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71055" y="2056765"/>
          <a:ext cx="4643120" cy="3215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780"/>
                <a:gridCol w="899795"/>
                <a:gridCol w="934085"/>
                <a:gridCol w="164846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当前符号</a:t>
                      </a:r>
                      <a:endParaRPr lang="zh-CN" altLang="en-US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symbol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当前输入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input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可用规则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/possible rules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</a:rPr>
                        <a:t> i 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&lt;E, i&gt;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TE’</a:t>
                      </a:r>
                      <a:endParaRPr lang="en-US" altLang="zh-CN" sz="1800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&lt;E, i&gt;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error</a:t>
                      </a:r>
                      <a:endParaRPr lang="en-US" altLang="zh-CN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  <a:highlight>
                            <a:srgbClr val="00FF00"/>
                          </a:highlight>
                        </a:rPr>
                        <a:t>T</a:t>
                      </a: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E’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T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  <a:sym typeface="+mn-ea"/>
                        </a:rPr>
                        <a:t> i 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56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10" grpId="0" bldLvl="0" animBg="1"/>
      <p:bldP spid="54354" grpId="0" bldLvl="0" animBg="1"/>
      <p:bldP spid="54354" grpId="1" bldLvl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使用自顶向下分析的关键</a:t>
            </a:r>
            <a:r>
              <a:rPr lang="zh-CN" altLang="en-US"/>
              <a:t>在于：</a:t>
            </a:r>
            <a:endParaRPr lang="zh-CN" altLang="en-US"/>
          </a:p>
          <a:p>
            <a:pPr lvl="1"/>
            <a:r>
              <a:rPr lang="zh-CN" altLang="en-US"/>
              <a:t>什么样的文法可以无回溯？</a:t>
            </a:r>
            <a:endParaRPr lang="zh-CN" altLang="en-US"/>
          </a:p>
          <a:p>
            <a:pPr lvl="1"/>
            <a:r>
              <a:rPr lang="zh-CN" altLang="en-US"/>
              <a:t>怎样判定和</a:t>
            </a:r>
            <a:r>
              <a:rPr lang="zh-CN" altLang="en-US"/>
              <a:t>实现这一点？</a:t>
            </a:r>
            <a:endParaRPr lang="zh-CN" altLang="en-US"/>
          </a:p>
          <a:p>
            <a:r>
              <a:rPr lang="en-US" altLang="zh-CN"/>
              <a:t>Key requirement of top-down syntax analysis:</a:t>
            </a:r>
            <a:endParaRPr lang="en-US" altLang="zh-CN"/>
          </a:p>
          <a:p>
            <a:pPr lvl="1"/>
            <a:r>
              <a:rPr lang="en-US" altLang="zh-CN"/>
              <a:t>What kind of grammar could be analyzed without backtracking?</a:t>
            </a:r>
            <a:endParaRPr lang="en-US" altLang="zh-CN"/>
          </a:p>
          <a:p>
            <a:pPr lvl="1"/>
            <a:r>
              <a:rPr lang="en-US" altLang="zh-CN"/>
              <a:t>How to decide whether a grammar could be analyzed without backing?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695450" y="1631950"/>
              <a:ext cx="133350" cy="285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695450" y="1631950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797050" y="1225550"/>
              <a:ext cx="28575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797050" y="1225550"/>
                <a:ext cx="28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765300" y="1308100"/>
              <a:ext cx="13970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765300" y="1308100"/>
                <a:ext cx="139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1330325"/>
              <a:ext cx="136525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1330325"/>
                <a:ext cx="136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892300" y="1355725"/>
              <a:ext cx="1714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892300" y="1355725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8025" y="155257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8025" y="155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241550" y="1638300"/>
              <a:ext cx="117475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241550" y="1638300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327275" y="1330325"/>
              <a:ext cx="6985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327275" y="1330325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235200" y="1463675"/>
              <a:ext cx="250825" cy="1174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235200" y="1463675"/>
                <a:ext cx="250825" cy="117475"/>
              </a:xfrm>
              <a:prstGeom prst="rect"/>
            </p:spPr>
          </p:pic>
        </mc:Fallback>
      </mc:AlternateContent>
    </p:spTree>
    <p:custDataLst>
      <p:tags r:id="rId19"/>
    </p:custData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>
                <a:sym typeface="+mn-ea"/>
              </a:rPr>
              <a:t>03(2)</a:t>
            </a:r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  Top-down syntax analysis VS left-most derivation</a:t>
            </a:r>
            <a:br>
              <a:rPr lang="en-US" altLang="zh-CN" sz="2400"/>
            </a:b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最右推导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charset="0"/>
              </a:rPr>
              <a:t> </a:t>
            </a:r>
            <a:r>
              <a:rPr lang="zh-CN" altLang="en-US">
                <a:sym typeface="Symbol" panose="05050102010706020507" charset="0"/>
              </a:rPr>
              <a:t>最左归约（规范</a:t>
            </a:r>
            <a:r>
              <a:rPr lang="zh-CN" altLang="en-US">
                <a:sym typeface="Symbol" panose="05050102010706020507" charset="0"/>
              </a:rPr>
              <a:t>归约）</a:t>
            </a:r>
            <a:endParaRPr lang="zh-CN" altLang="en-US">
              <a:sym typeface="Symbol" panose="05050102010706020507" charset="0"/>
            </a:endParaRPr>
          </a:p>
          <a:p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487363"/>
          </a:xfrm>
        </p:spPr>
        <p:txBody>
          <a:bodyPr anchor="ctr" anchorCtr="0"/>
          <a:p>
            <a:pPr algn="l"/>
            <a:r>
              <a:rPr lang="zh-CN" altLang="en-US" sz="3600" dirty="0"/>
              <a:t>最右推导</a:t>
            </a:r>
            <a:r>
              <a:rPr lang="en-US" altLang="zh-CN" sz="3600" dirty="0"/>
              <a:t>/rightmost derivation</a:t>
            </a:r>
            <a:endParaRPr lang="en-US" altLang="zh-CN" sz="3600" dirty="0">
              <a:sym typeface="Symbol" panose="05050102010706020507" charset="0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2193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i+ i*i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5300" name="文本框 55299"/>
          <p:cNvSpPr txBox="1"/>
          <p:nvPr/>
        </p:nvSpPr>
        <p:spPr>
          <a:xfrm>
            <a:off x="8610600" y="1752600"/>
            <a:ext cx="1676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1" name="文本框 55300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2" name="文本框 55301"/>
          <p:cNvSpPr txBox="1"/>
          <p:nvPr/>
        </p:nvSpPr>
        <p:spPr>
          <a:xfrm>
            <a:off x="8458200" y="2895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3" name="文本框 55302"/>
          <p:cNvSpPr txBox="1"/>
          <p:nvPr/>
        </p:nvSpPr>
        <p:spPr>
          <a:xfrm>
            <a:off x="8534400" y="3429000"/>
            <a:ext cx="1066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4" name="文本框 55303"/>
          <p:cNvSpPr txBox="1"/>
          <p:nvPr/>
        </p:nvSpPr>
        <p:spPr>
          <a:xfrm>
            <a:off x="83820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5" name="文本框 55304"/>
          <p:cNvSpPr txBox="1"/>
          <p:nvPr/>
        </p:nvSpPr>
        <p:spPr>
          <a:xfrm>
            <a:off x="8382000" y="46482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6" name="文本框 55305"/>
          <p:cNvSpPr txBox="1"/>
          <p:nvPr/>
        </p:nvSpPr>
        <p:spPr>
          <a:xfrm>
            <a:off x="8305800" y="51054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7" name="文本框 55306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5308" name="组合 55307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5309" name="直接连接符 55308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10" name="椭圆 55309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5374" name="组合 55373"/>
          <p:cNvGrpSpPr/>
          <p:nvPr/>
        </p:nvGrpSpPr>
        <p:grpSpPr>
          <a:xfrm>
            <a:off x="7620000" y="1143000"/>
            <a:ext cx="1066800" cy="1219200"/>
            <a:chOff x="3840" y="720"/>
            <a:chExt cx="672" cy="768"/>
          </a:xfrm>
        </p:grpSpPr>
        <p:sp>
          <p:nvSpPr>
            <p:cNvPr id="55312" name="椭圆 55311"/>
            <p:cNvSpPr/>
            <p:nvPr/>
          </p:nvSpPr>
          <p:spPr>
            <a:xfrm>
              <a:off x="3840" y="720"/>
              <a:ext cx="576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3" name="直接连接符 55312"/>
            <p:cNvSpPr/>
            <p:nvPr/>
          </p:nvSpPr>
          <p:spPr>
            <a:xfrm>
              <a:off x="4368" y="1104"/>
              <a:ext cx="144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5" name="组合 55374"/>
          <p:cNvGrpSpPr/>
          <p:nvPr/>
        </p:nvGrpSpPr>
        <p:grpSpPr>
          <a:xfrm>
            <a:off x="8001000" y="1752600"/>
            <a:ext cx="1143000" cy="1219200"/>
            <a:chOff x="4080" y="1104"/>
            <a:chExt cx="720" cy="768"/>
          </a:xfrm>
        </p:grpSpPr>
        <p:sp>
          <p:nvSpPr>
            <p:cNvPr id="55315" name="椭圆 55314"/>
            <p:cNvSpPr/>
            <p:nvPr/>
          </p:nvSpPr>
          <p:spPr>
            <a:xfrm>
              <a:off x="4080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6" name="直接连接符 55315"/>
            <p:cNvSpPr/>
            <p:nvPr/>
          </p:nvSpPr>
          <p:spPr>
            <a:xfrm>
              <a:off x="4416" y="1440"/>
              <a:ext cx="384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6" name="组合 55375"/>
          <p:cNvGrpSpPr/>
          <p:nvPr/>
        </p:nvGrpSpPr>
        <p:grpSpPr>
          <a:xfrm>
            <a:off x="7543800" y="2362200"/>
            <a:ext cx="1066800" cy="1219200"/>
            <a:chOff x="3792" y="1488"/>
            <a:chExt cx="672" cy="768"/>
          </a:xfrm>
        </p:grpSpPr>
        <p:sp>
          <p:nvSpPr>
            <p:cNvPr id="55318" name="椭圆 55317"/>
            <p:cNvSpPr/>
            <p:nvPr/>
          </p:nvSpPr>
          <p:spPr>
            <a:xfrm>
              <a:off x="3792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9" name="直接连接符 55318"/>
            <p:cNvSpPr/>
            <p:nvPr/>
          </p:nvSpPr>
          <p:spPr>
            <a:xfrm>
              <a:off x="4128" y="1824"/>
              <a:ext cx="33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7" name="组合 55376"/>
          <p:cNvGrpSpPr/>
          <p:nvPr/>
        </p:nvGrpSpPr>
        <p:grpSpPr>
          <a:xfrm>
            <a:off x="7543800" y="2971800"/>
            <a:ext cx="1066800" cy="1143000"/>
            <a:chOff x="3792" y="1872"/>
            <a:chExt cx="672" cy="720"/>
          </a:xfrm>
        </p:grpSpPr>
        <p:sp>
          <p:nvSpPr>
            <p:cNvPr id="55321" name="椭圆 55320"/>
            <p:cNvSpPr/>
            <p:nvPr/>
          </p:nvSpPr>
          <p:spPr>
            <a:xfrm>
              <a:off x="3792" y="1872"/>
              <a:ext cx="384" cy="72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2" name="直接连接符 55321"/>
            <p:cNvSpPr/>
            <p:nvPr/>
          </p:nvSpPr>
          <p:spPr>
            <a:xfrm>
              <a:off x="4128" y="2256"/>
              <a:ext cx="336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8" name="组合 55377"/>
          <p:cNvGrpSpPr/>
          <p:nvPr/>
        </p:nvGrpSpPr>
        <p:grpSpPr>
          <a:xfrm>
            <a:off x="7010400" y="3429000"/>
            <a:ext cx="1447800" cy="1219200"/>
            <a:chOff x="3456" y="2160"/>
            <a:chExt cx="912" cy="768"/>
          </a:xfrm>
        </p:grpSpPr>
        <p:sp>
          <p:nvSpPr>
            <p:cNvPr id="55324" name="椭圆 55323"/>
            <p:cNvSpPr/>
            <p:nvPr/>
          </p:nvSpPr>
          <p:spPr>
            <a:xfrm>
              <a:off x="3456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5" name="直接连接符 55324"/>
            <p:cNvSpPr/>
            <p:nvPr/>
          </p:nvSpPr>
          <p:spPr>
            <a:xfrm>
              <a:off x="3792" y="2496"/>
              <a:ext cx="57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9" name="组合 55378"/>
          <p:cNvGrpSpPr/>
          <p:nvPr/>
        </p:nvGrpSpPr>
        <p:grpSpPr>
          <a:xfrm>
            <a:off x="7010400" y="4114800"/>
            <a:ext cx="1371600" cy="1219200"/>
            <a:chOff x="3456" y="2592"/>
            <a:chExt cx="864" cy="768"/>
          </a:xfrm>
        </p:grpSpPr>
        <p:sp>
          <p:nvSpPr>
            <p:cNvPr id="55327" name="椭圆 55326"/>
            <p:cNvSpPr/>
            <p:nvPr/>
          </p:nvSpPr>
          <p:spPr>
            <a:xfrm>
              <a:off x="3456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8" name="直接连接符 55327"/>
            <p:cNvSpPr/>
            <p:nvPr/>
          </p:nvSpPr>
          <p:spPr>
            <a:xfrm>
              <a:off x="3792" y="2880"/>
              <a:ext cx="528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80" name="组合 55379"/>
          <p:cNvGrpSpPr/>
          <p:nvPr/>
        </p:nvGrpSpPr>
        <p:grpSpPr>
          <a:xfrm>
            <a:off x="7010400" y="4648200"/>
            <a:ext cx="1295400" cy="1219200"/>
            <a:chOff x="3456" y="2928"/>
            <a:chExt cx="816" cy="768"/>
          </a:xfrm>
        </p:grpSpPr>
        <p:sp>
          <p:nvSpPr>
            <p:cNvPr id="55330" name="椭圆 55329"/>
            <p:cNvSpPr/>
            <p:nvPr/>
          </p:nvSpPr>
          <p:spPr>
            <a:xfrm>
              <a:off x="3456" y="292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1" name="直接连接符 55330"/>
            <p:cNvSpPr/>
            <p:nvPr/>
          </p:nvSpPr>
          <p:spPr>
            <a:xfrm>
              <a:off x="3792" y="3312"/>
              <a:ext cx="48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2" name="组合 55331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5333" name="文本框 55332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4" name="文本框 55333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5" name="文本框 55334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6" name="直接连接符 55335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7" name="直接连接符 55336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8" name="直接连接符 55337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9" name="组合 55338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5340" name="文本框 55339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1" name="直接连接符 55340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2" name="组合 55341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5343" name="文本框 55342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4" name="直接连接符 55343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5" name="组合 55344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5346" name="文本框 55345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7" name="直接连接符 55346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48" name="文本框 55347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349" name="组合 55348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5350" name="文本框 55349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1" name="文本框 55350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2" name="文本框 55351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3" name="直接连接符 55352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4" name="直接连接符 55353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5" name="直接连接符 55354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6" name="组合 55355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5357" name="文本框 55356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8" name="直接连接符 55357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9" name="组合 55358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5360" name="文本框 55359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1" name="直接连接符 55360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62" name="组合 5536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5363" name="文本框 55362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4" name="直接连接符 5536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65" name="椭圆 55364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6" name="椭圆 55365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7" name="椭圆 55366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8" name="椭圆 55367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9" name="椭圆 55368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0" name="椭圆 55369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1" name="椭圆 55370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2" name="椭圆 55371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3" name="圆角矩形标注 55372"/>
          <p:cNvSpPr/>
          <p:nvPr/>
        </p:nvSpPr>
        <p:spPr>
          <a:xfrm>
            <a:off x="4267200" y="685800"/>
            <a:ext cx="1524000" cy="990600"/>
          </a:xfrm>
          <a:prstGeom prst="wedgeRoundRectCallout">
            <a:avLst>
              <a:gd name="adj1" fmla="val 54167"/>
              <a:gd name="adj2" fmla="val 179806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55382" name="文本框 55381"/>
          <p:cNvSpPr txBox="1"/>
          <p:nvPr/>
        </p:nvSpPr>
        <p:spPr>
          <a:xfrm>
            <a:off x="5111750" y="5867400"/>
            <a:ext cx="2209800" cy="70675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Top-down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rightmost derivation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5383" name="任意多边形 55382"/>
          <p:cNvSpPr/>
          <p:nvPr/>
        </p:nvSpPr>
        <p:spPr>
          <a:xfrm>
            <a:off x="2659063" y="1050925"/>
            <a:ext cx="3925887" cy="5064125"/>
          </a:xfrm>
          <a:custGeom>
            <a:avLst/>
            <a:gdLst/>
            <a:ahLst/>
            <a:cxnLst/>
            <a:pathLst>
              <a:path w="2473" h="3190">
                <a:moveTo>
                  <a:pt x="1063" y="0"/>
                </a:moveTo>
                <a:cubicBezTo>
                  <a:pt x="1055" y="32"/>
                  <a:pt x="1047" y="61"/>
                  <a:pt x="1042" y="94"/>
                </a:cubicBezTo>
                <a:cubicBezTo>
                  <a:pt x="1046" y="180"/>
                  <a:pt x="1029" y="222"/>
                  <a:pt x="1071" y="281"/>
                </a:cubicBezTo>
                <a:cubicBezTo>
                  <a:pt x="1083" y="318"/>
                  <a:pt x="1078" y="360"/>
                  <a:pt x="1092" y="396"/>
                </a:cubicBezTo>
                <a:cubicBezTo>
                  <a:pt x="1104" y="427"/>
                  <a:pt x="1179" y="453"/>
                  <a:pt x="1207" y="454"/>
                </a:cubicBezTo>
                <a:cubicBezTo>
                  <a:pt x="1508" y="463"/>
                  <a:pt x="1361" y="458"/>
                  <a:pt x="1647" y="468"/>
                </a:cubicBezTo>
                <a:cubicBezTo>
                  <a:pt x="1705" y="485"/>
                  <a:pt x="1767" y="485"/>
                  <a:pt x="1827" y="497"/>
                </a:cubicBezTo>
                <a:cubicBezTo>
                  <a:pt x="1943" y="580"/>
                  <a:pt x="1860" y="585"/>
                  <a:pt x="1870" y="843"/>
                </a:cubicBezTo>
                <a:cubicBezTo>
                  <a:pt x="1873" y="915"/>
                  <a:pt x="1877" y="960"/>
                  <a:pt x="1949" y="980"/>
                </a:cubicBezTo>
                <a:cubicBezTo>
                  <a:pt x="1973" y="995"/>
                  <a:pt x="2028" y="1008"/>
                  <a:pt x="2028" y="1008"/>
                </a:cubicBezTo>
                <a:cubicBezTo>
                  <a:pt x="2058" y="1028"/>
                  <a:pt x="2088" y="1033"/>
                  <a:pt x="2122" y="1044"/>
                </a:cubicBezTo>
                <a:cubicBezTo>
                  <a:pt x="2156" y="1069"/>
                  <a:pt x="2196" y="1091"/>
                  <a:pt x="2237" y="1102"/>
                </a:cubicBezTo>
                <a:cubicBezTo>
                  <a:pt x="2281" y="1114"/>
                  <a:pt x="2325" y="1118"/>
                  <a:pt x="2359" y="1152"/>
                </a:cubicBezTo>
                <a:cubicBezTo>
                  <a:pt x="2382" y="1175"/>
                  <a:pt x="2388" y="1178"/>
                  <a:pt x="2403" y="1210"/>
                </a:cubicBezTo>
                <a:cubicBezTo>
                  <a:pt x="2432" y="1273"/>
                  <a:pt x="2401" y="1236"/>
                  <a:pt x="2431" y="1268"/>
                </a:cubicBezTo>
                <a:cubicBezTo>
                  <a:pt x="2436" y="1404"/>
                  <a:pt x="2441" y="1487"/>
                  <a:pt x="2460" y="1606"/>
                </a:cubicBezTo>
                <a:cubicBezTo>
                  <a:pt x="2465" y="2050"/>
                  <a:pt x="2473" y="2204"/>
                  <a:pt x="2460" y="2621"/>
                </a:cubicBezTo>
                <a:cubicBezTo>
                  <a:pt x="2459" y="2668"/>
                  <a:pt x="2447" y="2756"/>
                  <a:pt x="2395" y="2772"/>
                </a:cubicBezTo>
                <a:cubicBezTo>
                  <a:pt x="2379" y="2767"/>
                  <a:pt x="2360" y="2766"/>
                  <a:pt x="2345" y="2758"/>
                </a:cubicBezTo>
                <a:cubicBezTo>
                  <a:pt x="2302" y="2736"/>
                  <a:pt x="2311" y="2725"/>
                  <a:pt x="2259" y="2715"/>
                </a:cubicBezTo>
                <a:cubicBezTo>
                  <a:pt x="2227" y="2693"/>
                  <a:pt x="2194" y="2691"/>
                  <a:pt x="2158" y="2679"/>
                </a:cubicBezTo>
                <a:cubicBezTo>
                  <a:pt x="2119" y="2640"/>
                  <a:pt x="2079" y="2634"/>
                  <a:pt x="2028" y="2614"/>
                </a:cubicBezTo>
                <a:cubicBezTo>
                  <a:pt x="2016" y="2609"/>
                  <a:pt x="1992" y="2600"/>
                  <a:pt x="1992" y="2600"/>
                </a:cubicBezTo>
                <a:cubicBezTo>
                  <a:pt x="1974" y="2581"/>
                  <a:pt x="1957" y="2561"/>
                  <a:pt x="1949" y="2535"/>
                </a:cubicBezTo>
                <a:cubicBezTo>
                  <a:pt x="1943" y="2516"/>
                  <a:pt x="1935" y="2477"/>
                  <a:pt x="1935" y="2477"/>
                </a:cubicBezTo>
                <a:cubicBezTo>
                  <a:pt x="1935" y="2450"/>
                  <a:pt x="2037" y="1864"/>
                  <a:pt x="1870" y="1685"/>
                </a:cubicBezTo>
                <a:cubicBezTo>
                  <a:pt x="1841" y="1615"/>
                  <a:pt x="1801" y="1582"/>
                  <a:pt x="1747" y="1534"/>
                </a:cubicBezTo>
                <a:cubicBezTo>
                  <a:pt x="1711" y="1502"/>
                  <a:pt x="1693" y="1470"/>
                  <a:pt x="1647" y="1455"/>
                </a:cubicBezTo>
                <a:cubicBezTo>
                  <a:pt x="1630" y="1430"/>
                  <a:pt x="1618" y="1421"/>
                  <a:pt x="1589" y="1412"/>
                </a:cubicBezTo>
                <a:cubicBezTo>
                  <a:pt x="1567" y="1388"/>
                  <a:pt x="1532" y="1383"/>
                  <a:pt x="1503" y="1368"/>
                </a:cubicBezTo>
                <a:cubicBezTo>
                  <a:pt x="1463" y="1377"/>
                  <a:pt x="1459" y="1379"/>
                  <a:pt x="1438" y="1412"/>
                </a:cubicBezTo>
                <a:cubicBezTo>
                  <a:pt x="1442" y="1550"/>
                  <a:pt x="1440" y="1635"/>
                  <a:pt x="1467" y="1757"/>
                </a:cubicBezTo>
                <a:cubicBezTo>
                  <a:pt x="1474" y="1820"/>
                  <a:pt x="1473" y="1830"/>
                  <a:pt x="1503" y="1880"/>
                </a:cubicBezTo>
                <a:cubicBezTo>
                  <a:pt x="1511" y="1912"/>
                  <a:pt x="1524" y="1966"/>
                  <a:pt x="1546" y="1988"/>
                </a:cubicBezTo>
                <a:cubicBezTo>
                  <a:pt x="1554" y="2060"/>
                  <a:pt x="1564" y="2132"/>
                  <a:pt x="1575" y="2204"/>
                </a:cubicBezTo>
                <a:cubicBezTo>
                  <a:pt x="1572" y="2379"/>
                  <a:pt x="1572" y="2554"/>
                  <a:pt x="1567" y="2729"/>
                </a:cubicBezTo>
                <a:cubicBezTo>
                  <a:pt x="1566" y="2753"/>
                  <a:pt x="1556" y="2809"/>
                  <a:pt x="1546" y="2830"/>
                </a:cubicBezTo>
                <a:cubicBezTo>
                  <a:pt x="1535" y="2854"/>
                  <a:pt x="1517" y="2873"/>
                  <a:pt x="1503" y="2895"/>
                </a:cubicBezTo>
                <a:cubicBezTo>
                  <a:pt x="1471" y="2945"/>
                  <a:pt x="1458" y="3004"/>
                  <a:pt x="1423" y="3053"/>
                </a:cubicBezTo>
                <a:cubicBezTo>
                  <a:pt x="1411" y="3089"/>
                  <a:pt x="1375" y="3117"/>
                  <a:pt x="1351" y="3147"/>
                </a:cubicBezTo>
                <a:cubicBezTo>
                  <a:pt x="1346" y="3154"/>
                  <a:pt x="1333" y="3178"/>
                  <a:pt x="1323" y="3183"/>
                </a:cubicBezTo>
                <a:cubicBezTo>
                  <a:pt x="1314" y="3188"/>
                  <a:pt x="1304" y="3188"/>
                  <a:pt x="1294" y="3190"/>
                </a:cubicBezTo>
                <a:cubicBezTo>
                  <a:pt x="1241" y="3188"/>
                  <a:pt x="1188" y="3189"/>
                  <a:pt x="1135" y="3183"/>
                </a:cubicBezTo>
                <a:cubicBezTo>
                  <a:pt x="1116" y="3181"/>
                  <a:pt x="1086" y="3152"/>
                  <a:pt x="1063" y="3147"/>
                </a:cubicBezTo>
                <a:cubicBezTo>
                  <a:pt x="1038" y="3121"/>
                  <a:pt x="1014" y="3096"/>
                  <a:pt x="984" y="3075"/>
                </a:cubicBezTo>
                <a:cubicBezTo>
                  <a:pt x="967" y="3031"/>
                  <a:pt x="934" y="3002"/>
                  <a:pt x="912" y="2960"/>
                </a:cubicBezTo>
                <a:cubicBezTo>
                  <a:pt x="901" y="2914"/>
                  <a:pt x="878" y="2874"/>
                  <a:pt x="862" y="2830"/>
                </a:cubicBezTo>
                <a:cubicBezTo>
                  <a:pt x="852" y="2802"/>
                  <a:pt x="849" y="2783"/>
                  <a:pt x="833" y="2758"/>
                </a:cubicBezTo>
                <a:cubicBezTo>
                  <a:pt x="808" y="2656"/>
                  <a:pt x="787" y="2552"/>
                  <a:pt x="775" y="2448"/>
                </a:cubicBezTo>
                <a:cubicBezTo>
                  <a:pt x="763" y="2349"/>
                  <a:pt x="766" y="2243"/>
                  <a:pt x="739" y="2146"/>
                </a:cubicBezTo>
                <a:cubicBezTo>
                  <a:pt x="724" y="2016"/>
                  <a:pt x="720" y="1871"/>
                  <a:pt x="689" y="1743"/>
                </a:cubicBezTo>
                <a:cubicBezTo>
                  <a:pt x="687" y="1686"/>
                  <a:pt x="684" y="1555"/>
                  <a:pt x="675" y="1484"/>
                </a:cubicBezTo>
                <a:cubicBezTo>
                  <a:pt x="670" y="1443"/>
                  <a:pt x="653" y="1361"/>
                  <a:pt x="653" y="1361"/>
                </a:cubicBezTo>
                <a:cubicBezTo>
                  <a:pt x="647" y="1202"/>
                  <a:pt x="656" y="949"/>
                  <a:pt x="567" y="800"/>
                </a:cubicBezTo>
                <a:cubicBezTo>
                  <a:pt x="538" y="751"/>
                  <a:pt x="490" y="695"/>
                  <a:pt x="437" y="670"/>
                </a:cubicBezTo>
                <a:cubicBezTo>
                  <a:pt x="421" y="662"/>
                  <a:pt x="404" y="655"/>
                  <a:pt x="387" y="648"/>
                </a:cubicBezTo>
                <a:cubicBezTo>
                  <a:pt x="373" y="642"/>
                  <a:pt x="343" y="634"/>
                  <a:pt x="343" y="634"/>
                </a:cubicBezTo>
                <a:cubicBezTo>
                  <a:pt x="298" y="636"/>
                  <a:pt x="252" y="634"/>
                  <a:pt x="207" y="641"/>
                </a:cubicBezTo>
                <a:cubicBezTo>
                  <a:pt x="200" y="642"/>
                  <a:pt x="198" y="652"/>
                  <a:pt x="192" y="656"/>
                </a:cubicBezTo>
                <a:cubicBezTo>
                  <a:pt x="161" y="681"/>
                  <a:pt x="140" y="706"/>
                  <a:pt x="113" y="735"/>
                </a:cubicBezTo>
                <a:cubicBezTo>
                  <a:pt x="111" y="742"/>
                  <a:pt x="109" y="749"/>
                  <a:pt x="106" y="756"/>
                </a:cubicBezTo>
                <a:cubicBezTo>
                  <a:pt x="102" y="764"/>
                  <a:pt x="95" y="770"/>
                  <a:pt x="91" y="778"/>
                </a:cubicBezTo>
                <a:cubicBezTo>
                  <a:pt x="78" y="807"/>
                  <a:pt x="70" y="841"/>
                  <a:pt x="63" y="872"/>
                </a:cubicBezTo>
                <a:cubicBezTo>
                  <a:pt x="67" y="1359"/>
                  <a:pt x="0" y="1654"/>
                  <a:pt x="127" y="2045"/>
                </a:cubicBezTo>
                <a:cubicBezTo>
                  <a:pt x="167" y="2300"/>
                  <a:pt x="142" y="2592"/>
                  <a:pt x="135" y="2830"/>
                </a:cubicBezTo>
                <a:cubicBezTo>
                  <a:pt x="133" y="2897"/>
                  <a:pt x="113" y="2954"/>
                  <a:pt x="113" y="302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127875" y="2339975"/>
              <a:ext cx="1527175" cy="628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7127875" y="2339975"/>
                <a:ext cx="1527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920875" y="1924050"/>
              <a:ext cx="857250" cy="987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920875" y="1924050"/>
                <a:ext cx="857250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4117975" y="2987675"/>
              <a:ext cx="800100" cy="860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4117975" y="2987675"/>
                <a:ext cx="80010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435350" y="1933575"/>
              <a:ext cx="777875" cy="977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435350" y="1933575"/>
                <a:ext cx="777875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4924425" y="2968625"/>
              <a:ext cx="625475" cy="927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4924425" y="2968625"/>
                <a:ext cx="6254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689600" y="3848100"/>
              <a:ext cx="746125" cy="1069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689600" y="3848100"/>
                <a:ext cx="7461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7727950" y="2409825"/>
              <a:ext cx="2603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7727950" y="2409825"/>
                <a:ext cx="260350" cy="431800"/>
              </a:xfrm>
              <a:prstGeom prst="rect"/>
            </p:spPr>
          </p:pic>
        </mc:Fallback>
      </mc:AlternateContent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3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6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9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2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5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1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4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7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0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5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80185 C -0.14913 -0.73958 -0.16545 -0.70787 -0.12257 -0.70671 C -0.08385 -0.70579 -0.04497 -0.70556 -0.00625 -0.70509 C 0.00035 -0.70347 0.00642 -0.70625 0.00868 -0.69676 C 0.00833 -0.67685 0.00747 -0.65671 0.00747 -0.63681 C 0.00747 -0.6162 0.00712 -0.5956 0.00868 -0.57523 C 0.00885 -0.57292 0.02743 -0.56528 0.03003 -0.56505 C 0.04705 -0.56412 0.06424 -0.56412 0.08125 -0.56343 C 0.19896 -0.55093 0.09878 -0.36227 0.0974 -0.14838 C 0.08003 -0.15695 0.06979 -0.16042 0.05 -0.16204 C 0.0217 -0.16783 -0.02656 -0.13079 -0.03507 -0.17176 C -0.03437 -0.22408 -0.03507 -0.24838 -0.03125 -0.29005 C -0.0309 -0.33125 -0.03003 -0.37222 -0.03003 -0.41343 C -0.03003 -0.42431 -0.03125 -0.43333 -0.03628 -0.4419 C -0.04184 -0.45139 -0.04861 -0.45695 -0.05503 -0.46505 C -0.06354 -0.4537 -0.0658 -0.42755 -0.06753 -0.41181 C -0.06632 -0.38287 -0.06458 -0.36366 -0.06372 -0.33357 C -0.06545 0.06921 -0.01667 -0.12454 -0.06997 -0.04861 C -0.07361 -0.02963 -0.0974 -0.04352 -0.10868 -0.04514 C -0.15278 -0.05139 -0.19705 -0.05347 -0.24132 -0.05509 C -0.24826 -0.05995 -0.25556 -0.06366 -0.2625 -0.06875 C -0.26458 -0.07685 -0.26806 -0.08264 -0.27257 -0.08843 C -0.27535 -0.1037 -0.27396 -0.09745 -0.27622 -0.10695 C -0.27708 -0.11644 -0.2783 -0.12431 -0.28003 -0.13357 C -0.27899 -0.14676 -0.27865 -0.16366 -0.275 -0.17685 C -0.27153 -0.18958 -0.26406 -0.19792 -0.25868 -0.20857 C -0.25833 -0.21019 -0.25799 -0.21181 -0.25747 -0.21343 C -0.25677 -0.21574 -0.25573 -0.21783 -0.25503 -0.22037 C -0.25417 -0.22315 -0.25382 -0.22894 -0.25243 -0.23195 C -0.24983 -0.23681 -0.24635 -0.23982 -0.24375 -0.24514 C -0.24219 -0.25741 -0.23854 -0.27014 -0.23507 -0.28171 C -0.23299 -0.30232 -0.23247 -0.32292 -0.23003 -0.34352 C -0.23038 -0.36065 -0.23021 -0.37801 -0.23125 -0.39514 C -0.23142 -0.39722 -0.23299 -0.39838 -0.23368 -0.40023 C -0.23611 -0.40671 -0.23767 -0.41366 -0.23993 -0.42014 C -0.24149 -0.42477 -0.24497 -0.43357 -0.24497 -0.43357 C -0.24635 -0.44259 -0.25 -0.45185 -0.25503 -0.45857 C -0.25729 -0.46736 -0.26597 -0.48241 -0.27257 -0.48519 C -0.28108 -0.49283 -0.27726 -0.49074 -0.28368 -0.49375 C -0.28802 -0.49884 -0.29306 -0.49884 -0.29878 -0.50023 C -0.3026 -0.49977 -0.30642 -0.49977 -0.31007 -0.49838 C -0.31684 -0.49607 -0.32014 -0.4838 -0.32378 -0.47685 C -0.32726 -0.44329 -0.32604 -0.40903 -0.32743 -0.37523 C -0.32812 -0.35671 -0.33316 -0.33171 -0.3375 -0.31343 C -0.33785 -0.28171 -0.33802 -0.25046 -0.33872 -0.21875 C -0.33872 -0.21574 -0.33976 -0.21296 -0.33993 -0.21019 C -0.34062 -0.18542 -0.34062 -0.16042 -0.34132 -0.13519 C -0.34149 -0.12963 -0.34201 -0.12408 -0.34253 -0.11852 C -0.34271 -0.11644 -0.34375 -0.11181 -0.34375 -0.11181 " pathEditMode="relative" ptsTypes="ffffffffffffffffffffffffffffffffffffffffffffffffA">
                                      <p:cBhvr>
                                        <p:cTn id="230" dur="3000" fill="hold"/>
                                        <p:tgtEl>
                                          <p:spTgt spid="55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55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0" grpId="1"/>
      <p:bldP spid="55301" grpId="0"/>
      <p:bldP spid="55301" grpId="1"/>
      <p:bldP spid="55302" grpId="0"/>
      <p:bldP spid="55302" grpId="1"/>
      <p:bldP spid="55303" grpId="0"/>
      <p:bldP spid="55303" grpId="1"/>
      <p:bldP spid="55304" grpId="0"/>
      <p:bldP spid="55304" grpId="1"/>
      <p:bldP spid="55305" grpId="0"/>
      <p:bldP spid="55305" grpId="1"/>
      <p:bldP spid="55306" grpId="0"/>
      <p:bldP spid="55306" grpId="1"/>
      <p:bldP spid="55307" grpId="0"/>
      <p:bldP spid="55307" grpId="1"/>
      <p:bldP spid="55348" grpId="0" bldLvl="0" animBg="1"/>
      <p:bldP spid="55373" grpId="0" bldLvl="0" animBg="1"/>
      <p:bldP spid="55382" grpId="0" bldLvl="0" animBg="1"/>
      <p:bldP spid="55382" grpId="1" bldLvl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5257800" y="304800"/>
            <a:ext cx="3657600" cy="5486400"/>
          </a:xfrm>
        </p:spPr>
        <p:txBody>
          <a:bodyPr/>
          <a:p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zh-CN" altLang="en-US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endParaRPr lang="en-US" altLang="zh-CN" sz="3200" b="1">
              <a:solidFill>
                <a:srgbClr val="00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3600" b="1">
              <a:solidFill>
                <a:schemeClr val="bg2"/>
              </a:solidFill>
              <a:effectLst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52" name="矩形 53251"/>
          <p:cNvSpPr/>
          <p:nvPr/>
        </p:nvSpPr>
        <p:spPr>
          <a:xfrm>
            <a:off x="7696200" y="228600"/>
            <a:ext cx="281940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/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/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/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3253" name="直接连接符 53252"/>
          <p:cNvSpPr/>
          <p:nvPr/>
        </p:nvSpPr>
        <p:spPr>
          <a:xfrm flipH="1">
            <a:off x="6172200" y="1524000"/>
            <a:ext cx="2133600" cy="3733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4" name="直接连接符 53253"/>
          <p:cNvSpPr/>
          <p:nvPr/>
        </p:nvSpPr>
        <p:spPr>
          <a:xfrm flipH="1">
            <a:off x="2514600" y="1905000"/>
            <a:ext cx="6019800" cy="2438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5" name="直接连接符 53254"/>
          <p:cNvSpPr/>
          <p:nvPr/>
        </p:nvSpPr>
        <p:spPr>
          <a:xfrm flipH="1">
            <a:off x="2514600" y="2514600"/>
            <a:ext cx="6019800" cy="914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6" name="直接连接符 53255"/>
          <p:cNvSpPr/>
          <p:nvPr/>
        </p:nvSpPr>
        <p:spPr>
          <a:xfrm flipH="1" flipV="1">
            <a:off x="2438400" y="2438400"/>
            <a:ext cx="6096000" cy="685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7" name="直接连接符 53256"/>
          <p:cNvSpPr/>
          <p:nvPr/>
        </p:nvSpPr>
        <p:spPr>
          <a:xfrm flipH="1">
            <a:off x="4648200" y="3581400"/>
            <a:ext cx="3810000" cy="7620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8" name="直接连接符 53257"/>
          <p:cNvSpPr/>
          <p:nvPr/>
        </p:nvSpPr>
        <p:spPr>
          <a:xfrm flipH="1" flipV="1">
            <a:off x="4572000" y="3352800"/>
            <a:ext cx="3886200" cy="83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9" name="直接连接符 53258"/>
          <p:cNvSpPr/>
          <p:nvPr/>
        </p:nvSpPr>
        <p:spPr>
          <a:xfrm flipH="1" flipV="1">
            <a:off x="6096000" y="3429000"/>
            <a:ext cx="2286000" cy="1295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0" name="直接连接符 53259"/>
          <p:cNvSpPr/>
          <p:nvPr/>
        </p:nvSpPr>
        <p:spPr>
          <a:xfrm flipH="1" flipV="1">
            <a:off x="5257800" y="2362200"/>
            <a:ext cx="3124200" cy="2971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1" name="直接连接符 53260"/>
          <p:cNvSpPr/>
          <p:nvPr/>
        </p:nvSpPr>
        <p:spPr>
          <a:xfrm flipH="1" flipV="1">
            <a:off x="3962400" y="1295400"/>
            <a:ext cx="4419600" cy="464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3" name="文本框 53342"/>
          <p:cNvSpPr txBox="1"/>
          <p:nvPr/>
        </p:nvSpPr>
        <p:spPr>
          <a:xfrm>
            <a:off x="478218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4" name="直接连接符 53343"/>
          <p:cNvSpPr/>
          <p:nvPr/>
        </p:nvSpPr>
        <p:spPr>
          <a:xfrm flipH="1">
            <a:off x="2209800" y="1492250"/>
            <a:ext cx="12954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5" name="直接连接符 53344"/>
          <p:cNvSpPr/>
          <p:nvPr/>
        </p:nvSpPr>
        <p:spPr>
          <a:xfrm flipH="1">
            <a:off x="3352800" y="1492250"/>
            <a:ext cx="304800" cy="3429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6" name="直接连接符 53345"/>
          <p:cNvSpPr/>
          <p:nvPr/>
        </p:nvSpPr>
        <p:spPr>
          <a:xfrm>
            <a:off x="3733800" y="1492250"/>
            <a:ext cx="13716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6" name="文本框 53355"/>
          <p:cNvSpPr txBox="1"/>
          <p:nvPr/>
        </p:nvSpPr>
        <p:spPr>
          <a:xfrm>
            <a:off x="3416935" y="9144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0" name="文本框 53359"/>
          <p:cNvSpPr txBox="1"/>
          <p:nvPr/>
        </p:nvSpPr>
        <p:spPr>
          <a:xfrm>
            <a:off x="5633085" y="3070225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1" name="直接连接符 53360"/>
          <p:cNvSpPr/>
          <p:nvPr/>
        </p:nvSpPr>
        <p:spPr>
          <a:xfrm flipH="1">
            <a:off x="4273550" y="2667000"/>
            <a:ext cx="6858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2" name="直接连接符 53361"/>
          <p:cNvSpPr/>
          <p:nvPr/>
        </p:nvSpPr>
        <p:spPr>
          <a:xfrm>
            <a:off x="5014913" y="2667000"/>
            <a:ext cx="14287" cy="2286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3" name="直接连接符 53362"/>
          <p:cNvSpPr/>
          <p:nvPr/>
        </p:nvSpPr>
        <p:spPr>
          <a:xfrm>
            <a:off x="5102225" y="2667000"/>
            <a:ext cx="771525" cy="457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72" name="直接连接符 53371"/>
          <p:cNvSpPr/>
          <p:nvPr/>
        </p:nvSpPr>
        <p:spPr>
          <a:xfrm>
            <a:off x="5867400" y="3657600"/>
            <a:ext cx="0" cy="13668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83" name="任意多边形 53382"/>
          <p:cNvSpPr/>
          <p:nvPr/>
        </p:nvSpPr>
        <p:spPr>
          <a:xfrm>
            <a:off x="3783013" y="2809875"/>
            <a:ext cx="2738437" cy="3190875"/>
          </a:xfrm>
          <a:custGeom>
            <a:avLst/>
            <a:gdLst/>
            <a:ahLst/>
            <a:cxnLst/>
            <a:pathLst>
              <a:path w="1725" h="2010">
                <a:moveTo>
                  <a:pt x="953" y="52"/>
                </a:moveTo>
                <a:cubicBezTo>
                  <a:pt x="846" y="13"/>
                  <a:pt x="718" y="21"/>
                  <a:pt x="607" y="16"/>
                </a:cubicBezTo>
                <a:cubicBezTo>
                  <a:pt x="471" y="21"/>
                  <a:pt x="402" y="16"/>
                  <a:pt x="291" y="66"/>
                </a:cubicBezTo>
                <a:cubicBezTo>
                  <a:pt x="261" y="80"/>
                  <a:pt x="229" y="87"/>
                  <a:pt x="197" y="95"/>
                </a:cubicBezTo>
                <a:cubicBezTo>
                  <a:pt x="178" y="100"/>
                  <a:pt x="158" y="104"/>
                  <a:pt x="139" y="109"/>
                </a:cubicBezTo>
                <a:cubicBezTo>
                  <a:pt x="130" y="111"/>
                  <a:pt x="111" y="116"/>
                  <a:pt x="111" y="116"/>
                </a:cubicBezTo>
                <a:cubicBezTo>
                  <a:pt x="82" y="145"/>
                  <a:pt x="54" y="170"/>
                  <a:pt x="31" y="203"/>
                </a:cubicBezTo>
                <a:cubicBezTo>
                  <a:pt x="24" y="233"/>
                  <a:pt x="13" y="260"/>
                  <a:pt x="3" y="289"/>
                </a:cubicBezTo>
                <a:cubicBezTo>
                  <a:pt x="5" y="366"/>
                  <a:pt x="0" y="444"/>
                  <a:pt x="10" y="520"/>
                </a:cubicBezTo>
                <a:cubicBezTo>
                  <a:pt x="11" y="525"/>
                  <a:pt x="41" y="575"/>
                  <a:pt x="60" y="577"/>
                </a:cubicBezTo>
                <a:cubicBezTo>
                  <a:pt x="132" y="583"/>
                  <a:pt x="204" y="582"/>
                  <a:pt x="276" y="584"/>
                </a:cubicBezTo>
                <a:cubicBezTo>
                  <a:pt x="339" y="594"/>
                  <a:pt x="391" y="613"/>
                  <a:pt x="456" y="620"/>
                </a:cubicBezTo>
                <a:cubicBezTo>
                  <a:pt x="498" y="635"/>
                  <a:pt x="543" y="635"/>
                  <a:pt x="586" y="649"/>
                </a:cubicBezTo>
                <a:cubicBezTo>
                  <a:pt x="608" y="673"/>
                  <a:pt x="607" y="666"/>
                  <a:pt x="607" y="714"/>
                </a:cubicBezTo>
                <a:cubicBezTo>
                  <a:pt x="607" y="932"/>
                  <a:pt x="607" y="1151"/>
                  <a:pt x="600" y="1369"/>
                </a:cubicBezTo>
                <a:cubicBezTo>
                  <a:pt x="599" y="1400"/>
                  <a:pt x="576" y="1435"/>
                  <a:pt x="564" y="1463"/>
                </a:cubicBezTo>
                <a:cubicBezTo>
                  <a:pt x="546" y="1504"/>
                  <a:pt x="547" y="1550"/>
                  <a:pt x="535" y="1592"/>
                </a:cubicBezTo>
                <a:cubicBezTo>
                  <a:pt x="538" y="1715"/>
                  <a:pt x="534" y="1838"/>
                  <a:pt x="543" y="1960"/>
                </a:cubicBezTo>
                <a:cubicBezTo>
                  <a:pt x="545" y="1981"/>
                  <a:pt x="592" y="1991"/>
                  <a:pt x="607" y="1996"/>
                </a:cubicBezTo>
                <a:cubicBezTo>
                  <a:pt x="622" y="2001"/>
                  <a:pt x="651" y="2010"/>
                  <a:pt x="651" y="2010"/>
                </a:cubicBezTo>
                <a:cubicBezTo>
                  <a:pt x="725" y="2008"/>
                  <a:pt x="800" y="2007"/>
                  <a:pt x="874" y="2003"/>
                </a:cubicBezTo>
                <a:cubicBezTo>
                  <a:pt x="923" y="2000"/>
                  <a:pt x="965" y="1965"/>
                  <a:pt x="1011" y="1952"/>
                </a:cubicBezTo>
                <a:cubicBezTo>
                  <a:pt x="1030" y="1923"/>
                  <a:pt x="1029" y="1899"/>
                  <a:pt x="1039" y="1866"/>
                </a:cubicBezTo>
                <a:cubicBezTo>
                  <a:pt x="1045" y="1846"/>
                  <a:pt x="1061" y="1808"/>
                  <a:pt x="1061" y="1808"/>
                </a:cubicBezTo>
                <a:cubicBezTo>
                  <a:pt x="1069" y="1738"/>
                  <a:pt x="1060" y="1681"/>
                  <a:pt x="1047" y="1614"/>
                </a:cubicBezTo>
                <a:cubicBezTo>
                  <a:pt x="1044" y="1560"/>
                  <a:pt x="1045" y="1464"/>
                  <a:pt x="1032" y="1398"/>
                </a:cubicBezTo>
                <a:cubicBezTo>
                  <a:pt x="1021" y="1343"/>
                  <a:pt x="1010" y="1277"/>
                  <a:pt x="989" y="1225"/>
                </a:cubicBezTo>
                <a:cubicBezTo>
                  <a:pt x="982" y="1207"/>
                  <a:pt x="972" y="1193"/>
                  <a:pt x="967" y="1175"/>
                </a:cubicBezTo>
                <a:cubicBezTo>
                  <a:pt x="948" y="1103"/>
                  <a:pt x="945" y="1026"/>
                  <a:pt x="939" y="952"/>
                </a:cubicBezTo>
                <a:cubicBezTo>
                  <a:pt x="944" y="856"/>
                  <a:pt x="911" y="751"/>
                  <a:pt x="953" y="664"/>
                </a:cubicBezTo>
                <a:cubicBezTo>
                  <a:pt x="968" y="634"/>
                  <a:pt x="1116" y="686"/>
                  <a:pt x="1155" y="692"/>
                </a:cubicBezTo>
                <a:cubicBezTo>
                  <a:pt x="1196" y="713"/>
                  <a:pt x="1236" y="730"/>
                  <a:pt x="1277" y="750"/>
                </a:cubicBezTo>
                <a:cubicBezTo>
                  <a:pt x="1539" y="743"/>
                  <a:pt x="1479" y="769"/>
                  <a:pt x="1623" y="700"/>
                </a:cubicBezTo>
                <a:cubicBezTo>
                  <a:pt x="1667" y="652"/>
                  <a:pt x="1671" y="578"/>
                  <a:pt x="1695" y="520"/>
                </a:cubicBezTo>
                <a:cubicBezTo>
                  <a:pt x="1700" y="496"/>
                  <a:pt x="1704" y="472"/>
                  <a:pt x="1709" y="448"/>
                </a:cubicBezTo>
                <a:cubicBezTo>
                  <a:pt x="1711" y="436"/>
                  <a:pt x="1716" y="412"/>
                  <a:pt x="1716" y="412"/>
                </a:cubicBezTo>
                <a:cubicBezTo>
                  <a:pt x="1711" y="308"/>
                  <a:pt x="1725" y="291"/>
                  <a:pt x="1680" y="224"/>
                </a:cubicBezTo>
                <a:cubicBezTo>
                  <a:pt x="1662" y="160"/>
                  <a:pt x="1630" y="91"/>
                  <a:pt x="1572" y="52"/>
                </a:cubicBezTo>
                <a:cubicBezTo>
                  <a:pt x="1551" y="38"/>
                  <a:pt x="1527" y="35"/>
                  <a:pt x="1507" y="16"/>
                </a:cubicBezTo>
                <a:cubicBezTo>
                  <a:pt x="1281" y="20"/>
                  <a:pt x="1142" y="0"/>
                  <a:pt x="953" y="52"/>
                </a:cubicBezTo>
                <a:close/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385" name="任意多边形 53384"/>
          <p:cNvSpPr/>
          <p:nvPr/>
        </p:nvSpPr>
        <p:spPr>
          <a:xfrm>
            <a:off x="1673225" y="1714500"/>
            <a:ext cx="3922713" cy="4252913"/>
          </a:xfrm>
          <a:custGeom>
            <a:avLst/>
            <a:gdLst/>
            <a:ahLst/>
            <a:cxnLst/>
            <a:pathLst>
              <a:path w="2471" h="2679">
                <a:moveTo>
                  <a:pt x="1008" y="72"/>
                </a:moveTo>
                <a:cubicBezTo>
                  <a:pt x="739" y="7"/>
                  <a:pt x="916" y="47"/>
                  <a:pt x="230" y="72"/>
                </a:cubicBezTo>
                <a:cubicBezTo>
                  <a:pt x="164" y="74"/>
                  <a:pt x="96" y="148"/>
                  <a:pt x="72" y="202"/>
                </a:cubicBezTo>
                <a:cubicBezTo>
                  <a:pt x="62" y="224"/>
                  <a:pt x="36" y="266"/>
                  <a:pt x="36" y="266"/>
                </a:cubicBezTo>
                <a:cubicBezTo>
                  <a:pt x="26" y="303"/>
                  <a:pt x="12" y="338"/>
                  <a:pt x="0" y="374"/>
                </a:cubicBezTo>
                <a:cubicBezTo>
                  <a:pt x="14" y="460"/>
                  <a:pt x="31" y="556"/>
                  <a:pt x="72" y="634"/>
                </a:cubicBezTo>
                <a:cubicBezTo>
                  <a:pt x="81" y="668"/>
                  <a:pt x="100" y="719"/>
                  <a:pt x="129" y="742"/>
                </a:cubicBezTo>
                <a:cubicBezTo>
                  <a:pt x="146" y="756"/>
                  <a:pt x="172" y="754"/>
                  <a:pt x="194" y="756"/>
                </a:cubicBezTo>
                <a:cubicBezTo>
                  <a:pt x="247" y="760"/>
                  <a:pt x="299" y="761"/>
                  <a:pt x="352" y="763"/>
                </a:cubicBezTo>
                <a:cubicBezTo>
                  <a:pt x="464" y="789"/>
                  <a:pt x="395" y="777"/>
                  <a:pt x="561" y="785"/>
                </a:cubicBezTo>
                <a:cubicBezTo>
                  <a:pt x="579" y="802"/>
                  <a:pt x="598" y="815"/>
                  <a:pt x="619" y="828"/>
                </a:cubicBezTo>
                <a:cubicBezTo>
                  <a:pt x="652" y="880"/>
                  <a:pt x="672" y="935"/>
                  <a:pt x="691" y="994"/>
                </a:cubicBezTo>
                <a:cubicBezTo>
                  <a:pt x="712" y="1164"/>
                  <a:pt x="728" y="1333"/>
                  <a:pt x="741" y="1505"/>
                </a:cubicBezTo>
                <a:cubicBezTo>
                  <a:pt x="743" y="1793"/>
                  <a:pt x="744" y="2081"/>
                  <a:pt x="748" y="2369"/>
                </a:cubicBezTo>
                <a:cubicBezTo>
                  <a:pt x="750" y="2483"/>
                  <a:pt x="774" y="2547"/>
                  <a:pt x="885" y="2578"/>
                </a:cubicBezTo>
                <a:cubicBezTo>
                  <a:pt x="911" y="2603"/>
                  <a:pt x="940" y="2620"/>
                  <a:pt x="972" y="2635"/>
                </a:cubicBezTo>
                <a:cubicBezTo>
                  <a:pt x="994" y="2658"/>
                  <a:pt x="1022" y="2655"/>
                  <a:pt x="1051" y="2664"/>
                </a:cubicBezTo>
                <a:cubicBezTo>
                  <a:pt x="1258" y="2655"/>
                  <a:pt x="1167" y="2679"/>
                  <a:pt x="1274" y="2606"/>
                </a:cubicBezTo>
                <a:cubicBezTo>
                  <a:pt x="1288" y="2549"/>
                  <a:pt x="1280" y="2490"/>
                  <a:pt x="1296" y="2434"/>
                </a:cubicBezTo>
                <a:cubicBezTo>
                  <a:pt x="1292" y="2194"/>
                  <a:pt x="1296" y="2054"/>
                  <a:pt x="1274" y="1850"/>
                </a:cubicBezTo>
                <a:cubicBezTo>
                  <a:pt x="1268" y="1557"/>
                  <a:pt x="1223" y="1241"/>
                  <a:pt x="1317" y="958"/>
                </a:cubicBezTo>
                <a:cubicBezTo>
                  <a:pt x="1322" y="897"/>
                  <a:pt x="1318" y="831"/>
                  <a:pt x="1353" y="778"/>
                </a:cubicBezTo>
                <a:cubicBezTo>
                  <a:pt x="1373" y="715"/>
                  <a:pt x="1345" y="792"/>
                  <a:pt x="1375" y="742"/>
                </a:cubicBezTo>
                <a:cubicBezTo>
                  <a:pt x="1379" y="735"/>
                  <a:pt x="1377" y="725"/>
                  <a:pt x="1382" y="720"/>
                </a:cubicBezTo>
                <a:cubicBezTo>
                  <a:pt x="1387" y="715"/>
                  <a:pt x="1397" y="715"/>
                  <a:pt x="1404" y="713"/>
                </a:cubicBezTo>
                <a:cubicBezTo>
                  <a:pt x="1471" y="665"/>
                  <a:pt x="1421" y="694"/>
                  <a:pt x="1598" y="706"/>
                </a:cubicBezTo>
                <a:cubicBezTo>
                  <a:pt x="1718" y="714"/>
                  <a:pt x="1837" y="729"/>
                  <a:pt x="1958" y="734"/>
                </a:cubicBezTo>
                <a:cubicBezTo>
                  <a:pt x="2006" y="742"/>
                  <a:pt x="2046" y="751"/>
                  <a:pt x="2095" y="756"/>
                </a:cubicBezTo>
                <a:cubicBezTo>
                  <a:pt x="2293" y="746"/>
                  <a:pt x="2341" y="804"/>
                  <a:pt x="2426" y="691"/>
                </a:cubicBezTo>
                <a:cubicBezTo>
                  <a:pt x="2433" y="663"/>
                  <a:pt x="2446" y="646"/>
                  <a:pt x="2455" y="619"/>
                </a:cubicBezTo>
                <a:cubicBezTo>
                  <a:pt x="2471" y="474"/>
                  <a:pt x="2471" y="494"/>
                  <a:pt x="2455" y="259"/>
                </a:cubicBezTo>
                <a:cubicBezTo>
                  <a:pt x="2454" y="242"/>
                  <a:pt x="2433" y="232"/>
                  <a:pt x="2426" y="216"/>
                </a:cubicBezTo>
                <a:cubicBezTo>
                  <a:pt x="2402" y="166"/>
                  <a:pt x="2351" y="121"/>
                  <a:pt x="2296" y="108"/>
                </a:cubicBezTo>
                <a:cubicBezTo>
                  <a:pt x="2248" y="83"/>
                  <a:pt x="2198" y="71"/>
                  <a:pt x="2145" y="58"/>
                </a:cubicBezTo>
                <a:cubicBezTo>
                  <a:pt x="2116" y="51"/>
                  <a:pt x="2088" y="43"/>
                  <a:pt x="2059" y="36"/>
                </a:cubicBezTo>
                <a:cubicBezTo>
                  <a:pt x="2049" y="34"/>
                  <a:pt x="2030" y="29"/>
                  <a:pt x="2030" y="29"/>
                </a:cubicBezTo>
                <a:cubicBezTo>
                  <a:pt x="1987" y="7"/>
                  <a:pt x="1886" y="0"/>
                  <a:pt x="1886" y="0"/>
                </a:cubicBezTo>
                <a:cubicBezTo>
                  <a:pt x="1622" y="2"/>
                  <a:pt x="1358" y="2"/>
                  <a:pt x="1094" y="7"/>
                </a:cubicBezTo>
                <a:cubicBezTo>
                  <a:pt x="1073" y="7"/>
                  <a:pt x="997" y="81"/>
                  <a:pt x="1008" y="72"/>
                </a:cubicBezTo>
                <a:close/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3724275" y="288925"/>
              <a:ext cx="3175" cy="155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3724275" y="288925"/>
                <a:ext cx="3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775075" y="269875"/>
              <a:ext cx="444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775075" y="269875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3870325" y="314325"/>
              <a:ext cx="95250" cy="196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3870325" y="314325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038600" y="196850"/>
              <a:ext cx="857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038600" y="196850"/>
                <a:ext cx="857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178300" y="184150"/>
              <a:ext cx="12382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178300" y="1841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441825" y="285750"/>
              <a:ext cx="165100" cy="50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441825" y="2857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448175" y="371475"/>
              <a:ext cx="16192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448175" y="3714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524375" y="260350"/>
              <a:ext cx="206375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524375" y="260350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905000" y="5991225"/>
              <a:ext cx="349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905000" y="59912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914525" y="5953125"/>
              <a:ext cx="180975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914525" y="5953125"/>
                <a:ext cx="180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968500" y="5886450"/>
              <a:ext cx="120650" cy="415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968500" y="5886450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971675" y="6111875"/>
              <a:ext cx="127000" cy="107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971675" y="6111875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247900" y="6010275"/>
              <a:ext cx="177800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247900" y="6010275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2324100" y="5927725"/>
              <a:ext cx="14605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2324100" y="5927725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593975" y="5981700"/>
              <a:ext cx="85725" cy="73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593975" y="5981700"/>
                <a:ext cx="85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597150" y="5921375"/>
              <a:ext cx="9525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597150" y="59213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2720975" y="5956300"/>
              <a:ext cx="76200" cy="98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2720975" y="5956300"/>
                <a:ext cx="76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2717800" y="5902325"/>
              <a:ext cx="152400" cy="358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2717800" y="5902325"/>
                <a:ext cx="1524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2755900" y="6013450"/>
              <a:ext cx="69850" cy="225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2755900" y="6013450"/>
                <a:ext cx="698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2803525" y="5768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803525" y="576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2781300" y="5800725"/>
              <a:ext cx="66675" cy="85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781300" y="5800725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2962275" y="5832475"/>
              <a:ext cx="168275" cy="76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2962275" y="5832475"/>
                <a:ext cx="168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2987675" y="5772150"/>
              <a:ext cx="28575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2987675" y="577215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3013075" y="5759450"/>
              <a:ext cx="142875" cy="352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3013075" y="575945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111500" y="602297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311150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3076575" y="6042025"/>
              <a:ext cx="98425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3076575" y="6042025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3165475" y="5851525"/>
              <a:ext cx="190500" cy="428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3165475" y="5851525"/>
                <a:ext cx="190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3409950" y="5791200"/>
              <a:ext cx="1428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3409950" y="5791200"/>
                <a:ext cx="142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606800" y="5784850"/>
              <a:ext cx="228600" cy="390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606800" y="5784850"/>
                <a:ext cx="2286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3822700" y="5921375"/>
              <a:ext cx="130175" cy="107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3822700" y="5921375"/>
                <a:ext cx="130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51275" y="6010275"/>
              <a:ext cx="130175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51275" y="60102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3879850" y="5908675"/>
              <a:ext cx="200025" cy="3524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3879850" y="590867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3924300" y="5772150"/>
              <a:ext cx="1206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3924300" y="57721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108450" y="5873750"/>
              <a:ext cx="257175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108450" y="5873750"/>
                <a:ext cx="257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4391025" y="5892800"/>
              <a:ext cx="20320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4391025" y="589280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4511675" y="5826125"/>
              <a:ext cx="1905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4511675" y="5826125"/>
                <a:ext cx="19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4559300" y="5943600"/>
              <a:ext cx="13652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4559300" y="5943600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4695825" y="5797550"/>
              <a:ext cx="1333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4695825" y="57975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4756150" y="5924550"/>
              <a:ext cx="190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4756150" y="59245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4746625" y="5883275"/>
              <a:ext cx="282575" cy="384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4746625" y="5883275"/>
                <a:ext cx="282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457200" y="4368800"/>
              <a:ext cx="193675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457200" y="4368800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609600" y="4403725"/>
              <a:ext cx="15875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609600" y="4403725"/>
                <a:ext cx="15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714375" y="4502150"/>
              <a:ext cx="12700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714375" y="45021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781050" y="4416425"/>
              <a:ext cx="146050" cy="247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781050" y="441642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987425" y="4349750"/>
              <a:ext cx="25400" cy="295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987425" y="4349750"/>
                <a:ext cx="25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62025" y="4305300"/>
              <a:ext cx="146050" cy="41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62025" y="4305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16000" y="4378325"/>
              <a:ext cx="13335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16000" y="4378325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955675" y="4191000"/>
              <a:ext cx="263525" cy="571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955675" y="4191000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654050" y="4752975"/>
              <a:ext cx="336550" cy="260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654050" y="4752975"/>
                <a:ext cx="336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657225" y="4740275"/>
              <a:ext cx="187325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657225" y="47402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290175" y="2838450"/>
              <a:ext cx="117475" cy="295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290175" y="2838450"/>
                <a:ext cx="1174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0318750" y="2835275"/>
              <a:ext cx="92075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0318750" y="283527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0328275" y="2965450"/>
              <a:ext cx="889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0328275" y="29654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0502900" y="2974975"/>
              <a:ext cx="95250" cy="31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0502900" y="297497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0550525" y="2857500"/>
              <a:ext cx="3175" cy="200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0550525" y="2857500"/>
                <a:ext cx="3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10604500" y="2781300"/>
              <a:ext cx="193675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10604500" y="27813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10709275" y="2809875"/>
              <a:ext cx="15875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10709275" y="2809875"/>
                <a:ext cx="15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0909300" y="2787650"/>
              <a:ext cx="98425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0909300" y="278765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0887075" y="2762250"/>
              <a:ext cx="133350" cy="2571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0887075" y="2762250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0858500" y="2809875"/>
              <a:ext cx="20320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0858500" y="2809875"/>
                <a:ext cx="203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11118850" y="2787650"/>
              <a:ext cx="85725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11118850" y="278765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11163300" y="2632075"/>
              <a:ext cx="38100" cy="57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11163300" y="2632075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10236200" y="3130550"/>
              <a:ext cx="581025" cy="76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10236200" y="3130550"/>
                <a:ext cx="581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10328275" y="3495675"/>
              <a:ext cx="76200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10328275" y="349567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10312400" y="3448050"/>
              <a:ext cx="133350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10312400" y="3448050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10299700" y="3540125"/>
              <a:ext cx="161925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10299700" y="35401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0537825" y="3559175"/>
              <a:ext cx="142875" cy="53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0537825" y="3559175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0582275" y="3511550"/>
              <a:ext cx="41275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0582275" y="3511550"/>
                <a:ext cx="41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0683875" y="3454400"/>
              <a:ext cx="149225" cy="31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0683875" y="345440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0744200" y="3479800"/>
              <a:ext cx="28575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0744200" y="3479800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0950575" y="3375025"/>
              <a:ext cx="114300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0950575" y="33750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0963275" y="33432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0963275" y="33432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10928350" y="3476625"/>
              <a:ext cx="1143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10928350" y="3476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11093450" y="3387725"/>
              <a:ext cx="130175" cy="120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11093450" y="33877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11188700" y="3228975"/>
              <a:ext cx="31750" cy="98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11188700" y="3228975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10585450" y="3327400"/>
              <a:ext cx="288925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10585450" y="3327400"/>
                <a:ext cx="288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10213975" y="2438400"/>
              <a:ext cx="257175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10213975" y="2438400"/>
                <a:ext cx="257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10331450" y="2438400"/>
              <a:ext cx="2222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10331450" y="2438400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10099675" y="3276600"/>
              <a:ext cx="1492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10099675" y="327660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10236200" y="3863975"/>
              <a:ext cx="200025" cy="269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10236200" y="386397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10394950" y="4232275"/>
              <a:ext cx="152400" cy="241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10394950" y="423227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10429875" y="4216400"/>
              <a:ext cx="984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10429875" y="42164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420350" y="4318000"/>
              <a:ext cx="130175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420350" y="43180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0617200" y="4305300"/>
              <a:ext cx="120650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0617200" y="430530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0677525" y="4194175"/>
              <a:ext cx="31750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0677525" y="41941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0760075" y="4140200"/>
              <a:ext cx="142875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0760075" y="414020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0852150" y="4178300"/>
              <a:ext cx="6350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0852150" y="4178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10979150" y="4137025"/>
              <a:ext cx="95250" cy="142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10979150" y="41370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10947400" y="4098925"/>
              <a:ext cx="1333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10947400" y="4098925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10937875" y="4146550"/>
              <a:ext cx="161925" cy="603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10937875" y="4146550"/>
                <a:ext cx="161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11106150" y="4095750"/>
              <a:ext cx="120650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11106150" y="409575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11179175" y="3994150"/>
              <a:ext cx="38100" cy="412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11179175" y="3994150"/>
                <a:ext cx="38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11061700" y="3860800"/>
              <a:ext cx="231775" cy="441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11061700" y="3860800"/>
                <a:ext cx="2317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10582275" y="2486025"/>
              <a:ext cx="111125" cy="53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10582275" y="248602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10607675" y="2517775"/>
              <a:ext cx="114300" cy="88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10607675" y="2517775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10604500" y="2413000"/>
              <a:ext cx="1428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10604500" y="2413000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10871200" y="2336800"/>
              <a:ext cx="1079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10871200" y="23368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10848975" y="2298700"/>
              <a:ext cx="92075" cy="44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10848975" y="2298700"/>
                <a:ext cx="92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10874375" y="2346325"/>
              <a:ext cx="107950" cy="50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10874375" y="2346325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11010900" y="2295525"/>
              <a:ext cx="857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11010900" y="22955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11004550" y="2286000"/>
              <a:ext cx="66675" cy="1587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11004550" y="2286000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0985500" y="2314575"/>
              <a:ext cx="111125" cy="57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0985500" y="2314575"/>
                <a:ext cx="111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1099800" y="2301875"/>
              <a:ext cx="152400" cy="1079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1099800" y="2301875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1169650" y="2222500"/>
              <a:ext cx="53975" cy="95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1169650" y="2222500"/>
                <a:ext cx="53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0213975" y="3609975"/>
              <a:ext cx="987425" cy="1079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0213975" y="3609975"/>
                <a:ext cx="987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0067925" y="3746500"/>
              <a:ext cx="136525" cy="143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0067925" y="3746500"/>
                <a:ext cx="136525" cy="143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0048875" y="5229225"/>
              <a:ext cx="152400" cy="222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0048875" y="52292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0074275" y="5162550"/>
              <a:ext cx="127000" cy="53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0074275" y="516255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0093325" y="5260975"/>
              <a:ext cx="127000" cy="34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0093325" y="5260975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0255250" y="5257800"/>
              <a:ext cx="123825" cy="31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0255250" y="52578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10325100" y="5200650"/>
              <a:ext cx="28575" cy="177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10325100" y="5200650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10417175" y="5197475"/>
              <a:ext cx="133350" cy="149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10417175" y="519747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10417175" y="5111750"/>
              <a:ext cx="79375" cy="66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10417175" y="5111750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10414000" y="5187950"/>
              <a:ext cx="107950" cy="44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10414000" y="51879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10550525" y="5121275"/>
              <a:ext cx="101600" cy="139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10550525" y="5121275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10585450" y="5083175"/>
              <a:ext cx="50800" cy="2381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10585450" y="5083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10544175" y="5121275"/>
              <a:ext cx="130175" cy="698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10544175" y="5121275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10687050" y="5149850"/>
              <a:ext cx="101600" cy="177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10687050" y="51498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0721975" y="4987925"/>
              <a:ext cx="34925" cy="79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0721975" y="498792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0496550" y="4375150"/>
              <a:ext cx="790575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0496550" y="4375150"/>
                <a:ext cx="790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099800" y="4476750"/>
              <a:ext cx="15875" cy="212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099800" y="44767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0699750" y="4670425"/>
              <a:ext cx="85725" cy="2000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10699750" y="4670425"/>
                <a:ext cx="85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10712450" y="4651375"/>
              <a:ext cx="69850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10712450" y="4651375"/>
                <a:ext cx="69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10725150" y="4724400"/>
              <a:ext cx="73025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10725150" y="47244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10871200" y="4737100"/>
              <a:ext cx="66675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10871200" y="4737100"/>
                <a:ext cx="66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10899775" y="4695825"/>
              <a:ext cx="9525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10899775" y="4695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10947400" y="4676775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10947400" y="46767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11020425" y="4692650"/>
              <a:ext cx="6350" cy="187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11020425" y="469265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11096625" y="4705350"/>
              <a:ext cx="69850" cy="180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11096625" y="470535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11106150" y="4699000"/>
              <a:ext cx="69850" cy="152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11106150" y="46990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墨迹 132"/>
              <p14:cNvContentPartPr/>
              <p14:nvPr/>
            </p14:nvContentPartPr>
            <p14:xfrm>
              <a:off x="11074400" y="4740275"/>
              <a:ext cx="114300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1"/>
            </p:blipFill>
            <p:spPr>
              <a:xfrm>
                <a:off x="11074400" y="474027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墨迹 133"/>
              <p14:cNvContentPartPr/>
              <p14:nvPr/>
            </p14:nvContentPartPr>
            <p14:xfrm>
              <a:off x="11207750" y="4676775"/>
              <a:ext cx="6350" cy="2317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3"/>
            </p:blipFill>
            <p:spPr>
              <a:xfrm>
                <a:off x="11207750" y="467677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墨迹 134"/>
              <p14:cNvContentPartPr/>
              <p14:nvPr/>
            </p14:nvContentPartPr>
            <p14:xfrm>
              <a:off x="11207750" y="4660900"/>
              <a:ext cx="82550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5"/>
            </p:blipFill>
            <p:spPr>
              <a:xfrm>
                <a:off x="11207750" y="4660900"/>
                <a:ext cx="82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墨迹 135"/>
              <p14:cNvContentPartPr/>
              <p14:nvPr/>
            </p14:nvContentPartPr>
            <p14:xfrm>
              <a:off x="11204575" y="4759325"/>
              <a:ext cx="85725" cy="28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7"/>
            </p:blipFill>
            <p:spPr>
              <a:xfrm>
                <a:off x="11204575" y="4759325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墨迹 136"/>
              <p14:cNvContentPartPr/>
              <p14:nvPr/>
            </p14:nvContentPartPr>
            <p14:xfrm>
              <a:off x="10474325" y="5394325"/>
              <a:ext cx="33655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9"/>
            </p:blipFill>
            <p:spPr>
              <a:xfrm>
                <a:off x="10474325" y="5394325"/>
                <a:ext cx="336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墨迹 137"/>
              <p14:cNvContentPartPr/>
              <p14:nvPr/>
            </p14:nvContentPartPr>
            <p14:xfrm>
              <a:off x="10636250" y="4867275"/>
              <a:ext cx="730250" cy="603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1"/>
            </p:blipFill>
            <p:spPr>
              <a:xfrm>
                <a:off x="10636250" y="4867275"/>
                <a:ext cx="730250" cy="60325"/>
              </a:xfrm>
              <a:prstGeom prst="rect"/>
            </p:spPr>
          </p:pic>
        </mc:Fallback>
      </mc:AlternateContent>
    </p:spTree>
    <p:custDataLst>
      <p:tags r:id="rId27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3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6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0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3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57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60" dur="indefinite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53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89" dur="indefinite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2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5" dur="indefinite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8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1" dur="indefinite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4" dur="indefinite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53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500"/>
                                        <p:tgtEl>
                                          <p:spTgt spid="5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3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6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9" dur="indefinite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2" dur="indefinite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5" dur="indefinite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8" dur="indefinite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3" grpId="0" bldLvl="0" animBg="1"/>
      <p:bldP spid="53343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6" grpId="0" bldLvl="0" animBg="1"/>
      <p:bldP spid="53358" grpId="0" bldLvl="0" animBg="1"/>
      <p:bldP spid="53358" grpId="1" bldLvl="0" animBg="1"/>
      <p:bldP spid="53360" grpId="0" bldLvl="0" animBg="1"/>
      <p:bldP spid="53360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5085" y="1030605"/>
            <a:ext cx="3809365" cy="5161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08650" y="993775"/>
              <a:ext cx="18097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08650" y="9937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753100" y="1012825"/>
              <a:ext cx="13970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753100" y="1012825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737225" y="1143000"/>
              <a:ext cx="19685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737225" y="11430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064250" y="1165225"/>
              <a:ext cx="142875" cy="3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064250" y="1165225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37275" y="1073150"/>
              <a:ext cx="31750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37275" y="1073150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413500" y="955675"/>
              <a:ext cx="180975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413500" y="955675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499225" y="1000125"/>
              <a:ext cx="31750" cy="304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499225" y="10001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283200" y="3222625"/>
              <a:ext cx="41275" cy="428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283200" y="3222625"/>
                <a:ext cx="412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308600" y="3254375"/>
              <a:ext cx="209550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308600" y="3254375"/>
                <a:ext cx="209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359400" y="3394075"/>
              <a:ext cx="107950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359400" y="339407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394325" y="3797300"/>
              <a:ext cx="73025" cy="161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394325" y="3797300"/>
                <a:ext cx="73025" cy="161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378450" y="5727700"/>
              <a:ext cx="146050" cy="196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378450" y="57277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422900" y="5486400"/>
              <a:ext cx="50800" cy="95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422900" y="548640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756400" y="1054100"/>
              <a:ext cx="79375" cy="177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756400" y="105410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772275" y="1022350"/>
              <a:ext cx="66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772275" y="1022350"/>
                <a:ext cx="66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737350" y="1114425"/>
              <a:ext cx="1428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737350" y="111442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004050" y="1079500"/>
              <a:ext cx="174625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004050" y="107950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112000" y="889000"/>
              <a:ext cx="4127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112000" y="889000"/>
                <a:ext cx="412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461000" y="1438275"/>
              <a:ext cx="21050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461000" y="1438275"/>
                <a:ext cx="21050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915150" y="806450"/>
              <a:ext cx="365125" cy="488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915150" y="806450"/>
                <a:ext cx="365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486525" y="1431925"/>
              <a:ext cx="22225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486525" y="1431925"/>
                <a:ext cx="2222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403975" y="2159000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403975" y="21590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486525" y="2168525"/>
              <a:ext cx="22225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486525" y="21685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804025" y="1285875"/>
              <a:ext cx="152400" cy="793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804025" y="1285875"/>
                <a:ext cx="15240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6851650" y="2012950"/>
              <a:ext cx="174625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6851650" y="2012950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896100" y="2212975"/>
              <a:ext cx="88900" cy="260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896100" y="2212975"/>
                <a:ext cx="889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940550" y="2203450"/>
              <a:ext cx="666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940550" y="2203450"/>
                <a:ext cx="66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896100" y="2289175"/>
              <a:ext cx="190500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896100" y="228917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93150" y="1050925"/>
              <a:ext cx="177800" cy="361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93150" y="1050925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705850" y="1082675"/>
              <a:ext cx="130175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705850" y="10826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756650" y="1216025"/>
              <a:ext cx="11430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756650" y="12160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966200" y="1162050"/>
              <a:ext cx="1333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966200" y="11620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020175" y="1114425"/>
              <a:ext cx="180975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020175" y="1114425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251950" y="1085850"/>
              <a:ext cx="15557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251950" y="1085850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258300" y="1095375"/>
              <a:ext cx="12382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258300" y="10953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258300" y="1171575"/>
              <a:ext cx="17145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258300" y="1171575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540875" y="1123950"/>
              <a:ext cx="13335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540875" y="11239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585325" y="1069975"/>
              <a:ext cx="1905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585325" y="1069975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715500" y="1003300"/>
              <a:ext cx="180975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715500" y="100330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791700" y="1044575"/>
              <a:ext cx="38100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791700" y="1044575"/>
                <a:ext cx="38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998075" y="869950"/>
              <a:ext cx="47625" cy="596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998075" y="869950"/>
                <a:ext cx="476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115550" y="1035050"/>
              <a:ext cx="21907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115550" y="1035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166350" y="1104900"/>
              <a:ext cx="3810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166350" y="1104900"/>
                <a:ext cx="3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816975" y="1755775"/>
              <a:ext cx="180975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816975" y="1755775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896350" y="1774825"/>
              <a:ext cx="603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896350" y="1774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026525" y="1860550"/>
              <a:ext cx="142875" cy="3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026525" y="186055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9099550" y="1797050"/>
              <a:ext cx="123825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9099550" y="1797050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299575" y="1765300"/>
              <a:ext cx="1651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299575" y="17653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781175"/>
              <a:ext cx="9525" cy="231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781175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521825" y="1743075"/>
              <a:ext cx="6667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521825" y="17430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02775" y="1755775"/>
              <a:ext cx="9842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02775" y="17557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86900" y="1812925"/>
              <a:ext cx="117475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86900" y="1812925"/>
                <a:ext cx="117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690100" y="1663700"/>
              <a:ext cx="6350" cy="266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690100" y="1663700"/>
                <a:ext cx="6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705975" y="1676400"/>
              <a:ext cx="889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705975" y="1676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680575" y="1781175"/>
              <a:ext cx="123825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680575" y="1781175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871075" y="1619250"/>
              <a:ext cx="12700" cy="327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871075" y="1619250"/>
                <a:ext cx="127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048875" y="1622425"/>
              <a:ext cx="360" cy="327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048875" y="1622425"/>
                <a:ext cx="36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0048875" y="1622425"/>
              <a:ext cx="123825" cy="95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0048875" y="16224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048875" y="1762125"/>
              <a:ext cx="120650" cy="95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048875" y="17621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972550" y="2232025"/>
              <a:ext cx="34925" cy="374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972550" y="2232025"/>
                <a:ext cx="349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007475" y="2228850"/>
              <a:ext cx="117475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007475" y="2228850"/>
                <a:ext cx="1174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023350" y="2374900"/>
              <a:ext cx="123825" cy="34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023350" y="2374900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194800" y="2451100"/>
              <a:ext cx="161925" cy="3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194800" y="2451100"/>
                <a:ext cx="1619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255125" y="2371725"/>
              <a:ext cx="136525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255125" y="237172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534525" y="2362200"/>
              <a:ext cx="82550" cy="212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534525" y="23622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534525" y="2187575"/>
              <a:ext cx="57150" cy="136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534525" y="2187575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7096125" y="3200400"/>
              <a:ext cx="6350" cy="130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7096125" y="320040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127875" y="3063875"/>
              <a:ext cx="130175" cy="174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127875" y="3063875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981825" y="3206750"/>
              <a:ext cx="358775" cy="123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981825" y="3206750"/>
                <a:ext cx="3587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096125" y="3321050"/>
              <a:ext cx="317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096125" y="3321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34225" y="3254375"/>
              <a:ext cx="444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34225" y="3254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048500" y="3308350"/>
              <a:ext cx="23177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048500" y="3308350"/>
                <a:ext cx="231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242175" y="3378200"/>
              <a:ext cx="133350" cy="60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242175" y="33782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334250" y="3171825"/>
              <a:ext cx="21590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334250" y="3171825"/>
                <a:ext cx="2159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419975" y="3032125"/>
              <a:ext cx="60325" cy="473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419975" y="3032125"/>
                <a:ext cx="603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454900" y="3292475"/>
              <a:ext cx="130175" cy="92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454900" y="3292475"/>
                <a:ext cx="1301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604125" y="3146425"/>
              <a:ext cx="107950" cy="304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604125" y="3146425"/>
                <a:ext cx="1079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699375" y="3025775"/>
              <a:ext cx="111125" cy="4413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699375" y="3025775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804150" y="3003550"/>
              <a:ext cx="149225" cy="355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804150" y="3003550"/>
                <a:ext cx="149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7159625" y="3892550"/>
              <a:ext cx="171450" cy="412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7159625" y="3892550"/>
                <a:ext cx="171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7239000" y="3832225"/>
              <a:ext cx="158750" cy="25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7239000" y="38322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7213600" y="3975100"/>
              <a:ext cx="190500" cy="38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7213600" y="39751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7153275" y="4654550"/>
              <a:ext cx="117475" cy="2095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7153275" y="46545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7204075" y="4432300"/>
              <a:ext cx="47625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7204075" y="4432300"/>
                <a:ext cx="476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7499350" y="3857625"/>
              <a:ext cx="238125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7499350" y="3857625"/>
                <a:ext cx="238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7540625" y="3883025"/>
              <a:ext cx="196850" cy="66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7540625" y="3883025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667625" y="3727450"/>
              <a:ext cx="19050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667625" y="3727450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010525" y="3686175"/>
              <a:ext cx="171450" cy="3175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010525" y="3686175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8083550" y="3629025"/>
              <a:ext cx="95250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8083550" y="36290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8077200" y="3756025"/>
              <a:ext cx="168275" cy="25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8077200" y="37560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8299450" y="3781425"/>
              <a:ext cx="165100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8299450" y="37814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391525" y="3689350"/>
              <a:ext cx="9525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391525" y="3689350"/>
                <a:ext cx="9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483600" y="3638550"/>
              <a:ext cx="219075" cy="34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483600" y="363855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566150" y="3686175"/>
              <a:ext cx="53975" cy="365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566150" y="3686175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083550" y="4556125"/>
              <a:ext cx="25400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083550" y="45561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8089900" y="4346575"/>
              <a:ext cx="19050" cy="60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8089900" y="43465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7947025" y="3498850"/>
              <a:ext cx="301625" cy="6635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7947025" y="3498850"/>
                <a:ext cx="3016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8823325" y="3746500"/>
              <a:ext cx="127000" cy="539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8823325" y="37465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8829675" y="3819525"/>
              <a:ext cx="130175" cy="31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8829675" y="381952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8896350" y="3667125"/>
              <a:ext cx="168275" cy="241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8896350" y="3667125"/>
                <a:ext cx="168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194800" y="3619500"/>
              <a:ext cx="28575" cy="276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194800" y="36195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163050" y="3533775"/>
              <a:ext cx="136525" cy="85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163050" y="35337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210675" y="3584575"/>
              <a:ext cx="254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210675" y="3584575"/>
                <a:ext cx="254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382125" y="3708400"/>
              <a:ext cx="130175" cy="9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382125" y="37084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464675" y="3632200"/>
              <a:ext cx="12700" cy="2444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464675" y="363220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9544050" y="3597275"/>
              <a:ext cx="228600" cy="44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9544050" y="3597275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9639300" y="3651250"/>
              <a:ext cx="57150" cy="292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9639300" y="3651250"/>
                <a:ext cx="57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9229725" y="4210050"/>
              <a:ext cx="22225" cy="219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9229725" y="4210050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9137650" y="4629150"/>
              <a:ext cx="79375" cy="127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9137650" y="4629150"/>
                <a:ext cx="79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156700" y="4473575"/>
              <a:ext cx="4445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156700" y="44735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6502400" y="5086350"/>
              <a:ext cx="73025" cy="222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6502400" y="508635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6600825" y="5057775"/>
              <a:ext cx="47625" cy="3429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6600825" y="5057775"/>
                <a:ext cx="47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6677025" y="5064125"/>
              <a:ext cx="130175" cy="241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6677025" y="50641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6896100" y="4943475"/>
              <a:ext cx="47625" cy="371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6896100" y="4943475"/>
                <a:ext cx="47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6985000" y="4918075"/>
              <a:ext cx="114300" cy="3619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6985000" y="4918075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439025" y="5375275"/>
              <a:ext cx="6667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439025" y="53752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7458075" y="5203825"/>
              <a:ext cx="6350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7458075" y="520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7445375" y="5162550"/>
              <a:ext cx="47625" cy="114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7445375" y="5162550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7635875" y="5403850"/>
              <a:ext cx="18097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7635875" y="540385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7715250" y="5264150"/>
              <a:ext cx="12700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7715250" y="526415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7350125" y="5632450"/>
              <a:ext cx="23177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7350125" y="5632450"/>
                <a:ext cx="231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7378700" y="5708650"/>
              <a:ext cx="196850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7378700" y="5708650"/>
                <a:ext cx="196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8026400" y="5372100"/>
              <a:ext cx="15240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8026400" y="53721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8023225" y="5422900"/>
              <a:ext cx="184150" cy="25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8023225" y="54229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8124825" y="5248275"/>
              <a:ext cx="193675" cy="307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8124825" y="524827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8397875" y="5260975"/>
              <a:ext cx="190500" cy="3048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8397875" y="526097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8420100" y="5184775"/>
              <a:ext cx="149225" cy="285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8420100" y="51847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8486775" y="5286375"/>
              <a:ext cx="117475" cy="31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8486775" y="5286375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8753475" y="5280025"/>
              <a:ext cx="174625" cy="476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8753475" y="5280025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8842375" y="5200650"/>
              <a:ext cx="6350" cy="2381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8842375" y="5200650"/>
                <a:ext cx="6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8997950" y="523557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35"/>
            </p:blipFill>
            <p:spPr>
              <a:xfrm>
                <a:off x="8997950" y="5235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7899400" y="5254625"/>
              <a:ext cx="34925" cy="304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7899400" y="5254625"/>
                <a:ext cx="34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7899400" y="5118100"/>
              <a:ext cx="73025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7899400" y="5118100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9061450" y="5229225"/>
              <a:ext cx="31750" cy="174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9061450" y="5229225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9070975" y="5060950"/>
              <a:ext cx="63500" cy="142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9070975" y="50609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9296400" y="5118100"/>
              <a:ext cx="92075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9296400" y="5118100"/>
                <a:ext cx="92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9328150" y="5127625"/>
              <a:ext cx="63500" cy="304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9328150" y="51276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9321800" y="5178425"/>
              <a:ext cx="165100" cy="28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9321800" y="517842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7985125" y="5441950"/>
              <a:ext cx="133350" cy="2889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7985125" y="544195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8016875" y="5505450"/>
              <a:ext cx="92075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8016875" y="5505450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8001000" y="5543550"/>
              <a:ext cx="250825" cy="31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8001000" y="55435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8658225" y="5095875"/>
              <a:ext cx="285750" cy="4699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8658225" y="5095875"/>
                <a:ext cx="2857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8521700" y="5527675"/>
              <a:ext cx="304800" cy="3492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8521700" y="5527675"/>
                <a:ext cx="304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8372475" y="5534025"/>
              <a:ext cx="180975" cy="222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8372475" y="55340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8340725" y="5508625"/>
              <a:ext cx="311150" cy="98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8340725" y="5508625"/>
                <a:ext cx="311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9652000" y="5203825"/>
              <a:ext cx="15240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9652000" y="52038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9617075" y="5273675"/>
              <a:ext cx="177800" cy="285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9617075" y="527367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9693275" y="5118100"/>
              <a:ext cx="187325" cy="317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9693275" y="5118100"/>
                <a:ext cx="1873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9979025" y="5022850"/>
              <a:ext cx="215900" cy="15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9979025" y="5022850"/>
                <a:ext cx="215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10077450" y="5057775"/>
              <a:ext cx="22225" cy="346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10077450" y="505777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10271125" y="5181600"/>
              <a:ext cx="111125" cy="15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10271125" y="51816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10337800" y="5064125"/>
              <a:ext cx="6350" cy="1968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10337800" y="50641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10566400" y="5026025"/>
              <a:ext cx="22225" cy="1936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10566400" y="5026025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10594975" y="4838700"/>
              <a:ext cx="2540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10594975" y="48387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10718800" y="4905375"/>
              <a:ext cx="123825" cy="2286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10718800" y="49053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10766425" y="4867275"/>
              <a:ext cx="98425" cy="2984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10766425" y="4867275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10702925" y="5013325"/>
              <a:ext cx="19050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10702925" y="5013325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10928350" y="5006975"/>
              <a:ext cx="130175" cy="1841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10928350" y="5006975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11020425" y="4800600"/>
              <a:ext cx="41275" cy="1365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11020425" y="480060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591675" y="5695950"/>
              <a:ext cx="107950" cy="63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591675" y="56959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9547225" y="5791200"/>
              <a:ext cx="177800" cy="31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9547225" y="57912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9658350" y="5591175"/>
              <a:ext cx="174625" cy="333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9658350" y="5591175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9925050" y="5588000"/>
              <a:ext cx="133350" cy="2921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9925050" y="55880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9915525" y="5527675"/>
              <a:ext cx="12700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9915525" y="55276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9931400" y="5664200"/>
              <a:ext cx="133350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9931400" y="5664200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115550" y="5657850"/>
              <a:ext cx="139700" cy="476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115550" y="56578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82225" y="5565775"/>
              <a:ext cx="34925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82225" y="5565775"/>
                <a:ext cx="34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10461625" y="5645150"/>
              <a:ext cx="41275" cy="1714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10461625" y="5645150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442575" y="5486400"/>
              <a:ext cx="82550" cy="177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442575" y="54864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560050" y="5661025"/>
              <a:ext cx="139700" cy="107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560050" y="566102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594975" y="5562600"/>
              <a:ext cx="82550" cy="228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594975" y="55626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547350" y="5657850"/>
              <a:ext cx="152400" cy="95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547350" y="56578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760075" y="5594350"/>
              <a:ext cx="146050" cy="1682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760075" y="5594350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0788650" y="5356225"/>
              <a:ext cx="85725" cy="187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0788650" y="5356225"/>
                <a:ext cx="85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9" name="墨迹 178"/>
              <p14:cNvContentPartPr/>
              <p14:nvPr/>
            </p14:nvContentPartPr>
            <p14:xfrm>
              <a:off x="10566400" y="5540375"/>
              <a:ext cx="41275" cy="2254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0"/>
            </p:blipFill>
            <p:spPr>
              <a:xfrm>
                <a:off x="10566400" y="5540375"/>
                <a:ext cx="41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0" name="墨迹 179"/>
              <p14:cNvContentPartPr/>
              <p14:nvPr/>
            </p14:nvContentPartPr>
            <p14:xfrm>
              <a:off x="9553575" y="6073775"/>
              <a:ext cx="161925" cy="285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2"/>
            </p:blipFill>
            <p:spPr>
              <a:xfrm>
                <a:off x="9553575" y="60737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墨迹 180"/>
              <p14:cNvContentPartPr/>
              <p14:nvPr/>
            </p14:nvContentPartPr>
            <p14:xfrm>
              <a:off x="9556750" y="6124575"/>
              <a:ext cx="187325" cy="857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4"/>
            </p:blipFill>
            <p:spPr>
              <a:xfrm>
                <a:off x="9556750" y="61245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墨迹 181"/>
              <p14:cNvContentPartPr/>
              <p14:nvPr/>
            </p14:nvContentPartPr>
            <p14:xfrm>
              <a:off x="9655175" y="5927725"/>
              <a:ext cx="184150" cy="298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6"/>
            </p:blipFill>
            <p:spPr>
              <a:xfrm>
                <a:off x="9655175" y="5927725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墨迹 182"/>
              <p14:cNvContentPartPr/>
              <p14:nvPr/>
            </p14:nvContentPartPr>
            <p14:xfrm>
              <a:off x="9902825" y="5965825"/>
              <a:ext cx="123825" cy="273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8"/>
            </p:blipFill>
            <p:spPr>
              <a:xfrm>
                <a:off x="9902825" y="596582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墨迹 183"/>
              <p14:cNvContentPartPr/>
              <p14:nvPr/>
            </p14:nvContentPartPr>
            <p14:xfrm>
              <a:off x="9909175" y="5937250"/>
              <a:ext cx="127000" cy="317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0"/>
            </p:blipFill>
            <p:spPr>
              <a:xfrm>
                <a:off x="9909175" y="593725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墨迹 184"/>
              <p14:cNvContentPartPr/>
              <p14:nvPr/>
            </p14:nvContentPartPr>
            <p14:xfrm>
              <a:off x="9959975" y="6070600"/>
              <a:ext cx="101600" cy="25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2"/>
            </p:blipFill>
            <p:spPr>
              <a:xfrm>
                <a:off x="9959975" y="60706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墨迹 185"/>
              <p14:cNvContentPartPr/>
              <p14:nvPr/>
            </p14:nvContentPartPr>
            <p14:xfrm>
              <a:off x="10179050" y="6070600"/>
              <a:ext cx="107950" cy="6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4"/>
            </p:blipFill>
            <p:spPr>
              <a:xfrm>
                <a:off x="10179050" y="60706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墨迹 186"/>
              <p14:cNvContentPartPr/>
              <p14:nvPr/>
            </p14:nvContentPartPr>
            <p14:xfrm>
              <a:off x="10204450" y="5981700"/>
              <a:ext cx="22225" cy="2540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6"/>
            </p:blipFill>
            <p:spPr>
              <a:xfrm>
                <a:off x="10204450" y="5981700"/>
                <a:ext cx="22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墨迹 187"/>
              <p14:cNvContentPartPr/>
              <p14:nvPr/>
            </p14:nvContentPartPr>
            <p14:xfrm>
              <a:off x="10417175" y="6102350"/>
              <a:ext cx="120650" cy="146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8"/>
            </p:blipFill>
            <p:spPr>
              <a:xfrm>
                <a:off x="10417175" y="6102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墨迹 188"/>
              <p14:cNvContentPartPr/>
              <p14:nvPr/>
            </p14:nvContentPartPr>
            <p14:xfrm>
              <a:off x="10448925" y="5927725"/>
              <a:ext cx="66675" cy="889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0"/>
            </p:blipFill>
            <p:spPr>
              <a:xfrm>
                <a:off x="10448925" y="5927725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墨迹 189"/>
              <p14:cNvContentPartPr/>
              <p14:nvPr/>
            </p14:nvContentPartPr>
            <p14:xfrm>
              <a:off x="10598150" y="5949950"/>
              <a:ext cx="136525" cy="298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2"/>
            </p:blipFill>
            <p:spPr>
              <a:xfrm>
                <a:off x="10598150" y="5949950"/>
                <a:ext cx="1365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墨迹 190"/>
              <p14:cNvContentPartPr/>
              <p14:nvPr/>
            </p14:nvContentPartPr>
            <p14:xfrm>
              <a:off x="10617200" y="5930900"/>
              <a:ext cx="98425" cy="298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4"/>
            </p:blipFill>
            <p:spPr>
              <a:xfrm>
                <a:off x="10617200" y="5930900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10572750" y="6073775"/>
              <a:ext cx="180975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10572750" y="6073775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10569575" y="6267450"/>
              <a:ext cx="219075" cy="127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10569575" y="6267450"/>
                <a:ext cx="219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10582275" y="6362700"/>
              <a:ext cx="6350" cy="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35"/>
            </p:blipFill>
            <p:spPr>
              <a:xfrm>
                <a:off x="10582275" y="6362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6369050" y="727075"/>
              <a:ext cx="615950" cy="7175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6369050" y="727075"/>
                <a:ext cx="6159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墨迹 195"/>
              <p14:cNvContentPartPr/>
              <p14:nvPr/>
            </p14:nvContentPartPr>
            <p14:xfrm>
              <a:off x="6454775" y="692150"/>
              <a:ext cx="501650" cy="876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3"/>
            </p:blipFill>
            <p:spPr>
              <a:xfrm>
                <a:off x="6454775" y="692150"/>
                <a:ext cx="5016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墨迹 196"/>
              <p14:cNvContentPartPr/>
              <p14:nvPr/>
            </p14:nvContentPartPr>
            <p14:xfrm>
              <a:off x="7372350" y="390525"/>
              <a:ext cx="200025" cy="127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5"/>
            </p:blipFill>
            <p:spPr>
              <a:xfrm>
                <a:off x="7372350" y="390525"/>
                <a:ext cx="200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墨迹 197"/>
              <p14:cNvContentPartPr/>
              <p14:nvPr/>
            </p14:nvContentPartPr>
            <p14:xfrm>
              <a:off x="7486650" y="400050"/>
              <a:ext cx="22225" cy="2444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7"/>
            </p:blipFill>
            <p:spPr>
              <a:xfrm>
                <a:off x="7486650" y="400050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墨迹 198"/>
              <p14:cNvContentPartPr/>
              <p14:nvPr/>
            </p14:nvContentPartPr>
            <p14:xfrm>
              <a:off x="7718425" y="317500"/>
              <a:ext cx="111125" cy="282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9"/>
            </p:blipFill>
            <p:spPr>
              <a:xfrm>
                <a:off x="7718425" y="317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7740650" y="374650"/>
              <a:ext cx="114300" cy="2254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1"/>
            </p:blipFill>
            <p:spPr>
              <a:xfrm>
                <a:off x="7740650" y="37465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墨迹 200"/>
              <p14:cNvContentPartPr/>
              <p14:nvPr/>
            </p14:nvContentPartPr>
            <p14:xfrm>
              <a:off x="7667625" y="406400"/>
              <a:ext cx="244475" cy="666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3"/>
            </p:blipFill>
            <p:spPr>
              <a:xfrm>
                <a:off x="7667625" y="406400"/>
                <a:ext cx="244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墨迹 201"/>
              <p14:cNvContentPartPr/>
              <p14:nvPr/>
            </p14:nvContentPartPr>
            <p14:xfrm>
              <a:off x="8048625" y="273050"/>
              <a:ext cx="25400" cy="4032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5"/>
            </p:blipFill>
            <p:spPr>
              <a:xfrm>
                <a:off x="8048625" y="273050"/>
                <a:ext cx="254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墨迹 202"/>
              <p14:cNvContentPartPr/>
              <p14:nvPr/>
            </p14:nvContentPartPr>
            <p14:xfrm>
              <a:off x="8074025" y="292100"/>
              <a:ext cx="133350" cy="73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7"/>
            </p:blipFill>
            <p:spPr>
              <a:xfrm>
                <a:off x="8074025" y="292100"/>
                <a:ext cx="133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墨迹 203"/>
              <p14:cNvContentPartPr/>
              <p14:nvPr/>
            </p14:nvContentPartPr>
            <p14:xfrm>
              <a:off x="8121650" y="4127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35"/>
            </p:blipFill>
            <p:spPr>
              <a:xfrm>
                <a:off x="8121650" y="41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54900" y="657225"/>
              <a:ext cx="374650" cy="60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54900" y="657225"/>
                <a:ext cx="374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502525" y="720725"/>
              <a:ext cx="342900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502525" y="720725"/>
                <a:ext cx="342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8105775" y="412750"/>
              <a:ext cx="171450" cy="25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8105775" y="4127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8775" y="234950"/>
              <a:ext cx="409575" cy="5365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7978775" y="234950"/>
                <a:ext cx="409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8020050" y="1120775"/>
              <a:ext cx="123825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8020050" y="112077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8099425" y="974725"/>
              <a:ext cx="34925" cy="762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8099425" y="97472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210550" y="796925"/>
              <a:ext cx="15875" cy="1492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210550" y="7969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75625" y="752475"/>
              <a:ext cx="66675" cy="146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75625" y="752475"/>
                <a:ext cx="66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213725" y="755650"/>
              <a:ext cx="120650" cy="1397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213725" y="7556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3946525" y="342900"/>
              <a:ext cx="161925" cy="1936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3946525" y="342900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3975100" y="539750"/>
              <a:ext cx="146050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3975100" y="53975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4016375" y="476250"/>
              <a:ext cx="47625" cy="2571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4016375" y="476250"/>
                <a:ext cx="47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4044950" y="628650"/>
              <a:ext cx="76200" cy="285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4044950" y="628650"/>
                <a:ext cx="76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4162425" y="533400"/>
              <a:ext cx="28575" cy="79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4162425" y="533400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4200525" y="488950"/>
              <a:ext cx="76200" cy="1016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4200525" y="4889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4346575" y="377825"/>
              <a:ext cx="6350" cy="857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4346575" y="377825"/>
                <a:ext cx="63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4375150" y="304800"/>
              <a:ext cx="79375" cy="1016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4375150" y="3048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4318000" y="288925"/>
              <a:ext cx="171450" cy="311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4318000" y="28892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4403725" y="473075"/>
              <a:ext cx="19050" cy="2603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4403725" y="47307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4422775" y="571500"/>
              <a:ext cx="76200" cy="1651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4422775" y="5715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4324350" y="654050"/>
              <a:ext cx="225425" cy="1301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4324350" y="654050"/>
                <a:ext cx="225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3749675" y="819150"/>
              <a:ext cx="1063625" cy="92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3749675" y="819150"/>
                <a:ext cx="10636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4708525" y="361950"/>
              <a:ext cx="168275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4708525" y="3619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4699000" y="406400"/>
              <a:ext cx="31750" cy="3048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4699000" y="40640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4727575" y="419100"/>
              <a:ext cx="149225" cy="3270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4727575" y="419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4762500" y="638175"/>
              <a:ext cx="146050" cy="508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4762500" y="63817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4933950" y="460375"/>
              <a:ext cx="22225" cy="257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4933950" y="46037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4975225" y="377825"/>
              <a:ext cx="152400" cy="2984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4975225" y="3778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4956175" y="542925"/>
              <a:ext cx="111125" cy="412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4956175" y="5429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5013325" y="466725"/>
              <a:ext cx="79375" cy="2222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5013325" y="4667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5245100" y="361950"/>
              <a:ext cx="168275" cy="3683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5245100" y="361950"/>
                <a:ext cx="1682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5397500" y="558800"/>
              <a:ext cx="101600" cy="2286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5397500" y="55880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5518150" y="431800"/>
              <a:ext cx="142875" cy="222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5518150" y="43180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5438775" y="501650"/>
              <a:ext cx="241300" cy="2000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5438775" y="501650"/>
                <a:ext cx="241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5514975" y="482600"/>
              <a:ext cx="133350" cy="1428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5514975" y="48260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5581650" y="454025"/>
              <a:ext cx="123825" cy="1968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5581650" y="45402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5514975" y="412750"/>
              <a:ext cx="282575" cy="22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5514975" y="412750"/>
                <a:ext cx="282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4730750" y="752475"/>
              <a:ext cx="1082675" cy="603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4730750" y="752475"/>
                <a:ext cx="1082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3838575" y="1057275"/>
              <a:ext cx="161925" cy="3016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3838575" y="1057275"/>
                <a:ext cx="161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4035425" y="1117600"/>
              <a:ext cx="6350" cy="2317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4035425" y="1117600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4054475" y="1060450"/>
              <a:ext cx="187325" cy="2762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4054475" y="106045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4067175" y="1216025"/>
              <a:ext cx="136525" cy="730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4067175" y="1216025"/>
                <a:ext cx="136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4159250" y="1123950"/>
              <a:ext cx="22225" cy="2889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4"/>
            </p:blipFill>
            <p:spPr>
              <a:xfrm>
                <a:off x="4159250" y="112395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8" name="墨迹 247"/>
              <p14:cNvContentPartPr/>
              <p14:nvPr/>
            </p14:nvContentPartPr>
            <p14:xfrm>
              <a:off x="4311650" y="1082675"/>
              <a:ext cx="88900" cy="222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6"/>
            </p:blipFill>
            <p:spPr>
              <a:xfrm>
                <a:off x="4311650" y="1082675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9" name="墨迹 248"/>
              <p14:cNvContentPartPr/>
              <p14:nvPr/>
            </p14:nvContentPartPr>
            <p14:xfrm>
              <a:off x="4381500" y="1200150"/>
              <a:ext cx="73025" cy="952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8"/>
            </p:blipFill>
            <p:spPr>
              <a:xfrm>
                <a:off x="4381500" y="120015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0" name="墨迹 249"/>
              <p14:cNvContentPartPr/>
              <p14:nvPr/>
            </p14:nvContentPartPr>
            <p14:xfrm>
              <a:off x="4473575" y="1022350"/>
              <a:ext cx="111125" cy="381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0"/>
            </p:blipFill>
            <p:spPr>
              <a:xfrm>
                <a:off x="4473575" y="1022350"/>
                <a:ext cx="1111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1" name="墨迹 250"/>
              <p14:cNvContentPartPr/>
              <p14:nvPr/>
            </p14:nvContentPartPr>
            <p14:xfrm>
              <a:off x="4492625" y="1089025"/>
              <a:ext cx="107950" cy="3143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2"/>
            </p:blipFill>
            <p:spPr>
              <a:xfrm>
                <a:off x="4492625" y="1089025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2" name="墨迹 251"/>
              <p14:cNvContentPartPr/>
              <p14:nvPr/>
            </p14:nvContentPartPr>
            <p14:xfrm>
              <a:off x="4489450" y="1304925"/>
              <a:ext cx="168275" cy="698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4"/>
            </p:blipFill>
            <p:spPr>
              <a:xfrm>
                <a:off x="4489450" y="1304925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3" name="墨迹 252"/>
              <p14:cNvContentPartPr/>
              <p14:nvPr/>
            </p14:nvContentPartPr>
            <p14:xfrm>
              <a:off x="4740275" y="981075"/>
              <a:ext cx="12700" cy="1746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6"/>
            </p:blipFill>
            <p:spPr>
              <a:xfrm>
                <a:off x="4740275" y="9810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4" name="墨迹 253"/>
              <p14:cNvContentPartPr/>
              <p14:nvPr/>
            </p14:nvContentPartPr>
            <p14:xfrm>
              <a:off x="4676775" y="1044575"/>
              <a:ext cx="73025" cy="920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8"/>
            </p:blipFill>
            <p:spPr>
              <a:xfrm>
                <a:off x="4676775" y="1044575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5" name="墨迹 254"/>
              <p14:cNvContentPartPr/>
              <p14:nvPr/>
            </p14:nvContentPartPr>
            <p14:xfrm>
              <a:off x="4749800" y="933450"/>
              <a:ext cx="161925" cy="4635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0"/>
            </p:blipFill>
            <p:spPr>
              <a:xfrm>
                <a:off x="4749800" y="933450"/>
                <a:ext cx="1619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6" name="墨迹 255"/>
              <p14:cNvContentPartPr/>
              <p14:nvPr/>
            </p14:nvContentPartPr>
            <p14:xfrm>
              <a:off x="4832350" y="1152525"/>
              <a:ext cx="41275" cy="1936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2"/>
            </p:blipFill>
            <p:spPr>
              <a:xfrm>
                <a:off x="4832350" y="1152525"/>
                <a:ext cx="41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7" name="墨迹 256"/>
              <p14:cNvContentPartPr/>
              <p14:nvPr/>
            </p14:nvContentPartPr>
            <p14:xfrm>
              <a:off x="4791075" y="1209675"/>
              <a:ext cx="107950" cy="603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4"/>
            </p:blipFill>
            <p:spPr>
              <a:xfrm>
                <a:off x="4791075" y="1209675"/>
                <a:ext cx="107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8" name="墨迹 257"/>
              <p14:cNvContentPartPr/>
              <p14:nvPr/>
            </p14:nvContentPartPr>
            <p14:xfrm>
              <a:off x="4803775" y="1311275"/>
              <a:ext cx="104775" cy="95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6"/>
            </p:blipFill>
            <p:spPr>
              <a:xfrm>
                <a:off x="4803775" y="1311275"/>
                <a:ext cx="104775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521398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最左归约中的回溯</a:t>
            </a:r>
            <a:br>
              <a:rPr lang="en-US" altLang="zh-CN" sz="2400" dirty="0"/>
            </a:br>
            <a:r>
              <a:rPr lang="en-US" altLang="zh-CN" sz="2400" dirty="0"/>
              <a:t>Backtracking in 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5750" y="136525"/>
            <a:ext cx="294005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14240" y="4724400"/>
            <a:ext cx="782320" cy="10382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26115" y="719455"/>
            <a:ext cx="1467485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highlight>
                  <a:srgbClr val="FF00FF"/>
                </a:highlight>
                <a:latin typeface="Garamond" panose="02020404030301010803" pitchFamily="18" charset="0"/>
                <a:sym typeface="Symbol" panose="05050102010706020507" pitchFamily="18" charset="2"/>
              </a:rPr>
              <a:t> ‘ i ’ 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1790" y="412750"/>
            <a:ext cx="2665730" cy="3067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‘+’ after current symbol F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18625" y="5610860"/>
            <a:ext cx="2654935" cy="2755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‘*’ after current symbol F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757285" y="765810"/>
            <a:ext cx="1965325" cy="475615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553200" y="2622550"/>
              <a:ext cx="57150" cy="161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553200" y="262255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5575" y="2698750"/>
              <a:ext cx="180975" cy="2063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5575" y="26987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711950" y="2517775"/>
              <a:ext cx="234950" cy="441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711950" y="251777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7045325" y="2451100"/>
              <a:ext cx="44450" cy="149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7045325" y="245110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997700" y="2524125"/>
              <a:ext cx="238125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6997700" y="2524125"/>
                <a:ext cx="238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7356475" y="2587625"/>
              <a:ext cx="38100" cy="200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7356475" y="2587625"/>
                <a:ext cx="38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7435850" y="2514600"/>
              <a:ext cx="47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7435850" y="2514600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7578725" y="2505075"/>
              <a:ext cx="95250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7578725" y="2505075"/>
                <a:ext cx="952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7727950" y="2416175"/>
              <a:ext cx="92075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7727950" y="2416175"/>
                <a:ext cx="92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7861300" y="2355850"/>
              <a:ext cx="161925" cy="447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7861300" y="2355850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8162925" y="2330450"/>
              <a:ext cx="85725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8162925" y="2330450"/>
                <a:ext cx="85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8197850" y="2324100"/>
              <a:ext cx="1365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8197850" y="23241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8315325" y="2301875"/>
              <a:ext cx="165100" cy="384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8315325" y="2301875"/>
                <a:ext cx="165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8512175" y="2330450"/>
              <a:ext cx="14605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8512175" y="2330450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8670925" y="2203450"/>
              <a:ext cx="282575" cy="803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8670925" y="2203450"/>
                <a:ext cx="282575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6604000" y="3171825"/>
              <a:ext cx="190500" cy="139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6604000" y="3171825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6686550" y="3311525"/>
              <a:ext cx="349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6686550" y="3311525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6594475" y="3286125"/>
              <a:ext cx="444500" cy="374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6594475" y="3286125"/>
                <a:ext cx="444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089775" y="3197225"/>
              <a:ext cx="241300" cy="374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089775" y="3197225"/>
                <a:ext cx="2413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013575" y="3390900"/>
              <a:ext cx="219075" cy="434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013575" y="3390900"/>
                <a:ext cx="2190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67300" y="49974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6730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4743450" y="4746625"/>
              <a:ext cx="647700" cy="1012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4743450" y="4746625"/>
                <a:ext cx="647700" cy="1012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5235575" y="3686175"/>
              <a:ext cx="2549525" cy="1066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5235575" y="3686175"/>
                <a:ext cx="2549525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7959725" y="3343275"/>
              <a:ext cx="190500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7959725" y="334327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8007350" y="3333750"/>
              <a:ext cx="16827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8007350" y="3333750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7947025" y="3482975"/>
              <a:ext cx="231775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7947025" y="3482975"/>
                <a:ext cx="231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7943850" y="3260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943850" y="326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7823200" y="3209925"/>
              <a:ext cx="508000" cy="61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7823200" y="3209925"/>
                <a:ext cx="5080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7747000" y="4054475"/>
              <a:ext cx="200025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7"/>
            </p:blipFill>
            <p:spPr>
              <a:xfrm>
                <a:off x="7747000" y="4054475"/>
                <a:ext cx="200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8" name="墨迹 37"/>
              <p14:cNvContentPartPr/>
              <p14:nvPr/>
            </p14:nvContentPartPr>
            <p14:xfrm>
              <a:off x="7874000" y="4168775"/>
              <a:ext cx="6350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9"/>
            </p:blipFill>
            <p:spPr>
              <a:xfrm>
                <a:off x="7874000" y="4168775"/>
                <a:ext cx="63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9" name="墨迹 38"/>
              <p14:cNvContentPartPr/>
              <p14:nvPr/>
            </p14:nvContentPartPr>
            <p14:xfrm>
              <a:off x="7962900" y="3914775"/>
              <a:ext cx="273050" cy="381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1"/>
            </p:blipFill>
            <p:spPr>
              <a:xfrm>
                <a:off x="7962900" y="3914775"/>
                <a:ext cx="273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0" name="墨迹 39"/>
              <p14:cNvContentPartPr/>
              <p14:nvPr/>
            </p14:nvContentPartPr>
            <p14:xfrm>
              <a:off x="8255000" y="402272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2"/>
            </p:blipFill>
            <p:spPr>
              <a:xfrm>
                <a:off x="8255000" y="402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8293100" y="3898900"/>
              <a:ext cx="53975" cy="320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8293100" y="3898900"/>
                <a:ext cx="53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8435975" y="3914775"/>
              <a:ext cx="136525" cy="403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8435975" y="39147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8448675" y="4051300"/>
              <a:ext cx="206375" cy="107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8448675" y="4051300"/>
                <a:ext cx="206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8566150" y="4006850"/>
              <a:ext cx="92075" cy="263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8566150" y="4006850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8274050" y="3956050"/>
              <a:ext cx="149225" cy="66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8274050" y="3956050"/>
                <a:ext cx="149225" cy="66675"/>
              </a:xfrm>
              <a:prstGeom prst="rect"/>
            </p:spPr>
          </p:pic>
        </mc:Fallback>
      </mc:AlternateContent>
    </p:spTree>
    <p:custDataLst>
      <p:tags r:id="rId7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8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1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5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8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8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1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4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9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2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8" grpId="0" bldLvl="0" animBg="1"/>
      <p:bldP spid="53358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  <p:bldP spid="7" grpId="0" bldLvl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8458200" y="136525"/>
            <a:ext cx="3657600" cy="5486400"/>
          </a:xfrm>
        </p:spPr>
        <p:txBody>
          <a:bodyPr/>
          <a:p>
            <a:pPr indent="0"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 indent="0">
              <a:spcBef>
                <a:spcPts val="0"/>
              </a:spcBef>
            </a:pPr>
            <a:r>
              <a:rPr lang="zh-CN" altLang="en-US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effectLst/>
              </a:rPr>
              <a:t>E</a:t>
            </a:r>
            <a:endParaRPr lang="en-US" altLang="zh-CN" sz="3200" b="1">
              <a:solidFill>
                <a:schemeClr val="bg1"/>
              </a:solidFill>
              <a:effectLst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indent="0">
              <a:spcBef>
                <a:spcPts val="0"/>
              </a:spcBef>
            </a:pPr>
            <a:endParaRPr lang="en-US" altLang="zh-CN" sz="3600" b="1">
              <a:solidFill>
                <a:schemeClr val="bg2"/>
              </a:solidFill>
              <a:effectLst/>
            </a:endParaRPr>
          </a:p>
          <a:p>
            <a:pPr indent="0"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04</a:t>
            </a:r>
            <a:r>
              <a:rPr lang="zh-CN" altLang="en-US" dirty="0">
                <a:sym typeface="+mn-ea"/>
              </a:rPr>
              <a:t>、补充</a:t>
            </a:r>
            <a:r>
              <a:rPr lang="en-US" altLang="zh-CN" dirty="0">
                <a:sym typeface="+mn-ea"/>
              </a:rPr>
              <a:t> / More 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02-0</a:t>
            </a:r>
            <a:r>
              <a:rPr lang="zh-CN" altLang="en-US" sz="2400"/>
              <a:t>、表达式文法的三种定义形式</a:t>
            </a:r>
            <a:br>
              <a:rPr lang="zh-CN" altLang="en-US" sz="2400"/>
            </a:br>
            <a:r>
              <a:rPr lang="en-US" altLang="zh-CN" sz="2400"/>
              <a:t>      three different definitions of expression grammar</a:t>
            </a:r>
            <a:br>
              <a:rPr lang="en-US" altLang="zh-CN" sz="2400"/>
            </a:br>
            <a:r>
              <a:rPr lang="zh-CN" altLang="en-US" sz="1800"/>
              <a:t>（龙书第二版</a:t>
            </a:r>
            <a:r>
              <a:rPr lang="en-US" altLang="zh-CN" sz="1800"/>
              <a:t> / dragon book 2nd</a:t>
            </a:r>
            <a:r>
              <a:rPr lang="zh-CN" altLang="en-US" sz="1800"/>
              <a:t>：</a:t>
            </a:r>
            <a:r>
              <a:rPr lang="en-US" altLang="zh-CN" sz="1800"/>
              <a:t>pp.122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695" y="1701800"/>
            <a:ext cx="3332480" cy="31007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20000"/>
          </a:bodyPr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→E+T | T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F→(E) | id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LR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适用于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分析算法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311650" y="1755775"/>
            <a:ext cx="3515995" cy="4298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8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2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→TE’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T’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F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→( E ) |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without left recursion &amp; suitable for top-down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无左递归，适合自顶向上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983220" y="2842895"/>
            <a:ext cx="3082290" cy="2957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→E+E | E*E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| ( E ) | 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有二义性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ambiguous grammar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448675" y="1254125"/>
              <a:ext cx="66675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448675" y="1254125"/>
                <a:ext cx="66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8343900" y="1330325"/>
              <a:ext cx="2413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8343900" y="1330325"/>
                <a:ext cx="241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588375" y="1254125"/>
              <a:ext cx="203200" cy="200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588375" y="12541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8543925" y="1346200"/>
              <a:ext cx="273050" cy="254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8543925" y="1346200"/>
                <a:ext cx="273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8823325" y="1222375"/>
              <a:ext cx="215900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8823325" y="1222375"/>
                <a:ext cx="215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9191625" y="1330325"/>
              <a:ext cx="244475" cy="263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9191625" y="1330325"/>
                <a:ext cx="244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9236075" y="1279525"/>
              <a:ext cx="1809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9236075" y="1279525"/>
                <a:ext cx="180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9217025" y="1435100"/>
              <a:ext cx="15875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9217025" y="14351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8655050" y="1644650"/>
              <a:ext cx="174625" cy="3651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8655050" y="16446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8296275" y="2035175"/>
              <a:ext cx="1270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296275" y="2035175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51850" y="1946275"/>
              <a:ext cx="339725" cy="492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51850" y="1946275"/>
                <a:ext cx="339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842375" y="1949450"/>
              <a:ext cx="117475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842375" y="19494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880475" y="21145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880475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874125" y="1943100"/>
              <a:ext cx="203200" cy="323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874125" y="194310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870950" y="2120900"/>
              <a:ext cx="47625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870950" y="2120900"/>
                <a:ext cx="47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928100" y="2212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8928100" y="221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8915400" y="2244725"/>
              <a:ext cx="19050" cy="219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8915400" y="22447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8928100" y="2178050"/>
              <a:ext cx="215900" cy="107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8928100" y="2178050"/>
                <a:ext cx="215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855075" y="22574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6"/>
            </p:blipFill>
            <p:spPr>
              <a:xfrm>
                <a:off x="8855075" y="225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8858250" y="2222500"/>
              <a:ext cx="22542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8858250" y="2222500"/>
                <a:ext cx="225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861425" y="2159000"/>
              <a:ext cx="295275" cy="361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861425" y="2159000"/>
                <a:ext cx="295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9115425" y="2120900"/>
              <a:ext cx="920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9115425" y="2120900"/>
                <a:ext cx="920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9305925" y="2076450"/>
              <a:ext cx="196850" cy="403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9305925" y="2076450"/>
                <a:ext cx="1968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9391650" y="2203450"/>
              <a:ext cx="82550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9391650" y="2203450"/>
                <a:ext cx="82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9502775" y="1819275"/>
              <a:ext cx="95250" cy="3524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9502775" y="181927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9594850" y="1701800"/>
              <a:ext cx="82550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9594850" y="1701800"/>
                <a:ext cx="82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9725025" y="1714500"/>
              <a:ext cx="193675" cy="307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9725025" y="1714500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9906000" y="1679575"/>
              <a:ext cx="146050" cy="431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9906000" y="1679575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9690100" y="2143125"/>
              <a:ext cx="165100" cy="307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9690100" y="214312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9880600" y="2244725"/>
              <a:ext cx="22225" cy="314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9880600" y="2244725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9921875" y="2143125"/>
              <a:ext cx="203200" cy="358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9921875" y="2143125"/>
                <a:ext cx="2032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045700" y="1660525"/>
              <a:ext cx="19050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045700" y="1660525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0198100" y="1660525"/>
              <a:ext cx="174625" cy="434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0198100" y="1660525"/>
                <a:ext cx="1746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514475" y="5184775"/>
              <a:ext cx="244475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514475" y="5184775"/>
                <a:ext cx="244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800225" y="51943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6"/>
            </p:blipFill>
            <p:spPr>
              <a:xfrm>
                <a:off x="1800225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1803400" y="5184775"/>
              <a:ext cx="1587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1803400" y="51847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1870075" y="5045075"/>
              <a:ext cx="73025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1870075" y="50450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2009775" y="4899025"/>
              <a:ext cx="130175" cy="327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2009775" y="4899025"/>
                <a:ext cx="130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1612900" y="5626100"/>
              <a:ext cx="2127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612900" y="5626100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1822450" y="5562600"/>
              <a:ext cx="1778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1822450" y="55626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1920875" y="5476875"/>
              <a:ext cx="66675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1920875" y="5476875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2035175" y="5375275"/>
              <a:ext cx="127000" cy="234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2035175" y="537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2235200" y="5448300"/>
              <a:ext cx="9525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2235200" y="54483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2266950" y="5394325"/>
              <a:ext cx="6350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2266950" y="539432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2454275" y="5362575"/>
              <a:ext cx="101600" cy="85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2454275" y="5362575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1758950" y="5937250"/>
              <a:ext cx="73025" cy="263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1758950" y="59372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1870075" y="5959475"/>
              <a:ext cx="20955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1870075" y="5959475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070100" y="5911850"/>
              <a:ext cx="1206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070100" y="59118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114550" y="5800725"/>
              <a:ext cx="69850" cy="257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114550" y="5800725"/>
                <a:ext cx="69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225675" y="5775325"/>
              <a:ext cx="698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225675" y="5775325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324100" y="584200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6"/>
            </p:blipFill>
            <p:spPr>
              <a:xfrm>
                <a:off x="2324100" y="5842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2365375" y="5711825"/>
              <a:ext cx="98425" cy="266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2365375" y="571182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2578100" y="5778500"/>
              <a:ext cx="120650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2578100" y="5778500"/>
                <a:ext cx="120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2762250" y="5549900"/>
              <a:ext cx="3778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2762250" y="5549900"/>
                <a:ext cx="377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2241550" y="5778500"/>
              <a:ext cx="1428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2241550" y="577850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2314575" y="5648325"/>
              <a:ext cx="146050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2314575" y="56483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2171700" y="5610225"/>
              <a:ext cx="142875" cy="285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2171700" y="561022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873375" y="5184775"/>
              <a:ext cx="82550" cy="107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873375" y="518477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908300" y="5343525"/>
              <a:ext cx="149225" cy="200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908300" y="534352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009900" y="5076825"/>
              <a:ext cx="1524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009900" y="50768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3073400" y="5156200"/>
              <a:ext cx="117475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3073400" y="5156200"/>
                <a:ext cx="1174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3121025" y="5226050"/>
              <a:ext cx="127000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3121025" y="522605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3213100" y="5051425"/>
              <a:ext cx="263525" cy="263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3213100" y="5051425"/>
                <a:ext cx="263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321050" y="5140325"/>
              <a:ext cx="66675" cy="190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321050" y="51403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403600" y="4832350"/>
              <a:ext cx="63500" cy="282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403600" y="4832350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502025" y="4972050"/>
              <a:ext cx="346075" cy="117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502025" y="4972050"/>
                <a:ext cx="346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546475" y="5073650"/>
              <a:ext cx="4759325" cy="1184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546475" y="5073650"/>
                <a:ext cx="4759325" cy="1184275"/>
              </a:xfrm>
              <a:prstGeom prst="rect"/>
            </p:spPr>
          </p:pic>
        </mc:Fallback>
      </mc:AlternateContent>
    </p:spTree>
    <p:custDataLst>
      <p:tags r:id="rId131"/>
    </p:custData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9506" name="标题 1495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04-</a:t>
            </a:r>
            <a:r>
              <a:rPr lang="zh-CN" altLang="en-US" dirty="0"/>
              <a:t>补充</a:t>
            </a:r>
            <a:r>
              <a:rPr lang="en-US" altLang="zh-CN"/>
              <a:t>1</a:t>
            </a:r>
            <a:r>
              <a:rPr lang="zh-CN" altLang="en-US" dirty="0"/>
              <a:t>：无符号整数的文法</a:t>
            </a:r>
            <a:br>
              <a:rPr lang="zh-CN" altLang="en-US" dirty="0"/>
            </a:br>
            <a:r>
              <a:rPr lang="en-US" altLang="zh-CN" dirty="0"/>
              <a:t>More example 1: unsigned int grammar</a:t>
            </a:r>
            <a:endParaRPr lang="en-US" altLang="zh-CN" dirty="0"/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effectLst/>
              </a:rPr>
              <a:t>例</a:t>
            </a:r>
            <a:r>
              <a:rPr lang="en-US" altLang="zh-CN" sz="2800" b="1" dirty="0">
                <a:effectLst/>
              </a:rPr>
              <a:t>/Example</a:t>
            </a:r>
            <a:r>
              <a:rPr lang="zh-CN" altLang="en-US" sz="2800" b="1" dirty="0">
                <a:effectLst/>
              </a:rPr>
              <a:t>：无符号整数的文法</a:t>
            </a:r>
            <a:r>
              <a:rPr lang="en-US" altLang="zh-CN" sz="2800" b="1" dirty="0">
                <a:effectLst/>
              </a:rPr>
              <a:t> / unsigned int grammar </a:t>
            </a:r>
            <a:r>
              <a:rPr lang="zh-CN" altLang="en-US" sz="2800" b="1" dirty="0">
                <a:effectLst/>
              </a:rPr>
              <a:t>：</a:t>
            </a:r>
            <a:endParaRPr lang="zh-CN" altLang="en-US" sz="2800" b="1" dirty="0">
              <a:effectLst/>
            </a:endParaRPr>
          </a:p>
          <a:p>
            <a:r>
              <a:rPr lang="zh-CN" altLang="en-US" sz="2800" b="1" dirty="0">
                <a:effectLst/>
              </a:rPr>
              <a:t>      </a:t>
            </a:r>
            <a:r>
              <a:rPr lang="en-US" altLang="zh-CN" sz="2800" b="1">
                <a:effectLst/>
              </a:rPr>
              <a:t>G[</a:t>
            </a:r>
            <a:r>
              <a:rPr lang="en-US" sz="2800" b="1">
                <a:effectLst/>
              </a:rPr>
              <a:t>uint</a:t>
            </a:r>
            <a:r>
              <a:rPr lang="en-US" altLang="zh-CN" sz="2800" b="1">
                <a:effectLst/>
              </a:rPr>
              <a:t>]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unit</a:t>
            </a:r>
            <a:r>
              <a:rPr lang="en-US" altLang="zh-CN" sz="2800" b="1">
                <a:effectLst/>
              </a:rPr>
              <a:t> → </a:t>
            </a:r>
            <a:r>
              <a:rPr lang="en-US" sz="2800" b="1">
                <a:effectLst/>
              </a:rPr>
              <a:t>digit_s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digit_s </a:t>
            </a:r>
            <a:r>
              <a:rPr lang="en-US" altLang="zh-CN" sz="2800" b="1">
                <a:effectLst/>
              </a:rPr>
              <a:t>→ </a:t>
            </a:r>
            <a:r>
              <a:rPr lang="en-US" sz="2800" b="1">
                <a:effectLst/>
              </a:rPr>
              <a:t>digit_s</a:t>
            </a:r>
            <a:r>
              <a:rPr lang="en-US" altLang="zh-CN" sz="2800" b="1">
                <a:effectLst/>
              </a:rPr>
              <a:t>   d |  d 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</a:t>
            </a:r>
            <a:r>
              <a:rPr lang="en-US" altLang="zh-CN" sz="2800" b="1">
                <a:effectLst/>
              </a:rPr>
              <a:t> →0 | 1 | 2 | 3 | </a:t>
            </a:r>
            <a:r>
              <a:rPr lang="en-US" altLang="zh-CN" sz="2800" b="1">
                <a:effectLst/>
                <a:latin typeface="Arial" panose="020B0604020202020204" pitchFamily="34" charset="0"/>
              </a:rPr>
              <a:t>……</a:t>
            </a:r>
            <a:r>
              <a:rPr lang="en-US" altLang="zh-CN" sz="2800" b="1">
                <a:effectLst/>
              </a:rPr>
              <a:t> | 9</a:t>
            </a:r>
            <a:endParaRPr lang="en-US" altLang="zh-CN" sz="2800" b="1">
              <a:effectLst/>
            </a:endParaRPr>
          </a:p>
          <a:p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073775" y="3121025"/>
              <a:ext cx="466725" cy="1936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073775" y="3121025"/>
                <a:ext cx="4667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740525" y="2695575"/>
              <a:ext cx="130175" cy="552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740525" y="2695575"/>
                <a:ext cx="13017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85000" y="2882900"/>
              <a:ext cx="9525" cy="425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85000" y="2882900"/>
                <a:ext cx="95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029450" y="2952750"/>
              <a:ext cx="187325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029450" y="2952750"/>
                <a:ext cx="1873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073900" y="2882900"/>
              <a:ext cx="180975" cy="444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073900" y="2882900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66000" y="2870200"/>
              <a:ext cx="161925" cy="57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66000" y="2870200"/>
                <a:ext cx="161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372350" y="2816225"/>
              <a:ext cx="101600" cy="463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372350" y="2816225"/>
                <a:ext cx="1016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461250" y="2968625"/>
              <a:ext cx="12065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461250" y="2968625"/>
                <a:ext cx="1206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661275" y="29114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661275" y="291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673975" y="3171825"/>
              <a:ext cx="63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673975" y="3171825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759700" y="2870200"/>
              <a:ext cx="17780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759700" y="2870200"/>
                <a:ext cx="1778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7981950" y="2800350"/>
              <a:ext cx="330200" cy="374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7981950" y="2800350"/>
                <a:ext cx="3302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121650" y="2809875"/>
              <a:ext cx="123825" cy="346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121650" y="2809875"/>
                <a:ext cx="1238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181975" y="309245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8181975" y="309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667500" y="3736975"/>
              <a:ext cx="174625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667500" y="3736975"/>
                <a:ext cx="1746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931025" y="3921125"/>
              <a:ext cx="142875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931025" y="3921125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7159625" y="3892550"/>
              <a:ext cx="16827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7159625" y="389255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169150" y="3930650"/>
              <a:ext cx="174625" cy="53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169150" y="3930650"/>
                <a:ext cx="174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7283450" y="3727450"/>
              <a:ext cx="203200" cy="314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7283450" y="3727450"/>
                <a:ext cx="2032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670800" y="3594100"/>
              <a:ext cx="139700" cy="387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670800" y="3594100"/>
                <a:ext cx="139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8061325" y="3673475"/>
              <a:ext cx="1301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8061325" y="36734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8067675" y="3721100"/>
              <a:ext cx="17780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8067675" y="3721100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8175625" y="3556000"/>
              <a:ext cx="158750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8175625" y="35560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8451850" y="3346450"/>
              <a:ext cx="17780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8451850" y="3346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8515350" y="3708400"/>
              <a:ext cx="31750" cy="396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8515350" y="3708400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8778875" y="3384550"/>
              <a:ext cx="98425" cy="130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8778875" y="3384550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8801100" y="3616325"/>
              <a:ext cx="15875" cy="276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8801100" y="3616325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8759825" y="4029075"/>
              <a:ext cx="88900" cy="352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8759825" y="4029075"/>
                <a:ext cx="88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6565900" y="4454525"/>
              <a:ext cx="161925" cy="425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6565900" y="4454525"/>
                <a:ext cx="1619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6819900" y="4686300"/>
              <a:ext cx="120650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6819900" y="46863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6994525" y="4689475"/>
              <a:ext cx="146050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6994525" y="468947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6991350" y="4768850"/>
              <a:ext cx="1460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6991350" y="4768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099300" y="4603750"/>
              <a:ext cx="149225" cy="285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099300" y="4603750"/>
                <a:ext cx="149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315200" y="4476750"/>
              <a:ext cx="133350" cy="352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315200" y="4476750"/>
                <a:ext cx="133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05700" y="4625975"/>
              <a:ext cx="76200" cy="225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05700" y="4625975"/>
                <a:ext cx="76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769225" y="4378325"/>
              <a:ext cx="57150" cy="381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769225" y="4378325"/>
                <a:ext cx="571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8010525" y="46799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8"/>
            </p:blipFill>
            <p:spPr>
              <a:xfrm>
                <a:off x="8010525" y="4679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010525" y="4733925"/>
              <a:ext cx="130175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010525" y="47339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099425" y="4610100"/>
              <a:ext cx="114300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099425" y="46101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8356600" y="4448175"/>
              <a:ext cx="107950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8356600" y="4448175"/>
                <a:ext cx="107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8664575" y="4473575"/>
              <a:ext cx="104775" cy="250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8664575" y="4473575"/>
                <a:ext cx="1047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305800" y="5057775"/>
              <a:ext cx="19050" cy="873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305800" y="5057775"/>
                <a:ext cx="19050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321675" y="4978400"/>
              <a:ext cx="282575" cy="917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321675" y="4978400"/>
                <a:ext cx="28257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350250" y="5797550"/>
              <a:ext cx="219075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350250" y="57975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401050" y="5041900"/>
              <a:ext cx="79375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401050" y="5041900"/>
                <a:ext cx="793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413750" y="5283200"/>
              <a:ext cx="60325" cy="698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413750" y="5283200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426450" y="5387975"/>
              <a:ext cx="57150" cy="47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426450" y="5387975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432800" y="54768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8"/>
            </p:blipFill>
            <p:spPr>
              <a:xfrm>
                <a:off x="8432800" y="547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451850" y="5594350"/>
              <a:ext cx="6350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451850" y="559435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759825" y="4978400"/>
              <a:ext cx="47625" cy="939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759825" y="4978400"/>
                <a:ext cx="47625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747125" y="4860925"/>
              <a:ext cx="387350" cy="1006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747125" y="4860925"/>
                <a:ext cx="387350" cy="1006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861425" y="5784850"/>
              <a:ext cx="24130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861425" y="578485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858250" y="4962525"/>
              <a:ext cx="107950" cy="133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858250" y="4962525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909050" y="5203825"/>
              <a:ext cx="5715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8909050" y="520382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890000" y="5327650"/>
              <a:ext cx="6032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890000" y="5327650"/>
                <a:ext cx="603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928100" y="5470525"/>
              <a:ext cx="44450" cy="889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928100" y="5470525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47150" y="5619750"/>
              <a:ext cx="9207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47150" y="561975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156700" y="4521200"/>
              <a:ext cx="27940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156700" y="4521200"/>
                <a:ext cx="279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239250" y="4572000"/>
              <a:ext cx="219075" cy="76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239250" y="4572000"/>
                <a:ext cx="2190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366250" y="4419600"/>
              <a:ext cx="190500" cy="361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366250" y="4419600"/>
                <a:ext cx="1905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721850" y="4425950"/>
              <a:ext cx="117475" cy="161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721850" y="4425950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886950" y="4391025"/>
              <a:ext cx="79375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886950" y="4391025"/>
                <a:ext cx="79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0150475" y="4213225"/>
              <a:ext cx="212725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0150475" y="4213225"/>
                <a:ext cx="212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801225" y="4727575"/>
              <a:ext cx="85725" cy="158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801225" y="4727575"/>
                <a:ext cx="85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979025" y="4679950"/>
              <a:ext cx="25400" cy="1936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979025" y="4679950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731375" y="5019675"/>
              <a:ext cx="11112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731375" y="50196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947275" y="5013325"/>
              <a:ext cx="1619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947275" y="5013325"/>
                <a:ext cx="161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842500" y="5400675"/>
              <a:ext cx="9525" cy="152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842500" y="5400675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007600" y="5372100"/>
              <a:ext cx="69850" cy="984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007600" y="5372100"/>
                <a:ext cx="69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188575" y="5235575"/>
              <a:ext cx="174625" cy="171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188575" y="5235575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855200" y="5730875"/>
              <a:ext cx="3175" cy="168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855200" y="5730875"/>
                <a:ext cx="3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029825" y="5695950"/>
              <a:ext cx="317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029825" y="5695950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775825" y="6029325"/>
              <a:ext cx="82550" cy="234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775825" y="60293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013950" y="5969000"/>
              <a:ext cx="79375" cy="269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013950" y="5969000"/>
                <a:ext cx="793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9642475" y="4016375"/>
              <a:ext cx="895350" cy="1200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9642475" y="4016375"/>
                <a:ext cx="89535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143250" y="4537075"/>
              <a:ext cx="146050" cy="38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143250" y="4537075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3178175" y="4587875"/>
              <a:ext cx="165100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3178175" y="4587875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3203575" y="4365625"/>
              <a:ext cx="50800" cy="463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3203575" y="4365625"/>
                <a:ext cx="50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3289300" y="4581525"/>
              <a:ext cx="50800" cy="196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3289300" y="458152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3346450" y="4381500"/>
              <a:ext cx="180975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3346450" y="4381500"/>
                <a:ext cx="180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3787775" y="4432300"/>
              <a:ext cx="22225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3787775" y="4432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3860800" y="4495800"/>
              <a:ext cx="212725" cy="1143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3860800" y="4495800"/>
                <a:ext cx="2127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4105275" y="4365625"/>
              <a:ext cx="130175" cy="438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4105275" y="436562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4400550" y="4337050"/>
              <a:ext cx="107950" cy="76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4400550" y="43370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4406900" y="4410075"/>
              <a:ext cx="165100" cy="63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4406900" y="4410075"/>
                <a:ext cx="165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4464050" y="4368800"/>
              <a:ext cx="53975" cy="285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4464050" y="436880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4527550" y="4340225"/>
              <a:ext cx="34925" cy="254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4527550" y="43402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4629150" y="4270375"/>
              <a:ext cx="257175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4629150" y="4270375"/>
                <a:ext cx="257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4740275" y="4248150"/>
              <a:ext cx="28575" cy="3397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4740275" y="4248150"/>
                <a:ext cx="28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4794250" y="4435475"/>
              <a:ext cx="152400" cy="1238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4794250" y="44354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219700" y="44831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"/>
            </p:blipFill>
            <p:spPr>
              <a:xfrm>
                <a:off x="5219700" y="448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371725" y="4371975"/>
              <a:ext cx="117475" cy="406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371725" y="4371975"/>
                <a:ext cx="1174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381250" y="4667250"/>
              <a:ext cx="117475" cy="95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381250" y="4667250"/>
                <a:ext cx="1174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476500" y="4721225"/>
              <a:ext cx="952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476500" y="472122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473325" y="4889500"/>
              <a:ext cx="76200" cy="85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473325" y="4889500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613025" y="4514850"/>
              <a:ext cx="50800" cy="2254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613025" y="4514850"/>
                <a:ext cx="50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644775" y="4714875"/>
              <a:ext cx="41275" cy="200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644775" y="4714875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79700" y="4498975"/>
              <a:ext cx="53975" cy="206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79700" y="4498975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2698750" y="4673600"/>
              <a:ext cx="107950" cy="184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2698750" y="4673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2800350" y="4476750"/>
              <a:ext cx="31750" cy="101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2800350" y="44767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800350" y="4445000"/>
              <a:ext cx="82550" cy="2286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800350" y="44450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2828925" y="4419600"/>
              <a:ext cx="107950" cy="4191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2828925" y="4419600"/>
                <a:ext cx="1079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847975" y="4559300"/>
              <a:ext cx="231775" cy="3587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847975" y="4559300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584325" y="5080000"/>
              <a:ext cx="177800" cy="482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584325" y="5080000"/>
                <a:ext cx="177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892300" y="5365750"/>
              <a:ext cx="190500" cy="95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892300" y="5365750"/>
                <a:ext cx="190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2009775" y="5254625"/>
              <a:ext cx="114300" cy="2921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2009775" y="5254625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2212975" y="5368925"/>
              <a:ext cx="76200" cy="1555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2212975" y="536892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2428875" y="5346700"/>
              <a:ext cx="241300" cy="53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2428875" y="5346700"/>
                <a:ext cx="241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2724150" y="5207000"/>
              <a:ext cx="107950" cy="349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2724150" y="5207000"/>
                <a:ext cx="1079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1584325" y="5778500"/>
              <a:ext cx="142875" cy="323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1584325" y="57785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1831975" y="6000750"/>
              <a:ext cx="6350" cy="219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1831975" y="6000750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1933575" y="5899150"/>
              <a:ext cx="127000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1933575" y="5899150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2000250" y="5838825"/>
              <a:ext cx="130175" cy="161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2000250" y="5838825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2266950" y="5743575"/>
              <a:ext cx="12700" cy="298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2266950" y="5743575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2362200" y="5826125"/>
              <a:ext cx="250825" cy="793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2362200" y="5826125"/>
                <a:ext cx="250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2676525" y="5715000"/>
              <a:ext cx="136525" cy="374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2676525" y="571500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3498850" y="5067300"/>
              <a:ext cx="174625" cy="387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3498850" y="5067300"/>
                <a:ext cx="174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3752850" y="5260975"/>
              <a:ext cx="11430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3752850" y="5260975"/>
                <a:ext cx="1143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3978275" y="5286375"/>
              <a:ext cx="161925" cy="28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3978275" y="52863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067175" y="5219700"/>
              <a:ext cx="149225" cy="215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067175" y="5219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4346575" y="5041900"/>
              <a:ext cx="139700" cy="428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4346575" y="5041900"/>
                <a:ext cx="1397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4756150" y="4956175"/>
              <a:ext cx="34925" cy="730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4756150" y="4956175"/>
                <a:ext cx="3492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4892675" y="4962525"/>
              <a:ext cx="142875" cy="412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4892675" y="4962525"/>
                <a:ext cx="1428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102225" y="5295900"/>
              <a:ext cx="44450" cy="158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102225" y="529590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48275" y="5089525"/>
              <a:ext cx="12700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48275" y="50895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435600" y="5232400"/>
              <a:ext cx="123825" cy="1301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435600" y="5232400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584825" y="5032375"/>
              <a:ext cx="60325" cy="155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584825" y="50323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3619500" y="5762625"/>
              <a:ext cx="120650" cy="279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3619500" y="57626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3829050" y="5880100"/>
              <a:ext cx="7937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3829050" y="5880100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3898900" y="5648325"/>
              <a:ext cx="22225" cy="1365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3898900" y="5648325"/>
                <a:ext cx="22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4022725" y="5880100"/>
              <a:ext cx="130175" cy="222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4022725" y="58801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4098925" y="5788025"/>
              <a:ext cx="101600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4098925" y="578802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4327525" y="5724525"/>
              <a:ext cx="95250" cy="292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4327525" y="5724525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4556125" y="5680075"/>
              <a:ext cx="38100" cy="409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4556125" y="5680075"/>
                <a:ext cx="381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4705350" y="5765800"/>
              <a:ext cx="123825" cy="2190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4705350" y="5765800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4883150" y="5864225"/>
              <a:ext cx="66675" cy="1968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4883150" y="586422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4940300" y="5724525"/>
              <a:ext cx="2540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4940300" y="5724525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064125" y="5692775"/>
              <a:ext cx="142875" cy="3778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064125" y="56927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4921250" y="5467350"/>
              <a:ext cx="282575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4921250" y="5467350"/>
                <a:ext cx="282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4921250" y="5521325"/>
              <a:ext cx="301625" cy="349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4921250" y="5521325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4241800" y="6080125"/>
              <a:ext cx="1292225" cy="1111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4241800" y="6080125"/>
                <a:ext cx="129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5610225" y="5765800"/>
              <a:ext cx="352425" cy="155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5610225" y="5765800"/>
                <a:ext cx="352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130925" y="5727700"/>
              <a:ext cx="101600" cy="1301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130925" y="57277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299200" y="5607050"/>
              <a:ext cx="187325" cy="152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299200" y="5607050"/>
                <a:ext cx="187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521450" y="5464175"/>
              <a:ext cx="111125" cy="6000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521450" y="5464175"/>
                <a:ext cx="1111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5918200" y="5210175"/>
              <a:ext cx="917575" cy="885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5918200" y="5210175"/>
                <a:ext cx="917575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6823075" y="5172075"/>
              <a:ext cx="679450" cy="7810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6823075" y="5172075"/>
                <a:ext cx="6794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6911975" y="5416550"/>
              <a:ext cx="825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6911975" y="541655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000875" y="5407025"/>
              <a:ext cx="196850" cy="123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000875" y="5407025"/>
                <a:ext cx="1968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127875" y="5353050"/>
              <a:ext cx="155575" cy="3841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127875" y="5353050"/>
                <a:ext cx="155575" cy="384175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1554" name="标题 151553"/>
          <p:cNvSpPr>
            <a:spLocks noGrp="1" noRot="1"/>
          </p:cNvSpPr>
          <p:nvPr>
            <p:ph type="title"/>
          </p:nvPr>
        </p:nvSpPr>
        <p:spPr>
          <a:xfrm>
            <a:off x="972185" y="99060"/>
            <a:ext cx="9238615" cy="807720"/>
          </a:xfrm>
        </p:spPr>
        <p:txBody>
          <a:bodyPr anchor="ctr" anchorCtr="0"/>
          <a:p>
            <a:pPr algn="l"/>
            <a:r>
              <a:rPr lang="en-US" altLang="zh-CN" sz="2800" dirty="0">
                <a:sym typeface="+mn-ea"/>
              </a:rPr>
              <a:t>04-</a:t>
            </a:r>
            <a:r>
              <a:rPr lang="zh-CN" altLang="en-US" sz="2800" dirty="0"/>
              <a:t>补充</a:t>
            </a:r>
            <a:r>
              <a:rPr lang="en-US" altLang="zh-CN" sz="2800"/>
              <a:t>2</a:t>
            </a:r>
            <a:r>
              <a:rPr lang="zh-CN" altLang="en-US" sz="2800" dirty="0"/>
              <a:t>：已知文法，求语言</a:t>
            </a:r>
            <a:br>
              <a:rPr lang="zh-CN" altLang="en-US" sz="2800" dirty="0"/>
            </a:br>
            <a:r>
              <a:rPr lang="en-US" altLang="zh-CN" sz="2800" dirty="0"/>
              <a:t>More example 2: Given grammar =&gt; language description</a:t>
            </a:r>
            <a:endParaRPr lang="en-US" altLang="zh-CN" sz="2800" dirty="0"/>
          </a:p>
        </p:txBody>
      </p:sp>
      <p:sp>
        <p:nvSpPr>
          <p:cNvPr id="151572" name="文本框 151571"/>
          <p:cNvSpPr txBox="1"/>
          <p:nvPr/>
        </p:nvSpPr>
        <p:spPr>
          <a:xfrm>
            <a:off x="664845" y="917575"/>
            <a:ext cx="5144770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/example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S </a:t>
            </a:r>
            <a:r>
              <a:rPr lang="en-US" altLang="zh-CN" sz="2200" b="1">
                <a:solidFill>
                  <a:srgbClr val="FFFF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求其所产生的语言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/describe the language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1573" name="云形标注 151572"/>
          <p:cNvSpPr/>
          <p:nvPr/>
        </p:nvSpPr>
        <p:spPr>
          <a:xfrm>
            <a:off x="1985010" y="2289175"/>
            <a:ext cx="4339590" cy="990600"/>
          </a:xfrm>
          <a:prstGeom prst="cloudCallout">
            <a:avLst>
              <a:gd name="adj1" fmla="val -53222"/>
              <a:gd name="adj2" fmla="val -47116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 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74" name="组合 151573"/>
          <p:cNvGrpSpPr/>
          <p:nvPr/>
        </p:nvGrpSpPr>
        <p:grpSpPr>
          <a:xfrm>
            <a:off x="5486400" y="1002030"/>
            <a:ext cx="4800600" cy="914400"/>
            <a:chOff x="2592" y="2208"/>
            <a:chExt cx="3024" cy="576"/>
          </a:xfrm>
        </p:grpSpPr>
        <p:sp>
          <p:nvSpPr>
            <p:cNvPr id="151575" name="流程图: 可选过程 151574"/>
            <p:cNvSpPr/>
            <p:nvPr/>
          </p:nvSpPr>
          <p:spPr>
            <a:xfrm>
              <a:off x="3408" y="2208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6" name="任意多边形 151575"/>
            <p:cNvSpPr/>
            <p:nvPr/>
          </p:nvSpPr>
          <p:spPr>
            <a:xfrm>
              <a:off x="2592" y="2640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51577" name="组合 151576"/>
          <p:cNvGrpSpPr/>
          <p:nvPr/>
        </p:nvGrpSpPr>
        <p:grpSpPr>
          <a:xfrm>
            <a:off x="5562600" y="2289175"/>
            <a:ext cx="4724400" cy="990600"/>
            <a:chOff x="2640" y="3072"/>
            <a:chExt cx="2976" cy="624"/>
          </a:xfrm>
        </p:grpSpPr>
        <p:sp>
          <p:nvSpPr>
            <p:cNvPr id="151578" name="流程图: 可选过程 151577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|n≥0}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9" name="任意多边形 151578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0" name="文本框 151579"/>
          <p:cNvSpPr txBox="1"/>
          <p:nvPr/>
        </p:nvSpPr>
        <p:spPr>
          <a:xfrm>
            <a:off x="2057400" y="3355975"/>
            <a:ext cx="3124200" cy="1235075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bA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1" name="组合 151580"/>
          <p:cNvGrpSpPr/>
          <p:nvPr/>
        </p:nvGrpSpPr>
        <p:grpSpPr>
          <a:xfrm>
            <a:off x="5562600" y="3432175"/>
            <a:ext cx="4724400" cy="990600"/>
            <a:chOff x="2640" y="3072"/>
            <a:chExt cx="2976" cy="624"/>
          </a:xfrm>
        </p:grpSpPr>
        <p:sp>
          <p:nvSpPr>
            <p:cNvPr id="151582" name="流程图: 可选过程 151581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)={ba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3" name="任意多边形 151582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4" name="文本框 151583"/>
          <p:cNvSpPr txBox="1"/>
          <p:nvPr/>
        </p:nvSpPr>
        <p:spPr>
          <a:xfrm>
            <a:off x="2057400" y="4879975"/>
            <a:ext cx="3276600" cy="164084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AB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B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bB|b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5" name="组合 151584"/>
          <p:cNvGrpSpPr/>
          <p:nvPr/>
        </p:nvGrpSpPr>
        <p:grpSpPr>
          <a:xfrm>
            <a:off x="5562600" y="5032375"/>
            <a:ext cx="4724400" cy="990600"/>
            <a:chOff x="2640" y="3072"/>
            <a:chExt cx="2976" cy="624"/>
          </a:xfrm>
        </p:grpSpPr>
        <p:sp>
          <p:nvSpPr>
            <p:cNvPr id="151586" name="流程图: 可选过程 151585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m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|m,n≥1}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7" name="任意多边形 151586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178300" y="1085850"/>
              <a:ext cx="149225" cy="187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178300" y="10858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84675" y="993775"/>
              <a:ext cx="142875" cy="2571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84675" y="99377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108450" y="1447800"/>
              <a:ext cx="174625" cy="155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108450" y="144780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330700" y="1377950"/>
              <a:ext cx="104775" cy="254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330700" y="137795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540250" y="1292225"/>
              <a:ext cx="117475" cy="2698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540250" y="1292225"/>
                <a:ext cx="1174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746625" y="1397000"/>
              <a:ext cx="101600" cy="6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746625" y="13970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724400" y="1431925"/>
              <a:ext cx="15557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724400" y="143192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784725" y="1304925"/>
              <a:ext cx="193675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784725" y="13049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3921125" y="1136650"/>
              <a:ext cx="130175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3921125" y="11366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3902075" y="1177925"/>
              <a:ext cx="12700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3902075" y="1177925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3975100" y="1082675"/>
              <a:ext cx="120650" cy="180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3975100" y="10826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3638550" y="1031875"/>
              <a:ext cx="95250" cy="339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3638550" y="1031875"/>
                <a:ext cx="95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638550" y="1508125"/>
              <a:ext cx="698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638550" y="150812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800475" y="1485900"/>
              <a:ext cx="825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800475" y="1485900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800475" y="157797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800475" y="157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825875" y="1400175"/>
              <a:ext cx="171450" cy="231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825875" y="1400175"/>
                <a:ext cx="171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508375" y="1152525"/>
              <a:ext cx="19335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508375" y="1152525"/>
                <a:ext cx="1933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219700" y="1441450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219700" y="1441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5083175" y="1428750"/>
              <a:ext cx="149225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5083175" y="14287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5353050" y="1577975"/>
              <a:ext cx="30480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5353050" y="1577975"/>
                <a:ext cx="304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5403850" y="1393825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403850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5346700" y="1393825"/>
              <a:ext cx="101600" cy="1238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5346700" y="13938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5502275" y="1333500"/>
              <a:ext cx="73025" cy="133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5502275" y="133350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5502275" y="1241425"/>
              <a:ext cx="22225" cy="222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5502275" y="1241425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5629275" y="1235075"/>
              <a:ext cx="1301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5629275" y="12350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5765800" y="1314450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"/>
            </p:blipFill>
            <p:spPr>
              <a:xfrm>
                <a:off x="5765800" y="1314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5768975" y="1314450"/>
              <a:ext cx="1524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5768975" y="13144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5788025" y="14001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0"/>
            </p:blipFill>
            <p:spPr>
              <a:xfrm>
                <a:off x="5788025" y="140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791200" y="1400175"/>
              <a:ext cx="1524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791200" y="14001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083300" y="13398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"/>
            </p:blipFill>
            <p:spPr>
              <a:xfrm>
                <a:off x="6083300" y="133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022975" y="1320800"/>
              <a:ext cx="117475" cy="228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022975" y="1320800"/>
                <a:ext cx="117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18225" y="1114425"/>
              <a:ext cx="114300" cy="1587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18225" y="11144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37300" y="1123950"/>
              <a:ext cx="88900" cy="323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37300" y="1123950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48425" y="1098550"/>
              <a:ext cx="1143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48425" y="10985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007475" y="126682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0"/>
            </p:blipFill>
            <p:spPr>
              <a:xfrm>
                <a:off x="9007475" y="126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007475" y="12668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0"/>
            </p:blipFill>
            <p:spPr>
              <a:xfrm>
                <a:off x="9007475" y="126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8667750" y="1187450"/>
              <a:ext cx="806450" cy="660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8667750" y="1187450"/>
                <a:ext cx="80645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8963025" y="1790700"/>
              <a:ext cx="25400" cy="444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8963025" y="1790700"/>
                <a:ext cx="254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8791575" y="2301875"/>
              <a:ext cx="190500" cy="295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8791575" y="2301875"/>
                <a:ext cx="1905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9058275" y="2314575"/>
              <a:ext cx="161925" cy="177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9058275" y="23145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9144000" y="2470150"/>
              <a:ext cx="1206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9144000" y="2470150"/>
                <a:ext cx="1206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9372600" y="2162175"/>
              <a:ext cx="41275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9372600" y="2162175"/>
                <a:ext cx="412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8620125" y="2854325"/>
              <a:ext cx="130175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8620125" y="2854325"/>
                <a:ext cx="130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8575675" y="2921000"/>
              <a:ext cx="190500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8575675" y="2921000"/>
                <a:ext cx="190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8667750" y="2774950"/>
              <a:ext cx="34925" cy="327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8667750" y="2774950"/>
                <a:ext cx="34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8712200" y="2959100"/>
              <a:ext cx="69850" cy="85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8712200" y="2959100"/>
                <a:ext cx="698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8804275" y="2841625"/>
              <a:ext cx="1651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8804275" y="2841625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8997950" y="2787650"/>
              <a:ext cx="34925" cy="730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8997950" y="278765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8963025" y="2860675"/>
              <a:ext cx="1270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8963025" y="2860675"/>
                <a:ext cx="1270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9293225" y="2873375"/>
              <a:ext cx="171450" cy="260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9293225" y="28733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9493250" y="2676525"/>
              <a:ext cx="57150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9493250" y="2676525"/>
                <a:ext cx="57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9655175" y="2889250"/>
              <a:ext cx="120650" cy="476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9655175" y="288925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9658350" y="2990850"/>
              <a:ext cx="117475" cy="15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9658350" y="29908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9931400" y="2832100"/>
              <a:ext cx="155575" cy="260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9931400" y="2832100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9140825" y="3521075"/>
              <a:ext cx="12382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9140825" y="3521075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9299575" y="3324225"/>
              <a:ext cx="6350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9299575" y="33242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9432925" y="35083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0"/>
            </p:blipFill>
            <p:spPr>
              <a:xfrm>
                <a:off x="9432925" y="3508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9410700" y="3622675"/>
              <a:ext cx="1206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9410700" y="362267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9588500" y="3495675"/>
              <a:ext cx="1524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9588500" y="3495675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9439275" y="3505200"/>
              <a:ext cx="104775" cy="50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9439275" y="350520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493125" y="3975100"/>
              <a:ext cx="152400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493125" y="39751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8756650" y="3997325"/>
              <a:ext cx="139700" cy="6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8756650" y="399732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8785225" y="4073525"/>
              <a:ext cx="13335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8785225" y="40735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9010650" y="3908425"/>
              <a:ext cx="31750" cy="304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9010650" y="39084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8997950" y="3867150"/>
              <a:ext cx="149225" cy="352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8997950" y="3867150"/>
                <a:ext cx="149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8721725" y="4543425"/>
              <a:ext cx="187325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8721725" y="454342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8940800" y="4387850"/>
              <a:ext cx="50800" cy="130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8940800" y="4387850"/>
                <a:ext cx="50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083675" y="4362450"/>
              <a:ext cx="85725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083675" y="4362450"/>
                <a:ext cx="857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213850" y="4318000"/>
              <a:ext cx="95250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213850" y="4318000"/>
                <a:ext cx="952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9334500" y="4521200"/>
              <a:ext cx="146050" cy="285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9334500" y="452120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9347200" y="4603750"/>
              <a:ext cx="165100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9347200" y="460375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9636125" y="4441825"/>
              <a:ext cx="193675" cy="298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9636125" y="4441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8286750" y="5959475"/>
              <a:ext cx="177800" cy="1936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8286750" y="595947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8566150" y="5994400"/>
              <a:ext cx="12700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8566150" y="5994400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8585200" y="6051550"/>
              <a:ext cx="127000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8585200" y="60515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8785225" y="5949950"/>
              <a:ext cx="11430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8785225" y="594995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029700" y="6099175"/>
              <a:ext cx="12700" cy="1270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029700" y="609917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9118600" y="6035675"/>
              <a:ext cx="158750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9118600" y="603567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9328150" y="6042025"/>
              <a:ext cx="171450" cy="6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9328150" y="6042025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9366250" y="6099175"/>
              <a:ext cx="146050" cy="25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9366250" y="60991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9391650" y="5949950"/>
              <a:ext cx="38100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9391650" y="5949950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582150" y="5953125"/>
              <a:ext cx="139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582150" y="5953125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5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3" grpId="0" bldLvl="0" animBg="1"/>
      <p:bldP spid="151580" grpId="0" bldLvl="0" animBg="1"/>
      <p:bldP spid="151584" grpId="0" bldLvl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2578" name="标题 152577"/>
          <p:cNvSpPr>
            <a:spLocks noGrp="1" noRot="1"/>
          </p:cNvSpPr>
          <p:nvPr>
            <p:ph type="title"/>
          </p:nvPr>
        </p:nvSpPr>
        <p:spPr>
          <a:xfrm>
            <a:off x="609600" y="153988"/>
            <a:ext cx="10972800" cy="1143000"/>
          </a:xfrm>
        </p:spPr>
        <p:txBody>
          <a:bodyPr anchor="ctr" anchorCtr="0"/>
          <a:p>
            <a:r>
              <a:rPr lang="en-US" altLang="zh-CN" sz="3200" dirty="0">
                <a:sym typeface="+mn-ea"/>
              </a:rPr>
              <a:t>04-</a:t>
            </a:r>
            <a:r>
              <a:rPr lang="zh-CN" altLang="en-US" sz="3200" dirty="0"/>
              <a:t>补充</a:t>
            </a:r>
            <a:r>
              <a:rPr lang="en-US" altLang="zh-CN" sz="3200"/>
              <a:t>3</a:t>
            </a:r>
            <a:r>
              <a:rPr lang="zh-CN" altLang="en-US" sz="3200" dirty="0"/>
              <a:t>：已知文法求语言</a:t>
            </a:r>
            <a:br>
              <a:rPr lang="zh-CN" altLang="en-US" sz="3200" dirty="0"/>
            </a:br>
            <a:r>
              <a:rPr lang="en-US" altLang="zh-CN" sz="3200" dirty="0"/>
              <a:t>More example 3: Given grammar </a:t>
            </a:r>
            <a:r>
              <a:rPr lang="en-US" altLang="zh-CN" sz="3200" dirty="0">
                <a:sym typeface="+mn-ea"/>
              </a:rPr>
              <a:t>=&gt; language description</a:t>
            </a:r>
            <a:endParaRPr lang="en-US" altLang="zh-CN" sz="3200" dirty="0">
              <a:sym typeface="+mn-ea"/>
            </a:endParaRPr>
          </a:p>
        </p:txBody>
      </p:sp>
      <p:sp>
        <p:nvSpPr>
          <p:cNvPr id="152584" name="文本框 152583"/>
          <p:cNvSpPr txBox="1"/>
          <p:nvPr/>
        </p:nvSpPr>
        <p:spPr>
          <a:xfrm>
            <a:off x="1322070" y="2743200"/>
            <a:ext cx="5840730" cy="47815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Example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{ab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a|n≥1},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grammar?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5" name="云形标注 152584"/>
          <p:cNvSpPr/>
          <p:nvPr/>
        </p:nvSpPr>
        <p:spPr>
          <a:xfrm>
            <a:off x="430530" y="1365250"/>
            <a:ext cx="6316345" cy="914400"/>
          </a:xfrm>
          <a:prstGeom prst="cloudCallout">
            <a:avLst>
              <a:gd name="adj1" fmla="val -46681"/>
              <a:gd name="adj2" fmla="val -140454"/>
            </a:avLst>
          </a:prstGeom>
          <a:solidFill>
            <a:srgbClr val="0000FF"/>
          </a:solidFill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if n≥0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what will happen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6" name="文本框 152585"/>
          <p:cNvSpPr txBox="1"/>
          <p:nvPr/>
        </p:nvSpPr>
        <p:spPr>
          <a:xfrm>
            <a:off x="2438400" y="3429000"/>
            <a:ext cx="4114800" cy="243840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B→b|</a:t>
            </a:r>
            <a:r>
              <a:rPr lang="en-US" altLang="zh-CN" sz="320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B→b|</a:t>
            </a:r>
            <a:r>
              <a:rPr lang="en-US" altLang="zh-CN" sz="3200">
                <a:solidFill>
                  <a:srgbClr val="0066FF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7" name="矩形标注 152586"/>
          <p:cNvSpPr/>
          <p:nvPr/>
        </p:nvSpPr>
        <p:spPr>
          <a:xfrm>
            <a:off x="7162800" y="2971800"/>
            <a:ext cx="3200400" cy="2514600"/>
          </a:xfrm>
          <a:prstGeom prst="wedgeRectCallout">
            <a:avLst>
              <a:gd name="adj1" fmla="val -72620"/>
              <a:gd name="adj2" fmla="val -8750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169150" y="3921125"/>
              <a:ext cx="247650" cy="292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169150" y="39211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083550" y="3911600"/>
              <a:ext cx="215900" cy="279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8083550" y="3911600"/>
                <a:ext cx="215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610475" y="3721100"/>
              <a:ext cx="9525" cy="568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610475" y="3721100"/>
                <a:ext cx="95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591425" y="3606800"/>
              <a:ext cx="304800" cy="682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591425" y="3606800"/>
                <a:ext cx="30480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483475" y="4432300"/>
              <a:ext cx="422275" cy="69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483475" y="4432300"/>
                <a:ext cx="422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591425" y="4549775"/>
              <a:ext cx="403225" cy="41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591425" y="4549775"/>
                <a:ext cx="403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8050" y="4902200"/>
              <a:ext cx="25400" cy="555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8050" y="4902200"/>
                <a:ext cx="254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39000" y="4883150"/>
              <a:ext cx="263525" cy="536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39000" y="4883150"/>
                <a:ext cx="2635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600950" y="5003800"/>
              <a:ext cx="2159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600950" y="5003800"/>
                <a:ext cx="215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626350" y="5092700"/>
              <a:ext cx="21590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626350" y="5092700"/>
                <a:ext cx="215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759700" y="4895850"/>
              <a:ext cx="203200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759700" y="4895850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0700" y="4816475"/>
              <a:ext cx="142875" cy="444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0700" y="4816475"/>
                <a:ext cx="1428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407400" y="5181600"/>
              <a:ext cx="25400" cy="155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407400" y="518160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658225" y="4565650"/>
              <a:ext cx="120650" cy="482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658225" y="4565650"/>
                <a:ext cx="1206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848725" y="4495800"/>
              <a:ext cx="111125" cy="488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848725" y="4495800"/>
                <a:ext cx="111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17000" y="4876800"/>
              <a:ext cx="19050" cy="1809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17000" y="4876800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201150" y="4441825"/>
              <a:ext cx="92075" cy="565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201150" y="4441825"/>
                <a:ext cx="92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50375" y="4483100"/>
              <a:ext cx="117475" cy="533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50375" y="4483100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534525" y="4381500"/>
              <a:ext cx="984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534525" y="4381500"/>
                <a:ext cx="984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715500" y="49498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715500" y="4949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04425" y="4584700"/>
              <a:ext cx="42862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04425" y="4584700"/>
                <a:ext cx="428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604500" y="4267200"/>
              <a:ext cx="146050" cy="650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604500" y="4267200"/>
                <a:ext cx="146050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63250" y="4235450"/>
              <a:ext cx="1270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63250" y="4235450"/>
                <a:ext cx="127000" cy="273050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5" grpId="0" bldLvl="0" animBg="1"/>
      <p:bldP spid="152586" grpId="0" bldLvl="0" animBg="1"/>
      <p:bldP spid="15258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2503170"/>
            <a:ext cx="8328660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2419350" y="2828925"/>
              <a:ext cx="225425" cy="85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2419350" y="2828925"/>
                <a:ext cx="225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2470150" y="2720975"/>
              <a:ext cx="44450" cy="415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2470150" y="2720975"/>
                <a:ext cx="44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546350" y="2968625"/>
              <a:ext cx="114300" cy="66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546350" y="2968625"/>
                <a:ext cx="114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695575" y="2670175"/>
              <a:ext cx="53975" cy="139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695575" y="26701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2698750" y="2660650"/>
              <a:ext cx="155575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2698750" y="2660650"/>
                <a:ext cx="1555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2746375" y="2857500"/>
              <a:ext cx="69850" cy="222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2746375" y="2857500"/>
                <a:ext cx="69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2711450" y="2936875"/>
              <a:ext cx="184150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2711450" y="2936875"/>
                <a:ext cx="18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2895600" y="2835275"/>
              <a:ext cx="25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2895600" y="283527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2971800" y="2752725"/>
              <a:ext cx="9525" cy="361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2971800" y="2752725"/>
                <a:ext cx="95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3035300" y="2755900"/>
              <a:ext cx="120650" cy="263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3035300" y="2755900"/>
                <a:ext cx="120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838200" y="3082925"/>
              <a:ext cx="36195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838200" y="3082925"/>
                <a:ext cx="3619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1317625" y="3048000"/>
              <a:ext cx="390525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1317625" y="3048000"/>
                <a:ext cx="390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2743200" y="3025775"/>
              <a:ext cx="46990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2743200" y="3025775"/>
                <a:ext cx="469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2765425" y="3098800"/>
              <a:ext cx="43815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2765425" y="3098800"/>
                <a:ext cx="438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2743200" y="3111500"/>
              <a:ext cx="438150" cy="69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2743200" y="311150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2765425" y="3121025"/>
              <a:ext cx="441325" cy="44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2765425" y="3121025"/>
                <a:ext cx="441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330325" y="3327400"/>
              <a:ext cx="377825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330325" y="3327400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98525" y="3311525"/>
              <a:ext cx="311150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898525" y="3311525"/>
                <a:ext cx="311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4425950" y="5073650"/>
              <a:ext cx="257175" cy="28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4425950" y="5073650"/>
                <a:ext cx="257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4530725" y="4930775"/>
              <a:ext cx="50800" cy="552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4530725" y="4930775"/>
                <a:ext cx="508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587875" y="5184775"/>
              <a:ext cx="215900" cy="184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587875" y="5184775"/>
                <a:ext cx="215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4819650" y="5026025"/>
              <a:ext cx="104775" cy="447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4819650" y="5026025"/>
                <a:ext cx="1047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895850" y="5038725"/>
              <a:ext cx="16510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4895850" y="5038725"/>
                <a:ext cx="165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4965700" y="5019675"/>
              <a:ext cx="127000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4965700" y="5019675"/>
                <a:ext cx="1270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5083175" y="4972050"/>
              <a:ext cx="171450" cy="438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5083175" y="4972050"/>
                <a:ext cx="1714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5159375" y="5187950"/>
              <a:ext cx="1206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5159375" y="518795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5159375" y="5172075"/>
              <a:ext cx="79375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5159375" y="517207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5086350" y="5006975"/>
              <a:ext cx="288925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5086350" y="5006975"/>
                <a:ext cx="288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9086850" y="1666875"/>
              <a:ext cx="469900" cy="346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9086850" y="1666875"/>
                <a:ext cx="469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7566025" y="1730375"/>
              <a:ext cx="600075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7566025" y="1730375"/>
                <a:ext cx="6000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7820025" y="2222500"/>
              <a:ext cx="9525" cy="187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7820025" y="2222500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677150" y="2435225"/>
              <a:ext cx="22225" cy="57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677150" y="243522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661275" y="2536825"/>
              <a:ext cx="19050" cy="2222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661275" y="2536825"/>
                <a:ext cx="19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750175" y="2463800"/>
              <a:ext cx="63500" cy="107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7750175" y="2463800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7708900" y="2625725"/>
              <a:ext cx="146050" cy="149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7708900" y="262572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7921625" y="2435225"/>
              <a:ext cx="381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7921625" y="2435225"/>
                <a:ext cx="38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7912100" y="2403475"/>
              <a:ext cx="171450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7912100" y="2403475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7937500" y="2501900"/>
              <a:ext cx="6032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7937500" y="2501900"/>
                <a:ext cx="603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7886700" y="2619375"/>
              <a:ext cx="231775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7886700" y="2619375"/>
                <a:ext cx="231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8131175" y="2520950"/>
              <a:ext cx="1270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8131175" y="252095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8147050" y="2466975"/>
              <a:ext cx="44450" cy="263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3"/>
            </p:blipFill>
            <p:spPr>
              <a:xfrm>
                <a:off x="8147050" y="2466975"/>
                <a:ext cx="44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9" name="墨迹 48"/>
              <p14:cNvContentPartPr/>
              <p14:nvPr/>
            </p14:nvContentPartPr>
            <p14:xfrm>
              <a:off x="8181975" y="2540000"/>
              <a:ext cx="117475" cy="2381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5"/>
            </p:blipFill>
            <p:spPr>
              <a:xfrm>
                <a:off x="8181975" y="2540000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0" name="墨迹 49"/>
              <p14:cNvContentPartPr/>
              <p14:nvPr/>
            </p14:nvContentPartPr>
            <p14:xfrm>
              <a:off x="9128125" y="1362075"/>
              <a:ext cx="254000" cy="107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7"/>
            </p:blipFill>
            <p:spPr>
              <a:xfrm>
                <a:off x="9128125" y="1362075"/>
                <a:ext cx="254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1" name="墨迹 50"/>
              <p14:cNvContentPartPr/>
              <p14:nvPr/>
            </p14:nvContentPartPr>
            <p14:xfrm>
              <a:off x="9191625" y="1295400"/>
              <a:ext cx="1016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9"/>
            </p:blipFill>
            <p:spPr>
              <a:xfrm>
                <a:off x="9191625" y="129540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2" name="墨迹 51"/>
              <p14:cNvContentPartPr/>
              <p14:nvPr/>
            </p14:nvContentPartPr>
            <p14:xfrm>
              <a:off x="9261475" y="1422400"/>
              <a:ext cx="104775" cy="206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1"/>
            </p:blipFill>
            <p:spPr>
              <a:xfrm>
                <a:off x="9261475" y="142240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3" name="墨迹 52"/>
              <p14:cNvContentPartPr/>
              <p14:nvPr/>
            </p14:nvContentPartPr>
            <p14:xfrm>
              <a:off x="9423400" y="1225550"/>
              <a:ext cx="6350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3"/>
            </p:blipFill>
            <p:spPr>
              <a:xfrm>
                <a:off x="9423400" y="12255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4" name="墨迹 53"/>
              <p14:cNvContentPartPr/>
              <p14:nvPr/>
            </p14:nvContentPartPr>
            <p14:xfrm>
              <a:off x="9394825" y="1216025"/>
              <a:ext cx="196850" cy="333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5"/>
            </p:blipFill>
            <p:spPr>
              <a:xfrm>
                <a:off x="9394825" y="1216025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墨迹 54"/>
              <p14:cNvContentPartPr/>
              <p14:nvPr/>
            </p14:nvContentPartPr>
            <p14:xfrm>
              <a:off x="9398000" y="1406525"/>
              <a:ext cx="11430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7"/>
            </p:blipFill>
            <p:spPr>
              <a:xfrm>
                <a:off x="9398000" y="1406525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墨迹 55"/>
              <p14:cNvContentPartPr/>
              <p14:nvPr/>
            </p14:nvContentPartPr>
            <p14:xfrm>
              <a:off x="9394825" y="1460500"/>
              <a:ext cx="168275" cy="158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9"/>
            </p:blipFill>
            <p:spPr>
              <a:xfrm>
                <a:off x="9394825" y="1460500"/>
                <a:ext cx="168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7" name="墨迹 56"/>
              <p14:cNvContentPartPr/>
              <p14:nvPr/>
            </p14:nvContentPartPr>
            <p14:xfrm>
              <a:off x="9594850" y="1384300"/>
              <a:ext cx="31750" cy="180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1"/>
            </p:blipFill>
            <p:spPr>
              <a:xfrm>
                <a:off x="9594850" y="13843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8" name="墨迹 57"/>
              <p14:cNvContentPartPr/>
              <p14:nvPr/>
            </p14:nvContentPartPr>
            <p14:xfrm>
              <a:off x="9623425" y="1384300"/>
              <a:ext cx="60325" cy="2413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3"/>
            </p:blipFill>
            <p:spPr>
              <a:xfrm>
                <a:off x="9623425" y="1384300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9" name="墨迹 58"/>
              <p14:cNvContentPartPr/>
              <p14:nvPr/>
            </p14:nvContentPartPr>
            <p14:xfrm>
              <a:off x="9728200" y="1409700"/>
              <a:ext cx="101600" cy="196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5"/>
            </p:blipFill>
            <p:spPr>
              <a:xfrm>
                <a:off x="9728200" y="1409700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墨迹 59"/>
              <p14:cNvContentPartPr/>
              <p14:nvPr/>
            </p14:nvContentPartPr>
            <p14:xfrm>
              <a:off x="8696325" y="4895850"/>
              <a:ext cx="415925" cy="101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7"/>
            </p:blipFill>
            <p:spPr>
              <a:xfrm>
                <a:off x="8696325" y="4895850"/>
                <a:ext cx="415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墨迹 60"/>
              <p14:cNvContentPartPr/>
              <p14:nvPr/>
            </p14:nvContentPartPr>
            <p14:xfrm>
              <a:off x="8797925" y="4819650"/>
              <a:ext cx="219075" cy="520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9"/>
            </p:blipFill>
            <p:spPr>
              <a:xfrm>
                <a:off x="8797925" y="4819650"/>
                <a:ext cx="2190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墨迹 61"/>
              <p14:cNvContentPartPr/>
              <p14:nvPr/>
            </p14:nvContentPartPr>
            <p14:xfrm>
              <a:off x="8928100" y="5083175"/>
              <a:ext cx="225425" cy="2222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1"/>
            </p:blipFill>
            <p:spPr>
              <a:xfrm>
                <a:off x="8928100" y="5083175"/>
                <a:ext cx="225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墨迹 62"/>
              <p14:cNvContentPartPr/>
              <p14:nvPr/>
            </p14:nvContentPartPr>
            <p14:xfrm>
              <a:off x="9137650" y="5003800"/>
              <a:ext cx="95250" cy="415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3"/>
            </p:blipFill>
            <p:spPr>
              <a:xfrm>
                <a:off x="9137650" y="5003800"/>
                <a:ext cx="952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墨迹 63"/>
              <p14:cNvContentPartPr/>
              <p14:nvPr/>
            </p14:nvContentPartPr>
            <p14:xfrm>
              <a:off x="9245600" y="5045075"/>
              <a:ext cx="177800" cy="101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5"/>
            </p:blipFill>
            <p:spPr>
              <a:xfrm>
                <a:off x="9245600" y="50450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墨迹 64"/>
              <p14:cNvContentPartPr/>
              <p14:nvPr/>
            </p14:nvContentPartPr>
            <p14:xfrm>
              <a:off x="9321800" y="5003800"/>
              <a:ext cx="149225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7"/>
            </p:blipFill>
            <p:spPr>
              <a:xfrm>
                <a:off x="9321800" y="5003800"/>
                <a:ext cx="149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9467850" y="4908550"/>
              <a:ext cx="244475" cy="466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9467850" y="4908550"/>
                <a:ext cx="2444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4295775" y="3978275"/>
              <a:ext cx="374650" cy="260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4295775" y="3978275"/>
                <a:ext cx="374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3927475" y="4181475"/>
              <a:ext cx="381000" cy="5048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3927475" y="4181475"/>
                <a:ext cx="3810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4530725" y="4251325"/>
              <a:ext cx="612775" cy="444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4530725" y="4251325"/>
                <a:ext cx="612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4746625" y="3489325"/>
              <a:ext cx="527050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7"/>
            </p:blipFill>
            <p:spPr>
              <a:xfrm>
                <a:off x="4746625" y="3489325"/>
                <a:ext cx="527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5283200" y="3657600"/>
              <a:ext cx="34925" cy="298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5283200" y="3657600"/>
                <a:ext cx="34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5302250" y="3638550"/>
              <a:ext cx="187325" cy="174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5302250" y="3638550"/>
                <a:ext cx="187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墨迹 72"/>
              <p14:cNvContentPartPr/>
              <p14:nvPr/>
            </p14:nvContentPartPr>
            <p14:xfrm>
              <a:off x="5505450" y="3721100"/>
              <a:ext cx="9525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3"/>
            </p:blipFill>
            <p:spPr>
              <a:xfrm>
                <a:off x="5505450" y="3721100"/>
                <a:ext cx="9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墨迹 73"/>
              <p14:cNvContentPartPr/>
              <p14:nvPr/>
            </p14:nvContentPartPr>
            <p14:xfrm>
              <a:off x="5511800" y="3622675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5"/>
            </p:blipFill>
            <p:spPr>
              <a:xfrm>
                <a:off x="5511800" y="3622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墨迹 74"/>
              <p14:cNvContentPartPr/>
              <p14:nvPr/>
            </p14:nvContentPartPr>
            <p14:xfrm>
              <a:off x="5514975" y="3622675"/>
              <a:ext cx="171450" cy="2000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7"/>
            </p:blipFill>
            <p:spPr>
              <a:xfrm>
                <a:off x="5514975" y="3622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5610225" y="3489325"/>
              <a:ext cx="177800" cy="336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5610225" y="3489325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5578475" y="2794000"/>
              <a:ext cx="974725" cy="419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5578475" y="2794000"/>
                <a:ext cx="9747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6429375" y="3048000"/>
              <a:ext cx="177800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6429375" y="304800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6699250" y="3225800"/>
              <a:ext cx="234950" cy="330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6699250" y="3225800"/>
                <a:ext cx="234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6943725" y="3324225"/>
              <a:ext cx="2857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6943725" y="3324225"/>
                <a:ext cx="28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6937375" y="3228975"/>
              <a:ext cx="228600" cy="228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6937375" y="3228975"/>
                <a:ext cx="228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7102475" y="3133725"/>
              <a:ext cx="155575" cy="3429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7102475" y="3133725"/>
                <a:ext cx="155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墨迹 82"/>
              <p14:cNvContentPartPr/>
              <p14:nvPr/>
            </p14:nvContentPartPr>
            <p14:xfrm>
              <a:off x="4422775" y="5661025"/>
              <a:ext cx="139700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3"/>
            </p:blipFill>
            <p:spPr>
              <a:xfrm>
                <a:off x="4422775" y="5661025"/>
                <a:ext cx="139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墨迹 83"/>
              <p14:cNvContentPartPr/>
              <p14:nvPr/>
            </p14:nvContentPartPr>
            <p14:xfrm>
              <a:off x="4603750" y="5730875"/>
              <a:ext cx="127000" cy="31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5"/>
            </p:blipFill>
            <p:spPr>
              <a:xfrm>
                <a:off x="4603750" y="57308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墨迹 84"/>
              <p14:cNvContentPartPr/>
              <p14:nvPr/>
            </p14:nvContentPartPr>
            <p14:xfrm>
              <a:off x="4768850" y="5584825"/>
              <a:ext cx="120650" cy="317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7"/>
            </p:blipFill>
            <p:spPr>
              <a:xfrm>
                <a:off x="4768850" y="5584825"/>
                <a:ext cx="1206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墨迹 85"/>
              <p14:cNvContentPartPr/>
              <p14:nvPr/>
            </p14:nvContentPartPr>
            <p14:xfrm>
              <a:off x="4756150" y="5626100"/>
              <a:ext cx="193675" cy="31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9"/>
            </p:blipFill>
            <p:spPr>
              <a:xfrm>
                <a:off x="4756150" y="5626100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墨迹 86"/>
              <p14:cNvContentPartPr/>
              <p14:nvPr/>
            </p14:nvContentPartPr>
            <p14:xfrm>
              <a:off x="4152900" y="3000375"/>
              <a:ext cx="123825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1"/>
            </p:blipFill>
            <p:spPr>
              <a:xfrm>
                <a:off x="4152900" y="300037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墨迹 87"/>
              <p14:cNvContentPartPr/>
              <p14:nvPr/>
            </p14:nvContentPartPr>
            <p14:xfrm>
              <a:off x="4041775" y="3048000"/>
              <a:ext cx="212725" cy="53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3"/>
            </p:blipFill>
            <p:spPr>
              <a:xfrm>
                <a:off x="4041775" y="3048000"/>
                <a:ext cx="212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墨迹 88"/>
              <p14:cNvContentPartPr/>
              <p14:nvPr/>
            </p14:nvContentPartPr>
            <p14:xfrm>
              <a:off x="4327525" y="3121025"/>
              <a:ext cx="19050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5"/>
            </p:blipFill>
            <p:spPr>
              <a:xfrm>
                <a:off x="4327525" y="312102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墨迹 89"/>
              <p14:cNvContentPartPr/>
              <p14:nvPr/>
            </p14:nvContentPartPr>
            <p14:xfrm>
              <a:off x="4022725" y="5540375"/>
              <a:ext cx="184150" cy="298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7"/>
            </p:blipFill>
            <p:spPr>
              <a:xfrm>
                <a:off x="4022725" y="5540375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4057650" y="5610225"/>
              <a:ext cx="25400" cy="1873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4057650" y="5610225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5086350" y="5518150"/>
              <a:ext cx="200025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5086350" y="5518150"/>
                <a:ext cx="200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5438775" y="5397500"/>
              <a:ext cx="263525" cy="374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5438775" y="539750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5753100" y="5686425"/>
              <a:ext cx="6350" cy="139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5753100" y="5686425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5857875" y="5600700"/>
              <a:ext cx="111125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5857875" y="56007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5949950" y="5543550"/>
              <a:ext cx="215900" cy="234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5949950" y="5543550"/>
                <a:ext cx="2159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4946650" y="5807075"/>
              <a:ext cx="920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4946650" y="58070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4927600" y="5902325"/>
              <a:ext cx="130175" cy="3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4927600" y="590232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4975225" y="5749925"/>
              <a:ext cx="1047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4975225" y="5749925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5143500" y="5753100"/>
              <a:ext cx="120650" cy="3079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5143500" y="5753100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5095875" y="5889625"/>
              <a:ext cx="180975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5095875" y="5889625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5372100" y="5946775"/>
              <a:ext cx="9525" cy="136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5372100" y="5946775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6197600" y="5607050"/>
              <a:ext cx="9207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6197600" y="5607050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6200775" y="5699125"/>
              <a:ext cx="120650" cy="19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6200775" y="56991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6229350" y="5537200"/>
              <a:ext cx="180975" cy="311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6229350" y="5537200"/>
                <a:ext cx="180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6356350" y="5426075"/>
              <a:ext cx="228600" cy="311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6356350" y="5426075"/>
                <a:ext cx="2286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6607175" y="5568950"/>
              <a:ext cx="180975" cy="228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6607175" y="5568950"/>
                <a:ext cx="180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5673725" y="26447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35"/>
            </p:blipFill>
            <p:spPr>
              <a:xfrm>
                <a:off x="5673725" y="264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5616575" y="2635250"/>
              <a:ext cx="238125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5616575" y="2635250"/>
                <a:ext cx="238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5743575" y="2584450"/>
              <a:ext cx="139700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5743575" y="2584450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5899150" y="2425700"/>
              <a:ext cx="225425" cy="285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5899150" y="2425700"/>
                <a:ext cx="225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6178550" y="2635250"/>
              <a:ext cx="193675" cy="158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6178550" y="2635250"/>
                <a:ext cx="193675" cy="158750"/>
              </a:xfrm>
              <a:prstGeom prst="rect"/>
            </p:spPr>
          </p:pic>
        </mc:Fallback>
      </mc:AlternateContent>
    </p:spTree>
    <p:custDataLst>
      <p:tags r:id="rId2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2781935"/>
            <a:ext cx="3194050" cy="314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8025" y="1409700"/>
              <a:ext cx="168275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8025" y="1409700"/>
                <a:ext cx="168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105525" y="1612900"/>
              <a:ext cx="142875" cy="3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105525" y="16129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381750" y="1438275"/>
              <a:ext cx="7302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381750" y="1438275"/>
                <a:ext cx="73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6400800" y="1489075"/>
              <a:ext cx="1301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6400800" y="1489075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48450" y="1600200"/>
              <a:ext cx="161925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48450" y="16002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848475" y="1460500"/>
              <a:ext cx="234950" cy="225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848475" y="1460500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086475" y="1752600"/>
              <a:ext cx="184150" cy="69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086475" y="1752600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613525" y="1724025"/>
              <a:ext cx="269875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613525" y="1724025"/>
                <a:ext cx="2698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6045200" y="1419225"/>
              <a:ext cx="34925" cy="447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6045200" y="141922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6105525" y="1431925"/>
              <a:ext cx="21272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6105525" y="14319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6229350" y="1892300"/>
              <a:ext cx="2540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6229350" y="1892300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6289675" y="2035175"/>
              <a:ext cx="190500" cy="133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6289675" y="2035175"/>
                <a:ext cx="190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6369050" y="2012950"/>
              <a:ext cx="206375" cy="358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6369050" y="2012950"/>
                <a:ext cx="2063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6838950" y="1847850"/>
              <a:ext cx="476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6838950" y="1847850"/>
                <a:ext cx="47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6975475" y="1971675"/>
              <a:ext cx="1111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6975475" y="19716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6997700" y="2038350"/>
              <a:ext cx="22225" cy="384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6997700" y="2038350"/>
                <a:ext cx="22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000875" y="2057400"/>
              <a:ext cx="139700" cy="244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000875" y="205740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000875" y="214630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000875" y="214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6908800" y="2025650"/>
              <a:ext cx="161925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6908800" y="2025650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6877050" y="2181225"/>
              <a:ext cx="352425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6877050" y="2181225"/>
                <a:ext cx="352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7073900" y="2105025"/>
              <a:ext cx="317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7073900" y="2105025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7007225" y="2152650"/>
              <a:ext cx="104775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7007225" y="21526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7458075" y="1473200"/>
              <a:ext cx="2032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7458075" y="147320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7458075" y="1600200"/>
              <a:ext cx="225425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7458075" y="1600200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7813675" y="1282700"/>
              <a:ext cx="168275" cy="501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7813675" y="1282700"/>
                <a:ext cx="1682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7994650" y="1441450"/>
              <a:ext cx="168275" cy="266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7994650" y="1441450"/>
                <a:ext cx="168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8270875" y="1549400"/>
              <a:ext cx="12382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8270875" y="15494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8442325" y="1387475"/>
              <a:ext cx="114300" cy="288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8442325" y="1387475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8480425" y="14636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7"/>
            </p:blipFill>
            <p:spPr>
              <a:xfrm>
                <a:off x="8480425" y="146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8543925" y="1327150"/>
              <a:ext cx="117475" cy="4286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8543925" y="1327150"/>
                <a:ext cx="1174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8788400" y="1504950"/>
              <a:ext cx="231775" cy="66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8788400" y="1504950"/>
                <a:ext cx="231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8489950" y="1431925"/>
              <a:ext cx="1460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8489950" y="1431925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9023350" y="1403350"/>
              <a:ext cx="212725" cy="241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9023350" y="1403350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8509000" y="1289050"/>
              <a:ext cx="149225" cy="498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8509000" y="12890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086350" y="2686050"/>
              <a:ext cx="200025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086350" y="26860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5146675" y="27368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7"/>
            </p:blipFill>
            <p:spPr>
              <a:xfrm>
                <a:off x="5146675" y="273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5086350" y="28003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7"/>
            </p:blipFill>
            <p:spPr>
              <a:xfrm>
                <a:off x="50863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108575" y="2686050"/>
              <a:ext cx="476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5108575" y="2686050"/>
                <a:ext cx="476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4225925" y="3308350"/>
              <a:ext cx="2698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4225925" y="3308350"/>
                <a:ext cx="269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406775" y="4029075"/>
              <a:ext cx="225425" cy="320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406775" y="4029075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394075" y="4816475"/>
              <a:ext cx="13335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394075" y="481647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3479800" y="4879975"/>
              <a:ext cx="6350" cy="206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3479800" y="4879975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3336925" y="4832350"/>
              <a:ext cx="187325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3336925" y="4832350"/>
                <a:ext cx="1873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3419475" y="5511800"/>
              <a:ext cx="762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3419475" y="551180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409950" y="5518150"/>
              <a:ext cx="88900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409950" y="5518150"/>
                <a:ext cx="88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3324225" y="5372100"/>
              <a:ext cx="27622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3324225" y="5372100"/>
                <a:ext cx="2762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5464175" y="5549900"/>
              <a:ext cx="171450" cy="327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5464175" y="5549900"/>
                <a:ext cx="171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349750" y="4111625"/>
              <a:ext cx="1492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349750" y="41116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391025" y="411162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7"/>
            </p:blipFill>
            <p:spPr>
              <a:xfrm>
                <a:off x="4391025" y="411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4375150" y="4111625"/>
              <a:ext cx="6667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4375150" y="4111625"/>
                <a:ext cx="66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4892675" y="3708400"/>
              <a:ext cx="1044575" cy="815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4892675" y="3708400"/>
                <a:ext cx="10445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883275" y="4562475"/>
              <a:ext cx="200025" cy="288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883275" y="4562475"/>
                <a:ext cx="200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108700" y="47021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"/>
            </p:blipFill>
            <p:spPr>
              <a:xfrm>
                <a:off x="6108700" y="470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6096000" y="4549775"/>
              <a:ext cx="177800" cy="2381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6096000" y="4549775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6324600" y="4537075"/>
              <a:ext cx="1016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6324600" y="4537075"/>
                <a:ext cx="101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6248400" y="4597400"/>
              <a:ext cx="171450" cy="34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6248400" y="459740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6550025" y="4648200"/>
              <a:ext cx="104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6550025" y="4648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6445250" y="4505325"/>
              <a:ext cx="12065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6445250" y="4505325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6702425" y="4489450"/>
              <a:ext cx="82550" cy="415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6702425" y="4489450"/>
                <a:ext cx="825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5568950" y="4572000"/>
              <a:ext cx="149225" cy="406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5568950" y="457200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5788025" y="4978400"/>
              <a:ext cx="22225" cy="10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5788025" y="4978400"/>
                <a:ext cx="22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5880100" y="5041900"/>
              <a:ext cx="730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5880100" y="50419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5886450" y="50673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7"/>
            </p:blipFill>
            <p:spPr>
              <a:xfrm>
                <a:off x="5886450" y="506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0" name="墨迹 69"/>
              <p14:cNvContentPartPr/>
              <p14:nvPr/>
            </p14:nvContentPartPr>
            <p14:xfrm>
              <a:off x="5988050" y="4924425"/>
              <a:ext cx="6350" cy="114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3"/>
            </p:blipFill>
            <p:spPr>
              <a:xfrm>
                <a:off x="5988050" y="492442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1" name="墨迹 70"/>
              <p14:cNvContentPartPr/>
              <p14:nvPr/>
            </p14:nvContentPartPr>
            <p14:xfrm>
              <a:off x="3968750" y="5194300"/>
              <a:ext cx="193675" cy="4000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3968750" y="5194300"/>
                <a:ext cx="193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2" name="墨迹 71"/>
              <p14:cNvContentPartPr/>
              <p14:nvPr/>
            </p14:nvContentPartPr>
            <p14:xfrm>
              <a:off x="4210050" y="5600700"/>
              <a:ext cx="10160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7"/>
            </p:blipFill>
            <p:spPr>
              <a:xfrm>
                <a:off x="4210050" y="5600700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4098925" y="5559425"/>
              <a:ext cx="63500" cy="139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4098925" y="5559425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4333875" y="5492750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7"/>
            </p:blipFill>
            <p:spPr>
              <a:xfrm>
                <a:off x="4333875" y="549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4876800" y="4375150"/>
              <a:ext cx="2730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4876800" y="4375150"/>
                <a:ext cx="273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4914900" y="4416425"/>
              <a:ext cx="11430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4914900" y="441642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5057775" y="4860925"/>
              <a:ext cx="225425" cy="295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5057775" y="4860925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5108575" y="4860925"/>
              <a:ext cx="136525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5108575" y="48609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5886450" y="5064125"/>
              <a:ext cx="101600" cy="25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5886450" y="5064125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5940425" y="5429250"/>
              <a:ext cx="117475" cy="3016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5940425" y="54292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5943600" y="5435600"/>
              <a:ext cx="177800" cy="349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5943600" y="543560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5489575" y="5962650"/>
              <a:ext cx="76200" cy="158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5489575" y="59626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5508625" y="5972175"/>
              <a:ext cx="92075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5508625" y="59721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5403850" y="5861050"/>
              <a:ext cx="273050" cy="327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5403850" y="5861050"/>
                <a:ext cx="273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5988050" y="5832475"/>
              <a:ext cx="111125" cy="250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5988050" y="58324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5915025" y="5759450"/>
              <a:ext cx="254000" cy="387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5915025" y="5759450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6384925" y="5838825"/>
              <a:ext cx="228600" cy="295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6384925" y="5838825"/>
                <a:ext cx="228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6664325" y="6003925"/>
              <a:ext cx="184150" cy="250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6664325" y="6003925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6854825" y="60166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7"/>
            </p:blipFill>
            <p:spPr>
              <a:xfrm>
                <a:off x="6854825" y="6016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6832600" y="5934075"/>
              <a:ext cx="92075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1"/>
            </p:blipFill>
            <p:spPr>
              <a:xfrm>
                <a:off x="6832600" y="5934075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6937375" y="6013450"/>
              <a:ext cx="82550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6937375" y="601345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6994525" y="5895975"/>
              <a:ext cx="136525" cy="209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6994525" y="58959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7213600" y="5981700"/>
              <a:ext cx="8572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7213600" y="5981700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7156450" y="5873750"/>
              <a:ext cx="1047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7156450" y="587375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7375525" y="5895975"/>
              <a:ext cx="101600" cy="250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7375525" y="5895975"/>
                <a:ext cx="101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6286500" y="5549900"/>
              <a:ext cx="196850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6286500" y="554990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549900" y="3527425"/>
              <a:ext cx="95250" cy="184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549900" y="3527425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495925" y="3438525"/>
              <a:ext cx="244475" cy="339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7"/>
            </p:blipFill>
            <p:spPr>
              <a:xfrm>
                <a:off x="5495925" y="3438525"/>
                <a:ext cx="244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9" name="墨迹 98"/>
              <p14:cNvContentPartPr/>
              <p14:nvPr/>
            </p14:nvContentPartPr>
            <p14:xfrm>
              <a:off x="6635750" y="3394075"/>
              <a:ext cx="6350" cy="2413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9"/>
            </p:blipFill>
            <p:spPr>
              <a:xfrm>
                <a:off x="6635750" y="3394075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0" name="墨迹 99"/>
              <p14:cNvContentPartPr/>
              <p14:nvPr/>
            </p14:nvContentPartPr>
            <p14:xfrm>
              <a:off x="6651625" y="3473450"/>
              <a:ext cx="152400" cy="133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1"/>
            </p:blipFill>
            <p:spPr>
              <a:xfrm>
                <a:off x="6651625" y="347345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6457950" y="4105275"/>
              <a:ext cx="285750" cy="2571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6457950" y="4105275"/>
                <a:ext cx="285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6543675" y="4152900"/>
              <a:ext cx="12700" cy="161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6543675" y="4152900"/>
                <a:ext cx="12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6591300" y="4152900"/>
              <a:ext cx="22225" cy="161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6591300" y="4152900"/>
                <a:ext cx="22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5715000" y="3117850"/>
              <a:ext cx="1625600" cy="441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5715000" y="3117850"/>
                <a:ext cx="1625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7451725" y="3549650"/>
              <a:ext cx="177800" cy="285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7451725" y="35496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7629525" y="3508375"/>
              <a:ext cx="14605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7629525" y="3508375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7794625" y="3565525"/>
              <a:ext cx="9207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7794625" y="3565525"/>
                <a:ext cx="920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7832725" y="3406775"/>
              <a:ext cx="104775" cy="454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7832725" y="3406775"/>
                <a:ext cx="1047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7785100" y="3540125"/>
              <a:ext cx="1746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7785100" y="354012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8099425" y="3482975"/>
              <a:ext cx="63500" cy="327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8099425" y="348297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8181975" y="3594100"/>
              <a:ext cx="133350" cy="47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8181975" y="359410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8359775" y="3482975"/>
              <a:ext cx="101600" cy="374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8359775" y="3482975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7851775" y="5826125"/>
              <a:ext cx="342900" cy="355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7851775" y="5826125"/>
                <a:ext cx="342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7972425" y="5876925"/>
              <a:ext cx="9525" cy="193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7972425" y="58769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8010525" y="5921375"/>
              <a:ext cx="152400" cy="1270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8010525" y="5921375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7813675" y="5346700"/>
              <a:ext cx="282575" cy="241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7813675" y="5346700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8566150" y="5819775"/>
              <a:ext cx="327025" cy="371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8566150" y="5819775"/>
                <a:ext cx="3270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8693150" y="5895975"/>
              <a:ext cx="25400" cy="203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8693150" y="58959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8969375" y="5937250"/>
              <a:ext cx="9525" cy="3206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8969375" y="5937250"/>
                <a:ext cx="9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8963025" y="5988050"/>
              <a:ext cx="85725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8963025" y="59880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9096375" y="5927725"/>
              <a:ext cx="7620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9096375" y="59277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8991600" y="5918200"/>
              <a:ext cx="66675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8991600" y="5918200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9207500" y="6013450"/>
              <a:ext cx="98425" cy="63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9207500" y="60134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9337675" y="5908675"/>
              <a:ext cx="98425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9337675" y="5908675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8528050" y="5426075"/>
              <a:ext cx="228600" cy="19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8528050" y="5426075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8915400" y="2422525"/>
              <a:ext cx="231775" cy="415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8915400" y="2422525"/>
                <a:ext cx="2317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9286875" y="2590800"/>
              <a:ext cx="161925" cy="25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9286875" y="259080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9499600" y="2438400"/>
              <a:ext cx="98425" cy="3333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9499600" y="2438400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9531350" y="2495550"/>
              <a:ext cx="133350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9531350" y="24955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9810750" y="2613025"/>
              <a:ext cx="127000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9810750" y="26130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10013950" y="2476500"/>
              <a:ext cx="22225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10013950" y="2476500"/>
                <a:ext cx="222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9578975" y="2867025"/>
              <a:ext cx="158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9578975" y="2867025"/>
                <a:ext cx="15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9690100" y="2841625"/>
              <a:ext cx="28575" cy="285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9690100" y="2841625"/>
                <a:ext cx="28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9426575" y="3000375"/>
              <a:ext cx="384175" cy="304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9426575" y="3000375"/>
                <a:ext cx="384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9318625" y="3470275"/>
              <a:ext cx="158750" cy="3778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9318625" y="347027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9632950" y="3454400"/>
              <a:ext cx="114300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9632950" y="34544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9664700" y="3495675"/>
              <a:ext cx="15240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9664700" y="349567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9975850" y="3619500"/>
              <a:ext cx="95250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9975850" y="36195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10242550" y="3495675"/>
              <a:ext cx="174625" cy="1968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10242550" y="349567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10531475" y="3533775"/>
              <a:ext cx="212725" cy="222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10531475" y="3533775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9391650" y="3917950"/>
              <a:ext cx="19050" cy="3111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9391650" y="3917950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9328150" y="3876675"/>
              <a:ext cx="73025" cy="142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9328150" y="387667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9398000" y="3876675"/>
              <a:ext cx="104775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9398000" y="3876675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9639300" y="4143375"/>
              <a:ext cx="479425" cy="1219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9639300" y="4143375"/>
                <a:ext cx="47942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9677400" y="5019675"/>
              <a:ext cx="327025" cy="476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9677400" y="5019675"/>
                <a:ext cx="327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9728200" y="5121275"/>
              <a:ext cx="139700" cy="180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9728200" y="5121275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9721850" y="3835400"/>
              <a:ext cx="28575" cy="2286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9721850" y="38354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9680575" y="3870325"/>
              <a:ext cx="50800" cy="1174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9680575" y="3870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9705975" y="3863975"/>
              <a:ext cx="130175" cy="1111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9705975" y="3863975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9756775" y="4733925"/>
              <a:ext cx="82550" cy="2698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9756775" y="4733925"/>
                <a:ext cx="82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9813925" y="4740275"/>
              <a:ext cx="127000" cy="31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9813925" y="47402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9290050" y="4330700"/>
              <a:ext cx="396875" cy="882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5"/>
            </p:blipFill>
            <p:spPr>
              <a:xfrm>
                <a:off x="9290050" y="4330700"/>
                <a:ext cx="396875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3" name="墨迹 152"/>
              <p14:cNvContentPartPr/>
              <p14:nvPr/>
            </p14:nvContentPartPr>
            <p14:xfrm>
              <a:off x="9858375" y="4029075"/>
              <a:ext cx="447675" cy="8985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7"/>
            </p:blipFill>
            <p:spPr>
              <a:xfrm>
                <a:off x="9858375" y="4029075"/>
                <a:ext cx="447675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4" name="墨迹 153"/>
              <p14:cNvContentPartPr/>
              <p14:nvPr/>
            </p14:nvContentPartPr>
            <p14:xfrm>
              <a:off x="10544175" y="4378325"/>
              <a:ext cx="330200" cy="3524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9"/>
            </p:blipFill>
            <p:spPr>
              <a:xfrm>
                <a:off x="10544175" y="4378325"/>
                <a:ext cx="3302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5" name="墨迹 154"/>
              <p14:cNvContentPartPr/>
              <p14:nvPr/>
            </p14:nvContentPartPr>
            <p14:xfrm>
              <a:off x="10598150" y="4524375"/>
              <a:ext cx="1619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1"/>
            </p:blipFill>
            <p:spPr>
              <a:xfrm>
                <a:off x="10598150" y="45243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6" name="墨迹 155"/>
              <p14:cNvContentPartPr/>
              <p14:nvPr/>
            </p14:nvContentPartPr>
            <p14:xfrm>
              <a:off x="10074275" y="3794125"/>
              <a:ext cx="6350" cy="36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7"/>
            </p:blipFill>
            <p:spPr>
              <a:xfrm>
                <a:off x="10074275" y="379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7" name="墨迹 156"/>
              <p14:cNvContentPartPr/>
              <p14:nvPr/>
            </p14:nvContentPartPr>
            <p14:xfrm>
              <a:off x="10077450" y="3794125"/>
              <a:ext cx="488950" cy="558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4"/>
            </p:blipFill>
            <p:spPr>
              <a:xfrm>
                <a:off x="10077450" y="3794125"/>
                <a:ext cx="4889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8" name="墨迹 157"/>
              <p14:cNvContentPartPr/>
              <p14:nvPr/>
            </p14:nvContentPartPr>
            <p14:xfrm>
              <a:off x="10233025" y="4689475"/>
              <a:ext cx="346075" cy="5873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6"/>
            </p:blipFill>
            <p:spPr>
              <a:xfrm>
                <a:off x="10233025" y="4689475"/>
                <a:ext cx="3460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9" name="墨迹 158"/>
              <p14:cNvContentPartPr/>
              <p14:nvPr/>
            </p14:nvContentPartPr>
            <p14:xfrm>
              <a:off x="10458450" y="4692650"/>
              <a:ext cx="88900" cy="1873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8"/>
            </p:blipFill>
            <p:spPr>
              <a:xfrm>
                <a:off x="10458450" y="4692650"/>
                <a:ext cx="88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0" name="墨迹 159"/>
              <p14:cNvContentPartPr/>
              <p14:nvPr/>
            </p14:nvContentPartPr>
            <p14:xfrm>
              <a:off x="10541000" y="4721225"/>
              <a:ext cx="79375" cy="1492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0"/>
            </p:blipFill>
            <p:spPr>
              <a:xfrm>
                <a:off x="10541000" y="4721225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1" name="墨迹 160"/>
              <p14:cNvContentPartPr/>
              <p14:nvPr/>
            </p14:nvContentPartPr>
            <p14:xfrm>
              <a:off x="10048875" y="4575175"/>
              <a:ext cx="377825" cy="2381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2"/>
            </p:blipFill>
            <p:spPr>
              <a:xfrm>
                <a:off x="10048875" y="4575175"/>
                <a:ext cx="377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2" name="墨迹 161"/>
              <p14:cNvContentPartPr/>
              <p14:nvPr/>
            </p14:nvContentPartPr>
            <p14:xfrm>
              <a:off x="10379075" y="4543425"/>
              <a:ext cx="98425" cy="1428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4"/>
            </p:blipFill>
            <p:spPr>
              <a:xfrm>
                <a:off x="10379075" y="45434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3" name="墨迹 162"/>
              <p14:cNvContentPartPr/>
              <p14:nvPr/>
            </p14:nvContentPartPr>
            <p14:xfrm>
              <a:off x="9699625" y="4686300"/>
              <a:ext cx="333375" cy="19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6"/>
            </p:blipFill>
            <p:spPr>
              <a:xfrm>
                <a:off x="9699625" y="4686300"/>
                <a:ext cx="333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4" name="墨迹 163"/>
              <p14:cNvContentPartPr/>
              <p14:nvPr/>
            </p14:nvContentPartPr>
            <p14:xfrm>
              <a:off x="9880600" y="5530850"/>
              <a:ext cx="482600" cy="7080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8"/>
            </p:blipFill>
            <p:spPr>
              <a:xfrm>
                <a:off x="9880600" y="5530850"/>
                <a:ext cx="482600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5" name="墨迹 164"/>
              <p14:cNvContentPartPr/>
              <p14:nvPr/>
            </p14:nvContentPartPr>
            <p14:xfrm>
              <a:off x="9915525" y="5848350"/>
              <a:ext cx="396875" cy="508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0"/>
            </p:blipFill>
            <p:spPr>
              <a:xfrm>
                <a:off x="9915525" y="5848350"/>
                <a:ext cx="396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6" name="墨迹 165"/>
              <p14:cNvContentPartPr/>
              <p14:nvPr/>
            </p14:nvContentPartPr>
            <p14:xfrm>
              <a:off x="10556875" y="5451475"/>
              <a:ext cx="333375" cy="3270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2"/>
            </p:blipFill>
            <p:spPr>
              <a:xfrm>
                <a:off x="10556875" y="5451475"/>
                <a:ext cx="333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7" name="墨迹 166"/>
              <p14:cNvContentPartPr/>
              <p14:nvPr/>
            </p14:nvContentPartPr>
            <p14:xfrm>
              <a:off x="10626725" y="5575300"/>
              <a:ext cx="123825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4"/>
            </p:blipFill>
            <p:spPr>
              <a:xfrm>
                <a:off x="10626725" y="55753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8" name="墨迹 167"/>
              <p14:cNvContentPartPr/>
              <p14:nvPr/>
            </p14:nvContentPartPr>
            <p14:xfrm>
              <a:off x="10591800" y="5759450"/>
              <a:ext cx="60325" cy="206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6"/>
            </p:blipFill>
            <p:spPr>
              <a:xfrm>
                <a:off x="10591800" y="5759450"/>
                <a:ext cx="603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9" name="墨迹 168"/>
              <p14:cNvContentPartPr/>
              <p14:nvPr/>
            </p14:nvContentPartPr>
            <p14:xfrm>
              <a:off x="10525125" y="6032500"/>
              <a:ext cx="111125" cy="2063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8"/>
            </p:blipFill>
            <p:spPr>
              <a:xfrm>
                <a:off x="10525125" y="6032500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0" name="墨迹 169"/>
              <p14:cNvContentPartPr/>
              <p14:nvPr/>
            </p14:nvContentPartPr>
            <p14:xfrm>
              <a:off x="10753725" y="5791200"/>
              <a:ext cx="133350" cy="212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0"/>
            </p:blipFill>
            <p:spPr>
              <a:xfrm>
                <a:off x="10753725" y="579120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1" name="墨迹 170"/>
              <p14:cNvContentPartPr/>
              <p14:nvPr/>
            </p14:nvContentPartPr>
            <p14:xfrm>
              <a:off x="10896600" y="5921375"/>
              <a:ext cx="146050" cy="3175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2"/>
            </p:blipFill>
            <p:spPr>
              <a:xfrm>
                <a:off x="10896600" y="5921375"/>
                <a:ext cx="1460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2" name="墨迹 171"/>
              <p14:cNvContentPartPr/>
              <p14:nvPr/>
            </p14:nvContentPartPr>
            <p14:xfrm>
              <a:off x="10922000" y="5949950"/>
              <a:ext cx="98425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4"/>
            </p:blipFill>
            <p:spPr>
              <a:xfrm>
                <a:off x="10922000" y="5949950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3" name="墨迹 172"/>
              <p14:cNvContentPartPr/>
              <p14:nvPr/>
            </p14:nvContentPartPr>
            <p14:xfrm>
              <a:off x="10369550" y="5581650"/>
              <a:ext cx="193675" cy="368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6"/>
            </p:blipFill>
            <p:spPr>
              <a:xfrm>
                <a:off x="10369550" y="5581650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4" name="墨迹 173"/>
              <p14:cNvContentPartPr/>
              <p14:nvPr/>
            </p14:nvContentPartPr>
            <p14:xfrm>
              <a:off x="10331450" y="5857875"/>
              <a:ext cx="12065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8"/>
            </p:blipFill>
            <p:spPr>
              <a:xfrm>
                <a:off x="10331450" y="585787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5" name="墨迹 174"/>
              <p14:cNvContentPartPr/>
              <p14:nvPr/>
            </p14:nvContentPartPr>
            <p14:xfrm>
              <a:off x="10001250" y="5908675"/>
              <a:ext cx="168275" cy="1492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0"/>
            </p:blipFill>
            <p:spPr>
              <a:xfrm>
                <a:off x="10001250" y="5908675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6" name="墨迹 175"/>
              <p14:cNvContentPartPr/>
              <p14:nvPr/>
            </p14:nvContentPartPr>
            <p14:xfrm>
              <a:off x="10067925" y="5918200"/>
              <a:ext cx="25400" cy="304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2"/>
            </p:blipFill>
            <p:spPr>
              <a:xfrm>
                <a:off x="10067925" y="591820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7" name="墨迹 176"/>
              <p14:cNvContentPartPr/>
              <p14:nvPr/>
            </p14:nvContentPartPr>
            <p14:xfrm>
              <a:off x="377825" y="5175250"/>
              <a:ext cx="542925" cy="863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4"/>
            </p:blipFill>
            <p:spPr>
              <a:xfrm>
                <a:off x="377825" y="5175250"/>
                <a:ext cx="54292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8" name="墨迹 177"/>
              <p14:cNvContentPartPr/>
              <p14:nvPr/>
            </p14:nvContentPartPr>
            <p14:xfrm>
              <a:off x="387350" y="5683250"/>
              <a:ext cx="365125" cy="349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6"/>
            </p:blipFill>
            <p:spPr>
              <a:xfrm>
                <a:off x="387350" y="5683250"/>
                <a:ext cx="365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9" name="墨迹 178"/>
              <p14:cNvContentPartPr/>
              <p14:nvPr/>
            </p14:nvContentPartPr>
            <p14:xfrm>
              <a:off x="549275" y="5711825"/>
              <a:ext cx="212725" cy="1809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8"/>
            </p:blipFill>
            <p:spPr>
              <a:xfrm>
                <a:off x="549275" y="5711825"/>
                <a:ext cx="212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0" name="墨迹 179"/>
              <p14:cNvContentPartPr/>
              <p14:nvPr/>
            </p14:nvContentPartPr>
            <p14:xfrm>
              <a:off x="609600" y="5746750"/>
              <a:ext cx="34925" cy="1651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0"/>
            </p:blipFill>
            <p:spPr>
              <a:xfrm>
                <a:off x="609600" y="574675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1" name="墨迹 180"/>
              <p14:cNvContentPartPr/>
              <p14:nvPr/>
            </p14:nvContentPartPr>
            <p14:xfrm>
              <a:off x="1155700" y="4895850"/>
              <a:ext cx="136525" cy="2794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2"/>
            </p:blipFill>
            <p:spPr>
              <a:xfrm>
                <a:off x="1155700" y="4895850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2" name="墨迹 181"/>
              <p14:cNvContentPartPr/>
              <p14:nvPr/>
            </p14:nvContentPartPr>
            <p14:xfrm>
              <a:off x="1374775" y="4740275"/>
              <a:ext cx="127000" cy="327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4"/>
            </p:blipFill>
            <p:spPr>
              <a:xfrm>
                <a:off x="1374775" y="4740275"/>
                <a:ext cx="1270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3" name="墨迹 182"/>
              <p14:cNvContentPartPr/>
              <p14:nvPr/>
            </p14:nvContentPartPr>
            <p14:xfrm>
              <a:off x="1454150" y="4803775"/>
              <a:ext cx="120650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6"/>
            </p:blipFill>
            <p:spPr>
              <a:xfrm>
                <a:off x="1454150" y="4803775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4" name="墨迹 183"/>
              <p14:cNvContentPartPr/>
              <p14:nvPr/>
            </p14:nvContentPartPr>
            <p14:xfrm>
              <a:off x="1609725" y="4914900"/>
              <a:ext cx="1714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8"/>
            </p:blipFill>
            <p:spPr>
              <a:xfrm>
                <a:off x="1609725" y="49149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5" name="墨迹 184"/>
              <p14:cNvContentPartPr/>
              <p14:nvPr/>
            </p14:nvContentPartPr>
            <p14:xfrm>
              <a:off x="1933575" y="5013325"/>
              <a:ext cx="28575" cy="314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0"/>
            </p:blipFill>
            <p:spPr>
              <a:xfrm>
                <a:off x="1933575" y="5013325"/>
                <a:ext cx="28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6" name="墨迹 185"/>
              <p14:cNvContentPartPr/>
              <p14:nvPr/>
            </p14:nvContentPartPr>
            <p14:xfrm>
              <a:off x="1866900" y="4968875"/>
              <a:ext cx="47625" cy="1301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2"/>
            </p:blipFill>
            <p:spPr>
              <a:xfrm>
                <a:off x="1866900" y="4968875"/>
                <a:ext cx="476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7" name="墨迹 186"/>
              <p14:cNvContentPartPr/>
              <p14:nvPr/>
            </p14:nvContentPartPr>
            <p14:xfrm>
              <a:off x="1924050" y="5022850"/>
              <a:ext cx="104775" cy="666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4"/>
            </p:blipFill>
            <p:spPr>
              <a:xfrm>
                <a:off x="1924050" y="5022850"/>
                <a:ext cx="104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8" name="墨迹 187"/>
              <p14:cNvContentPartPr/>
              <p14:nvPr/>
            </p14:nvContentPartPr>
            <p14:xfrm>
              <a:off x="1828800" y="4699000"/>
              <a:ext cx="219075" cy="1968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6"/>
            </p:blipFill>
            <p:spPr>
              <a:xfrm>
                <a:off x="1828800" y="4699000"/>
                <a:ext cx="219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2165350" y="4714875"/>
              <a:ext cx="168275" cy="349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2165350" y="47148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533400" y="5400675"/>
              <a:ext cx="263525" cy="1460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533400" y="5400675"/>
                <a:ext cx="263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2216150" y="4806950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"/>
            </p:blipFill>
            <p:spPr>
              <a:xfrm>
                <a:off x="2216150" y="480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2" name="墨迹 191"/>
              <p14:cNvContentPartPr/>
              <p14:nvPr/>
            </p14:nvContentPartPr>
            <p14:xfrm>
              <a:off x="1257300" y="5384800"/>
              <a:ext cx="349250" cy="3365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3"/>
            </p:blipFill>
            <p:spPr>
              <a:xfrm>
                <a:off x="1257300" y="5384800"/>
                <a:ext cx="349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3" name="墨迹 192"/>
              <p14:cNvContentPartPr/>
              <p14:nvPr/>
            </p14:nvContentPartPr>
            <p14:xfrm>
              <a:off x="1327150" y="5495925"/>
              <a:ext cx="184150" cy="44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5"/>
            </p:blipFill>
            <p:spPr>
              <a:xfrm>
                <a:off x="1327150" y="5495925"/>
                <a:ext cx="184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892175" y="5562600"/>
              <a:ext cx="377825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892175" y="5562600"/>
                <a:ext cx="3778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987425" y="5683250"/>
              <a:ext cx="400050" cy="2381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987425" y="5683250"/>
                <a:ext cx="400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1619250" y="5486400"/>
              <a:ext cx="184150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1619250" y="54864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1704975" y="5387975"/>
              <a:ext cx="168275" cy="209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1704975" y="5387975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1981200" y="5146675"/>
              <a:ext cx="530225" cy="930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1981200" y="5146675"/>
                <a:ext cx="530225" cy="930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2012950" y="5387975"/>
              <a:ext cx="371475" cy="603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2012950" y="5387975"/>
                <a:ext cx="371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2076450" y="5584825"/>
              <a:ext cx="276225" cy="206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2076450" y="5584825"/>
                <a:ext cx="276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10360025" y="2489200"/>
              <a:ext cx="212725" cy="15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10360025" y="2489200"/>
                <a:ext cx="212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10398125" y="2571750"/>
              <a:ext cx="6350" cy="3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"/>
            </p:blipFill>
            <p:spPr>
              <a:xfrm>
                <a:off x="10398125" y="2571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3" name="墨迹 202"/>
              <p14:cNvContentPartPr/>
              <p14:nvPr/>
            </p14:nvContentPartPr>
            <p14:xfrm>
              <a:off x="10398125" y="2543175"/>
              <a:ext cx="247650" cy="825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4"/>
            </p:blipFill>
            <p:spPr>
              <a:xfrm>
                <a:off x="10398125" y="2543175"/>
                <a:ext cx="247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4" name="墨迹 203"/>
              <p14:cNvContentPartPr/>
              <p14:nvPr/>
            </p14:nvContentPartPr>
            <p14:xfrm>
              <a:off x="10699750" y="22669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"/>
            </p:blipFill>
            <p:spPr>
              <a:xfrm>
                <a:off x="10699750" y="226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5" name="墨迹 204"/>
              <p14:cNvContentPartPr/>
              <p14:nvPr/>
            </p14:nvContentPartPr>
            <p14:xfrm>
              <a:off x="10655300" y="2266950"/>
              <a:ext cx="155575" cy="1841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7"/>
            </p:blipFill>
            <p:spPr>
              <a:xfrm>
                <a:off x="10655300" y="2266950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6" name="墨迹 205"/>
              <p14:cNvContentPartPr/>
              <p14:nvPr/>
            </p14:nvContentPartPr>
            <p14:xfrm>
              <a:off x="10709275" y="2276475"/>
              <a:ext cx="25400" cy="263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9"/>
            </p:blipFill>
            <p:spPr>
              <a:xfrm>
                <a:off x="10709275" y="2276475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7" name="墨迹 206"/>
              <p14:cNvContentPartPr/>
              <p14:nvPr/>
            </p14:nvContentPartPr>
            <p14:xfrm>
              <a:off x="10877550" y="2330450"/>
              <a:ext cx="133350" cy="666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1"/>
            </p:blipFill>
            <p:spPr>
              <a:xfrm>
                <a:off x="10877550" y="2330450"/>
                <a:ext cx="1333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8" name="墨迹 207"/>
              <p14:cNvContentPartPr/>
              <p14:nvPr/>
            </p14:nvContentPartPr>
            <p14:xfrm>
              <a:off x="11023600" y="2263775"/>
              <a:ext cx="130175" cy="231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3"/>
            </p:blipFill>
            <p:spPr>
              <a:xfrm>
                <a:off x="11023600" y="2263775"/>
                <a:ext cx="1301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9" name="墨迹 208"/>
              <p14:cNvContentPartPr/>
              <p14:nvPr/>
            </p14:nvContentPartPr>
            <p14:xfrm>
              <a:off x="10553700" y="2838450"/>
              <a:ext cx="139700" cy="3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5"/>
            </p:blipFill>
            <p:spPr>
              <a:xfrm>
                <a:off x="10553700" y="283845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0" name="墨迹 209"/>
              <p14:cNvContentPartPr/>
              <p14:nvPr/>
            </p14:nvContentPartPr>
            <p14:xfrm>
              <a:off x="10547350" y="2892425"/>
              <a:ext cx="171450" cy="53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7"/>
            </p:blipFill>
            <p:spPr>
              <a:xfrm>
                <a:off x="10547350" y="2892425"/>
                <a:ext cx="171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1" name="墨迹 210"/>
              <p14:cNvContentPartPr/>
              <p14:nvPr/>
            </p14:nvContentPartPr>
            <p14:xfrm>
              <a:off x="10861675" y="2797175"/>
              <a:ext cx="200025" cy="1746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9"/>
            </p:blipFill>
            <p:spPr>
              <a:xfrm>
                <a:off x="10861675" y="2797175"/>
                <a:ext cx="200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2" name="墨迹 211"/>
              <p14:cNvContentPartPr/>
              <p14:nvPr/>
            </p14:nvContentPartPr>
            <p14:xfrm>
              <a:off x="8112125" y="1660525"/>
              <a:ext cx="400050" cy="419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1"/>
            </p:blipFill>
            <p:spPr>
              <a:xfrm>
                <a:off x="8112125" y="1660525"/>
                <a:ext cx="4000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3" name="墨迹 212"/>
              <p14:cNvContentPartPr/>
              <p14:nvPr/>
            </p14:nvContentPartPr>
            <p14:xfrm>
              <a:off x="9004300" y="1654175"/>
              <a:ext cx="438150" cy="3238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3"/>
            </p:blipFill>
            <p:spPr>
              <a:xfrm>
                <a:off x="9004300" y="1654175"/>
                <a:ext cx="438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4" name="墨迹 213"/>
              <p14:cNvContentPartPr/>
              <p14:nvPr/>
            </p14:nvContentPartPr>
            <p14:xfrm>
              <a:off x="2289175" y="2670175"/>
              <a:ext cx="200025" cy="1143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5"/>
            </p:blipFill>
            <p:spPr>
              <a:xfrm>
                <a:off x="2289175" y="267017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5" name="墨迹 214"/>
              <p14:cNvContentPartPr/>
              <p14:nvPr/>
            </p14:nvContentPartPr>
            <p14:xfrm>
              <a:off x="2346325" y="2628900"/>
              <a:ext cx="190500" cy="3429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7"/>
            </p:blipFill>
            <p:spPr>
              <a:xfrm>
                <a:off x="2346325" y="2628900"/>
                <a:ext cx="190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6" name="墨迹 215"/>
              <p14:cNvContentPartPr/>
              <p14:nvPr/>
            </p14:nvContentPartPr>
            <p14:xfrm>
              <a:off x="2559050" y="2590800"/>
              <a:ext cx="104775" cy="3619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09"/>
            </p:blipFill>
            <p:spPr>
              <a:xfrm>
                <a:off x="2559050" y="2590800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7" name="墨迹 216"/>
              <p14:cNvContentPartPr/>
              <p14:nvPr/>
            </p14:nvContentPartPr>
            <p14:xfrm>
              <a:off x="2632075" y="2619375"/>
              <a:ext cx="82550" cy="666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1"/>
            </p:blipFill>
            <p:spPr>
              <a:xfrm>
                <a:off x="2632075" y="2619375"/>
                <a:ext cx="82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8" name="墨迹 217"/>
              <p14:cNvContentPartPr/>
              <p14:nvPr/>
            </p14:nvContentPartPr>
            <p14:xfrm>
              <a:off x="2682875" y="2587625"/>
              <a:ext cx="120650" cy="3270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3"/>
            </p:blipFill>
            <p:spPr>
              <a:xfrm>
                <a:off x="2682875" y="25876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9" name="墨迹 218"/>
              <p14:cNvContentPartPr/>
              <p14:nvPr/>
            </p14:nvContentPartPr>
            <p14:xfrm>
              <a:off x="2765425" y="2495550"/>
              <a:ext cx="152400" cy="3778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5"/>
            </p:blipFill>
            <p:spPr>
              <a:xfrm>
                <a:off x="2765425" y="2495550"/>
                <a:ext cx="152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20" name="墨迹 219"/>
              <p14:cNvContentPartPr/>
              <p14:nvPr/>
            </p14:nvContentPartPr>
            <p14:xfrm>
              <a:off x="2270125" y="2381250"/>
              <a:ext cx="742950" cy="6032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7"/>
            </p:blipFill>
            <p:spPr>
              <a:xfrm>
                <a:off x="2270125" y="2381250"/>
                <a:ext cx="74295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1" name="墨迹 220"/>
              <p14:cNvContentPartPr/>
              <p14:nvPr/>
            </p14:nvContentPartPr>
            <p14:xfrm>
              <a:off x="3063875" y="2593975"/>
              <a:ext cx="215900" cy="603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9"/>
            </p:blipFill>
            <p:spPr>
              <a:xfrm>
                <a:off x="3063875" y="2593975"/>
                <a:ext cx="2159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2" name="墨迹 221"/>
              <p14:cNvContentPartPr/>
              <p14:nvPr/>
            </p14:nvContentPartPr>
            <p14:xfrm>
              <a:off x="3298825" y="2454275"/>
              <a:ext cx="133350" cy="190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1"/>
            </p:blipFill>
            <p:spPr>
              <a:xfrm>
                <a:off x="3298825" y="24542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3" name="墨迹 222"/>
              <p14:cNvContentPartPr/>
              <p14:nvPr/>
            </p14:nvContentPartPr>
            <p14:xfrm>
              <a:off x="3308350" y="2327275"/>
              <a:ext cx="88900" cy="460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3"/>
            </p:blipFill>
            <p:spPr>
              <a:xfrm>
                <a:off x="3308350" y="2327275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4" name="墨迹 223"/>
              <p14:cNvContentPartPr/>
              <p14:nvPr/>
            </p14:nvContentPartPr>
            <p14:xfrm>
              <a:off x="3378200" y="2505075"/>
              <a:ext cx="120650" cy="3365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5"/>
            </p:blipFill>
            <p:spPr>
              <a:xfrm>
                <a:off x="3378200" y="2505075"/>
                <a:ext cx="1206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5" name="墨迹 224"/>
              <p14:cNvContentPartPr/>
              <p14:nvPr/>
            </p14:nvContentPartPr>
            <p14:xfrm>
              <a:off x="3419475" y="2578100"/>
              <a:ext cx="63500" cy="1143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7"/>
            </p:blipFill>
            <p:spPr>
              <a:xfrm>
                <a:off x="3419475" y="257810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6" name="墨迹 225"/>
              <p14:cNvContentPartPr/>
              <p14:nvPr/>
            </p14:nvContentPartPr>
            <p14:xfrm>
              <a:off x="3514725" y="2457450"/>
              <a:ext cx="120650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29"/>
            </p:blipFill>
            <p:spPr>
              <a:xfrm>
                <a:off x="3514725" y="24574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7" name="墨迹 226"/>
              <p14:cNvContentPartPr/>
              <p14:nvPr/>
            </p14:nvContentPartPr>
            <p14:xfrm>
              <a:off x="3543300" y="2333625"/>
              <a:ext cx="95250" cy="4381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1"/>
            </p:blipFill>
            <p:spPr>
              <a:xfrm>
                <a:off x="3543300" y="2333625"/>
                <a:ext cx="952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8" name="墨迹 227"/>
              <p14:cNvContentPartPr/>
              <p14:nvPr/>
            </p14:nvContentPartPr>
            <p14:xfrm>
              <a:off x="3629025" y="2587625"/>
              <a:ext cx="66675" cy="825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3"/>
            </p:blipFill>
            <p:spPr>
              <a:xfrm>
                <a:off x="3629025" y="2587625"/>
                <a:ext cx="666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9" name="墨迹 228"/>
              <p14:cNvContentPartPr/>
              <p14:nvPr/>
            </p14:nvContentPartPr>
            <p14:xfrm>
              <a:off x="3711575" y="2327275"/>
              <a:ext cx="53975" cy="1397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5"/>
            </p:blipFill>
            <p:spPr>
              <a:xfrm>
                <a:off x="3711575" y="23272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30" name="墨迹 229"/>
              <p14:cNvContentPartPr/>
              <p14:nvPr/>
            </p14:nvContentPartPr>
            <p14:xfrm>
              <a:off x="3752850" y="2359025"/>
              <a:ext cx="146050" cy="3492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7"/>
            </p:blipFill>
            <p:spPr>
              <a:xfrm>
                <a:off x="3752850" y="2359025"/>
                <a:ext cx="146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1" name="墨迹 230"/>
              <p14:cNvContentPartPr/>
              <p14:nvPr/>
            </p14:nvContentPartPr>
            <p14:xfrm>
              <a:off x="3784600" y="2498725"/>
              <a:ext cx="53975" cy="2127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39"/>
            </p:blipFill>
            <p:spPr>
              <a:xfrm>
                <a:off x="3784600" y="2498725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2" name="墨迹 231"/>
              <p14:cNvContentPartPr/>
              <p14:nvPr/>
            </p14:nvContentPartPr>
            <p14:xfrm>
              <a:off x="3727450" y="2587625"/>
              <a:ext cx="133350" cy="1651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1"/>
            </p:blipFill>
            <p:spPr>
              <a:xfrm>
                <a:off x="3727450" y="258762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3" name="墨迹 232"/>
              <p14:cNvContentPartPr/>
              <p14:nvPr/>
            </p14:nvContentPartPr>
            <p14:xfrm>
              <a:off x="3937000" y="2508250"/>
              <a:ext cx="31750" cy="2159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3"/>
            </p:blipFill>
            <p:spPr>
              <a:xfrm>
                <a:off x="3937000" y="2508250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4" name="墨迹 233"/>
              <p14:cNvContentPartPr/>
              <p14:nvPr/>
            </p14:nvContentPartPr>
            <p14:xfrm>
              <a:off x="4010025" y="2470150"/>
              <a:ext cx="152400" cy="2762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5"/>
            </p:blipFill>
            <p:spPr>
              <a:xfrm>
                <a:off x="4010025" y="2470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5" name="墨迹 234"/>
              <p14:cNvContentPartPr/>
              <p14:nvPr/>
            </p14:nvContentPartPr>
            <p14:xfrm>
              <a:off x="2654300" y="2962275"/>
              <a:ext cx="349250" cy="3397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7"/>
            </p:blipFill>
            <p:spPr>
              <a:xfrm>
                <a:off x="2654300" y="2962275"/>
                <a:ext cx="349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6" name="墨迹 235"/>
              <p14:cNvContentPartPr/>
              <p14:nvPr/>
            </p14:nvContentPartPr>
            <p14:xfrm>
              <a:off x="4206875" y="2371725"/>
              <a:ext cx="158750" cy="3143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49"/>
            </p:blipFill>
            <p:spPr>
              <a:xfrm>
                <a:off x="4206875" y="2371725"/>
                <a:ext cx="158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7" name="墨迹 236"/>
              <p14:cNvContentPartPr/>
              <p14:nvPr/>
            </p14:nvContentPartPr>
            <p14:xfrm>
              <a:off x="4171950" y="2317750"/>
              <a:ext cx="219075" cy="4349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1"/>
            </p:blipFill>
            <p:spPr>
              <a:xfrm>
                <a:off x="4171950" y="2317750"/>
                <a:ext cx="219075" cy="434975"/>
              </a:xfrm>
              <a:prstGeom prst="rect"/>
            </p:spPr>
          </p:pic>
        </mc:Fallback>
      </mc:AlternateContent>
    </p:spTree>
    <p:custDataLst>
      <p:tags r:id="rId45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02-1(2-2)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17790" y="124142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G(list’)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highlight>
                  <a:srgbClr val="FF0000"/>
                </a:highlight>
                <a:sym typeface="+mn-ea"/>
              </a:rPr>
              <a:t>(1)list’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list’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5562600" y="1609725"/>
              <a:ext cx="2095500" cy="581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5562600" y="1609725"/>
                <a:ext cx="20955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5480050" y="1238250"/>
              <a:ext cx="203200" cy="355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5480050" y="1238250"/>
                <a:ext cx="203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5651500" y="1343025"/>
              <a:ext cx="155575" cy="238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5651500" y="13430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5781675" y="1314450"/>
              <a:ext cx="17780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5781675" y="13144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5975350" y="1422400"/>
              <a:ext cx="13970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5975350" y="1422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6153150" y="1225550"/>
              <a:ext cx="11747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6153150" y="12255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242050" y="1314450"/>
              <a:ext cx="171450" cy="193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6242050" y="1314450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403975" y="1212850"/>
              <a:ext cx="142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6403975" y="1212850"/>
                <a:ext cx="142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6051550" y="1362075"/>
              <a:ext cx="85725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6051550" y="1362075"/>
                <a:ext cx="857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597650" y="1336675"/>
              <a:ext cx="123825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597650" y="1336675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791325" y="1111250"/>
              <a:ext cx="298450" cy="441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791325" y="1111250"/>
                <a:ext cx="2984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7131050" y="1320800"/>
              <a:ext cx="9525" cy="149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7131050" y="132080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7131050" y="1190625"/>
              <a:ext cx="730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7131050" y="11906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7191375" y="1101725"/>
              <a:ext cx="136525" cy="346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7191375" y="1101725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0600" y="1082675"/>
              <a:ext cx="577850" cy="571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0600" y="1082675"/>
                <a:ext cx="5778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194800" y="1397000"/>
              <a:ext cx="514350" cy="587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194800" y="1397000"/>
                <a:ext cx="5143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877425" y="1377950"/>
              <a:ext cx="314325" cy="384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877425" y="1377950"/>
                <a:ext cx="314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931400" y="1587500"/>
              <a:ext cx="244475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931400" y="1587500"/>
                <a:ext cx="244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10191750" y="1403350"/>
              <a:ext cx="123825" cy="450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10191750" y="1403350"/>
                <a:ext cx="1238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10299700" y="1457325"/>
              <a:ext cx="152400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10299700" y="1457325"/>
                <a:ext cx="152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10445750" y="1435100"/>
              <a:ext cx="244475" cy="3651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10445750" y="14351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1390650" y="2457450"/>
              <a:ext cx="161925" cy="333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1390650" y="2457450"/>
                <a:ext cx="161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1762125" y="2597150"/>
              <a:ext cx="920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1762125" y="25971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1971675" y="2378075"/>
              <a:ext cx="101600" cy="292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1971675" y="2378075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2000250" y="2432050"/>
              <a:ext cx="14605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2000250" y="24320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2212975" y="2492375"/>
              <a:ext cx="111125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2212975" y="249237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2355850" y="2390775"/>
              <a:ext cx="142875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2355850" y="239077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901700" y="2921000"/>
              <a:ext cx="88900" cy="342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901700" y="292100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1006475" y="2835275"/>
              <a:ext cx="41275" cy="168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1006475" y="2835275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1092200" y="30543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1092200" y="3054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1095375" y="3044825"/>
              <a:ext cx="1301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1095375" y="30448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1082675" y="31496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1082675" y="3149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1085850" y="3124200"/>
              <a:ext cx="187325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1085850" y="31242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1143000" y="2955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0"/>
            </p:blipFill>
            <p:spPr>
              <a:xfrm>
                <a:off x="114300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1254125" y="2955925"/>
              <a:ext cx="3175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1254125" y="29559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1552575" y="29273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0"/>
            </p:blipFill>
            <p:spPr>
              <a:xfrm>
                <a:off x="1552575" y="292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1463675" y="2924175"/>
              <a:ext cx="107950" cy="241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1463675" y="292417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1203325" y="2959100"/>
              <a:ext cx="142875" cy="263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1203325" y="2959100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1724025" y="3016250"/>
              <a:ext cx="136525" cy="38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1724025" y="301625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1946275" y="2882900"/>
              <a:ext cx="142875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1946275" y="288290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2079625" y="28162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0"/>
            </p:blipFill>
            <p:spPr>
              <a:xfrm>
                <a:off x="2079625" y="281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2082800" y="2803525"/>
              <a:ext cx="2540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2082800" y="28035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3657600" y="2609850"/>
              <a:ext cx="174625" cy="276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3657600" y="260985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3816350" y="2444750"/>
              <a:ext cx="25400" cy="1968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3816350" y="24447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3362325" y="2955925"/>
              <a:ext cx="31115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3362325" y="2955925"/>
                <a:ext cx="311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3079750" y="3152775"/>
              <a:ext cx="152400" cy="298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3079750" y="315277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3746500" y="2921000"/>
              <a:ext cx="79375" cy="295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3746500" y="292100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3673475" y="333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0"/>
            </p:blipFill>
            <p:spPr>
              <a:xfrm>
                <a:off x="3673475" y="333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3676650" y="3336925"/>
              <a:ext cx="215900" cy="6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3676650" y="3336925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3867150" y="2943225"/>
              <a:ext cx="390525" cy="339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3867150" y="2943225"/>
                <a:ext cx="390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4403725" y="3095625"/>
              <a:ext cx="123825" cy="317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4403725" y="309562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4511675" y="2927350"/>
              <a:ext cx="28575" cy="215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4511675" y="2927350"/>
                <a:ext cx="28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3117850" y="3527425"/>
              <a:ext cx="127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3117850" y="35274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3019425" y="3832225"/>
              <a:ext cx="130175" cy="307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3019425" y="3832225"/>
                <a:ext cx="1301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1063625" y="3543300"/>
              <a:ext cx="180975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1063625" y="3543300"/>
                <a:ext cx="1809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1082675" y="3679825"/>
              <a:ext cx="184150" cy="28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1082675" y="36798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1177925" y="3489325"/>
              <a:ext cx="155575" cy="307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1177925" y="3489325"/>
                <a:ext cx="155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1476375" y="3536950"/>
              <a:ext cx="16510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1476375" y="3536950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1765300" y="3651250"/>
              <a:ext cx="155575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1765300" y="36512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1978025" y="3451225"/>
              <a:ext cx="171450" cy="266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1978025" y="345122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2101850" y="3222625"/>
              <a:ext cx="44450" cy="257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2101850" y="322262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1254125" y="41497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1254125" y="41497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1295400" y="4203700"/>
              <a:ext cx="17462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1295400" y="42037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1397000" y="4035425"/>
              <a:ext cx="158750" cy="317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1397000" y="4035425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1635125" y="4051300"/>
              <a:ext cx="155575" cy="434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1635125" y="4051300"/>
                <a:ext cx="1555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1889125" y="4191000"/>
              <a:ext cx="1809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1889125" y="419100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362450" y="3498850"/>
              <a:ext cx="104775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362450" y="3498850"/>
                <a:ext cx="104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479925" y="3482975"/>
              <a:ext cx="323850" cy="298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4479925" y="348297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4000500" y="3752850"/>
              <a:ext cx="203200" cy="317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4000500" y="37528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4489450" y="3895725"/>
              <a:ext cx="111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4489450" y="38957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4495800" y="3584575"/>
              <a:ext cx="412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4495800" y="358457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4806950" y="3902075"/>
              <a:ext cx="168275" cy="1936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4806950" y="39020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4949825" y="368617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0"/>
            </p:blipFill>
            <p:spPr>
              <a:xfrm>
                <a:off x="4949825" y="368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130425" y="3946525"/>
              <a:ext cx="149225" cy="428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130425" y="3946525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2359025" y="4181475"/>
              <a:ext cx="130175" cy="63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2359025" y="41814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2600325" y="3994150"/>
              <a:ext cx="127000" cy="339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2600325" y="3994150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67000" y="3832225"/>
              <a:ext cx="15875" cy="209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67000" y="38322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279525" y="468630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1279525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298575" y="4733925"/>
              <a:ext cx="174625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298575" y="4733925"/>
                <a:ext cx="174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390650" y="4606925"/>
              <a:ext cx="152400" cy="269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390650" y="460692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616075" y="4702175"/>
              <a:ext cx="120650" cy="381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616075" y="4702175"/>
                <a:ext cx="120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797050" y="4813300"/>
              <a:ext cx="19367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797050" y="4813300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2124075" y="4632325"/>
              <a:ext cx="952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2124075" y="463232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2130425" y="472122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60"/>
            </p:blipFill>
            <p:spPr>
              <a:xfrm>
                <a:off x="213042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3" name="墨迹 92"/>
              <p14:cNvContentPartPr/>
              <p14:nvPr/>
            </p14:nvContentPartPr>
            <p14:xfrm>
              <a:off x="1323975" y="4711700"/>
              <a:ext cx="20637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2"/>
            </p:blipFill>
            <p:spPr>
              <a:xfrm>
                <a:off x="1323975" y="47117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4" name="墨迹 93"/>
              <p14:cNvContentPartPr/>
              <p14:nvPr/>
            </p14:nvContentPartPr>
            <p14:xfrm>
              <a:off x="2139950" y="4673600"/>
              <a:ext cx="247650" cy="15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4"/>
            </p:blipFill>
            <p:spPr>
              <a:xfrm>
                <a:off x="2139950" y="4673600"/>
                <a:ext cx="247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5" name="墨迹 94"/>
              <p14:cNvContentPartPr/>
              <p14:nvPr/>
            </p14:nvContentPartPr>
            <p14:xfrm>
              <a:off x="4076700" y="4146550"/>
              <a:ext cx="381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6"/>
            </p:blipFill>
            <p:spPr>
              <a:xfrm>
                <a:off x="4076700" y="41465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6" name="墨迹 95"/>
              <p14:cNvContentPartPr/>
              <p14:nvPr/>
            </p14:nvContentPartPr>
            <p14:xfrm>
              <a:off x="4054475" y="4425950"/>
              <a:ext cx="95250" cy="285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8"/>
            </p:blipFill>
            <p:spPr>
              <a:xfrm>
                <a:off x="4054475" y="442595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7" name="墨迹 96"/>
              <p14:cNvContentPartPr/>
              <p14:nvPr/>
            </p14:nvContentPartPr>
            <p14:xfrm>
              <a:off x="4041775" y="45021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60"/>
            </p:blipFill>
            <p:spPr>
              <a:xfrm>
                <a:off x="4041775" y="450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8" name="墨迹 97"/>
              <p14:cNvContentPartPr/>
              <p14:nvPr/>
            </p14:nvContentPartPr>
            <p14:xfrm>
              <a:off x="2409825" y="4838700"/>
              <a:ext cx="180975" cy="15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1"/>
            </p:blipFill>
            <p:spPr>
              <a:xfrm>
                <a:off x="2409825" y="48387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9" name="墨迹 98"/>
              <p14:cNvContentPartPr/>
              <p14:nvPr/>
            </p14:nvContentPartPr>
            <p14:xfrm>
              <a:off x="2654300" y="4578350"/>
              <a:ext cx="161925" cy="393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3"/>
            </p:blipFill>
            <p:spPr>
              <a:xfrm>
                <a:off x="2654300" y="457835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0" name="墨迹 99"/>
              <p14:cNvContentPartPr/>
              <p14:nvPr/>
            </p14:nvContentPartPr>
            <p14:xfrm>
              <a:off x="2787650" y="4473575"/>
              <a:ext cx="127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5"/>
            </p:blipFill>
            <p:spPr>
              <a:xfrm>
                <a:off x="2787650" y="447357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1" name="墨迹 100"/>
              <p14:cNvContentPartPr/>
              <p14:nvPr/>
            </p14:nvContentPartPr>
            <p14:xfrm>
              <a:off x="4892675" y="3717925"/>
              <a:ext cx="9525" cy="177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7"/>
            </p:blipFill>
            <p:spPr>
              <a:xfrm>
                <a:off x="4892675" y="371792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2" name="墨迹 101"/>
              <p14:cNvContentPartPr/>
              <p14:nvPr/>
            </p14:nvContentPartPr>
            <p14:xfrm>
              <a:off x="4873625" y="4254500"/>
              <a:ext cx="19050" cy="171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9"/>
            </p:blipFill>
            <p:spPr>
              <a:xfrm>
                <a:off x="4873625" y="4254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3" name="墨迹 102"/>
              <p14:cNvContentPartPr/>
              <p14:nvPr/>
            </p14:nvContentPartPr>
            <p14:xfrm>
              <a:off x="4759325" y="4511675"/>
              <a:ext cx="133350" cy="273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1"/>
            </p:blipFill>
            <p:spPr>
              <a:xfrm>
                <a:off x="4759325" y="4511675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4" name="墨迹 103"/>
              <p14:cNvContentPartPr/>
              <p14:nvPr/>
            </p14:nvContentPartPr>
            <p14:xfrm>
              <a:off x="1273175" y="5299075"/>
              <a:ext cx="206375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3"/>
            </p:blipFill>
            <p:spPr>
              <a:xfrm>
                <a:off x="1273175" y="5299075"/>
                <a:ext cx="206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5" name="墨迹 104"/>
              <p14:cNvContentPartPr/>
              <p14:nvPr/>
            </p14:nvContentPartPr>
            <p14:xfrm>
              <a:off x="1292225" y="5470525"/>
              <a:ext cx="174625" cy="22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5"/>
            </p:blipFill>
            <p:spPr>
              <a:xfrm>
                <a:off x="1292225" y="54705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6" name="墨迹 105"/>
              <p14:cNvContentPartPr/>
              <p14:nvPr/>
            </p14:nvContentPartPr>
            <p14:xfrm>
              <a:off x="1387475" y="5241925"/>
              <a:ext cx="180975" cy="333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7"/>
            </p:blipFill>
            <p:spPr>
              <a:xfrm>
                <a:off x="1387475" y="5241925"/>
                <a:ext cx="180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7" name="墨迹 106"/>
              <p14:cNvContentPartPr/>
              <p14:nvPr/>
            </p14:nvContentPartPr>
            <p14:xfrm>
              <a:off x="1631950" y="5299075"/>
              <a:ext cx="149225" cy="3651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9"/>
            </p:blipFill>
            <p:spPr>
              <a:xfrm>
                <a:off x="1631950" y="5299075"/>
                <a:ext cx="149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8" name="墨迹 107"/>
              <p14:cNvContentPartPr/>
              <p14:nvPr/>
            </p14:nvContentPartPr>
            <p14:xfrm>
              <a:off x="1825625" y="5375275"/>
              <a:ext cx="1555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1"/>
            </p:blipFill>
            <p:spPr>
              <a:xfrm>
                <a:off x="1825625" y="53752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9" name="墨迹 108"/>
              <p14:cNvContentPartPr/>
              <p14:nvPr/>
            </p14:nvContentPartPr>
            <p14:xfrm>
              <a:off x="2035175" y="5216525"/>
              <a:ext cx="117475" cy="330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3"/>
            </p:blipFill>
            <p:spPr>
              <a:xfrm>
                <a:off x="2035175" y="521652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0" name="墨迹 109"/>
              <p14:cNvContentPartPr/>
              <p14:nvPr/>
            </p14:nvContentPartPr>
            <p14:xfrm>
              <a:off x="2047875" y="5270500"/>
              <a:ext cx="123825" cy="38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5"/>
            </p:blipFill>
            <p:spPr>
              <a:xfrm>
                <a:off x="2047875" y="527050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1" name="墨迹 110"/>
              <p14:cNvContentPartPr/>
              <p14:nvPr/>
            </p14:nvContentPartPr>
            <p14:xfrm>
              <a:off x="2200275" y="5394325"/>
              <a:ext cx="152400" cy="25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7"/>
            </p:blipFill>
            <p:spPr>
              <a:xfrm>
                <a:off x="2200275" y="539432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2" name="墨迹 111"/>
              <p14:cNvContentPartPr/>
              <p14:nvPr/>
            </p14:nvContentPartPr>
            <p14:xfrm>
              <a:off x="2393950" y="5153025"/>
              <a:ext cx="114300" cy="419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9"/>
            </p:blipFill>
            <p:spPr>
              <a:xfrm>
                <a:off x="2393950" y="5153025"/>
                <a:ext cx="114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3" name="墨迹 112"/>
              <p14:cNvContentPartPr/>
              <p14:nvPr/>
            </p14:nvContentPartPr>
            <p14:xfrm>
              <a:off x="1390650" y="5803900"/>
              <a:ext cx="187325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1"/>
            </p:blipFill>
            <p:spPr>
              <a:xfrm>
                <a:off x="1390650" y="58039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4" name="墨迹 113"/>
              <p14:cNvContentPartPr/>
              <p14:nvPr/>
            </p14:nvContentPartPr>
            <p14:xfrm>
              <a:off x="1428750" y="5851525"/>
              <a:ext cx="165100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3"/>
            </p:blipFill>
            <p:spPr>
              <a:xfrm>
                <a:off x="1428750" y="58515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5" name="墨迹 114"/>
              <p14:cNvContentPartPr/>
              <p14:nvPr/>
            </p14:nvContentPartPr>
            <p14:xfrm>
              <a:off x="1470025" y="5692775"/>
              <a:ext cx="161925" cy="263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5"/>
            </p:blipFill>
            <p:spPr>
              <a:xfrm>
                <a:off x="1470025" y="5692775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6" name="墨迹 115"/>
              <p14:cNvContentPartPr/>
              <p14:nvPr/>
            </p14:nvContentPartPr>
            <p14:xfrm>
              <a:off x="1727200" y="5775325"/>
              <a:ext cx="123825" cy="193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7"/>
            </p:blipFill>
            <p:spPr>
              <a:xfrm>
                <a:off x="1727200" y="57753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7" name="墨迹 116"/>
              <p14:cNvContentPartPr/>
              <p14:nvPr/>
            </p14:nvContentPartPr>
            <p14:xfrm>
              <a:off x="1917700" y="5768975"/>
              <a:ext cx="165100" cy="22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9"/>
            </p:blipFill>
            <p:spPr>
              <a:xfrm>
                <a:off x="1917700" y="576897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2133600" y="5680075"/>
              <a:ext cx="95250" cy="263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2133600" y="5680075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2149475" y="5708650"/>
              <a:ext cx="136525" cy="15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2149475" y="57086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2324100" y="5778500"/>
              <a:ext cx="133350" cy="25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2324100" y="57785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2428875" y="5702300"/>
              <a:ext cx="228600" cy="190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2428875" y="57023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4895850" y="4899025"/>
              <a:ext cx="3175" cy="285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4895850" y="489902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4829175" y="5222875"/>
              <a:ext cx="174625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4829175" y="52228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4289425" y="2879725"/>
              <a:ext cx="406400" cy="587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4289425" y="2879725"/>
                <a:ext cx="4064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4302125" y="3460750"/>
              <a:ext cx="635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60"/>
            </p:blipFill>
            <p:spPr>
              <a:xfrm>
                <a:off x="4302125" y="3460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6" name="墨迹 125"/>
              <p14:cNvContentPartPr/>
              <p14:nvPr/>
            </p14:nvContentPartPr>
            <p14:xfrm>
              <a:off x="3803650" y="3355975"/>
              <a:ext cx="1466850" cy="2251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6"/>
            </p:blipFill>
            <p:spPr>
              <a:xfrm>
                <a:off x="3803650" y="3355975"/>
                <a:ext cx="1466850" cy="2251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7" name="墨迹 126"/>
              <p14:cNvContentPartPr/>
              <p14:nvPr/>
            </p14:nvContentPartPr>
            <p14:xfrm>
              <a:off x="4048125" y="4422775"/>
              <a:ext cx="13335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8"/>
            </p:blipFill>
            <p:spPr>
              <a:xfrm>
                <a:off x="4048125" y="44227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8" name="墨迹 127"/>
              <p14:cNvContentPartPr/>
              <p14:nvPr/>
            </p14:nvContentPartPr>
            <p14:xfrm>
              <a:off x="4394200" y="3825875"/>
              <a:ext cx="279400" cy="21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0"/>
            </p:blipFill>
            <p:spPr>
              <a:xfrm>
                <a:off x="4394200" y="3825875"/>
                <a:ext cx="279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9" name="墨迹 128"/>
              <p14:cNvContentPartPr/>
              <p14:nvPr/>
            </p14:nvContentPartPr>
            <p14:xfrm>
              <a:off x="4733925" y="2990850"/>
              <a:ext cx="193675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2"/>
            </p:blipFill>
            <p:spPr>
              <a:xfrm>
                <a:off x="4733925" y="2990850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0" name="墨迹 129"/>
              <p14:cNvContentPartPr/>
              <p14:nvPr/>
            </p14:nvContentPartPr>
            <p14:xfrm>
              <a:off x="5041900" y="2778125"/>
              <a:ext cx="295275" cy="3937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4"/>
            </p:blipFill>
            <p:spPr>
              <a:xfrm>
                <a:off x="5041900" y="2778125"/>
                <a:ext cx="2952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1" name="墨迹 130"/>
              <p14:cNvContentPartPr/>
              <p14:nvPr/>
            </p14:nvContentPartPr>
            <p14:xfrm>
              <a:off x="5381625" y="2654300"/>
              <a:ext cx="53975" cy="1492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6"/>
            </p:blipFill>
            <p:spPr>
              <a:xfrm>
                <a:off x="5381625" y="265430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2" name="墨迹 131"/>
              <p14:cNvContentPartPr/>
              <p14:nvPr/>
            </p14:nvContentPartPr>
            <p14:xfrm>
              <a:off x="5337175" y="2787650"/>
              <a:ext cx="209550" cy="330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8"/>
            </p:blipFill>
            <p:spPr>
              <a:xfrm>
                <a:off x="5337175" y="2787650"/>
                <a:ext cx="2095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3" name="墨迹 132"/>
              <p14:cNvContentPartPr/>
              <p14:nvPr/>
            </p14:nvContentPartPr>
            <p14:xfrm>
              <a:off x="5540375" y="2717800"/>
              <a:ext cx="222250" cy="298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0"/>
            </p:blipFill>
            <p:spPr>
              <a:xfrm>
                <a:off x="5540375" y="271780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4" name="墨迹 133"/>
              <p14:cNvContentPartPr/>
              <p14:nvPr/>
            </p14:nvContentPartPr>
            <p14:xfrm>
              <a:off x="5597525" y="3013075"/>
              <a:ext cx="247650" cy="1365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2"/>
            </p:blipFill>
            <p:spPr>
              <a:xfrm>
                <a:off x="5597525" y="3013075"/>
                <a:ext cx="247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5" name="墨迹 134"/>
              <p14:cNvContentPartPr/>
              <p14:nvPr/>
            </p14:nvContentPartPr>
            <p14:xfrm>
              <a:off x="5622925" y="2955925"/>
              <a:ext cx="222250" cy="104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4"/>
            </p:blipFill>
            <p:spPr>
              <a:xfrm>
                <a:off x="5622925" y="2955925"/>
                <a:ext cx="222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6" name="墨迹 135"/>
              <p14:cNvContentPartPr/>
              <p14:nvPr/>
            </p14:nvContentPartPr>
            <p14:xfrm>
              <a:off x="6210300" y="3209925"/>
              <a:ext cx="206375" cy="647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6"/>
            </p:blipFill>
            <p:spPr>
              <a:xfrm>
                <a:off x="6210300" y="3209925"/>
                <a:ext cx="20637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7" name="墨迹 136"/>
              <p14:cNvContentPartPr/>
              <p14:nvPr/>
            </p14:nvContentPartPr>
            <p14:xfrm>
              <a:off x="6642100" y="3209925"/>
              <a:ext cx="146050" cy="434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8"/>
            </p:blipFill>
            <p:spPr>
              <a:xfrm>
                <a:off x="6642100" y="3209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8" name="墨迹 137"/>
              <p14:cNvContentPartPr/>
              <p14:nvPr/>
            </p14:nvContentPartPr>
            <p14:xfrm>
              <a:off x="6661150" y="3279775"/>
              <a:ext cx="215900" cy="22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0"/>
            </p:blipFill>
            <p:spPr>
              <a:xfrm>
                <a:off x="6661150" y="32797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9" name="墨迹 138"/>
              <p14:cNvContentPartPr/>
              <p14:nvPr/>
            </p14:nvContentPartPr>
            <p14:xfrm>
              <a:off x="6962775" y="3343275"/>
              <a:ext cx="155575" cy="266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2"/>
            </p:blipFill>
            <p:spPr>
              <a:xfrm>
                <a:off x="6962775" y="33432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0" name="墨迹 139"/>
              <p14:cNvContentPartPr/>
              <p14:nvPr/>
            </p14:nvContentPartPr>
            <p14:xfrm>
              <a:off x="7204075" y="3400425"/>
              <a:ext cx="241300" cy="571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4"/>
            </p:blipFill>
            <p:spPr>
              <a:xfrm>
                <a:off x="7204075" y="3400425"/>
                <a:ext cx="241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1" name="墨迹 140"/>
              <p14:cNvContentPartPr/>
              <p14:nvPr/>
            </p14:nvContentPartPr>
            <p14:xfrm>
              <a:off x="7667625" y="3394075"/>
              <a:ext cx="1778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6"/>
            </p:blipFill>
            <p:spPr>
              <a:xfrm>
                <a:off x="7667625" y="3394075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2" name="墨迹 141"/>
              <p14:cNvContentPartPr/>
              <p14:nvPr/>
            </p14:nvContentPartPr>
            <p14:xfrm>
              <a:off x="6546850" y="3028950"/>
              <a:ext cx="942975" cy="777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8"/>
            </p:blipFill>
            <p:spPr>
              <a:xfrm>
                <a:off x="6546850" y="3028950"/>
                <a:ext cx="942975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3" name="墨迹 142"/>
              <p14:cNvContentPartPr/>
              <p14:nvPr/>
            </p14:nvContentPartPr>
            <p14:xfrm>
              <a:off x="6257925" y="4159250"/>
              <a:ext cx="177800" cy="4572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0"/>
            </p:blipFill>
            <p:spPr>
              <a:xfrm>
                <a:off x="6257925" y="4159250"/>
                <a:ext cx="1778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4" name="墨迹 143"/>
              <p14:cNvContentPartPr/>
              <p14:nvPr/>
            </p14:nvContentPartPr>
            <p14:xfrm>
              <a:off x="6731000" y="3848100"/>
              <a:ext cx="6350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60"/>
            </p:blipFill>
            <p:spPr>
              <a:xfrm>
                <a:off x="6731000" y="384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5" name="墨迹 144"/>
              <p14:cNvContentPartPr/>
              <p14:nvPr/>
            </p14:nvContentPartPr>
            <p14:xfrm>
              <a:off x="6778625" y="3857625"/>
              <a:ext cx="22225" cy="1809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3"/>
            </p:blipFill>
            <p:spPr>
              <a:xfrm>
                <a:off x="6778625" y="385762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6" name="墨迹 145"/>
              <p14:cNvContentPartPr/>
              <p14:nvPr/>
            </p14:nvContentPartPr>
            <p14:xfrm>
              <a:off x="6651625" y="3917950"/>
              <a:ext cx="234950" cy="168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5"/>
            </p:blipFill>
            <p:spPr>
              <a:xfrm>
                <a:off x="6651625" y="3917950"/>
                <a:ext cx="234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7" name="墨迹 146"/>
              <p14:cNvContentPartPr/>
              <p14:nvPr/>
            </p14:nvContentPartPr>
            <p14:xfrm>
              <a:off x="6680200" y="4225925"/>
              <a:ext cx="142875" cy="276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7"/>
            </p:blipFill>
            <p:spPr>
              <a:xfrm>
                <a:off x="6680200" y="42259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8" name="墨迹 147"/>
              <p14:cNvContentPartPr/>
              <p14:nvPr/>
            </p14:nvContentPartPr>
            <p14:xfrm>
              <a:off x="7131050" y="4311650"/>
              <a:ext cx="180975" cy="12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7131050" y="431165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9" name="墨迹 148"/>
              <p14:cNvContentPartPr/>
              <p14:nvPr/>
            </p14:nvContentPartPr>
            <p14:xfrm>
              <a:off x="6067425" y="4048125"/>
              <a:ext cx="1406525" cy="698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1"/>
            </p:blipFill>
            <p:spPr>
              <a:xfrm>
                <a:off x="6067425" y="4048125"/>
                <a:ext cx="140652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0" name="墨迹 149"/>
              <p14:cNvContentPartPr/>
              <p14:nvPr/>
            </p14:nvContentPartPr>
            <p14:xfrm>
              <a:off x="7134225" y="3152775"/>
              <a:ext cx="22225" cy="539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7134225" y="3152775"/>
                <a:ext cx="2222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51" name="墨迹 150"/>
              <p14:cNvContentPartPr/>
              <p14:nvPr/>
            </p14:nvContentPartPr>
            <p14:xfrm>
              <a:off x="7251700" y="2886075"/>
              <a:ext cx="63500" cy="260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5"/>
            </p:blipFill>
            <p:spPr>
              <a:xfrm>
                <a:off x="7251700" y="28860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2" name="墨迹 151"/>
              <p14:cNvContentPartPr/>
              <p14:nvPr/>
            </p14:nvContentPartPr>
            <p14:xfrm>
              <a:off x="7251700" y="2667000"/>
              <a:ext cx="22225" cy="1333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7"/>
            </p:blipFill>
            <p:spPr>
              <a:xfrm>
                <a:off x="7251700" y="26670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3" name="墨迹 152"/>
              <p14:cNvContentPartPr/>
              <p14:nvPr/>
            </p14:nvContentPartPr>
            <p14:xfrm>
              <a:off x="7210425" y="2711450"/>
              <a:ext cx="107950" cy="117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9"/>
            </p:blipFill>
            <p:spPr>
              <a:xfrm>
                <a:off x="7210425" y="2711450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4" name="墨迹 153"/>
              <p14:cNvContentPartPr/>
              <p14:nvPr/>
            </p14:nvContentPartPr>
            <p14:xfrm>
              <a:off x="7321550" y="2654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60"/>
            </p:blipFill>
            <p:spPr>
              <a:xfrm>
                <a:off x="7321550" y="265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5" name="墨迹 154"/>
              <p14:cNvContentPartPr/>
              <p14:nvPr/>
            </p14:nvContentPartPr>
            <p14:xfrm>
              <a:off x="7302500" y="2701925"/>
              <a:ext cx="22225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2"/>
            </p:blipFill>
            <p:spPr>
              <a:xfrm>
                <a:off x="7302500" y="27019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6" name="墨迹 155"/>
              <p14:cNvContentPartPr/>
              <p14:nvPr/>
            </p14:nvContentPartPr>
            <p14:xfrm>
              <a:off x="7331075" y="2752725"/>
              <a:ext cx="92075" cy="1587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4"/>
            </p:blipFill>
            <p:spPr>
              <a:xfrm>
                <a:off x="7331075" y="275272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7" name="墨迹 156"/>
              <p14:cNvContentPartPr/>
              <p14:nvPr/>
            </p14:nvContentPartPr>
            <p14:xfrm>
              <a:off x="7413625" y="2632075"/>
              <a:ext cx="161925" cy="4064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6"/>
            </p:blipFill>
            <p:spPr>
              <a:xfrm>
                <a:off x="7413625" y="2632075"/>
                <a:ext cx="1619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8" name="墨迹 157"/>
              <p14:cNvContentPartPr/>
              <p14:nvPr/>
            </p14:nvContentPartPr>
            <p14:xfrm>
              <a:off x="7439025" y="2768600"/>
              <a:ext cx="95250" cy="1905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8"/>
            </p:blipFill>
            <p:spPr>
              <a:xfrm>
                <a:off x="7439025" y="27686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9" name="墨迹 158"/>
              <p14:cNvContentPartPr/>
              <p14:nvPr/>
            </p14:nvContentPartPr>
            <p14:xfrm>
              <a:off x="7508875" y="2644775"/>
              <a:ext cx="41275" cy="69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0"/>
            </p:blipFill>
            <p:spPr>
              <a:xfrm>
                <a:off x="7508875" y="2644775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60" name="墨迹 159"/>
              <p14:cNvContentPartPr/>
              <p14:nvPr/>
            </p14:nvContentPartPr>
            <p14:xfrm>
              <a:off x="7337425" y="2679700"/>
              <a:ext cx="203200" cy="984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2"/>
            </p:blipFill>
            <p:spPr>
              <a:xfrm>
                <a:off x="7337425" y="2679700"/>
                <a:ext cx="203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61" name="墨迹 160"/>
              <p14:cNvContentPartPr/>
              <p14:nvPr/>
            </p14:nvContentPartPr>
            <p14:xfrm>
              <a:off x="6969125" y="4171950"/>
              <a:ext cx="41275" cy="603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4"/>
            </p:blipFill>
            <p:spPr>
              <a:xfrm>
                <a:off x="6969125" y="4171950"/>
                <a:ext cx="4127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62" name="墨迹 161"/>
              <p14:cNvContentPartPr/>
              <p14:nvPr/>
            </p14:nvContentPartPr>
            <p14:xfrm>
              <a:off x="7067550" y="4921250"/>
              <a:ext cx="92075" cy="1555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96"/>
            </p:blipFill>
            <p:spPr>
              <a:xfrm>
                <a:off x="7067550" y="492125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3" name="墨迹 162"/>
              <p14:cNvContentPartPr/>
              <p14:nvPr/>
            </p14:nvContentPartPr>
            <p14:xfrm>
              <a:off x="7146925" y="4832350"/>
              <a:ext cx="282575" cy="698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98"/>
            </p:blipFill>
            <p:spPr>
              <a:xfrm>
                <a:off x="7146925" y="4832350"/>
                <a:ext cx="282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4" name="墨迹 163"/>
              <p14:cNvContentPartPr/>
              <p14:nvPr/>
            </p14:nvContentPartPr>
            <p14:xfrm>
              <a:off x="7226300" y="4873625"/>
              <a:ext cx="22225" cy="3460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0"/>
            </p:blipFill>
            <p:spPr>
              <a:xfrm>
                <a:off x="7226300" y="48736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5" name="墨迹 164"/>
              <p14:cNvContentPartPr/>
              <p14:nvPr/>
            </p14:nvContentPartPr>
            <p14:xfrm>
              <a:off x="7245350" y="4921250"/>
              <a:ext cx="101600" cy="635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2"/>
            </p:blipFill>
            <p:spPr>
              <a:xfrm>
                <a:off x="7245350" y="4921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6" name="墨迹 165"/>
              <p14:cNvContentPartPr/>
              <p14:nvPr/>
            </p14:nvContentPartPr>
            <p14:xfrm>
              <a:off x="7296150" y="4914900"/>
              <a:ext cx="69850" cy="1428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4"/>
            </p:blipFill>
            <p:spPr>
              <a:xfrm>
                <a:off x="7296150" y="4914900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7" name="墨迹 166"/>
              <p14:cNvContentPartPr/>
              <p14:nvPr/>
            </p14:nvContentPartPr>
            <p14:xfrm>
              <a:off x="7327900" y="4759325"/>
              <a:ext cx="206375" cy="454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06"/>
            </p:blipFill>
            <p:spPr>
              <a:xfrm>
                <a:off x="7327900" y="4759325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8" name="墨迹 167"/>
              <p14:cNvContentPartPr/>
              <p14:nvPr/>
            </p14:nvContentPartPr>
            <p14:xfrm>
              <a:off x="7362825" y="4930775"/>
              <a:ext cx="136525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08"/>
            </p:blipFill>
            <p:spPr>
              <a:xfrm>
                <a:off x="7362825" y="4930775"/>
                <a:ext cx="1365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9" name="墨迹 168"/>
              <p14:cNvContentPartPr/>
              <p14:nvPr/>
            </p14:nvContentPartPr>
            <p14:xfrm>
              <a:off x="7400925" y="4676775"/>
              <a:ext cx="79375" cy="889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0"/>
            </p:blipFill>
            <p:spPr>
              <a:xfrm>
                <a:off x="7400925" y="4676775"/>
                <a:ext cx="79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70" name="墨迹 169"/>
              <p14:cNvContentPartPr/>
              <p14:nvPr/>
            </p14:nvContentPartPr>
            <p14:xfrm>
              <a:off x="6718300" y="4603750"/>
              <a:ext cx="41275" cy="415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2"/>
            </p:blipFill>
            <p:spPr>
              <a:xfrm>
                <a:off x="6718300" y="46037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71" name="墨迹 170"/>
              <p14:cNvContentPartPr/>
              <p14:nvPr/>
            </p14:nvContentPartPr>
            <p14:xfrm>
              <a:off x="6473825" y="4959350"/>
              <a:ext cx="101600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4"/>
            </p:blipFill>
            <p:spPr>
              <a:xfrm>
                <a:off x="6473825" y="49593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72" name="墨迹 171"/>
              <p14:cNvContentPartPr/>
              <p14:nvPr/>
            </p14:nvContentPartPr>
            <p14:xfrm>
              <a:off x="6470650" y="5041900"/>
              <a:ext cx="123825" cy="22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16"/>
            </p:blipFill>
            <p:spPr>
              <a:xfrm>
                <a:off x="6470650" y="50419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3" name="墨迹 172"/>
              <p14:cNvContentPartPr/>
              <p14:nvPr/>
            </p14:nvContentPartPr>
            <p14:xfrm>
              <a:off x="6604000" y="5175250"/>
              <a:ext cx="117475" cy="158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18"/>
            </p:blipFill>
            <p:spPr>
              <a:xfrm>
                <a:off x="6604000" y="51752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4" name="墨迹 173"/>
              <p14:cNvContentPartPr/>
              <p14:nvPr/>
            </p14:nvContentPartPr>
            <p14:xfrm>
              <a:off x="6673850" y="5076825"/>
              <a:ext cx="187325" cy="193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0"/>
            </p:blipFill>
            <p:spPr>
              <a:xfrm>
                <a:off x="6673850" y="507682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5" name="墨迹 174"/>
              <p14:cNvContentPartPr/>
              <p14:nvPr/>
            </p14:nvContentPartPr>
            <p14:xfrm>
              <a:off x="7766050" y="4213225"/>
              <a:ext cx="200025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2"/>
            </p:blipFill>
            <p:spPr>
              <a:xfrm>
                <a:off x="7766050" y="421322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6" name="墨迹 175"/>
              <p14:cNvContentPartPr/>
              <p14:nvPr/>
            </p14:nvContentPartPr>
            <p14:xfrm>
              <a:off x="7788275" y="4327525"/>
              <a:ext cx="209550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4"/>
            </p:blipFill>
            <p:spPr>
              <a:xfrm>
                <a:off x="7788275" y="4327525"/>
                <a:ext cx="209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7" name="墨迹 176"/>
              <p14:cNvContentPartPr/>
              <p14:nvPr/>
            </p14:nvContentPartPr>
            <p14:xfrm>
              <a:off x="7880350" y="4076700"/>
              <a:ext cx="247650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6"/>
            </p:blipFill>
            <p:spPr>
              <a:xfrm>
                <a:off x="7880350" y="4076700"/>
                <a:ext cx="247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8" name="墨迹 177"/>
              <p14:cNvContentPartPr/>
              <p14:nvPr/>
            </p14:nvContentPartPr>
            <p14:xfrm>
              <a:off x="8334375" y="4016375"/>
              <a:ext cx="31750" cy="577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28"/>
            </p:blipFill>
            <p:spPr>
              <a:xfrm>
                <a:off x="8334375" y="4016375"/>
                <a:ext cx="31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9" name="墨迹 178"/>
              <p14:cNvContentPartPr/>
              <p14:nvPr/>
            </p14:nvContentPartPr>
            <p14:xfrm>
              <a:off x="8353425" y="3937000"/>
              <a:ext cx="1146175" cy="628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0"/>
            </p:blipFill>
            <p:spPr>
              <a:xfrm>
                <a:off x="8353425" y="3937000"/>
                <a:ext cx="1146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0" name="墨迹 179"/>
              <p14:cNvContentPartPr/>
              <p14:nvPr/>
            </p14:nvContentPartPr>
            <p14:xfrm>
              <a:off x="8534400" y="4511675"/>
              <a:ext cx="923925" cy="603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2"/>
            </p:blipFill>
            <p:spPr>
              <a:xfrm>
                <a:off x="8534400" y="4511675"/>
                <a:ext cx="923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1" name="墨迹 180"/>
              <p14:cNvContentPartPr/>
              <p14:nvPr/>
            </p14:nvContentPartPr>
            <p14:xfrm>
              <a:off x="8604250" y="4073525"/>
              <a:ext cx="127000" cy="333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4"/>
            </p:blipFill>
            <p:spPr>
              <a:xfrm>
                <a:off x="8604250" y="4073525"/>
                <a:ext cx="1270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2" name="墨迹 181"/>
              <p14:cNvContentPartPr/>
              <p14:nvPr/>
            </p14:nvContentPartPr>
            <p14:xfrm>
              <a:off x="9109075" y="3216275"/>
              <a:ext cx="133350" cy="476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6"/>
            </p:blipFill>
            <p:spPr>
              <a:xfrm>
                <a:off x="9109075" y="3216275"/>
                <a:ext cx="1333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3" name="墨迹 182"/>
              <p14:cNvContentPartPr/>
              <p14:nvPr/>
            </p14:nvContentPartPr>
            <p14:xfrm>
              <a:off x="9324975" y="3381375"/>
              <a:ext cx="158750" cy="381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38"/>
            </p:blipFill>
            <p:spPr>
              <a:xfrm>
                <a:off x="9324975" y="33813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4" name="墨迹 183"/>
              <p14:cNvContentPartPr/>
              <p14:nvPr/>
            </p14:nvContentPartPr>
            <p14:xfrm>
              <a:off x="9518650" y="3216275"/>
              <a:ext cx="98425" cy="314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0"/>
            </p:blipFill>
            <p:spPr>
              <a:xfrm>
                <a:off x="9518650" y="3216275"/>
                <a:ext cx="98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5" name="墨迹 184"/>
              <p14:cNvContentPartPr/>
              <p14:nvPr/>
            </p14:nvContentPartPr>
            <p14:xfrm>
              <a:off x="9569450" y="3270250"/>
              <a:ext cx="123825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2"/>
            </p:blipFill>
            <p:spPr>
              <a:xfrm>
                <a:off x="9569450" y="327025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6" name="墨迹 185"/>
              <p14:cNvContentPartPr/>
              <p14:nvPr/>
            </p14:nvContentPartPr>
            <p14:xfrm>
              <a:off x="9721850" y="3340100"/>
              <a:ext cx="180975" cy="44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4"/>
            </p:blipFill>
            <p:spPr>
              <a:xfrm>
                <a:off x="9721850" y="3340100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7" name="墨迹 186"/>
              <p14:cNvContentPartPr/>
              <p14:nvPr/>
            </p14:nvContentPartPr>
            <p14:xfrm>
              <a:off x="9906000" y="3254375"/>
              <a:ext cx="184150" cy="2127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6"/>
            </p:blipFill>
            <p:spPr>
              <a:xfrm>
                <a:off x="9906000" y="3254375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8" name="墨迹 187"/>
              <p14:cNvContentPartPr/>
              <p14:nvPr/>
            </p14:nvContentPartPr>
            <p14:xfrm>
              <a:off x="8394700" y="4937125"/>
              <a:ext cx="120650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8"/>
            </p:blipFill>
            <p:spPr>
              <a:xfrm>
                <a:off x="8394700" y="49371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9" name="墨迹 188"/>
              <p14:cNvContentPartPr/>
              <p14:nvPr/>
            </p14:nvContentPartPr>
            <p14:xfrm>
              <a:off x="8483600" y="5076825"/>
              <a:ext cx="4445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0"/>
            </p:blipFill>
            <p:spPr>
              <a:xfrm>
                <a:off x="8483600" y="5076825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0" name="墨迹 189"/>
              <p14:cNvContentPartPr/>
              <p14:nvPr/>
            </p14:nvContentPartPr>
            <p14:xfrm>
              <a:off x="8566150" y="4937125"/>
              <a:ext cx="117475" cy="2317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2"/>
            </p:blipFill>
            <p:spPr>
              <a:xfrm>
                <a:off x="8566150" y="4937125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1" name="墨迹 190"/>
              <p14:cNvContentPartPr/>
              <p14:nvPr/>
            </p14:nvContentPartPr>
            <p14:xfrm>
              <a:off x="8480425" y="5191125"/>
              <a:ext cx="244475" cy="2317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4"/>
            </p:blipFill>
            <p:spPr>
              <a:xfrm>
                <a:off x="8480425" y="5191125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2" name="墨迹 191"/>
              <p14:cNvContentPartPr/>
              <p14:nvPr/>
            </p14:nvContentPartPr>
            <p14:xfrm>
              <a:off x="8591550" y="5283200"/>
              <a:ext cx="76200" cy="2762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6"/>
            </p:blipFill>
            <p:spPr>
              <a:xfrm>
                <a:off x="8591550" y="528320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3" name="墨迹 192"/>
              <p14:cNvContentPartPr/>
              <p14:nvPr/>
            </p14:nvContentPartPr>
            <p14:xfrm>
              <a:off x="8753475" y="5073650"/>
              <a:ext cx="231775" cy="4635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8"/>
            </p:blipFill>
            <p:spPr>
              <a:xfrm>
                <a:off x="8753475" y="5073650"/>
                <a:ext cx="2317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4" name="墨迹 193"/>
              <p14:cNvContentPartPr/>
              <p14:nvPr/>
            </p14:nvContentPartPr>
            <p14:xfrm>
              <a:off x="8909050" y="5003800"/>
              <a:ext cx="69850" cy="180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0"/>
            </p:blipFill>
            <p:spPr>
              <a:xfrm>
                <a:off x="8909050" y="500380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5" name="墨迹 194"/>
              <p14:cNvContentPartPr/>
              <p14:nvPr/>
            </p14:nvContentPartPr>
            <p14:xfrm>
              <a:off x="9172575" y="5216525"/>
              <a:ext cx="165100" cy="444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2"/>
            </p:blipFill>
            <p:spPr>
              <a:xfrm>
                <a:off x="9172575" y="5216525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6" name="墨迹 195"/>
              <p14:cNvContentPartPr/>
              <p14:nvPr/>
            </p14:nvContentPartPr>
            <p14:xfrm>
              <a:off x="9045575" y="5019675"/>
              <a:ext cx="41275" cy="857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4"/>
            </p:blipFill>
            <p:spPr>
              <a:xfrm>
                <a:off x="9045575" y="50196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7" name="墨迹 196"/>
              <p14:cNvContentPartPr/>
              <p14:nvPr/>
            </p14:nvContentPartPr>
            <p14:xfrm>
              <a:off x="9305925" y="5035550"/>
              <a:ext cx="6350" cy="3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0"/>
            </p:blipFill>
            <p:spPr>
              <a:xfrm>
                <a:off x="9305925" y="503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8" name="墨迹 197"/>
              <p14:cNvContentPartPr/>
              <p14:nvPr/>
            </p14:nvContentPartPr>
            <p14:xfrm>
              <a:off x="9309100" y="5035550"/>
              <a:ext cx="38100" cy="762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7"/>
            </p:blipFill>
            <p:spPr>
              <a:xfrm>
                <a:off x="9309100" y="50355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9" name="墨迹 198"/>
              <p14:cNvContentPartPr/>
              <p14:nvPr/>
            </p14:nvContentPartPr>
            <p14:xfrm>
              <a:off x="9502775" y="5238750"/>
              <a:ext cx="384175" cy="571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9"/>
            </p:blipFill>
            <p:spPr>
              <a:xfrm>
                <a:off x="9502775" y="5238750"/>
                <a:ext cx="384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00" name="墨迹 199"/>
              <p14:cNvContentPartPr/>
              <p14:nvPr/>
            </p14:nvContentPartPr>
            <p14:xfrm>
              <a:off x="9880600" y="5019675"/>
              <a:ext cx="27305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1"/>
            </p:blipFill>
            <p:spPr>
              <a:xfrm>
                <a:off x="9880600" y="5019675"/>
                <a:ext cx="273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1" name="墨迹 200"/>
              <p14:cNvContentPartPr/>
              <p14:nvPr/>
            </p14:nvContentPartPr>
            <p14:xfrm>
              <a:off x="9953625" y="4899025"/>
              <a:ext cx="98425" cy="501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3"/>
            </p:blipFill>
            <p:spPr>
              <a:xfrm>
                <a:off x="9953625" y="4899025"/>
                <a:ext cx="984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2" name="墨迹 201"/>
              <p14:cNvContentPartPr/>
              <p14:nvPr/>
            </p14:nvContentPartPr>
            <p14:xfrm>
              <a:off x="10029825" y="5168900"/>
              <a:ext cx="111125" cy="2349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5"/>
            </p:blipFill>
            <p:spPr>
              <a:xfrm>
                <a:off x="10029825" y="516890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3" name="墨迹 202"/>
              <p14:cNvContentPartPr/>
              <p14:nvPr/>
            </p14:nvContentPartPr>
            <p14:xfrm>
              <a:off x="10140950" y="5013325"/>
              <a:ext cx="155575" cy="454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7"/>
            </p:blipFill>
            <p:spPr>
              <a:xfrm>
                <a:off x="10140950" y="5013325"/>
                <a:ext cx="1555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4" name="墨迹 203"/>
              <p14:cNvContentPartPr/>
              <p14:nvPr/>
            </p14:nvContentPartPr>
            <p14:xfrm>
              <a:off x="10236200" y="5086350"/>
              <a:ext cx="209550" cy="114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9"/>
            </p:blipFill>
            <p:spPr>
              <a:xfrm>
                <a:off x="10236200" y="50863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5" name="墨迹 204"/>
              <p14:cNvContentPartPr/>
              <p14:nvPr/>
            </p14:nvContentPartPr>
            <p14:xfrm>
              <a:off x="10309225" y="4984750"/>
              <a:ext cx="120650" cy="4318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1"/>
            </p:blipFill>
            <p:spPr>
              <a:xfrm>
                <a:off x="10309225" y="4984750"/>
                <a:ext cx="120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6" name="墨迹 205"/>
              <p14:cNvContentPartPr/>
              <p14:nvPr/>
            </p14:nvContentPartPr>
            <p14:xfrm>
              <a:off x="10518775" y="5016500"/>
              <a:ext cx="174625" cy="3333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3"/>
            </p:blipFill>
            <p:spPr>
              <a:xfrm>
                <a:off x="10518775" y="5016500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7" name="墨迹 206"/>
              <p14:cNvContentPartPr/>
              <p14:nvPr/>
            </p14:nvContentPartPr>
            <p14:xfrm>
              <a:off x="10725150" y="4892675"/>
              <a:ext cx="196850" cy="355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5"/>
            </p:blipFill>
            <p:spPr>
              <a:xfrm>
                <a:off x="10725150" y="4892675"/>
                <a:ext cx="196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8" name="墨迹 207"/>
              <p14:cNvContentPartPr/>
              <p14:nvPr/>
            </p14:nvContentPartPr>
            <p14:xfrm>
              <a:off x="10702925" y="4864100"/>
              <a:ext cx="215900" cy="3778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7"/>
            </p:blipFill>
            <p:spPr>
              <a:xfrm>
                <a:off x="10702925" y="4864100"/>
                <a:ext cx="2159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9" name="墨迹 208"/>
              <p14:cNvContentPartPr/>
              <p14:nvPr/>
            </p14:nvContentPartPr>
            <p14:xfrm>
              <a:off x="9937750" y="5432425"/>
              <a:ext cx="1222375" cy="130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89"/>
            </p:blipFill>
            <p:spPr>
              <a:xfrm>
                <a:off x="9937750" y="5432425"/>
                <a:ext cx="1222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10" name="墨迹 209"/>
              <p14:cNvContentPartPr/>
              <p14:nvPr/>
            </p14:nvContentPartPr>
            <p14:xfrm>
              <a:off x="8255000" y="4822825"/>
              <a:ext cx="2660650" cy="955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1"/>
            </p:blipFill>
            <p:spPr>
              <a:xfrm>
                <a:off x="8255000" y="4822825"/>
                <a:ext cx="2660650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1" name="墨迹 210"/>
              <p14:cNvContentPartPr/>
              <p14:nvPr/>
            </p14:nvContentPartPr>
            <p14:xfrm>
              <a:off x="8296275" y="4619625"/>
              <a:ext cx="2952750" cy="10763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3"/>
            </p:blipFill>
            <p:spPr>
              <a:xfrm>
                <a:off x="8296275" y="4619625"/>
                <a:ext cx="2952750" cy="1076325"/>
              </a:xfrm>
              <a:prstGeom prst="rect"/>
            </p:spPr>
          </p:pic>
        </mc:Fallback>
      </mc:AlternateContent>
    </p:spTree>
    <p:custDataLst>
      <p:tags r:id="rId39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245" y="2927350"/>
            <a:ext cx="3121025" cy="3089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565775" y="1876425"/>
              <a:ext cx="1654175" cy="342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565775" y="1876425"/>
                <a:ext cx="1654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781175" y="2593975"/>
              <a:ext cx="234950" cy="234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781175" y="2593975"/>
                <a:ext cx="234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27250" y="2644775"/>
              <a:ext cx="161925" cy="9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27250" y="264477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133600" y="2724150"/>
              <a:ext cx="1778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133600" y="2724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390775" y="2479675"/>
              <a:ext cx="1365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390775" y="2479675"/>
                <a:ext cx="136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632075" y="2638425"/>
              <a:ext cx="15240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63207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2670175" y="2682875"/>
              <a:ext cx="190500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2670175" y="2682875"/>
                <a:ext cx="1905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2952750" y="2508250"/>
              <a:ext cx="180975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2952750" y="25082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616075" y="2882900"/>
              <a:ext cx="183197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616075" y="2882900"/>
                <a:ext cx="18319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127500" y="2663825"/>
              <a:ext cx="2540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127500" y="2663825"/>
                <a:ext cx="254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54525" y="2740025"/>
              <a:ext cx="1333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54525" y="274002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25950" y="28543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25950" y="2854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29125" y="2832100"/>
              <a:ext cx="20637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29125" y="28321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4838700" y="2711450"/>
              <a:ext cx="10477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4838700" y="271145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4984750" y="2609850"/>
              <a:ext cx="133350" cy="381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4984750" y="2609850"/>
                <a:ext cx="1333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4003675" y="2593975"/>
              <a:ext cx="184150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4003675" y="2593975"/>
                <a:ext cx="1841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289550" y="2714625"/>
              <a:ext cx="15875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289550" y="27146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321300" y="2813050"/>
              <a:ext cx="17780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321300" y="2813050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5584825" y="2676525"/>
              <a:ext cx="165100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5584825" y="267652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4870450" y="3028950"/>
              <a:ext cx="41275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4870450" y="3028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4835525" y="3165475"/>
              <a:ext cx="225425" cy="180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4835525" y="3165475"/>
                <a:ext cx="225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527550" y="3327400"/>
              <a:ext cx="200025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527550" y="3327400"/>
                <a:ext cx="2000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4810125" y="3359150"/>
              <a:ext cx="9525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4810125" y="3359150"/>
                <a:ext cx="95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4857750" y="33940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5"/>
            </p:blipFill>
            <p:spPr>
              <a:xfrm>
                <a:off x="4857750" y="3394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4826000" y="3394075"/>
              <a:ext cx="123825" cy="342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4826000" y="33940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4956175" y="3422650"/>
              <a:ext cx="149225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4956175" y="3422650"/>
                <a:ext cx="149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5041900" y="3365500"/>
              <a:ext cx="111125" cy="282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5041900" y="3365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130800" y="3311525"/>
              <a:ext cx="117475" cy="3619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130800" y="3311525"/>
                <a:ext cx="1174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095875" y="3403600"/>
              <a:ext cx="273050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095875" y="340360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378450" y="3238500"/>
              <a:ext cx="73025" cy="365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378450" y="3238500"/>
                <a:ext cx="73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435600" y="3317875"/>
              <a:ext cx="212725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435600" y="33178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524500" y="3216275"/>
              <a:ext cx="1206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524500" y="3216275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556250" y="3349625"/>
              <a:ext cx="200025" cy="15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556250" y="3349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467350" y="33337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5"/>
            </p:blipFill>
            <p:spPr>
              <a:xfrm>
                <a:off x="5467350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5426075" y="3327400"/>
              <a:ext cx="320675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5426075" y="3327400"/>
                <a:ext cx="320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4975225" y="3806825"/>
              <a:ext cx="60325" cy="165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4975225" y="380682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4937125" y="4048125"/>
              <a:ext cx="161925" cy="104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4937125" y="4048125"/>
                <a:ext cx="161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5102225" y="3835400"/>
              <a:ext cx="2032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5102225" y="3835400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5368925" y="3905250"/>
              <a:ext cx="7302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5368925" y="390525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5394325" y="3838575"/>
              <a:ext cx="165100" cy="361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5394325" y="3838575"/>
                <a:ext cx="1651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5594350" y="3838575"/>
              <a:ext cx="12700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5594350" y="383857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5670550" y="40862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"/>
            </p:blipFill>
            <p:spPr>
              <a:xfrm>
                <a:off x="5670550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4956175" y="4572000"/>
              <a:ext cx="222250" cy="276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4956175" y="4572000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5178425" y="459422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"/>
            </p:blipFill>
            <p:spPr>
              <a:xfrm>
                <a:off x="5178425" y="4594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229225" y="4673600"/>
              <a:ext cx="158750" cy="539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229225" y="4673600"/>
                <a:ext cx="1587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375275" y="4410075"/>
              <a:ext cx="1270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375275" y="4410075"/>
                <a:ext cx="1270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219700" y="4594225"/>
              <a:ext cx="174625" cy="25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219700" y="45942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045075" y="5048250"/>
              <a:ext cx="174625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045075" y="5048250"/>
                <a:ext cx="174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5222875" y="4991100"/>
              <a:ext cx="174625" cy="47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5222875" y="4991100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5267325" y="5083175"/>
              <a:ext cx="177800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5267325" y="50831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5499100" y="4956175"/>
              <a:ext cx="15875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5499100" y="49561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762625" y="4327525"/>
              <a:ext cx="107950" cy="1241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762625" y="4327525"/>
                <a:ext cx="107950" cy="1241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5235575" y="5403850"/>
              <a:ext cx="149225" cy="193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5235575" y="54038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5295900" y="5737225"/>
              <a:ext cx="31750" cy="19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5295900" y="5737225"/>
                <a:ext cx="31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6089650" y="4318000"/>
              <a:ext cx="200025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6089650" y="43180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6311900" y="4337050"/>
              <a:ext cx="1397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6311900" y="43370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6334125" y="4356100"/>
              <a:ext cx="1333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6334125" y="43561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515100" y="4159250"/>
              <a:ext cx="920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515100" y="4159250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242050" y="4683125"/>
              <a:ext cx="857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242050" y="46831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6407150" y="4730750"/>
              <a:ext cx="53975" cy="38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6407150" y="4730750"/>
                <a:ext cx="53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6413500" y="4841875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5"/>
            </p:blipFill>
            <p:spPr>
              <a:xfrm>
                <a:off x="6413500" y="4841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6565900" y="4679950"/>
              <a:ext cx="1873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6565900" y="4679950"/>
                <a:ext cx="1873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6362700" y="4711700"/>
              <a:ext cx="127000" cy="12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6362700" y="47117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6419850" y="4826000"/>
              <a:ext cx="13970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6419850" y="48260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006475" y="3225800"/>
              <a:ext cx="32067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006475" y="3225800"/>
                <a:ext cx="320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1085850" y="3117850"/>
              <a:ext cx="152400" cy="523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1085850" y="3117850"/>
                <a:ext cx="1524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212850" y="3352800"/>
              <a:ext cx="111125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212850" y="3352800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1397000" y="3184525"/>
              <a:ext cx="60325" cy="498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1397000" y="3184525"/>
                <a:ext cx="603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1460500" y="3222625"/>
              <a:ext cx="1555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1460500" y="3222625"/>
                <a:ext cx="155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1514475" y="3143250"/>
              <a:ext cx="117475" cy="3905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1514475" y="3143250"/>
                <a:ext cx="117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1644650" y="3086100"/>
              <a:ext cx="212725" cy="511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1644650" y="3086100"/>
                <a:ext cx="212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1270000" y="3838575"/>
              <a:ext cx="254000" cy="406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1270000" y="3838575"/>
                <a:ext cx="2540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1581150" y="3978275"/>
              <a:ext cx="14287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1581150" y="39782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1597025" y="4073525"/>
              <a:ext cx="187325" cy="57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1597025" y="40735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1781175" y="3765550"/>
              <a:ext cx="133350" cy="488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1781175" y="3765550"/>
                <a:ext cx="1333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1962150" y="3727450"/>
              <a:ext cx="117475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1962150" y="3727450"/>
                <a:ext cx="1174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2139950" y="3911600"/>
              <a:ext cx="136525" cy="28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2139950" y="39116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2168525" y="4022725"/>
              <a:ext cx="1492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2168525" y="40227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2330450" y="3883025"/>
              <a:ext cx="1619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2330450" y="3883025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508250" y="3673475"/>
              <a:ext cx="155575" cy="536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508250" y="3673475"/>
                <a:ext cx="155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298575" y="4518025"/>
              <a:ext cx="117475" cy="374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298575" y="4518025"/>
                <a:ext cx="1174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435100" y="4683125"/>
              <a:ext cx="187325" cy="15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435100" y="46831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1485900" y="4772025"/>
              <a:ext cx="19050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1485900" y="477202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1844675" y="4606925"/>
              <a:ext cx="12700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1844675" y="4606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1295400" y="5153025"/>
              <a:ext cx="200025" cy="225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1295400" y="51530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1489075" y="5130800"/>
              <a:ext cx="149225" cy="63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1489075" y="513080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495425" y="5216525"/>
              <a:ext cx="1651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495425" y="52165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1689100" y="4930775"/>
              <a:ext cx="180975" cy="441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1689100" y="4930775"/>
                <a:ext cx="180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860550" y="4568825"/>
              <a:ext cx="120650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860550" y="4568825"/>
                <a:ext cx="120650" cy="53975"/>
              </a:xfrm>
              <a:prstGeom prst="rect"/>
            </p:spPr>
          </p:pic>
        </mc:Fallback>
      </mc:AlternateContent>
    </p:spTree>
    <p:custDataLst>
      <p:tags r:id="rId17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8640" y="255206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22565" y="608330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G(listR)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(1)listR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739900" y="1835150"/>
              <a:ext cx="304800" cy="158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739900" y="1835150"/>
                <a:ext cx="304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1800225" y="1727200"/>
              <a:ext cx="133350" cy="641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1800225" y="1727200"/>
                <a:ext cx="1333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1889125" y="1990725"/>
              <a:ext cx="209550" cy="168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1889125" y="1990725"/>
                <a:ext cx="209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2117725" y="1809750"/>
              <a:ext cx="92075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2117725" y="1809750"/>
                <a:ext cx="920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2206625" y="1812925"/>
              <a:ext cx="142875" cy="161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2206625" y="1812925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2238375" y="1778000"/>
              <a:ext cx="177800" cy="469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2238375" y="1778000"/>
                <a:ext cx="1778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2416175" y="1781175"/>
              <a:ext cx="2413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2416175" y="1781175"/>
                <a:ext cx="2413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2492375" y="1987550"/>
              <a:ext cx="142875" cy="79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2492375" y="1987550"/>
                <a:ext cx="1428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812925" y="762000"/>
              <a:ext cx="168275" cy="441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812925" y="762000"/>
                <a:ext cx="1682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2111375" y="908050"/>
              <a:ext cx="158750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2111375" y="9080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2339975" y="666750"/>
              <a:ext cx="88900" cy="3841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2339975" y="666750"/>
                <a:ext cx="88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2393950" y="771525"/>
              <a:ext cx="146050" cy="3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2393950" y="771525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2660650" y="895350"/>
              <a:ext cx="139700" cy="15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2660650" y="8953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2822575" y="746125"/>
              <a:ext cx="231775" cy="209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2822575" y="7461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771650" y="1219200"/>
              <a:ext cx="758825" cy="889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771650" y="1219200"/>
                <a:ext cx="7588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673350" y="1543050"/>
              <a:ext cx="327025" cy="444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673350" y="1543050"/>
                <a:ext cx="3270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311275" y="1660525"/>
              <a:ext cx="301625" cy="301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311275" y="1660525"/>
                <a:ext cx="301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428750" y="1752600"/>
              <a:ext cx="31750" cy="1111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428750" y="1752600"/>
                <a:ext cx="31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2927350" y="1939925"/>
              <a:ext cx="2730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2927350" y="1939925"/>
                <a:ext cx="273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3238500" y="1816100"/>
              <a:ext cx="16192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3238500" y="1816100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3371850" y="1803400"/>
              <a:ext cx="98425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3371850" y="1803400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3292475" y="1946275"/>
              <a:ext cx="152400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3292475" y="1946275"/>
                <a:ext cx="152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3502025" y="1806575"/>
              <a:ext cx="12065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3502025" y="1806575"/>
                <a:ext cx="120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3629025" y="1736725"/>
              <a:ext cx="120650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3629025" y="17367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3695700" y="1803400"/>
              <a:ext cx="139700" cy="298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3695700" y="1803400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3676650" y="1936750"/>
              <a:ext cx="136525" cy="88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3676650" y="1936750"/>
                <a:ext cx="136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3743325" y="1816100"/>
              <a:ext cx="28575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3743325" y="1816100"/>
                <a:ext cx="28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3349625" y="2435225"/>
              <a:ext cx="31432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3349625" y="2435225"/>
                <a:ext cx="314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3692525" y="2349500"/>
              <a:ext cx="225425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3692525" y="2349500"/>
                <a:ext cx="225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3743325" y="2266950"/>
              <a:ext cx="104775" cy="508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3743325" y="2266950"/>
                <a:ext cx="1047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3810000" y="2492375"/>
              <a:ext cx="16827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3810000" y="2492375"/>
                <a:ext cx="168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4016375" y="2187575"/>
              <a:ext cx="19050" cy="155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4016375" y="2187575"/>
                <a:ext cx="19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3997325" y="2184400"/>
              <a:ext cx="244475" cy="447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3997325" y="2184400"/>
                <a:ext cx="244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4041775" y="2524125"/>
              <a:ext cx="47625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4041775" y="2524125"/>
                <a:ext cx="476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3997325" y="2492375"/>
              <a:ext cx="203200" cy="190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3997325" y="2492375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4257675" y="2359025"/>
              <a:ext cx="47625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4257675" y="2359025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4314825" y="2397125"/>
              <a:ext cx="41275" cy="307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4314825" y="2397125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4391025" y="2409825"/>
              <a:ext cx="8572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4391025" y="2409825"/>
                <a:ext cx="85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956050" y="2695575"/>
              <a:ext cx="41275" cy="282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956050" y="2695575"/>
                <a:ext cx="41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930650" y="2870200"/>
              <a:ext cx="152400" cy="152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930650" y="2870200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3600450" y="3181350"/>
              <a:ext cx="152400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3600450" y="3181350"/>
                <a:ext cx="1524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3762375" y="3155950"/>
              <a:ext cx="120650" cy="333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3762375" y="3155950"/>
                <a:ext cx="120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3886200" y="3127375"/>
              <a:ext cx="88900" cy="276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3886200" y="3127375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994150" y="3146425"/>
              <a:ext cx="9525" cy="203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994150" y="3146425"/>
                <a:ext cx="9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4041775" y="3130550"/>
              <a:ext cx="66675" cy="336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4041775" y="3130550"/>
                <a:ext cx="66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4187825" y="3381375"/>
              <a:ext cx="412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4187825" y="338137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410075" y="3098800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410075" y="3098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168775" y="2921000"/>
              <a:ext cx="123825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4168775" y="2921000"/>
                <a:ext cx="12382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4381500" y="3022600"/>
              <a:ext cx="73025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4381500" y="3022600"/>
                <a:ext cx="730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4394200" y="2981325"/>
              <a:ext cx="171450" cy="381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4394200" y="2981325"/>
                <a:ext cx="1714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4489450" y="3184525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448945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4416425" y="3244850"/>
              <a:ext cx="53975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4416425" y="324485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4346575" y="3238500"/>
              <a:ext cx="238125" cy="257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4346575" y="32385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4629150" y="3140075"/>
              <a:ext cx="19050" cy="206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4629150" y="3140075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4676775" y="3162300"/>
              <a:ext cx="34925" cy="285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4676775" y="3162300"/>
                <a:ext cx="34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4730750" y="3165475"/>
              <a:ext cx="120650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4730750" y="3165475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4435475" y="3140075"/>
              <a:ext cx="6350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4435475" y="3140075"/>
                <a:ext cx="63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4848225" y="3041650"/>
              <a:ext cx="11430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4848225" y="3041650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4997450" y="3175000"/>
              <a:ext cx="47625" cy="825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4997450" y="3175000"/>
                <a:ext cx="47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5060950" y="3003550"/>
              <a:ext cx="136525" cy="387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5060950" y="3003550"/>
                <a:ext cx="1365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5187950" y="2879725"/>
              <a:ext cx="212725" cy="663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5187950" y="2879725"/>
                <a:ext cx="2127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5451475" y="2984500"/>
              <a:ext cx="2603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5451475" y="29845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5708650" y="2965450"/>
              <a:ext cx="222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5708650" y="2965450"/>
                <a:ext cx="222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5734050" y="2971800"/>
              <a:ext cx="190500" cy="3651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5734050" y="297180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5908675" y="2895600"/>
              <a:ext cx="180975" cy="5143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5908675" y="2895600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6111875" y="2876550"/>
              <a:ext cx="384175" cy="6254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6111875" y="2876550"/>
                <a:ext cx="38417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8051800" y="2270125"/>
              <a:ext cx="155575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8051800" y="2270125"/>
                <a:ext cx="1555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7661275" y="2803525"/>
              <a:ext cx="304800" cy="793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7661275" y="2803525"/>
                <a:ext cx="304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7750175" y="2686050"/>
              <a:ext cx="76200" cy="4540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7750175" y="2686050"/>
                <a:ext cx="762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7800975" y="2968625"/>
              <a:ext cx="234950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7800975" y="2968625"/>
                <a:ext cx="234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8039100" y="266700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94"/>
            </p:blipFill>
            <p:spPr>
              <a:xfrm>
                <a:off x="8039100" y="266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023225" y="2695575"/>
              <a:ext cx="193675" cy="374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023225" y="2695575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7997825" y="2832100"/>
              <a:ext cx="146050" cy="307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799782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7991475" y="2974975"/>
              <a:ext cx="238125" cy="1905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7991475" y="2974975"/>
                <a:ext cx="238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8242300" y="2835275"/>
              <a:ext cx="41275" cy="254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8242300" y="2835275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8283575" y="2841625"/>
              <a:ext cx="50800" cy="2984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8283575" y="2841625"/>
                <a:ext cx="50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8334375" y="2908300"/>
              <a:ext cx="120650" cy="212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8334375" y="29083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8585200" y="2682875"/>
              <a:ext cx="177800" cy="488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8585200" y="2682875"/>
                <a:ext cx="1778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8445500" y="2705100"/>
              <a:ext cx="330200" cy="530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8445500" y="2705100"/>
                <a:ext cx="3302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7467600" y="3359150"/>
              <a:ext cx="228600" cy="3714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7467600" y="3359150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7591425" y="3517900"/>
              <a:ext cx="38100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7591425" y="3517900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7673975" y="3505200"/>
              <a:ext cx="31750" cy="168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7673975" y="3505200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7626350" y="3476625"/>
              <a:ext cx="225425" cy="3714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7626350" y="3476625"/>
                <a:ext cx="225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7924800" y="3498850"/>
              <a:ext cx="219075" cy="31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7924800" y="3498850"/>
                <a:ext cx="219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7899400" y="3365500"/>
              <a:ext cx="139700" cy="527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7899400" y="3365500"/>
                <a:ext cx="139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7988300" y="3622675"/>
              <a:ext cx="142875" cy="1809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7988300" y="3622675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8178800" y="3406775"/>
              <a:ext cx="114300" cy="444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8178800" y="3406775"/>
                <a:ext cx="1143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8267700" y="3505200"/>
              <a:ext cx="133350" cy="69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8267700" y="350520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8293100" y="3390900"/>
              <a:ext cx="98425" cy="412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8293100" y="3390900"/>
                <a:ext cx="984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8385175" y="3365500"/>
              <a:ext cx="212725" cy="463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8385175" y="3365500"/>
                <a:ext cx="2127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8639175" y="3375025"/>
              <a:ext cx="196850" cy="428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8639175" y="3375025"/>
                <a:ext cx="196850" cy="428625"/>
              </a:xfrm>
              <a:prstGeom prst="rect"/>
            </p:spPr>
          </p:pic>
        </mc:Fallback>
      </mc:AlternateContent>
    </p:spTree>
    <p:custDataLst>
      <p:tags r:id="rId18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r>
              <a:rPr lang="en-US" altLang="zh-CN"/>
              <a:t>/Content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667385" y="2672715"/>
            <a:ext cx="3820160" cy="645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   f(a,  b,  c)</a:t>
            </a:r>
            <a:endParaRPr lang="en-US" altLang="zh-CN">
              <a:sym typeface="+mn-ea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42645" y="1955165"/>
            <a:ext cx="1390650" cy="550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1036320" y="3466465"/>
            <a:ext cx="3292475" cy="32918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(1) push a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(2) push b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(3) push c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(4) call    f</a:t>
            </a:r>
            <a:endParaRPr lang="en-US" altLang="zh-CN" sz="1600">
              <a:sym typeface="+mn-ea"/>
            </a:endParaRPr>
          </a:p>
          <a:p>
            <a:pPr marL="342900" lvl="1" indent="-342900" algn="l">
              <a:buClrTx/>
              <a:buSzTx/>
              <a:buFont typeface="Wingdings" panose="05000000000000000000" charset="0"/>
              <a:buChar char="l"/>
            </a:pPr>
            <a:endParaRPr lang="en-US" altLang="zh-CN" sz="1600">
              <a:sym typeface="+mn-ea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030595" y="2603500"/>
            <a:ext cx="3820160" cy="17532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函数调用</a:t>
            </a:r>
            <a:r>
              <a:rPr lang="en-US" altLang="zh-CN">
                <a:sym typeface="+mn-ea"/>
              </a:rPr>
              <a:t> / function call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x=0;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g1() { x=x+1;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g2() { x=x+2; return x; }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int g3() { x=x+3; return x; }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f(g1(),g2(),g3());</a:t>
            </a:r>
            <a:endParaRPr lang="en-US" altLang="zh-CN">
              <a:sym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841875" y="4421505"/>
            <a:ext cx="3392805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左结合</a:t>
            </a:r>
            <a:r>
              <a:rPr lang="en-US" altLang="zh-CN" sz="1600">
                <a:sym typeface="+mn-ea"/>
              </a:rPr>
              <a:t>/left-associative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f(t1, t2, t3) // f(1, 3, 6)</a:t>
            </a:r>
            <a:endParaRPr lang="en-US" altLang="zh-CN" sz="1600">
              <a:sym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444230" y="4421505"/>
            <a:ext cx="3368040" cy="181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D7E5F9">
                  <a:alpha val="100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sym typeface="+mn-ea"/>
              </a:rPr>
              <a:t>右结合</a:t>
            </a:r>
            <a:r>
              <a:rPr lang="en-US" altLang="zh-CN" sz="1600">
                <a:sym typeface="+mn-ea"/>
              </a:rPr>
              <a:t>/right-associative</a:t>
            </a:r>
            <a:r>
              <a:rPr lang="zh-CN" altLang="en-US" sz="1600">
                <a:sym typeface="+mn-ea"/>
              </a:rPr>
              <a:t>：</a:t>
            </a:r>
            <a:endParaRPr lang="zh-CN" altLang="en-US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1600">
                <a:sym typeface="+mn-ea"/>
              </a:rPr>
              <a:t>实参压栈顺序</a:t>
            </a:r>
            <a:endParaRPr lang="en-US" altLang="zh-CN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1600">
                <a:sym typeface="+mn-ea"/>
              </a:rPr>
              <a:t>order to push args into stack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t1=g3();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t2=g2();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t3=g1();</a:t>
            </a:r>
            <a:endParaRPr lang="en-US" altLang="zh-CN" sz="16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f( t3, t2, t1) //f(6, 3, 1)</a:t>
            </a:r>
            <a:endParaRPr lang="en-US" altLang="zh-CN" sz="16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67" name="墨迹 166"/>
              <p14:cNvContentPartPr/>
              <p14:nvPr/>
            </p14:nvContentPartPr>
            <p14:xfrm>
              <a:off x="9740900" y="1428750"/>
              <a:ext cx="288925" cy="412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"/>
            </p:blipFill>
            <p:spPr>
              <a:xfrm>
                <a:off x="9740900" y="1428750"/>
                <a:ext cx="288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8" name="墨迹 167"/>
              <p14:cNvContentPartPr/>
              <p14:nvPr/>
            </p14:nvContentPartPr>
            <p14:xfrm>
              <a:off x="9823450" y="1279525"/>
              <a:ext cx="95250" cy="460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4"/>
            </p:blipFill>
            <p:spPr>
              <a:xfrm>
                <a:off x="9823450" y="12795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69" name="墨迹 168"/>
              <p14:cNvContentPartPr/>
              <p14:nvPr/>
            </p14:nvContentPartPr>
            <p14:xfrm>
              <a:off x="9886950" y="1511300"/>
              <a:ext cx="133350" cy="130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6"/>
            </p:blipFill>
            <p:spPr>
              <a:xfrm>
                <a:off x="9886950" y="1511300"/>
                <a:ext cx="133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0" name="墨迹 169"/>
              <p14:cNvContentPartPr/>
              <p14:nvPr/>
            </p14:nvContentPartPr>
            <p14:xfrm>
              <a:off x="10058400" y="1308100"/>
              <a:ext cx="95250" cy="3619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8"/>
            </p:blipFill>
            <p:spPr>
              <a:xfrm>
                <a:off x="10058400" y="1308100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1" name="墨迹 170"/>
              <p14:cNvContentPartPr/>
              <p14:nvPr/>
            </p14:nvContentPartPr>
            <p14:xfrm>
              <a:off x="10175875" y="1393825"/>
              <a:ext cx="146050" cy="317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10"/>
            </p:blipFill>
            <p:spPr>
              <a:xfrm>
                <a:off x="10175875" y="13938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2" name="墨迹 171"/>
              <p14:cNvContentPartPr/>
              <p14:nvPr/>
            </p14:nvContentPartPr>
            <p14:xfrm>
              <a:off x="10150475" y="1362075"/>
              <a:ext cx="177800" cy="292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12"/>
            </p:blipFill>
            <p:spPr>
              <a:xfrm>
                <a:off x="10150475" y="13620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3" name="墨迹 172"/>
              <p14:cNvContentPartPr/>
              <p14:nvPr/>
            </p14:nvContentPartPr>
            <p14:xfrm>
              <a:off x="10337800" y="1270000"/>
              <a:ext cx="193675" cy="371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14"/>
            </p:blipFill>
            <p:spPr>
              <a:xfrm>
                <a:off x="10337800" y="127000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4" name="墨迹 173"/>
              <p14:cNvContentPartPr/>
              <p14:nvPr/>
            </p14:nvContentPartPr>
            <p14:xfrm>
              <a:off x="9486900" y="2003425"/>
              <a:ext cx="333375" cy="889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6"/>
            </p:blipFill>
            <p:spPr>
              <a:xfrm>
                <a:off x="9486900" y="2003425"/>
                <a:ext cx="333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5" name="墨迹 174"/>
              <p14:cNvContentPartPr/>
              <p14:nvPr/>
            </p14:nvContentPartPr>
            <p14:xfrm>
              <a:off x="9594850" y="1936750"/>
              <a:ext cx="92075" cy="3651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18"/>
            </p:blipFill>
            <p:spPr>
              <a:xfrm>
                <a:off x="9594850" y="1936750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6" name="墨迹 175"/>
              <p14:cNvContentPartPr/>
              <p14:nvPr/>
            </p14:nvContentPartPr>
            <p14:xfrm>
              <a:off x="9648825" y="2124075"/>
              <a:ext cx="196850" cy="1270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20"/>
            </p:blipFill>
            <p:spPr>
              <a:xfrm>
                <a:off x="9648825" y="212407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7" name="墨迹 176"/>
              <p14:cNvContentPartPr/>
              <p14:nvPr/>
            </p14:nvContentPartPr>
            <p14:xfrm>
              <a:off x="9855200" y="1876425"/>
              <a:ext cx="41275" cy="1619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22"/>
            </p:blipFill>
            <p:spPr>
              <a:xfrm>
                <a:off x="9855200" y="1876425"/>
                <a:ext cx="41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8" name="墨迹 177"/>
              <p14:cNvContentPartPr/>
              <p14:nvPr/>
            </p14:nvContentPartPr>
            <p14:xfrm>
              <a:off x="9817100" y="1914525"/>
              <a:ext cx="193675" cy="3397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24"/>
            </p:blipFill>
            <p:spPr>
              <a:xfrm>
                <a:off x="9817100" y="1914525"/>
                <a:ext cx="193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9" name="墨迹 178"/>
              <p14:cNvContentPartPr/>
              <p14:nvPr/>
            </p14:nvContentPartPr>
            <p14:xfrm>
              <a:off x="9909175" y="2035175"/>
              <a:ext cx="31750" cy="228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26"/>
            </p:blipFill>
            <p:spPr>
              <a:xfrm>
                <a:off x="9909175" y="20351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0" name="墨迹 179"/>
              <p14:cNvContentPartPr/>
              <p14:nvPr/>
            </p14:nvContentPartPr>
            <p14:xfrm>
              <a:off x="9813925" y="2152650"/>
              <a:ext cx="92075" cy="1333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28"/>
            </p:blipFill>
            <p:spPr>
              <a:xfrm>
                <a:off x="9813925" y="2152650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1" name="墨迹 180"/>
              <p14:cNvContentPartPr/>
              <p14:nvPr/>
            </p14:nvContentPartPr>
            <p14:xfrm>
              <a:off x="9829800" y="2146300"/>
              <a:ext cx="130175" cy="1428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0"/>
            </p:blipFill>
            <p:spPr>
              <a:xfrm>
                <a:off x="9829800" y="2146300"/>
                <a:ext cx="130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2" name="墨迹 181"/>
              <p14:cNvContentPartPr/>
              <p14:nvPr/>
            </p14:nvContentPartPr>
            <p14:xfrm>
              <a:off x="10071100" y="2032000"/>
              <a:ext cx="34925" cy="219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"/>
            </p:blipFill>
            <p:spPr>
              <a:xfrm>
                <a:off x="10071100" y="2032000"/>
                <a:ext cx="34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3" name="墨迹 182"/>
              <p14:cNvContentPartPr/>
              <p14:nvPr/>
            </p14:nvContentPartPr>
            <p14:xfrm>
              <a:off x="10115550" y="2019300"/>
              <a:ext cx="63500" cy="2508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"/>
            </p:blipFill>
            <p:spPr>
              <a:xfrm>
                <a:off x="10115550" y="2019300"/>
                <a:ext cx="635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4" name="墨迹 183"/>
              <p14:cNvContentPartPr/>
              <p14:nvPr/>
            </p14:nvContentPartPr>
            <p14:xfrm>
              <a:off x="10185400" y="2038350"/>
              <a:ext cx="155575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"/>
            </p:blipFill>
            <p:spPr>
              <a:xfrm>
                <a:off x="10185400" y="2038350"/>
                <a:ext cx="1555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5" name="墨迹 184"/>
              <p14:cNvContentPartPr/>
              <p14:nvPr/>
            </p14:nvContentPartPr>
            <p14:xfrm>
              <a:off x="10112375" y="2330450"/>
              <a:ext cx="60325" cy="2889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8"/>
            </p:blipFill>
            <p:spPr>
              <a:xfrm>
                <a:off x="10112375" y="2330450"/>
                <a:ext cx="603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86" name="墨迹 185"/>
              <p14:cNvContentPartPr/>
              <p14:nvPr/>
            </p14:nvContentPartPr>
            <p14:xfrm>
              <a:off x="10185400" y="2368550"/>
              <a:ext cx="190500" cy="396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40"/>
            </p:blipFill>
            <p:spPr>
              <a:xfrm>
                <a:off x="10185400" y="2368550"/>
                <a:ext cx="1905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87" name="墨迹 186"/>
              <p14:cNvContentPartPr/>
              <p14:nvPr/>
            </p14:nvContentPartPr>
            <p14:xfrm>
              <a:off x="10213975" y="2511425"/>
              <a:ext cx="158750" cy="2476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42"/>
            </p:blipFill>
            <p:spPr>
              <a:xfrm>
                <a:off x="10213975" y="25114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88" name="墨迹 187"/>
              <p14:cNvContentPartPr/>
              <p14:nvPr/>
            </p14:nvContentPartPr>
            <p14:xfrm>
              <a:off x="10226675" y="2584450"/>
              <a:ext cx="152400" cy="1555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44"/>
            </p:blipFill>
            <p:spPr>
              <a:xfrm>
                <a:off x="10226675" y="2584450"/>
                <a:ext cx="152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89" name="墨迹 188"/>
              <p14:cNvContentPartPr/>
              <p14:nvPr/>
            </p14:nvContentPartPr>
            <p14:xfrm>
              <a:off x="10398125" y="2505075"/>
              <a:ext cx="133350" cy="219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46"/>
            </p:blipFill>
            <p:spPr>
              <a:xfrm>
                <a:off x="10398125" y="250507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90" name="墨迹 189"/>
              <p14:cNvContentPartPr/>
              <p14:nvPr/>
            </p14:nvContentPartPr>
            <p14:xfrm>
              <a:off x="10521950" y="2466975"/>
              <a:ext cx="14287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48"/>
            </p:blipFill>
            <p:spPr>
              <a:xfrm>
                <a:off x="10521950" y="2466975"/>
                <a:ext cx="142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91" name="墨迹 190"/>
              <p14:cNvContentPartPr/>
              <p14:nvPr/>
            </p14:nvContentPartPr>
            <p14:xfrm>
              <a:off x="10674350" y="2435225"/>
              <a:ext cx="92075" cy="269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50"/>
            </p:blipFill>
            <p:spPr>
              <a:xfrm>
                <a:off x="10674350" y="2435225"/>
                <a:ext cx="920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92" name="墨迹 191"/>
              <p14:cNvContentPartPr/>
              <p14:nvPr/>
            </p14:nvContentPartPr>
            <p14:xfrm>
              <a:off x="10712450" y="2511425"/>
              <a:ext cx="146050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52"/>
            </p:blipFill>
            <p:spPr>
              <a:xfrm>
                <a:off x="10712450" y="25114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93" name="墨迹 192"/>
              <p14:cNvContentPartPr/>
              <p14:nvPr/>
            </p14:nvContentPartPr>
            <p14:xfrm>
              <a:off x="10880725" y="2441575"/>
              <a:ext cx="158750" cy="2825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54"/>
            </p:blipFill>
            <p:spPr>
              <a:xfrm>
                <a:off x="10880725" y="24415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94" name="墨迹 193"/>
              <p14:cNvContentPartPr/>
              <p14:nvPr/>
            </p14:nvContentPartPr>
            <p14:xfrm>
              <a:off x="11033125" y="2524125"/>
              <a:ext cx="69850" cy="952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56"/>
            </p:blipFill>
            <p:spPr>
              <a:xfrm>
                <a:off x="11033125" y="2524125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95" name="墨迹 194"/>
              <p14:cNvContentPartPr/>
              <p14:nvPr/>
            </p14:nvContentPartPr>
            <p14:xfrm>
              <a:off x="10061575" y="2851150"/>
              <a:ext cx="146050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58"/>
            </p:blipFill>
            <p:spPr>
              <a:xfrm>
                <a:off x="10061575" y="2851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96" name="墨迹 195"/>
              <p14:cNvContentPartPr/>
              <p14:nvPr/>
            </p14:nvContentPartPr>
            <p14:xfrm>
              <a:off x="9934575" y="2990850"/>
              <a:ext cx="60325" cy="984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60"/>
            </p:blipFill>
            <p:spPr>
              <a:xfrm>
                <a:off x="9934575" y="299085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97" name="墨迹 196"/>
              <p14:cNvContentPartPr/>
              <p14:nvPr/>
            </p14:nvContentPartPr>
            <p14:xfrm>
              <a:off x="9915525" y="2990850"/>
              <a:ext cx="190500" cy="3206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2"/>
            </p:blipFill>
            <p:spPr>
              <a:xfrm>
                <a:off x="9915525" y="299085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98" name="墨迹 197"/>
              <p14:cNvContentPartPr/>
              <p14:nvPr/>
            </p14:nvContentPartPr>
            <p14:xfrm>
              <a:off x="10017125" y="3140075"/>
              <a:ext cx="31750" cy="177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64"/>
            </p:blipFill>
            <p:spPr>
              <a:xfrm>
                <a:off x="10017125" y="3140075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99" name="墨迹 198"/>
              <p14:cNvContentPartPr/>
              <p14:nvPr/>
            </p14:nvContentPartPr>
            <p14:xfrm>
              <a:off x="9925050" y="3219450"/>
              <a:ext cx="95250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66"/>
            </p:blipFill>
            <p:spPr>
              <a:xfrm>
                <a:off x="9925050" y="3219450"/>
                <a:ext cx="95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00" name="墨迹 199"/>
              <p14:cNvContentPartPr/>
              <p14:nvPr/>
            </p14:nvContentPartPr>
            <p14:xfrm>
              <a:off x="9918700" y="3181350"/>
              <a:ext cx="171450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68"/>
            </p:blipFill>
            <p:spPr>
              <a:xfrm>
                <a:off x="9918700" y="31813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01" name="墨迹 200"/>
              <p14:cNvContentPartPr/>
              <p14:nvPr/>
            </p14:nvContentPartPr>
            <p14:xfrm>
              <a:off x="10112375" y="3140075"/>
              <a:ext cx="63500" cy="1905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70"/>
            </p:blipFill>
            <p:spPr>
              <a:xfrm>
                <a:off x="10112375" y="3140075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02" name="墨迹 201"/>
              <p14:cNvContentPartPr/>
              <p14:nvPr/>
            </p14:nvContentPartPr>
            <p14:xfrm>
              <a:off x="10169525" y="3111500"/>
              <a:ext cx="44450" cy="2444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72"/>
            </p:blipFill>
            <p:spPr>
              <a:xfrm>
                <a:off x="10169525" y="3111500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03" name="墨迹 202"/>
              <p14:cNvContentPartPr/>
              <p14:nvPr/>
            </p14:nvContentPartPr>
            <p14:xfrm>
              <a:off x="10255250" y="3130550"/>
              <a:ext cx="85725" cy="174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74"/>
            </p:blipFill>
            <p:spPr>
              <a:xfrm>
                <a:off x="10255250" y="3130550"/>
                <a:ext cx="857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04" name="墨迹 203"/>
              <p14:cNvContentPartPr/>
              <p14:nvPr/>
            </p14:nvContentPartPr>
            <p14:xfrm>
              <a:off x="10391775" y="3016250"/>
              <a:ext cx="111125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76"/>
            </p:blipFill>
            <p:spPr>
              <a:xfrm>
                <a:off x="10391775" y="30162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05" name="墨迹 204"/>
              <p14:cNvContentPartPr/>
              <p14:nvPr/>
            </p14:nvContentPartPr>
            <p14:xfrm>
              <a:off x="10417175" y="3048000"/>
              <a:ext cx="22225" cy="2635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78"/>
            </p:blipFill>
            <p:spPr>
              <a:xfrm>
                <a:off x="10417175" y="304800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06" name="墨迹 205"/>
              <p14:cNvContentPartPr/>
              <p14:nvPr/>
            </p14:nvContentPartPr>
            <p14:xfrm>
              <a:off x="10471150" y="3105150"/>
              <a:ext cx="635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80"/>
            </p:blipFill>
            <p:spPr>
              <a:xfrm>
                <a:off x="10471150" y="3105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07" name="墨迹 206"/>
              <p14:cNvContentPartPr/>
              <p14:nvPr/>
            </p14:nvContentPartPr>
            <p14:xfrm>
              <a:off x="10575925" y="2990850"/>
              <a:ext cx="82550" cy="314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82"/>
            </p:blipFill>
            <p:spPr>
              <a:xfrm>
                <a:off x="10575925" y="299085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08" name="墨迹 207"/>
              <p14:cNvContentPartPr/>
              <p14:nvPr/>
            </p14:nvContentPartPr>
            <p14:xfrm>
              <a:off x="10464800" y="3082925"/>
              <a:ext cx="73025" cy="793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84"/>
            </p:blipFill>
            <p:spPr>
              <a:xfrm>
                <a:off x="10464800" y="3082925"/>
                <a:ext cx="730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09" name="墨迹 208"/>
              <p14:cNvContentPartPr/>
              <p14:nvPr/>
            </p14:nvContentPartPr>
            <p14:xfrm>
              <a:off x="10629900" y="2901950"/>
              <a:ext cx="146050" cy="2730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86"/>
            </p:blipFill>
            <p:spPr>
              <a:xfrm>
                <a:off x="10629900" y="2901950"/>
                <a:ext cx="146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10" name="墨迹 209"/>
              <p14:cNvContentPartPr/>
              <p14:nvPr/>
            </p14:nvContentPartPr>
            <p14:xfrm>
              <a:off x="10617200" y="3098800"/>
              <a:ext cx="200025" cy="320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88"/>
            </p:blipFill>
            <p:spPr>
              <a:xfrm>
                <a:off x="10617200" y="309880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11" name="墨迹 210"/>
              <p14:cNvContentPartPr/>
              <p14:nvPr/>
            </p14:nvContentPartPr>
            <p14:xfrm>
              <a:off x="9864725" y="3498850"/>
              <a:ext cx="12065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90"/>
            </p:blipFill>
            <p:spPr>
              <a:xfrm>
                <a:off x="9864725" y="34988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12" name="墨迹 211"/>
              <p14:cNvContentPartPr/>
              <p14:nvPr/>
            </p14:nvContentPartPr>
            <p14:xfrm>
              <a:off x="10001250" y="3457575"/>
              <a:ext cx="111125" cy="2381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92"/>
            </p:blipFill>
            <p:spPr>
              <a:xfrm>
                <a:off x="10001250" y="3457575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13" name="墨迹 212"/>
              <p14:cNvContentPartPr/>
              <p14:nvPr/>
            </p14:nvContentPartPr>
            <p14:xfrm>
              <a:off x="10090150" y="3502025"/>
              <a:ext cx="69850" cy="1905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94"/>
            </p:blipFill>
            <p:spPr>
              <a:xfrm>
                <a:off x="10090150" y="3502025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14" name="墨迹 213"/>
              <p14:cNvContentPartPr/>
              <p14:nvPr/>
            </p14:nvContentPartPr>
            <p14:xfrm>
              <a:off x="10204450" y="3521075"/>
              <a:ext cx="19050" cy="1587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96"/>
            </p:blipFill>
            <p:spPr>
              <a:xfrm>
                <a:off x="10204450" y="352107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15" name="墨迹 214"/>
              <p14:cNvContentPartPr/>
              <p14:nvPr/>
            </p14:nvContentPartPr>
            <p14:xfrm>
              <a:off x="10226675" y="3486150"/>
              <a:ext cx="123825" cy="26035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98"/>
            </p:blipFill>
            <p:spPr>
              <a:xfrm>
                <a:off x="10226675" y="3486150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16" name="墨迹 215"/>
              <p14:cNvContentPartPr/>
              <p14:nvPr/>
            </p14:nvContentPartPr>
            <p14:xfrm>
              <a:off x="9632950" y="3159125"/>
              <a:ext cx="104775" cy="174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100"/>
            </p:blipFill>
            <p:spPr>
              <a:xfrm>
                <a:off x="9632950" y="3159125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17" name="墨迹 216"/>
              <p14:cNvContentPartPr/>
              <p14:nvPr/>
            </p14:nvContentPartPr>
            <p14:xfrm>
              <a:off x="9626600" y="3343275"/>
              <a:ext cx="69850" cy="3619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102"/>
            </p:blipFill>
            <p:spPr>
              <a:xfrm>
                <a:off x="9626600" y="33432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18" name="墨迹 217"/>
              <p14:cNvContentPartPr/>
              <p14:nvPr/>
            </p14:nvContentPartPr>
            <p14:xfrm>
              <a:off x="10363200" y="1841500"/>
              <a:ext cx="273050" cy="3016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104"/>
            </p:blipFill>
            <p:spPr>
              <a:xfrm>
                <a:off x="10363200" y="1841500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19" name="墨迹 218"/>
              <p14:cNvContentPartPr/>
              <p14:nvPr/>
            </p14:nvContentPartPr>
            <p14:xfrm>
              <a:off x="10369550" y="1784350"/>
              <a:ext cx="273050" cy="387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106"/>
            </p:blipFill>
            <p:spPr>
              <a:xfrm>
                <a:off x="10369550" y="1784350"/>
                <a:ext cx="273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20" name="墨迹 219"/>
              <p14:cNvContentPartPr/>
              <p14:nvPr/>
            </p14:nvContentPartPr>
            <p14:xfrm>
              <a:off x="9147175" y="2260600"/>
              <a:ext cx="2571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108"/>
            </p:blipFill>
            <p:spPr>
              <a:xfrm>
                <a:off x="9147175" y="2260600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21" name="墨迹 220"/>
              <p14:cNvContentPartPr/>
              <p14:nvPr/>
            </p14:nvContentPartPr>
            <p14:xfrm>
              <a:off x="8848725" y="2451100"/>
              <a:ext cx="146050" cy="2127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110"/>
            </p:blipFill>
            <p:spPr>
              <a:xfrm>
                <a:off x="8848725" y="2451100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22" name="墨迹 221"/>
              <p14:cNvContentPartPr/>
              <p14:nvPr/>
            </p14:nvContentPartPr>
            <p14:xfrm>
              <a:off x="8966200" y="2476500"/>
              <a:ext cx="152400" cy="184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12"/>
            </p:blipFill>
            <p:spPr>
              <a:xfrm>
                <a:off x="8966200" y="2476500"/>
                <a:ext cx="152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23" name="墨迹 222"/>
              <p14:cNvContentPartPr/>
              <p14:nvPr/>
            </p14:nvContentPartPr>
            <p14:xfrm>
              <a:off x="8963025" y="2492375"/>
              <a:ext cx="41275" cy="2984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114"/>
            </p:blipFill>
            <p:spPr>
              <a:xfrm>
                <a:off x="8963025" y="2492375"/>
                <a:ext cx="41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24" name="墨迹 223"/>
              <p14:cNvContentPartPr/>
              <p14:nvPr/>
            </p14:nvContentPartPr>
            <p14:xfrm>
              <a:off x="8994775" y="2641600"/>
              <a:ext cx="120650" cy="142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16"/>
            </p:blipFill>
            <p:spPr>
              <a:xfrm>
                <a:off x="8994775" y="264160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25" name="墨迹 224"/>
              <p14:cNvContentPartPr/>
              <p14:nvPr/>
            </p14:nvContentPartPr>
            <p14:xfrm>
              <a:off x="9172575" y="2463800"/>
              <a:ext cx="279400" cy="307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18"/>
            </p:blipFill>
            <p:spPr>
              <a:xfrm>
                <a:off x="9172575" y="2463800"/>
                <a:ext cx="279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26" name="墨迹 225"/>
              <p14:cNvContentPartPr/>
              <p14:nvPr/>
            </p14:nvContentPartPr>
            <p14:xfrm>
              <a:off x="10502900" y="3448050"/>
              <a:ext cx="250825" cy="317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20"/>
            </p:blipFill>
            <p:spPr>
              <a:xfrm>
                <a:off x="10502900" y="34480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27" name="墨迹 226"/>
              <p14:cNvContentPartPr/>
              <p14:nvPr/>
            </p14:nvContentPartPr>
            <p14:xfrm>
              <a:off x="10839450" y="3327400"/>
              <a:ext cx="149225" cy="127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22"/>
            </p:blipFill>
            <p:spPr>
              <a:xfrm>
                <a:off x="10839450" y="33274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28" name="墨迹 227"/>
              <p14:cNvContentPartPr/>
              <p14:nvPr/>
            </p14:nvContentPartPr>
            <p14:xfrm>
              <a:off x="10833100" y="3381375"/>
              <a:ext cx="187325" cy="444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24"/>
            </p:blipFill>
            <p:spPr>
              <a:xfrm>
                <a:off x="10833100" y="3381375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29" name="墨迹 228"/>
              <p14:cNvContentPartPr/>
              <p14:nvPr/>
            </p14:nvContentPartPr>
            <p14:xfrm>
              <a:off x="10845800" y="3349625"/>
              <a:ext cx="193675" cy="2127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26"/>
            </p:blipFill>
            <p:spPr>
              <a:xfrm>
                <a:off x="10845800" y="3349625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30" name="墨迹 229"/>
              <p14:cNvContentPartPr/>
              <p14:nvPr/>
            </p14:nvContentPartPr>
            <p14:xfrm>
              <a:off x="11042650" y="3324225"/>
              <a:ext cx="79375" cy="31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28"/>
            </p:blipFill>
            <p:spPr>
              <a:xfrm>
                <a:off x="11042650" y="332422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31" name="墨迹 230"/>
              <p14:cNvContentPartPr/>
              <p14:nvPr/>
            </p14:nvContentPartPr>
            <p14:xfrm>
              <a:off x="11026775" y="3216275"/>
              <a:ext cx="63500" cy="4159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30"/>
            </p:blipFill>
            <p:spPr>
              <a:xfrm>
                <a:off x="11026775" y="3216275"/>
                <a:ext cx="635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32" name="墨迹 231"/>
              <p14:cNvContentPartPr/>
              <p14:nvPr/>
            </p14:nvContentPartPr>
            <p14:xfrm>
              <a:off x="11055350" y="3432175"/>
              <a:ext cx="6350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80"/>
            </p:blipFill>
            <p:spPr>
              <a:xfrm>
                <a:off x="11055350" y="343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233" name="墨迹 232"/>
              <p14:cNvContentPartPr/>
              <p14:nvPr/>
            </p14:nvContentPartPr>
            <p14:xfrm>
              <a:off x="11226800" y="3203575"/>
              <a:ext cx="12700" cy="1333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133"/>
            </p:blipFill>
            <p:spPr>
              <a:xfrm>
                <a:off x="11226800" y="320357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34" name="墨迹 233"/>
              <p14:cNvContentPartPr/>
              <p14:nvPr/>
            </p14:nvContentPartPr>
            <p14:xfrm>
              <a:off x="11204575" y="3178175"/>
              <a:ext cx="177800" cy="3714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135"/>
            </p:blipFill>
            <p:spPr>
              <a:xfrm>
                <a:off x="11204575" y="31781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35" name="墨迹 234"/>
              <p14:cNvContentPartPr/>
              <p14:nvPr/>
            </p14:nvContentPartPr>
            <p14:xfrm>
              <a:off x="11258550" y="3349625"/>
              <a:ext cx="25400" cy="2095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137"/>
            </p:blipFill>
            <p:spPr>
              <a:xfrm>
                <a:off x="11258550" y="3349625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36" name="墨迹 235"/>
              <p14:cNvContentPartPr/>
              <p14:nvPr/>
            </p14:nvContentPartPr>
            <p14:xfrm>
              <a:off x="11191875" y="3454400"/>
              <a:ext cx="69850" cy="952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139"/>
            </p:blipFill>
            <p:spPr>
              <a:xfrm>
                <a:off x="11191875" y="3454400"/>
                <a:ext cx="698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37" name="墨迹 236"/>
              <p14:cNvContentPartPr/>
              <p14:nvPr/>
            </p14:nvContentPartPr>
            <p14:xfrm>
              <a:off x="11049000" y="3454400"/>
              <a:ext cx="88900" cy="952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41"/>
            </p:blipFill>
            <p:spPr>
              <a:xfrm>
                <a:off x="11049000" y="34544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38" name="墨迹 237"/>
              <p14:cNvContentPartPr/>
              <p14:nvPr/>
            </p14:nvContentPartPr>
            <p14:xfrm>
              <a:off x="11141075" y="3451225"/>
              <a:ext cx="142875" cy="1746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43"/>
            </p:blipFill>
            <p:spPr>
              <a:xfrm>
                <a:off x="11141075" y="3451225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39" name="墨迹 238"/>
              <p14:cNvContentPartPr/>
              <p14:nvPr/>
            </p14:nvContentPartPr>
            <p14:xfrm>
              <a:off x="11036300" y="3708400"/>
              <a:ext cx="15875" cy="130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45"/>
            </p:blipFill>
            <p:spPr>
              <a:xfrm>
                <a:off x="11036300" y="3708400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40" name="墨迹 239"/>
              <p14:cNvContentPartPr/>
              <p14:nvPr/>
            </p14:nvContentPartPr>
            <p14:xfrm>
              <a:off x="11055350" y="3679825"/>
              <a:ext cx="53975" cy="2508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7"/>
            </p:blipFill>
            <p:spPr>
              <a:xfrm>
                <a:off x="11055350" y="3679825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41" name="墨迹 240"/>
              <p14:cNvContentPartPr/>
              <p14:nvPr/>
            </p14:nvContentPartPr>
            <p14:xfrm>
              <a:off x="11131550" y="3714750"/>
              <a:ext cx="123825" cy="2095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49"/>
            </p:blipFill>
            <p:spPr>
              <a:xfrm>
                <a:off x="11131550" y="3714750"/>
                <a:ext cx="123825" cy="209550"/>
              </a:xfrm>
              <a:prstGeom prst="rect"/>
            </p:spPr>
          </p:pic>
        </mc:Fallback>
      </mc:AlternateContent>
    </p:spTree>
    <p:custDataLst>
      <p:tags r:id="rId15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02-2 </a:t>
            </a:r>
            <a:r>
              <a:rPr lang="zh-CN" altLang="en-US">
                <a:sym typeface="+mn-ea"/>
              </a:rPr>
              <a:t>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740" y="337890"/>
            <a:ext cx="10969200" cy="705600"/>
          </a:xfrm>
        </p:spPr>
        <p:txBody>
          <a:bodyPr>
            <a:noAutofit/>
          </a:bodyPr>
          <a:p>
            <a:r>
              <a:rPr lang="en-US" altLang="zh-CN" sz="2800"/>
              <a:t>02-2(1)</a:t>
            </a:r>
            <a:r>
              <a:rPr lang="zh-CN" altLang="en-US" sz="2800"/>
              <a:t>文法等价性</a:t>
            </a:r>
            <a:r>
              <a:rPr lang="en-US" altLang="zh-CN" sz="2800"/>
              <a:t> / Equivalence of grammars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G(left)</a:t>
            </a:r>
            <a:r>
              <a:rPr lang="zh-CN" altLang="en-US"/>
              <a:t>和</a:t>
            </a:r>
            <a:r>
              <a:rPr lang="en-US" altLang="zh-CN"/>
              <a:t>G(right)</a:t>
            </a:r>
            <a:r>
              <a:rPr lang="zh-CN" altLang="en-US"/>
              <a:t>是否</a:t>
            </a:r>
            <a:r>
              <a:rPr lang="zh-CN" altLang="en-US"/>
              <a:t>等价？</a:t>
            </a:r>
            <a:endParaRPr lang="zh-CN" altLang="en-US"/>
          </a:p>
          <a:p>
            <a:r>
              <a:rPr lang="en-US" altLang="zh-CN"/>
              <a:t>Do G(left) and G(right) ? represent the same language?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86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1860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6485" y="996950"/>
            <a:ext cx="335216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什么是语言的定义？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What is language (definition)?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0239375" y="1622425"/>
              <a:ext cx="669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0239375" y="1622425"/>
                <a:ext cx="669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105275" y="1587500"/>
              <a:ext cx="330200" cy="60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105275" y="1587500"/>
                <a:ext cx="3302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524375" y="1466850"/>
              <a:ext cx="36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524375" y="1466850"/>
                <a:ext cx="36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540250" y="1333500"/>
              <a:ext cx="206375" cy="454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540250" y="1333500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1463675"/>
              <a:ext cx="136525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14636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813300" y="1409700"/>
              <a:ext cx="114300" cy="349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813300" y="1409700"/>
                <a:ext cx="1143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981575" y="1266825"/>
              <a:ext cx="25400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981575" y="12668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33950" y="1298575"/>
              <a:ext cx="165100" cy="406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33950" y="1298575"/>
                <a:ext cx="1651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045075" y="1498600"/>
              <a:ext cx="31750" cy="428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045075" y="1498600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184775" y="1400175"/>
              <a:ext cx="63500" cy="79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184775" y="1400175"/>
                <a:ext cx="63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181600" y="1422400"/>
              <a:ext cx="260350" cy="3492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181600" y="14224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99100" y="1298575"/>
              <a:ext cx="63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99100" y="1298575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438775" y="1355725"/>
              <a:ext cx="158750" cy="298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438775" y="1355725"/>
                <a:ext cx="158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591175" y="1276350"/>
              <a:ext cx="161925" cy="495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591175" y="1276350"/>
                <a:ext cx="1619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784850" y="1200150"/>
              <a:ext cx="219075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784850" y="1200150"/>
                <a:ext cx="2190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940425" y="1755775"/>
              <a:ext cx="488950" cy="139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940425" y="1755775"/>
                <a:ext cx="488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438900" y="1685925"/>
              <a:ext cx="22225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438900" y="1685925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6489700" y="1787525"/>
              <a:ext cx="98425" cy="149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489700" y="1787525"/>
                <a:ext cx="984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6686550" y="1736725"/>
              <a:ext cx="225425" cy="266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6686550" y="17367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6937375" y="1727200"/>
              <a:ext cx="184150" cy="508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6937375" y="172720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6927850" y="1704975"/>
              <a:ext cx="193675" cy="174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6927850" y="17049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6921500" y="1749425"/>
              <a:ext cx="203200" cy="263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6921500" y="1749425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004050" y="1714500"/>
              <a:ext cx="2444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004050" y="1714500"/>
                <a:ext cx="2444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318375" y="1752600"/>
              <a:ext cx="1174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318375" y="1752600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7350125" y="1727200"/>
              <a:ext cx="38100" cy="254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7350125" y="17272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7312025" y="1739900"/>
              <a:ext cx="244475" cy="2317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7312025" y="173990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7451725" y="1816100"/>
              <a:ext cx="60325" cy="139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7451725" y="1816100"/>
                <a:ext cx="60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7597775" y="1781175"/>
              <a:ext cx="41275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7597775" y="1781175"/>
                <a:ext cx="41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7635875" y="1701800"/>
              <a:ext cx="165100" cy="320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7635875" y="1701800"/>
                <a:ext cx="165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7632700" y="1803400"/>
              <a:ext cx="114300" cy="174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7632700" y="18034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823575" y="7302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823575" y="73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292225" y="4162425"/>
              <a:ext cx="317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292225" y="416242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308100" y="4067175"/>
              <a:ext cx="79375" cy="377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308100" y="4067175"/>
                <a:ext cx="793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422400" y="4133850"/>
              <a:ext cx="95250" cy="168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1422400" y="4133850"/>
                <a:ext cx="95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1590675" y="3981450"/>
              <a:ext cx="22860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1590675" y="3981450"/>
                <a:ext cx="228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1689100" y="4054475"/>
              <a:ext cx="38100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1689100" y="405447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1727200" y="4092575"/>
              <a:ext cx="16192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1727200" y="4092575"/>
                <a:ext cx="161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1755775" y="3968750"/>
              <a:ext cx="28575" cy="403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1755775" y="3968750"/>
                <a:ext cx="28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758950" y="4219575"/>
              <a:ext cx="130175" cy="19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758950" y="42195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1930400" y="3975100"/>
              <a:ext cx="5715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1930400" y="3975100"/>
                <a:ext cx="57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1990725" y="4022725"/>
              <a:ext cx="193675" cy="330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1990725" y="402272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266950" y="4006850"/>
              <a:ext cx="260350" cy="431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266950" y="4006850"/>
                <a:ext cx="2603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406650" y="4083050"/>
              <a:ext cx="92075" cy="117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406650" y="4083050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530350" y="4060825"/>
              <a:ext cx="368300" cy="2825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530350" y="4060825"/>
                <a:ext cx="368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536700" y="4460875"/>
              <a:ext cx="69850" cy="361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536700" y="4460875"/>
                <a:ext cx="69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651000" y="4543425"/>
              <a:ext cx="1270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651000" y="4543425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1692275" y="4492625"/>
              <a:ext cx="155575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1692275" y="44926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1746250" y="4394200"/>
              <a:ext cx="19050" cy="285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1746250" y="4394200"/>
                <a:ext cx="19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1771650" y="4556125"/>
              <a:ext cx="79375" cy="107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1771650" y="455612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3022600" y="3898900"/>
              <a:ext cx="47625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3022600" y="3898900"/>
                <a:ext cx="47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3108325" y="3937000"/>
              <a:ext cx="142875" cy="250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3108325" y="3937000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3105150" y="3981450"/>
              <a:ext cx="60325" cy="161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3105150" y="398145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3324225" y="3841750"/>
              <a:ext cx="120650" cy="3460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3324225" y="3841750"/>
                <a:ext cx="120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3517900" y="3813175"/>
              <a:ext cx="184150" cy="3683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3517900" y="3813175"/>
                <a:ext cx="184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3670300" y="3762375"/>
              <a:ext cx="231775" cy="485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3670300" y="3762375"/>
                <a:ext cx="2317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3775075" y="3902075"/>
              <a:ext cx="149225" cy="101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3775075" y="3902075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3829050" y="3870325"/>
              <a:ext cx="15875" cy="158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3829050" y="38703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3848100" y="3813175"/>
              <a:ext cx="184150" cy="492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3848100" y="3813175"/>
                <a:ext cx="1841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676525" y="4429125"/>
              <a:ext cx="266700" cy="355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676525" y="4429125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762250" y="4460875"/>
              <a:ext cx="22225" cy="241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762250" y="4460875"/>
                <a:ext cx="22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108325" y="4343400"/>
              <a:ext cx="66675" cy="365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108325" y="4343400"/>
                <a:ext cx="666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3168650" y="4549775"/>
              <a:ext cx="130175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3168650" y="45497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3321050" y="4552950"/>
              <a:ext cx="165100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3321050" y="45529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333750" y="4473575"/>
              <a:ext cx="92075" cy="415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333750" y="4473575"/>
                <a:ext cx="920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79800" y="4425950"/>
              <a:ext cx="57150" cy="314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79800" y="4425950"/>
                <a:ext cx="57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06775" y="4610100"/>
              <a:ext cx="149225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06775" y="46101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629025" y="4556125"/>
              <a:ext cx="9525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629025" y="45561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625850" y="4587875"/>
              <a:ext cx="85725" cy="60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625850" y="458787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667125" y="4479925"/>
              <a:ext cx="127000" cy="203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667125" y="447992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825875" y="4486275"/>
              <a:ext cx="15240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825875" y="44862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4022725" y="4333875"/>
              <a:ext cx="25400" cy="409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4022725" y="4333875"/>
                <a:ext cx="254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4044950" y="4527550"/>
              <a:ext cx="139700" cy="60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4044950" y="452755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4165600" y="4384675"/>
              <a:ext cx="12700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4165600" y="4384675"/>
                <a:ext cx="12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4276725" y="4273550"/>
              <a:ext cx="161925" cy="260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4276725" y="4273550"/>
                <a:ext cx="161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330700" y="4559300"/>
              <a:ext cx="60325" cy="355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330700" y="4559300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524375" y="4298950"/>
              <a:ext cx="165100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524375" y="42989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765675" y="4403725"/>
              <a:ext cx="28575" cy="101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765675" y="4403725"/>
                <a:ext cx="285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552950" y="4518025"/>
              <a:ext cx="104775" cy="190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552950" y="451802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714875" y="4692650"/>
              <a:ext cx="15875" cy="53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714875" y="4692650"/>
                <a:ext cx="15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537075" y="4851400"/>
              <a:ext cx="158750" cy="155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537075" y="48514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6597650" y="3968750"/>
              <a:ext cx="307975" cy="276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6597650" y="3968750"/>
                <a:ext cx="307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6750050" y="40449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2"/>
            </p:blipFill>
            <p:spPr>
              <a:xfrm>
                <a:off x="6750050" y="4044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6962775" y="3959225"/>
              <a:ext cx="14605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6962775" y="395922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7121525" y="4035425"/>
              <a:ext cx="19050" cy="146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7121525" y="403542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7137400" y="3965575"/>
              <a:ext cx="139700" cy="304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7137400" y="3965575"/>
                <a:ext cx="139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7315200" y="3898900"/>
              <a:ext cx="104775" cy="301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7315200" y="389890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7416800" y="3883025"/>
              <a:ext cx="174625" cy="288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7416800" y="38830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7553325" y="4089400"/>
              <a:ext cx="120650" cy="6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7553325" y="40894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7540625" y="4175125"/>
              <a:ext cx="142875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7540625" y="4175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7604125" y="4019550"/>
              <a:ext cx="180975" cy="2000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7604125" y="40195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7893050" y="3876675"/>
              <a:ext cx="69850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7893050" y="3876675"/>
                <a:ext cx="69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7969250" y="4003675"/>
              <a:ext cx="139700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7969250" y="40036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8121650" y="3898900"/>
              <a:ext cx="231775" cy="254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8121650" y="3898900"/>
                <a:ext cx="231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8286750" y="3886200"/>
              <a:ext cx="47625" cy="2667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8286750" y="38862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8350250" y="3984625"/>
              <a:ext cx="247650" cy="2095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8350250" y="3984625"/>
                <a:ext cx="247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8709025" y="4019550"/>
              <a:ext cx="66675" cy="63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8709025" y="401955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8686800" y="4051300"/>
              <a:ext cx="98425" cy="19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8686800" y="4051300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8721725" y="3917950"/>
              <a:ext cx="114300" cy="2159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8721725" y="3917950"/>
                <a:ext cx="1143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8966200" y="3959225"/>
              <a:ext cx="1174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8966200" y="39592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9178925" y="4032250"/>
              <a:ext cx="41275" cy="1143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9178925" y="403225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8832850" y="3873500"/>
              <a:ext cx="136525" cy="146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8832850" y="3873500"/>
                <a:ext cx="136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8861425" y="4019550"/>
              <a:ext cx="111125" cy="215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8861425" y="4019550"/>
                <a:ext cx="111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312275" y="3854450"/>
              <a:ext cx="98425" cy="2476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312275" y="3854450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445625" y="4051300"/>
              <a:ext cx="603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445625" y="4051300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610725" y="3943350"/>
              <a:ext cx="114300" cy="1238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610725" y="3943350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661525" y="3879850"/>
              <a:ext cx="269875" cy="339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661525" y="38798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2682875" y="4994275"/>
              <a:ext cx="212725" cy="276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2682875" y="499427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025775" y="4838700"/>
              <a:ext cx="111125" cy="327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025775" y="48387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3149600" y="5013325"/>
              <a:ext cx="98425" cy="184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3149600" y="5013325"/>
                <a:ext cx="984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3241675" y="5051425"/>
              <a:ext cx="152400" cy="285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3241675" y="505142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311525" y="4927600"/>
              <a:ext cx="38100" cy="3460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311525" y="4927600"/>
                <a:ext cx="38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3429000" y="4902200"/>
              <a:ext cx="76200" cy="2857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3429000" y="49022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378200" y="5022850"/>
              <a:ext cx="174625" cy="22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378200" y="502285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3559175" y="5038725"/>
              <a:ext cx="123825" cy="28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3559175" y="50387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3536950" y="5070475"/>
              <a:ext cx="149225" cy="66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3536950" y="5070475"/>
                <a:ext cx="149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3641725" y="4959350"/>
              <a:ext cx="14922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3641725" y="4959350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3873500" y="4908550"/>
              <a:ext cx="88900" cy="295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3873500" y="4908550"/>
                <a:ext cx="88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940175" y="5045075"/>
              <a:ext cx="111125" cy="177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940175" y="504507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041775" y="5076825"/>
              <a:ext cx="142875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041775" y="5076825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044950" y="4937125"/>
              <a:ext cx="111125" cy="422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044950" y="4937125"/>
                <a:ext cx="111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181475" y="4946650"/>
              <a:ext cx="130175" cy="276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181475" y="4946650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4340225" y="5130800"/>
              <a:ext cx="69850" cy="34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4340225" y="5130800"/>
                <a:ext cx="69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4346575" y="5191125"/>
              <a:ext cx="130175" cy="15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4346575" y="51911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4438650" y="5143500"/>
              <a:ext cx="104775" cy="1397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4438650" y="51435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559300" y="5067300"/>
              <a:ext cx="12700" cy="2508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559300" y="5067300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549775" y="5184775"/>
              <a:ext cx="1301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549775" y="51847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670425" y="5060950"/>
              <a:ext cx="28575" cy="2222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670425" y="506095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784725" y="5108575"/>
              <a:ext cx="107950" cy="38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784725" y="5108575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4765675" y="5175250"/>
              <a:ext cx="139700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4765675" y="5175250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4841875" y="4975225"/>
              <a:ext cx="200025" cy="285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4841875" y="4975225"/>
                <a:ext cx="200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5073650" y="5124450"/>
              <a:ext cx="136525" cy="203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5073650" y="51244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5248275" y="4997450"/>
              <a:ext cx="25400" cy="327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5248275" y="4997450"/>
                <a:ext cx="25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5260975" y="5156200"/>
              <a:ext cx="130175" cy="285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5260975" y="51562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5375275" y="5035550"/>
              <a:ext cx="25400" cy="260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5375275" y="50355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5441950" y="5102225"/>
              <a:ext cx="117475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5441950" y="510222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5464175" y="5191125"/>
              <a:ext cx="136525" cy="6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5464175" y="51911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5591175" y="5102225"/>
              <a:ext cx="104775" cy="1587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5591175" y="51022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5730875" y="4991100"/>
              <a:ext cx="25400" cy="3778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5730875" y="499110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749925" y="5102225"/>
              <a:ext cx="133350" cy="69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5749925" y="5102225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64225" y="5045075"/>
              <a:ext cx="38100" cy="301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64225" y="50450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4343400" y="5470525"/>
              <a:ext cx="14922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4343400" y="54705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4521200" y="5549900"/>
              <a:ext cx="88900" cy="31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4521200" y="5549900"/>
                <a:ext cx="889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4530725" y="5594350"/>
              <a:ext cx="152400" cy="95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4530725" y="55943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4702175" y="5400675"/>
              <a:ext cx="92075" cy="215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4702175" y="5400675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4883150" y="5597525"/>
              <a:ext cx="15875" cy="120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4883150" y="559752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5006975" y="5565775"/>
              <a:ext cx="149225" cy="1682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5006975" y="55657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5219700" y="5540375"/>
              <a:ext cx="101600" cy="31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5219700" y="55403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5232400" y="5607050"/>
              <a:ext cx="12700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5232400" y="5607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5381625" y="5534025"/>
              <a:ext cx="66675" cy="1555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5381625" y="55340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5556250" y="5651500"/>
              <a:ext cx="9525" cy="92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5556250" y="5651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5619750" y="5530850"/>
              <a:ext cx="139700" cy="200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5619750" y="55308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5775325" y="5553075"/>
              <a:ext cx="104775" cy="222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5775325" y="555307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5816600" y="5616575"/>
              <a:ext cx="111125" cy="15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5816600" y="56165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5934075" y="5553075"/>
              <a:ext cx="139700" cy="1651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5934075" y="55530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4375150" y="5683250"/>
              <a:ext cx="98425" cy="2730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4375150" y="568325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4524375" y="5807075"/>
              <a:ext cx="88900" cy="15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4524375" y="58070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4540250" y="5864225"/>
              <a:ext cx="146050" cy="15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4540250" y="58642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4679950" y="5816600"/>
              <a:ext cx="17462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4679950" y="5816600"/>
                <a:ext cx="174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4911725" y="5899150"/>
              <a:ext cx="3175" cy="114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7"/>
            </p:blipFill>
            <p:spPr>
              <a:xfrm>
                <a:off x="4911725" y="5899150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5000625" y="5759450"/>
              <a:ext cx="85725" cy="2444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9"/>
            </p:blipFill>
            <p:spPr>
              <a:xfrm>
                <a:off x="5000625" y="5759450"/>
                <a:ext cx="85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8" name="墨迹 167"/>
              <p14:cNvContentPartPr/>
              <p14:nvPr/>
            </p14:nvContentPartPr>
            <p14:xfrm>
              <a:off x="5114925" y="5886450"/>
              <a:ext cx="63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62"/>
            </p:blipFill>
            <p:spPr>
              <a:xfrm>
                <a:off x="5114925" y="588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5127625" y="5959475"/>
              <a:ext cx="136525" cy="158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5127625" y="5959475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5276850" y="5765800"/>
              <a:ext cx="85725" cy="1936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5276850" y="5765800"/>
                <a:ext cx="857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5429250" y="5905500"/>
              <a:ext cx="3175" cy="1079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5429250" y="5905500"/>
                <a:ext cx="3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5508625" y="5778500"/>
              <a:ext cx="6350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5508625" y="5778500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5603875" y="5895975"/>
              <a:ext cx="101600" cy="63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5603875" y="58959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5622925" y="5953125"/>
              <a:ext cx="149225" cy="95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5622925" y="5953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5772150" y="5880100"/>
              <a:ext cx="146050" cy="146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5772150" y="588010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406900" y="6108700"/>
              <a:ext cx="152400" cy="177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406900" y="61087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603750" y="6130925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62"/>
            </p:blipFill>
            <p:spPr>
              <a:xfrm>
                <a:off x="4603750" y="6130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4603750" y="6223000"/>
              <a:ext cx="123825" cy="9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4603750" y="62230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4784725" y="6124575"/>
              <a:ext cx="146050" cy="149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4784725" y="6124575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5010150" y="6226175"/>
              <a:ext cx="34925" cy="762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5010150" y="62261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5121275" y="6169025"/>
              <a:ext cx="107950" cy="123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5121275" y="6169025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5327650" y="6181725"/>
              <a:ext cx="79375" cy="222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5327650" y="61817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5359400" y="62515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62"/>
            </p:blipFill>
            <p:spPr>
              <a:xfrm>
                <a:off x="5359400" y="6251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4" name="墨迹 183"/>
              <p14:cNvContentPartPr/>
              <p14:nvPr/>
            </p14:nvContentPartPr>
            <p14:xfrm>
              <a:off x="5448300" y="6086475"/>
              <a:ext cx="101600" cy="2095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0"/>
            </p:blipFill>
            <p:spPr>
              <a:xfrm>
                <a:off x="5448300" y="6086475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5" name="墨迹 184"/>
              <p14:cNvContentPartPr/>
              <p14:nvPr/>
            </p14:nvContentPartPr>
            <p14:xfrm>
              <a:off x="5610225" y="6245225"/>
              <a:ext cx="6350" cy="36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62"/>
            </p:blipFill>
            <p:spPr>
              <a:xfrm>
                <a:off x="5610225" y="6245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6" name="墨迹 185"/>
              <p14:cNvContentPartPr/>
              <p14:nvPr/>
            </p14:nvContentPartPr>
            <p14:xfrm>
              <a:off x="5670550" y="6102350"/>
              <a:ext cx="88900" cy="190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3"/>
            </p:blipFill>
            <p:spPr>
              <a:xfrm>
                <a:off x="5670550" y="6102350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7" name="墨迹 186"/>
              <p14:cNvContentPartPr/>
              <p14:nvPr/>
            </p14:nvContentPartPr>
            <p14:xfrm>
              <a:off x="5784850" y="6175375"/>
              <a:ext cx="101600" cy="317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5"/>
            </p:blipFill>
            <p:spPr>
              <a:xfrm>
                <a:off x="5784850" y="61753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8" name="墨迹 187"/>
              <p14:cNvContentPartPr/>
              <p14:nvPr/>
            </p14:nvContentPartPr>
            <p14:xfrm>
              <a:off x="5797550" y="6264275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62"/>
            </p:blipFill>
            <p:spPr>
              <a:xfrm>
                <a:off x="5797550" y="626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5902325" y="6178550"/>
              <a:ext cx="133350" cy="1428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5902325" y="61785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6721475" y="3984625"/>
              <a:ext cx="66675" cy="2127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6721475" y="3984625"/>
                <a:ext cx="66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6721475" y="4425950"/>
              <a:ext cx="203200" cy="2667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2"/>
            </p:blipFill>
            <p:spPr>
              <a:xfrm>
                <a:off x="6721475" y="4425950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2" name="墨迹 191"/>
              <p14:cNvContentPartPr/>
              <p14:nvPr/>
            </p14:nvContentPartPr>
            <p14:xfrm>
              <a:off x="7169150" y="4540250"/>
              <a:ext cx="158750" cy="2159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4"/>
            </p:blipFill>
            <p:spPr>
              <a:xfrm>
                <a:off x="7169150" y="4540250"/>
                <a:ext cx="158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3" name="墨迹 192"/>
              <p14:cNvContentPartPr/>
              <p14:nvPr/>
            </p14:nvContentPartPr>
            <p14:xfrm>
              <a:off x="7216775" y="4533900"/>
              <a:ext cx="6350" cy="3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62"/>
            </p:blipFill>
            <p:spPr>
              <a:xfrm>
                <a:off x="7216775" y="453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7124700" y="4400550"/>
              <a:ext cx="28575" cy="793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7124700" y="4400550"/>
                <a:ext cx="28575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7124700" y="4419600"/>
              <a:ext cx="419100" cy="787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7124700" y="4419600"/>
                <a:ext cx="4191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7143750" y="5181600"/>
              <a:ext cx="323850" cy="31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7143750" y="5181600"/>
                <a:ext cx="323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7235825" y="4737100"/>
              <a:ext cx="82550" cy="1682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7235825" y="473710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7197725" y="4984750"/>
              <a:ext cx="168275" cy="1619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7197725" y="4984750"/>
                <a:ext cx="1682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7651750" y="4756150"/>
              <a:ext cx="104775" cy="254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7651750" y="475615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7626350" y="4886325"/>
              <a:ext cx="139700" cy="127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7626350" y="48863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7854950" y="4410075"/>
              <a:ext cx="101600" cy="819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7854950" y="4410075"/>
                <a:ext cx="101600" cy="819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7880350" y="4381500"/>
              <a:ext cx="593725" cy="9715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3"/>
            </p:blipFill>
            <p:spPr>
              <a:xfrm>
                <a:off x="7880350" y="4381500"/>
                <a:ext cx="593725" cy="97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3" name="墨迹 202"/>
              <p14:cNvContentPartPr/>
              <p14:nvPr/>
            </p14:nvContentPartPr>
            <p14:xfrm>
              <a:off x="7981950" y="5121275"/>
              <a:ext cx="396875" cy="1143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5"/>
            </p:blipFill>
            <p:spPr>
              <a:xfrm>
                <a:off x="7981950" y="5121275"/>
                <a:ext cx="396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4" name="墨迹 203"/>
              <p14:cNvContentPartPr/>
              <p14:nvPr/>
            </p14:nvContentPartPr>
            <p14:xfrm>
              <a:off x="7988300" y="4495800"/>
              <a:ext cx="142875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7"/>
            </p:blipFill>
            <p:spPr>
              <a:xfrm>
                <a:off x="7988300" y="449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5" name="墨迹 204"/>
              <p14:cNvContentPartPr/>
              <p14:nvPr/>
            </p14:nvContentPartPr>
            <p14:xfrm>
              <a:off x="8070850" y="4689475"/>
              <a:ext cx="82550" cy="1809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9"/>
            </p:blipFill>
            <p:spPr>
              <a:xfrm>
                <a:off x="8070850" y="468947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6" name="墨迹 205"/>
              <p14:cNvContentPartPr/>
              <p14:nvPr/>
            </p14:nvContentPartPr>
            <p14:xfrm>
              <a:off x="8108950" y="4953000"/>
              <a:ext cx="101600" cy="1238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1"/>
            </p:blipFill>
            <p:spPr>
              <a:xfrm>
                <a:off x="8108950" y="4953000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7" name="墨迹 206"/>
              <p14:cNvContentPartPr/>
              <p14:nvPr/>
            </p14:nvContentPartPr>
            <p14:xfrm>
              <a:off x="6699250" y="5422900"/>
              <a:ext cx="146050" cy="2159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3"/>
            </p:blipFill>
            <p:spPr>
              <a:xfrm>
                <a:off x="6699250" y="542290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8" name="墨迹 207"/>
              <p14:cNvContentPartPr/>
              <p14:nvPr/>
            </p14:nvContentPartPr>
            <p14:xfrm>
              <a:off x="6629400" y="5308600"/>
              <a:ext cx="346075" cy="3714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5"/>
            </p:blipFill>
            <p:spPr>
              <a:xfrm>
                <a:off x="6629400" y="5308600"/>
                <a:ext cx="3460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9" name="墨迹 208"/>
              <p14:cNvContentPartPr/>
              <p14:nvPr/>
            </p14:nvContentPartPr>
            <p14:xfrm>
              <a:off x="6223000" y="5489575"/>
              <a:ext cx="307975" cy="3524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7"/>
            </p:blipFill>
            <p:spPr>
              <a:xfrm>
                <a:off x="6223000" y="5489575"/>
                <a:ext cx="3079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0" name="墨迹 209"/>
              <p14:cNvContentPartPr/>
              <p14:nvPr/>
            </p14:nvContentPartPr>
            <p14:xfrm>
              <a:off x="6997700" y="5505450"/>
              <a:ext cx="263525" cy="104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9"/>
            </p:blipFill>
            <p:spPr>
              <a:xfrm>
                <a:off x="6997700" y="5505450"/>
                <a:ext cx="2635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1" name="墨迹 210"/>
              <p14:cNvContentPartPr/>
              <p14:nvPr/>
            </p14:nvContentPartPr>
            <p14:xfrm>
              <a:off x="6651625" y="5594350"/>
              <a:ext cx="149225" cy="1682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1"/>
            </p:blipFill>
            <p:spPr>
              <a:xfrm>
                <a:off x="6651625" y="5594350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2" name="墨迹 211"/>
              <p14:cNvContentPartPr/>
              <p14:nvPr/>
            </p14:nvContentPartPr>
            <p14:xfrm>
              <a:off x="7251700" y="5387975"/>
              <a:ext cx="22225" cy="8350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3"/>
            </p:blipFill>
            <p:spPr>
              <a:xfrm>
                <a:off x="7251700" y="5387975"/>
                <a:ext cx="2222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3" name="墨迹 212"/>
              <p14:cNvContentPartPr/>
              <p14:nvPr/>
            </p14:nvContentPartPr>
            <p14:xfrm>
              <a:off x="7299325" y="5384800"/>
              <a:ext cx="266700" cy="7620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5"/>
            </p:blipFill>
            <p:spPr>
              <a:xfrm>
                <a:off x="7299325" y="5384800"/>
                <a:ext cx="2667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4" name="墨迹 213"/>
              <p14:cNvContentPartPr/>
              <p14:nvPr/>
            </p14:nvContentPartPr>
            <p14:xfrm>
              <a:off x="7235825" y="6076950"/>
              <a:ext cx="295275" cy="635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7"/>
            </p:blipFill>
            <p:spPr>
              <a:xfrm>
                <a:off x="7235825" y="6076950"/>
                <a:ext cx="2952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5" name="墨迹 214"/>
              <p14:cNvContentPartPr/>
              <p14:nvPr/>
            </p14:nvContentPartPr>
            <p14:xfrm>
              <a:off x="7305675" y="5480050"/>
              <a:ext cx="123825" cy="1873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9"/>
            </p:blipFill>
            <p:spPr>
              <a:xfrm>
                <a:off x="7305675" y="5480050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6" name="墨迹 215"/>
              <p14:cNvContentPartPr/>
              <p14:nvPr/>
            </p14:nvContentPartPr>
            <p14:xfrm>
              <a:off x="7350125" y="5699125"/>
              <a:ext cx="92075" cy="1968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1"/>
            </p:blipFill>
            <p:spPr>
              <a:xfrm>
                <a:off x="7350125" y="569912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7" name="墨迹 216"/>
              <p14:cNvContentPartPr/>
              <p14:nvPr/>
            </p14:nvContentPartPr>
            <p14:xfrm>
              <a:off x="7346950" y="5965825"/>
              <a:ext cx="133350" cy="123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3"/>
            </p:blipFill>
            <p:spPr>
              <a:xfrm>
                <a:off x="7346950" y="5965825"/>
                <a:ext cx="133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8" name="墨迹 217"/>
              <p14:cNvContentPartPr/>
              <p14:nvPr/>
            </p14:nvContentPartPr>
            <p14:xfrm>
              <a:off x="7635875" y="5724525"/>
              <a:ext cx="107950" cy="12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5"/>
            </p:blipFill>
            <p:spPr>
              <a:xfrm>
                <a:off x="7635875" y="572452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9" name="墨迹 218"/>
              <p14:cNvContentPartPr/>
              <p14:nvPr/>
            </p14:nvContentPartPr>
            <p14:xfrm>
              <a:off x="7626350" y="5803900"/>
              <a:ext cx="146050" cy="15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7"/>
            </p:blipFill>
            <p:spPr>
              <a:xfrm>
                <a:off x="7626350" y="5803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20" name="墨迹 219"/>
              <p14:cNvContentPartPr/>
              <p14:nvPr/>
            </p14:nvContentPartPr>
            <p14:xfrm>
              <a:off x="7800975" y="5438775"/>
              <a:ext cx="38100" cy="8001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19"/>
            </p:blipFill>
            <p:spPr>
              <a:xfrm>
                <a:off x="7800975" y="5438775"/>
                <a:ext cx="38100" cy="80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1" name="墨迹 220"/>
              <p14:cNvContentPartPr/>
              <p14:nvPr/>
            </p14:nvContentPartPr>
            <p14:xfrm>
              <a:off x="7813675" y="5403850"/>
              <a:ext cx="454025" cy="8763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1"/>
            </p:blipFill>
            <p:spPr>
              <a:xfrm>
                <a:off x="7813675" y="5403850"/>
                <a:ext cx="454025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2" name="墨迹 221"/>
              <p14:cNvContentPartPr/>
              <p14:nvPr/>
            </p14:nvContentPartPr>
            <p14:xfrm>
              <a:off x="7877175" y="6124575"/>
              <a:ext cx="371475" cy="8572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3"/>
            </p:blipFill>
            <p:spPr>
              <a:xfrm>
                <a:off x="7877175" y="6124575"/>
                <a:ext cx="3714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3" name="墨迹 222"/>
              <p14:cNvContentPartPr/>
              <p14:nvPr/>
            </p14:nvContentPartPr>
            <p14:xfrm>
              <a:off x="7905750" y="5495925"/>
              <a:ext cx="98425" cy="21272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5"/>
            </p:blipFill>
            <p:spPr>
              <a:xfrm>
                <a:off x="7905750" y="5495925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4" name="墨迹 223"/>
              <p14:cNvContentPartPr/>
              <p14:nvPr/>
            </p14:nvContentPartPr>
            <p14:xfrm>
              <a:off x="7959725" y="5734050"/>
              <a:ext cx="76200" cy="1746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7"/>
            </p:blipFill>
            <p:spPr>
              <a:xfrm>
                <a:off x="7959725" y="5734050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5" name="墨迹 224"/>
              <p14:cNvContentPartPr/>
              <p14:nvPr/>
            </p14:nvContentPartPr>
            <p14:xfrm>
              <a:off x="7972425" y="5991225"/>
              <a:ext cx="127000" cy="92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29"/>
            </p:blipFill>
            <p:spPr>
              <a:xfrm>
                <a:off x="7972425" y="5991225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6" name="墨迹 225"/>
              <p14:cNvContentPartPr/>
              <p14:nvPr/>
            </p14:nvContentPartPr>
            <p14:xfrm>
              <a:off x="8334375" y="5648325"/>
              <a:ext cx="85725" cy="571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1"/>
            </p:blipFill>
            <p:spPr>
              <a:xfrm>
                <a:off x="8334375" y="5648325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7" name="墨迹 226"/>
              <p14:cNvContentPartPr/>
              <p14:nvPr/>
            </p14:nvContentPartPr>
            <p14:xfrm>
              <a:off x="8343900" y="5734050"/>
              <a:ext cx="130175" cy="158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3"/>
            </p:blipFill>
            <p:spPr>
              <a:xfrm>
                <a:off x="8343900" y="57340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8" name="墨迹 227"/>
              <p14:cNvContentPartPr/>
              <p14:nvPr/>
            </p14:nvContentPartPr>
            <p14:xfrm>
              <a:off x="8483600" y="5435600"/>
              <a:ext cx="63500" cy="6699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5"/>
            </p:blipFill>
            <p:spPr>
              <a:xfrm>
                <a:off x="8483600" y="5435600"/>
                <a:ext cx="6350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9" name="墨迹 228"/>
              <p14:cNvContentPartPr/>
              <p14:nvPr/>
            </p14:nvContentPartPr>
            <p14:xfrm>
              <a:off x="8534400" y="5391150"/>
              <a:ext cx="327025" cy="8223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7"/>
            </p:blipFill>
            <p:spPr>
              <a:xfrm>
                <a:off x="8534400" y="5391150"/>
                <a:ext cx="3270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30" name="墨迹 229"/>
              <p14:cNvContentPartPr/>
              <p14:nvPr/>
            </p14:nvContentPartPr>
            <p14:xfrm>
              <a:off x="8575675" y="6076950"/>
              <a:ext cx="215900" cy="285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39"/>
            </p:blipFill>
            <p:spPr>
              <a:xfrm>
                <a:off x="8575675" y="607695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1" name="墨迹 230"/>
              <p14:cNvContentPartPr/>
              <p14:nvPr/>
            </p14:nvContentPartPr>
            <p14:xfrm>
              <a:off x="8562975" y="5476875"/>
              <a:ext cx="92075" cy="2095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1"/>
            </p:blipFill>
            <p:spPr>
              <a:xfrm>
                <a:off x="8562975" y="5476875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2" name="墨迹 231"/>
              <p14:cNvContentPartPr/>
              <p14:nvPr/>
            </p14:nvContentPartPr>
            <p14:xfrm>
              <a:off x="8620125" y="5708650"/>
              <a:ext cx="66675" cy="1746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3"/>
            </p:blipFill>
            <p:spPr>
              <a:xfrm>
                <a:off x="8620125" y="5708650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3" name="墨迹 232"/>
              <p14:cNvContentPartPr/>
              <p14:nvPr/>
            </p14:nvContentPartPr>
            <p14:xfrm>
              <a:off x="8642350" y="5930900"/>
              <a:ext cx="85725" cy="825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5"/>
            </p:blipFill>
            <p:spPr>
              <a:xfrm>
                <a:off x="8642350" y="59309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4" name="墨迹 233"/>
              <p14:cNvContentPartPr/>
              <p14:nvPr/>
            </p14:nvContentPartPr>
            <p14:xfrm>
              <a:off x="7550150" y="5470525"/>
              <a:ext cx="352425" cy="2889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7"/>
            </p:blipFill>
            <p:spPr>
              <a:xfrm>
                <a:off x="7550150" y="5470525"/>
                <a:ext cx="352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5" name="墨迹 234"/>
              <p14:cNvContentPartPr/>
              <p14:nvPr/>
            </p14:nvContentPartPr>
            <p14:xfrm>
              <a:off x="8166100" y="5781675"/>
              <a:ext cx="384175" cy="1778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9"/>
            </p:blipFill>
            <p:spPr>
              <a:xfrm>
                <a:off x="8166100" y="5781675"/>
                <a:ext cx="384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6" name="墨迹 235"/>
              <p14:cNvContentPartPr/>
              <p14:nvPr/>
            </p14:nvContentPartPr>
            <p14:xfrm>
              <a:off x="8997950" y="5349875"/>
              <a:ext cx="155575" cy="18415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1"/>
            </p:blipFill>
            <p:spPr>
              <a:xfrm>
                <a:off x="8997950" y="534987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7" name="墨迹 236"/>
              <p14:cNvContentPartPr/>
              <p14:nvPr/>
            </p14:nvContentPartPr>
            <p14:xfrm>
              <a:off x="9166225" y="5381625"/>
              <a:ext cx="98425" cy="190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3"/>
            </p:blipFill>
            <p:spPr>
              <a:xfrm>
                <a:off x="9166225" y="538162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8" name="墨迹 237"/>
              <p14:cNvContentPartPr/>
              <p14:nvPr/>
            </p14:nvContentPartPr>
            <p14:xfrm>
              <a:off x="9178925" y="5435600"/>
              <a:ext cx="130175" cy="254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5"/>
            </p:blipFill>
            <p:spPr>
              <a:xfrm>
                <a:off x="9178925" y="54356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9" name="墨迹 238"/>
              <p14:cNvContentPartPr/>
              <p14:nvPr/>
            </p14:nvContentPartPr>
            <p14:xfrm>
              <a:off x="9331325" y="5260975"/>
              <a:ext cx="79375" cy="257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7"/>
            </p:blipFill>
            <p:spPr>
              <a:xfrm>
                <a:off x="9331325" y="5260975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40" name="墨迹 239"/>
              <p14:cNvContentPartPr/>
              <p14:nvPr/>
            </p14:nvContentPartPr>
            <p14:xfrm>
              <a:off x="9445625" y="5334000"/>
              <a:ext cx="88900" cy="476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9"/>
            </p:blipFill>
            <p:spPr>
              <a:xfrm>
                <a:off x="9445625" y="5334000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41" name="墨迹 240"/>
              <p14:cNvContentPartPr/>
              <p14:nvPr/>
            </p14:nvContentPartPr>
            <p14:xfrm>
              <a:off x="9480550" y="5416550"/>
              <a:ext cx="88900" cy="63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1"/>
            </p:blipFill>
            <p:spPr>
              <a:xfrm>
                <a:off x="9480550" y="541655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2" name="墨迹 241"/>
              <p14:cNvContentPartPr/>
              <p14:nvPr/>
            </p14:nvContentPartPr>
            <p14:xfrm>
              <a:off x="9636125" y="5299075"/>
              <a:ext cx="117475" cy="142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3"/>
            </p:blipFill>
            <p:spPr>
              <a:xfrm>
                <a:off x="9636125" y="529907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3" name="墨迹 242"/>
              <p14:cNvContentPartPr/>
              <p14:nvPr/>
            </p14:nvContentPartPr>
            <p14:xfrm>
              <a:off x="9026525" y="5670550"/>
              <a:ext cx="98425" cy="250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5"/>
            </p:blipFill>
            <p:spPr>
              <a:xfrm>
                <a:off x="9026525" y="5670550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4" name="墨迹 243"/>
              <p14:cNvContentPartPr/>
              <p14:nvPr/>
            </p14:nvContentPartPr>
            <p14:xfrm>
              <a:off x="9147175" y="5711825"/>
              <a:ext cx="10160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7"/>
            </p:blipFill>
            <p:spPr>
              <a:xfrm>
                <a:off x="9147175" y="57118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5" name="墨迹 244"/>
              <p14:cNvContentPartPr/>
              <p14:nvPr/>
            </p14:nvContentPartPr>
            <p14:xfrm>
              <a:off x="9178925" y="5762625"/>
              <a:ext cx="111125" cy="190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9"/>
            </p:blipFill>
            <p:spPr>
              <a:xfrm>
                <a:off x="9178925" y="57626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6" name="墨迹 245"/>
              <p14:cNvContentPartPr/>
              <p14:nvPr/>
            </p14:nvContentPartPr>
            <p14:xfrm>
              <a:off x="9309100" y="5686425"/>
              <a:ext cx="107950" cy="1746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1"/>
            </p:blipFill>
            <p:spPr>
              <a:xfrm>
                <a:off x="9309100" y="5686425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7" name="墨迹 246"/>
              <p14:cNvContentPartPr/>
              <p14:nvPr/>
            </p14:nvContentPartPr>
            <p14:xfrm>
              <a:off x="9420225" y="5708650"/>
              <a:ext cx="8890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3"/>
            </p:blipFill>
            <p:spPr>
              <a:xfrm>
                <a:off x="9420225" y="570865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8" name="墨迹 247"/>
              <p14:cNvContentPartPr/>
              <p14:nvPr/>
            </p14:nvContentPartPr>
            <p14:xfrm>
              <a:off x="9423400" y="5756275"/>
              <a:ext cx="130175" cy="317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5"/>
            </p:blipFill>
            <p:spPr>
              <a:xfrm>
                <a:off x="9423400" y="5756275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9" name="墨迹 248"/>
              <p14:cNvContentPartPr/>
              <p14:nvPr/>
            </p14:nvContentPartPr>
            <p14:xfrm>
              <a:off x="9636125" y="5657850"/>
              <a:ext cx="73025" cy="1333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7"/>
            </p:blipFill>
            <p:spPr>
              <a:xfrm>
                <a:off x="9636125" y="5657850"/>
                <a:ext cx="73025" cy="133350"/>
              </a:xfrm>
              <a:prstGeom prst="rect"/>
            </p:spPr>
          </p:pic>
        </mc:Fallback>
      </mc:AlternateContent>
    </p:spTree>
    <p:custDataLst>
      <p:tags r:id="rId47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/>
              <a:t> / Priorities of operators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结合性是对相同优先级运算符而言的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associative is properties of operato</a:t>
            </a:r>
            <a:r>
              <a:rPr lang="en-US" altLang="zh-CN"/>
              <a:t>rs with different priorities ) </a:t>
            </a:r>
            <a:endParaRPr lang="zh-CN" altLang="en-US"/>
          </a:p>
          <a:p>
            <a:r>
              <a:rPr lang="zh-CN" altLang="en-US"/>
              <a:t>对不同优先级的运算符，需要其他方法处理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( operators with different priorities should be dealed with other approaches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1476375" y="1587500"/>
              <a:ext cx="2000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1476375" y="1587500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1435100" y="2070100"/>
              <a:ext cx="149225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1435100" y="2070100"/>
                <a:ext cx="1492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9699625" y="1470025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9699625" y="1470025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671050" y="1990725"/>
              <a:ext cx="190500" cy="301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671050" y="199072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1698625" y="3686175"/>
              <a:ext cx="266700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1698625" y="36861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746250" y="3686175"/>
              <a:ext cx="206375" cy="12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746250" y="36861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749425" y="3816350"/>
              <a:ext cx="206375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749425" y="3816350"/>
                <a:ext cx="206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1422400" y="4019550"/>
              <a:ext cx="393700" cy="3714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1422400" y="4019550"/>
                <a:ext cx="393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806575" y="3997325"/>
              <a:ext cx="527050" cy="396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806575" y="3997325"/>
                <a:ext cx="527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130300" y="4343400"/>
              <a:ext cx="2095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130300" y="4343400"/>
                <a:ext cx="209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139825" y="4359275"/>
              <a:ext cx="1587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139825" y="4359275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65225" y="4495800"/>
              <a:ext cx="247650" cy="47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65225" y="4495800"/>
                <a:ext cx="247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781175" y="4067175"/>
              <a:ext cx="25400" cy="381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781175" y="4067175"/>
                <a:ext cx="254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654175" y="4562475"/>
              <a:ext cx="190500" cy="34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654175" y="456247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758950" y="4486275"/>
              <a:ext cx="15875" cy="266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758950" y="4486275"/>
                <a:ext cx="15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120900" y="4483100"/>
              <a:ext cx="276225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120900" y="4483100"/>
                <a:ext cx="276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2254250" y="4533900"/>
              <a:ext cx="22225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2254250" y="453390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216025" y="4749800"/>
              <a:ext cx="31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216025" y="47498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073150" y="5003800"/>
              <a:ext cx="225425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073150" y="5003800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206500" y="5041900"/>
              <a:ext cx="31750" cy="203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206500" y="5041900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165225" y="5241925"/>
              <a:ext cx="19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165225" y="524192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1123950" y="5416550"/>
              <a:ext cx="3810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1123950" y="5416550"/>
                <a:ext cx="38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1146175" y="5419725"/>
              <a:ext cx="1460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1146175" y="54197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1174750" y="5514975"/>
              <a:ext cx="133350" cy="285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1174750" y="5514975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1250950" y="5613400"/>
              <a:ext cx="22225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1250950" y="561340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1158875" y="5864225"/>
              <a:ext cx="57150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1158875" y="5864225"/>
                <a:ext cx="57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1133475" y="573722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1133475" y="573722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1295400" y="5680075"/>
              <a:ext cx="136525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1295400" y="5680075"/>
                <a:ext cx="136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1457325" y="5807075"/>
              <a:ext cx="200025" cy="225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1457325" y="58070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1470025" y="5813425"/>
              <a:ext cx="13970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1470025" y="581342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435100" y="5699125"/>
              <a:ext cx="95250" cy="352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435100" y="569912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619250" y="5702300"/>
              <a:ext cx="130175" cy="361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619250" y="5702300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2124075" y="4743450"/>
              <a:ext cx="117475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2124075" y="4743450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2301875" y="4737100"/>
              <a:ext cx="247650" cy="187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2301875" y="4737100"/>
                <a:ext cx="247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2263775" y="4984750"/>
              <a:ext cx="98425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2263775" y="4984750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289175" y="4902200"/>
              <a:ext cx="603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289175" y="4902200"/>
                <a:ext cx="60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273300" y="4965700"/>
              <a:ext cx="16510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273300" y="4965700"/>
                <a:ext cx="165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295525" y="4740275"/>
              <a:ext cx="3175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295525" y="4740275"/>
                <a:ext cx="31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1879600" y="4860925"/>
              <a:ext cx="21272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1879600" y="4860925"/>
                <a:ext cx="212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2016125" y="4889500"/>
              <a:ext cx="53975" cy="311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2016125" y="4889500"/>
                <a:ext cx="539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2625725" y="4848225"/>
              <a:ext cx="28575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2625725" y="4848225"/>
                <a:ext cx="285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2600325" y="4829175"/>
              <a:ext cx="1333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2600325" y="482917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2635250" y="4924425"/>
              <a:ext cx="168275" cy="28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2635250" y="4924425"/>
                <a:ext cx="168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2057400" y="5229225"/>
              <a:ext cx="34925" cy="1365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2057400" y="5229225"/>
                <a:ext cx="34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1993900" y="5407025"/>
              <a:ext cx="38100" cy="190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1993900" y="540702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1997075" y="5403850"/>
              <a:ext cx="155575" cy="47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1997075" y="540385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2044700" y="5514975"/>
              <a:ext cx="12065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2044700" y="551497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2111375" y="5619750"/>
              <a:ext cx="12700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2111375" y="561975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2070100" y="5864225"/>
              <a:ext cx="15875" cy="1492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2070100" y="58642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2025650" y="5762625"/>
              <a:ext cx="85725" cy="117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2025650" y="576262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114550" y="5772150"/>
              <a:ext cx="111125" cy="225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114550" y="57721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257425" y="5807075"/>
              <a:ext cx="69850" cy="2063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257425" y="5807075"/>
                <a:ext cx="69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327275" y="5686425"/>
              <a:ext cx="92075" cy="254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327275" y="5686425"/>
                <a:ext cx="92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2428875" y="5721350"/>
              <a:ext cx="44450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2428875" y="572135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2752725" y="5022850"/>
              <a:ext cx="53975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2752725" y="5022850"/>
                <a:ext cx="53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2794000" y="5397500"/>
              <a:ext cx="19050" cy="1714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2794000" y="5397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2749550" y="5346700"/>
              <a:ext cx="76200" cy="1047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2749550" y="5346700"/>
                <a:ext cx="762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2854325" y="5245100"/>
              <a:ext cx="123825" cy="3175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2854325" y="5245100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997200" y="5324475"/>
              <a:ext cx="730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997200" y="5324475"/>
                <a:ext cx="73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3101975" y="5349875"/>
              <a:ext cx="101600" cy="127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3101975" y="534987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3206750" y="5283200"/>
              <a:ext cx="95250" cy="406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3206750" y="52832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940050" y="3838575"/>
              <a:ext cx="276225" cy="50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940050" y="3838575"/>
                <a:ext cx="276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959100" y="3863975"/>
              <a:ext cx="250825" cy="82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959100" y="3863975"/>
                <a:ext cx="250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3152775" y="3794125"/>
              <a:ext cx="171450" cy="257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3152775" y="379412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3400425" y="3594100"/>
              <a:ext cx="101600" cy="396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3400425" y="3594100"/>
                <a:ext cx="101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489325" y="3549650"/>
              <a:ext cx="41275" cy="3492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489325" y="35496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397250" y="3686175"/>
              <a:ext cx="196850" cy="1206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397250" y="3686175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562350" y="3648075"/>
              <a:ext cx="101600" cy="273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562350" y="3648075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3705225" y="3651250"/>
              <a:ext cx="152400" cy="12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3705225" y="36512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3736975" y="3673475"/>
              <a:ext cx="60325" cy="2413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3736975" y="367347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889375" y="3990975"/>
              <a:ext cx="16827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889375" y="3990975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937000" y="3902075"/>
              <a:ext cx="50800" cy="234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937000" y="3902075"/>
                <a:ext cx="50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3762375" y="4171950"/>
              <a:ext cx="146050" cy="2222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3762375" y="4171950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3533775" y="4508500"/>
              <a:ext cx="177800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3533775" y="450850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079875" y="4149725"/>
              <a:ext cx="13970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079875" y="414972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4283075" y="4267200"/>
              <a:ext cx="130175" cy="212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4283075" y="426720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4305300" y="4257675"/>
              <a:ext cx="88900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4305300" y="42576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4292600" y="4337050"/>
              <a:ext cx="184150" cy="31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4292600" y="4337050"/>
                <a:ext cx="184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4241800" y="4527550"/>
              <a:ext cx="1079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4241800" y="452755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4105275" y="4699000"/>
              <a:ext cx="107950" cy="203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4105275" y="46990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4511675" y="4562475"/>
              <a:ext cx="53975" cy="174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4511675" y="45624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4565650" y="4854575"/>
              <a:ext cx="133350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4565650" y="485457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4562475" y="3730625"/>
              <a:ext cx="231775" cy="50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4562475" y="373062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4597400" y="3819525"/>
              <a:ext cx="238125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4597400" y="3819525"/>
                <a:ext cx="238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4737100" y="3679825"/>
              <a:ext cx="174625" cy="269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4737100" y="3679825"/>
                <a:ext cx="174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5105400" y="3606800"/>
              <a:ext cx="187325" cy="311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5105400" y="3606800"/>
                <a:ext cx="1873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5353050" y="3835400"/>
              <a:ext cx="254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5353050" y="3835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5435600" y="3702050"/>
              <a:ext cx="123825" cy="9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5435600" y="37020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5467350" y="3765550"/>
              <a:ext cx="120650" cy="31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5467350" y="3765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5635625" y="3508375"/>
              <a:ext cx="123825" cy="355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5635625" y="3508375"/>
                <a:ext cx="1238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5867400" y="3549650"/>
              <a:ext cx="136525" cy="2952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5867400" y="35496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5902325" y="3552825"/>
              <a:ext cx="111125" cy="2762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5902325" y="3552825"/>
                <a:ext cx="111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5880100" y="3686175"/>
              <a:ext cx="17780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5880100" y="3686175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6102350" y="3651250"/>
              <a:ext cx="139700" cy="2000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6102350" y="365125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5105400" y="4102100"/>
              <a:ext cx="238125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5105400" y="4102100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5372100" y="4225925"/>
              <a:ext cx="130175" cy="152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5372100" y="4225925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5534025" y="4156075"/>
              <a:ext cx="101600" cy="47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5534025" y="415607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5530850" y="4260850"/>
              <a:ext cx="152400" cy="63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5530850" y="42608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5740400" y="4162425"/>
              <a:ext cx="149225" cy="174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5740400" y="41624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5895975" y="4200525"/>
              <a:ext cx="127000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5895975" y="420052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5943600" y="4149725"/>
              <a:ext cx="25400" cy="203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5943600" y="414972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6073775" y="4216400"/>
              <a:ext cx="1238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6073775" y="42164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6108700" y="4054475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6108700" y="405447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6257925" y="4273550"/>
              <a:ext cx="12700" cy="1460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6257925" y="4273550"/>
                <a:ext cx="12700" cy="146050"/>
              </a:xfrm>
              <a:prstGeom prst="rect"/>
            </p:spPr>
          </p:pic>
        </mc:Fallback>
      </mc:AlternateContent>
    </p:spTree>
    <p:custDataLst>
      <p:tags r:id="rId20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）例子</a:t>
            </a:r>
            <a:r>
              <a:rPr lang="en-US" altLang="zh-CN">
                <a:sym typeface="+mn-ea"/>
              </a:rPr>
              <a:t> / Example</a:t>
            </a:r>
            <a:endParaRPr lang="en-US" altLang="zh-CN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8330" y="1490345"/>
            <a:ext cx="2319655" cy="214122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67555" y="1556385"/>
            <a:ext cx="3552190" cy="977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输入程序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/input program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 + b * c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818245" y="1434465"/>
            <a:ext cx="2319655" cy="2141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E*T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5699125" y="2676525"/>
              <a:ext cx="187325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5699125" y="26765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5749925" y="264160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5749925" y="264160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5759450" y="2781300"/>
              <a:ext cx="142875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5759450" y="27813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651500" y="3016250"/>
              <a:ext cx="117475" cy="165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651500" y="30162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765800" y="3032125"/>
              <a:ext cx="346075" cy="190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765800" y="3032125"/>
                <a:ext cx="346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314950" y="3238500"/>
              <a:ext cx="168275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314950" y="3238500"/>
                <a:ext cx="168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343525" y="3289300"/>
              <a:ext cx="114300" cy="22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343525" y="328930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384800" y="3390900"/>
              <a:ext cx="168275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384800" y="3390900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756275" y="3279775"/>
              <a:ext cx="92075" cy="149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756275" y="3279775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730875" y="3267075"/>
              <a:ext cx="9525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730875" y="3267075"/>
                <a:ext cx="95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715000" y="3333750"/>
              <a:ext cx="16510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715000" y="33337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6057900" y="3311525"/>
              <a:ext cx="16827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6057900" y="331152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6102350" y="3349625"/>
              <a:ext cx="34925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6102350" y="33496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775325" y="3095625"/>
              <a:ext cx="15875" cy="209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775325" y="30956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514975" y="3140075"/>
              <a:ext cx="193675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514975" y="3140075"/>
                <a:ext cx="193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4997450" y="3600450"/>
              <a:ext cx="314325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4997450" y="3600450"/>
                <a:ext cx="314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318125" y="3622675"/>
              <a:ext cx="3238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318125" y="3622675"/>
                <a:ext cx="323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5260975" y="3648075"/>
              <a:ext cx="57150" cy="3175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5260975" y="3648075"/>
                <a:ext cx="571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4572000" y="3914775"/>
              <a:ext cx="219075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4572000" y="3914775"/>
                <a:ext cx="2190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714875" y="3940175"/>
              <a:ext cx="2540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714875" y="3940175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5146675" y="4032250"/>
              <a:ext cx="200025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5146675" y="4032250"/>
                <a:ext cx="200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5556250" y="4003675"/>
              <a:ext cx="19050" cy="238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5556250" y="40036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5553075" y="3952875"/>
              <a:ext cx="165100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5553075" y="3952875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5553075" y="4060825"/>
              <a:ext cx="1651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5553075" y="4060825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702175" y="4346575"/>
              <a:ext cx="635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702175" y="434657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4641850" y="4467225"/>
              <a:ext cx="9525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4641850" y="4467225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35500" y="4476750"/>
              <a:ext cx="17145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35500" y="44767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667250" y="4648200"/>
              <a:ext cx="142875" cy="19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4667250" y="46482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4692650" y="4864100"/>
              <a:ext cx="22225" cy="215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4692650" y="4864100"/>
                <a:ext cx="22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4518025" y="5213350"/>
              <a:ext cx="222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4518025" y="5213350"/>
                <a:ext cx="22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4505325" y="5099050"/>
              <a:ext cx="63500" cy="130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4505325" y="50990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4572000" y="5162550"/>
              <a:ext cx="111125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4572000" y="5162550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4708525" y="5251450"/>
              <a:ext cx="53975" cy="279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4708525" y="5251450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4775200" y="5314950"/>
              <a:ext cx="117475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4775200" y="5314950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4899025" y="5172075"/>
              <a:ext cx="44450" cy="333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4899025" y="5172075"/>
                <a:ext cx="444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5600700" y="4302125"/>
              <a:ext cx="3175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5600700" y="4302125"/>
                <a:ext cx="3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5502275" y="4638675"/>
              <a:ext cx="22225" cy="130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5502275" y="46386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5473700" y="4521200"/>
              <a:ext cx="79375" cy="101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5473700" y="4521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5575300" y="4511675"/>
              <a:ext cx="136525" cy="266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5575300" y="4511675"/>
                <a:ext cx="136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5715000" y="4705350"/>
              <a:ext cx="60325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5715000" y="4705350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5810250" y="4714875"/>
              <a:ext cx="82550" cy="228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5810250" y="4714875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5905500" y="4689475"/>
              <a:ext cx="5715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5905500" y="4689475"/>
                <a:ext cx="57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6213475" y="3552825"/>
              <a:ext cx="34925" cy="200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6213475" y="35528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6302375" y="3835400"/>
              <a:ext cx="15875" cy="187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6302375" y="38354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6302375" y="3759200"/>
              <a:ext cx="127000" cy="73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6302375" y="3759200"/>
                <a:ext cx="1270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6296025" y="3892550"/>
              <a:ext cx="142875" cy="34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6296025" y="3892550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6413500" y="4089400"/>
              <a:ext cx="9525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6413500" y="4089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6388100" y="4521200"/>
              <a:ext cx="1270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6388100" y="452120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6356350" y="4394200"/>
              <a:ext cx="57150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6356350" y="4394200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6477000" y="4410075"/>
              <a:ext cx="101600" cy="269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6477000" y="4410075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6616700" y="4530725"/>
              <a:ext cx="47625" cy="209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6616700" y="453072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6715125" y="4562475"/>
              <a:ext cx="73025" cy="133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6715125" y="45624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6784975" y="4498975"/>
              <a:ext cx="88900" cy="314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6784975" y="4498975"/>
                <a:ext cx="88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6810375" y="3219450"/>
              <a:ext cx="215900" cy="22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6810375" y="3219450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6807200" y="3317875"/>
              <a:ext cx="196850" cy="44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6807200" y="33178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6965950" y="3092450"/>
              <a:ext cx="209550" cy="400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6965950" y="3092450"/>
                <a:ext cx="2095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5086350" y="3876675"/>
              <a:ext cx="330200" cy="419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5086350" y="3876675"/>
                <a:ext cx="330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5686425" y="3184525"/>
              <a:ext cx="266700" cy="3143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5686425" y="3184525"/>
                <a:ext cx="266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7788275" y="3143250"/>
              <a:ext cx="85725" cy="1619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7788275" y="3143250"/>
                <a:ext cx="85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7731125" y="3124200"/>
              <a:ext cx="146050" cy="206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7731125" y="3124200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7727950" y="3184525"/>
              <a:ext cx="2286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7727950" y="3184525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7505700" y="3432175"/>
              <a:ext cx="190500" cy="2476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7505700" y="34321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7331075" y="3724275"/>
              <a:ext cx="149225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7331075" y="3724275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7407275" y="3663950"/>
              <a:ext cx="15875" cy="2349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7407275" y="366395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7277100" y="3997325"/>
              <a:ext cx="571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7277100" y="3997325"/>
                <a:ext cx="57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7118350" y="4318000"/>
              <a:ext cx="16510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7118350" y="4318000"/>
                <a:ext cx="1651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7467600" y="3987800"/>
              <a:ext cx="889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7467600" y="398780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7515225" y="4241800"/>
              <a:ext cx="130175" cy="2921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7515225" y="4241800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7975600" y="3419475"/>
              <a:ext cx="171450" cy="292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7975600" y="3419475"/>
                <a:ext cx="171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8172450" y="3848100"/>
              <a:ext cx="152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8172450" y="3848100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8261350" y="4362450"/>
              <a:ext cx="228600" cy="3397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8261350" y="4362450"/>
                <a:ext cx="228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8531225" y="4556125"/>
              <a:ext cx="41275" cy="1492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8531225" y="4556125"/>
                <a:ext cx="41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7054850" y="3486150"/>
              <a:ext cx="14287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7054850" y="3486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7254875" y="3600450"/>
              <a:ext cx="22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7254875" y="360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7639050" y="2863850"/>
              <a:ext cx="63500" cy="190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7639050" y="286385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7578725" y="2974975"/>
              <a:ext cx="127000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7578725" y="297497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7740650" y="2994025"/>
              <a:ext cx="22225" cy="139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7740650" y="2994025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7664450" y="2978150"/>
              <a:ext cx="171450" cy="187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7664450" y="2978150"/>
                <a:ext cx="171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8699500" y="4387850"/>
              <a:ext cx="149225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8699500" y="43878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8740775" y="4448175"/>
              <a:ext cx="158750" cy="66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8740775" y="4448175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8953500" y="4419600"/>
              <a:ext cx="117475" cy="276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8953500" y="44196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9178925" y="45116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9178925" y="451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9201150" y="4413250"/>
              <a:ext cx="47625" cy="2349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9201150" y="4413250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9220200" y="4254500"/>
              <a:ext cx="219075" cy="409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9220200" y="4254500"/>
                <a:ext cx="219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8324850" y="4892675"/>
              <a:ext cx="146050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8324850" y="489267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8578850" y="5048250"/>
              <a:ext cx="107950" cy="1619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8578850" y="504825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8699500" y="5038725"/>
              <a:ext cx="1492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8699500" y="503872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8731250" y="5111750"/>
              <a:ext cx="1301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8731250" y="51117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8994775" y="4873625"/>
              <a:ext cx="146050" cy="327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8994775" y="48736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8953500" y="4997450"/>
              <a:ext cx="171450" cy="31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8953500" y="499745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9191625" y="5124450"/>
              <a:ext cx="28575" cy="120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9191625" y="512445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9283700" y="5006975"/>
              <a:ext cx="120650" cy="225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9283700" y="50069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9274175" y="4994275"/>
              <a:ext cx="133350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9274175" y="49942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9245600" y="5080000"/>
              <a:ext cx="22225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9245600" y="5080000"/>
                <a:ext cx="2222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9509125" y="5026025"/>
              <a:ext cx="161925" cy="206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9509125" y="5026025"/>
                <a:ext cx="161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9118600" y="4489450"/>
              <a:ext cx="142875" cy="57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9118600" y="4489450"/>
                <a:ext cx="142875" cy="57150"/>
              </a:xfrm>
              <a:prstGeom prst="rect"/>
            </p:spPr>
          </p:pic>
        </mc:Fallback>
      </mc:AlternateContent>
    </p:spTree>
    <p:custDataLst>
      <p:tags r:id="rId19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 </a:t>
            </a:r>
            <a:r>
              <a:rPr lang="zh-CN" altLang="en-US"/>
              <a:t>运算符的优先级</a:t>
            </a:r>
            <a:r>
              <a:rPr lang="en-US" altLang="zh-CN">
                <a:sym typeface="+mn-ea"/>
              </a:rPr>
              <a:t> / Priorities of operators</a:t>
            </a:r>
            <a:br>
              <a:rPr lang="en-US" altLang="zh-CN">
                <a:sym typeface="+mn-ea"/>
              </a:rPr>
            </a:br>
            <a:r>
              <a:rPr lang="zh-CN" altLang="en-US" sz="2700">
                <a:sym typeface="+mn-ea"/>
              </a:rPr>
              <a:t>（</a:t>
            </a:r>
            <a:r>
              <a:rPr lang="en-US" altLang="zh-CN" sz="2700">
                <a:sym typeface="+mn-ea"/>
              </a:rPr>
              <a:t>2</a:t>
            </a:r>
            <a:r>
              <a:rPr lang="zh-CN" altLang="en-US" sz="2700">
                <a:sym typeface="+mn-ea"/>
              </a:rPr>
              <a:t>）语法分析与运算符优先级</a:t>
            </a:r>
            <a:r>
              <a:rPr lang="en-US" altLang="zh-CN" sz="2700">
                <a:sym typeface="+mn-ea"/>
              </a:rPr>
              <a:t>/Syntax analysis &amp; priorities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331970"/>
            <a:ext cx="2525395" cy="1034415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E+E | E*E | 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3422015" y="1791970"/>
            <a:ext cx="8489950" cy="2141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即使文法包含了优先级，也不代表语法分析器能够很好处理优先级。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Although grammar is defined with priority constraints, this does not means that syntax analysis algorithm could deal with priorities of operators easily.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相关内容见语法分析部分的内容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See syntax analysis parts of this course.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791970"/>
            <a:ext cx="2525395" cy="2141220"/>
          </a:xfrm>
          <a:prstGeom prst="rect">
            <a:avLst/>
          </a:prstGeom>
          <a:solidFill>
            <a:schemeClr val="accent4"/>
          </a:soli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3302635" y="4331970"/>
            <a:ext cx="8489950" cy="1034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二义性文法也可以处理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优先级。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Ambiguous grammar could deal with operators’ priorities too.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2359025" y="1593850"/>
              <a:ext cx="11747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2359025" y="15938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501900" y="1670050"/>
              <a:ext cx="127000" cy="92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501900" y="1670050"/>
                <a:ext cx="1270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2505075" y="1603375"/>
              <a:ext cx="165100" cy="282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2505075" y="1603375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2628900" y="15938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2628900" y="1593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2717800" y="1527175"/>
              <a:ext cx="2603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2717800" y="1527175"/>
                <a:ext cx="260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2949575" y="1485900"/>
              <a:ext cx="241300" cy="387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2949575" y="1485900"/>
                <a:ext cx="241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3048000" y="1660525"/>
              <a:ext cx="1841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3048000" y="1660525"/>
                <a:ext cx="184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3292475" y="1330325"/>
              <a:ext cx="238125" cy="431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3292475" y="1330325"/>
                <a:ext cx="2381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2625725" y="1533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2625725" y="1533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2619375" y="1533525"/>
              <a:ext cx="47625" cy="88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"/>
            </p:blipFill>
            <p:spPr>
              <a:xfrm>
                <a:off x="2619375" y="1533525"/>
                <a:ext cx="47625" cy="88900"/>
              </a:xfrm>
              <a:prstGeom prst="rect"/>
            </p:spPr>
          </p:pic>
        </mc:Fallback>
      </mc:AlternateContent>
    </p:spTree>
    <p:custDataLst>
      <p:tags r:id="rId2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02-4 </a:t>
            </a:r>
            <a:r>
              <a:rPr lang="zh-CN" altLang="en-US">
                <a:sym typeface="+mn-ea"/>
              </a:rPr>
              <a:t>左递归</a:t>
            </a:r>
            <a:r>
              <a:rPr lang="en-US" altLang="zh-CN">
                <a:sym typeface="+mn-ea"/>
              </a:rPr>
              <a:t>/Left-recursive grammar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</a:t>
            </a:r>
            <a:r>
              <a:rPr lang="en-US" altLang="zh-CN"/>
              <a:t>“2.4.5</a:t>
            </a:r>
            <a:r>
              <a:rPr lang="zh-CN" altLang="en-US"/>
              <a:t>节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pp.42 / Dragon book: section 2.4.5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(1) </a:t>
            </a:r>
            <a:r>
              <a:rPr lang="zh-CN" altLang="en-US" sz="2700">
                <a:sym typeface="+mn-ea"/>
              </a:rPr>
              <a:t>什么是直接左递归文法</a:t>
            </a:r>
            <a:r>
              <a:rPr lang="en-US" altLang="zh-CN" sz="2700">
                <a:sym typeface="+mn-ea"/>
              </a:rPr>
              <a:t>/what is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1787525" y="2994025"/>
              <a:ext cx="2413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1787525" y="2994025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1330325" y="2965450"/>
              <a:ext cx="276225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1330325" y="2965450"/>
                <a:ext cx="276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3517900" y="2794000"/>
              <a:ext cx="352425" cy="50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3517900" y="2794000"/>
                <a:ext cx="352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3952875" y="26479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3952875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3956050" y="2527300"/>
              <a:ext cx="247650" cy="396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3956050" y="2527300"/>
                <a:ext cx="247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076700" y="2720975"/>
              <a:ext cx="1587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076700" y="2720975"/>
                <a:ext cx="15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095750" y="2663825"/>
              <a:ext cx="1397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095750" y="2663825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337050" y="2533650"/>
              <a:ext cx="14922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337050" y="2533650"/>
                <a:ext cx="1492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356100" y="2482850"/>
              <a:ext cx="38100" cy="428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356100" y="2482850"/>
                <a:ext cx="381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394200" y="2708275"/>
              <a:ext cx="171450" cy="133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394200" y="270827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4619625" y="2463800"/>
              <a:ext cx="5397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4619625" y="24638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81525" y="2438400"/>
              <a:ext cx="209550" cy="396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81525" y="2438400"/>
                <a:ext cx="2095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4562475" y="2692400"/>
              <a:ext cx="234950" cy="193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4562475" y="2692400"/>
                <a:ext cx="234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4876800" y="2606675"/>
              <a:ext cx="3175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4876800" y="260667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4924425" y="2543175"/>
              <a:ext cx="34925" cy="349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4924425" y="2543175"/>
                <a:ext cx="34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045075" y="2546350"/>
              <a:ext cx="1016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045075" y="2546350"/>
                <a:ext cx="101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3914775" y="3248025"/>
              <a:ext cx="47625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3914775" y="3248025"/>
                <a:ext cx="47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3975100" y="3171825"/>
              <a:ext cx="24130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3975100" y="3171825"/>
                <a:ext cx="2413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3971925" y="3238500"/>
              <a:ext cx="206375" cy="238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3971925" y="3238500"/>
                <a:ext cx="206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298950" y="3184525"/>
              <a:ext cx="6032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298950" y="3184525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289425" y="3121025"/>
              <a:ext cx="209550" cy="3492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289425" y="3121025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4397375" y="3327400"/>
              <a:ext cx="82550" cy="44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4397375" y="3327400"/>
                <a:ext cx="82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4845050" y="3140075"/>
              <a:ext cx="193675" cy="330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4845050" y="3140075"/>
                <a:ext cx="1936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4826000" y="3152775"/>
              <a:ext cx="152400" cy="25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4826000" y="3152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879975" y="3235325"/>
              <a:ext cx="174625" cy="69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879975" y="3235325"/>
                <a:ext cx="1746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5168900" y="3155950"/>
              <a:ext cx="158750" cy="44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5168900" y="3155950"/>
                <a:ext cx="158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5264150" y="3117850"/>
              <a:ext cx="136525" cy="222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5264150" y="3117850"/>
                <a:ext cx="136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5464175" y="3041650"/>
              <a:ext cx="212725" cy="342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5464175" y="3041650"/>
                <a:ext cx="2127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5543550" y="3038475"/>
              <a:ext cx="11112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5543550" y="3038475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5527675" y="3162300"/>
              <a:ext cx="174625" cy="25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5527675" y="3162300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5772150" y="3159125"/>
              <a:ext cx="190500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5772150" y="315912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5886450" y="3067050"/>
              <a:ext cx="19050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5886450" y="306705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5978525" y="3022600"/>
              <a:ext cx="225425" cy="15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5978525" y="3022600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6102350" y="3054350"/>
              <a:ext cx="38100" cy="282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6102350" y="30543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5426075" y="2971800"/>
              <a:ext cx="368300" cy="536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5426075" y="2971800"/>
                <a:ext cx="3683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4749800" y="3054350"/>
              <a:ext cx="422275" cy="612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4749800" y="3054350"/>
                <a:ext cx="4222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6692900" y="3121025"/>
              <a:ext cx="390525" cy="34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6692900" y="3121025"/>
                <a:ext cx="390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7178675" y="2959100"/>
              <a:ext cx="260350" cy="349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7178675" y="2959100"/>
                <a:ext cx="260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7223125" y="2895600"/>
              <a:ext cx="139700" cy="60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7223125" y="2895600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7223125" y="2987675"/>
              <a:ext cx="17780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7223125" y="2987675"/>
                <a:ext cx="177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7486650" y="2774950"/>
              <a:ext cx="44450" cy="149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7486650" y="27749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7515225" y="2746375"/>
              <a:ext cx="184150" cy="454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7515225" y="2746375"/>
                <a:ext cx="1841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7486650" y="3101975"/>
              <a:ext cx="212725" cy="107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7486650" y="3101975"/>
                <a:ext cx="212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7772400" y="2962275"/>
              <a:ext cx="9525" cy="193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7772400" y="296227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7816850" y="2933700"/>
              <a:ext cx="381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7816850" y="2933700"/>
                <a:ext cx="38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7931150" y="2994025"/>
              <a:ext cx="63500" cy="180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7931150" y="2994025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7997825" y="2803525"/>
              <a:ext cx="219075" cy="377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7997825" y="2803525"/>
                <a:ext cx="2190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8216900" y="2873375"/>
              <a:ext cx="320675" cy="295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8216900" y="2873375"/>
                <a:ext cx="320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7169150" y="3502025"/>
              <a:ext cx="273050" cy="666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7169150" y="3502025"/>
                <a:ext cx="273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7204075" y="3416300"/>
              <a:ext cx="92075" cy="4984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7204075" y="3416300"/>
                <a:ext cx="920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7312025" y="3613150"/>
              <a:ext cx="136525" cy="161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7312025" y="3613150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7518400" y="3362325"/>
              <a:ext cx="50800" cy="117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7518400" y="3362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7480300" y="3429000"/>
              <a:ext cx="307975" cy="400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7480300" y="3429000"/>
                <a:ext cx="307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7858125" y="3435350"/>
              <a:ext cx="257175" cy="269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7858125" y="3435350"/>
                <a:ext cx="257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7940675" y="3346450"/>
              <a:ext cx="63500" cy="590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7940675" y="3346450"/>
                <a:ext cx="635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8185150" y="3333750"/>
              <a:ext cx="1079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8185150" y="33337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8147050" y="3486150"/>
              <a:ext cx="1968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8147050" y="3486150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8185150" y="3533775"/>
              <a:ext cx="28575" cy="158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8185150" y="353377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8143875" y="3521075"/>
              <a:ext cx="257175" cy="311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8143875" y="3521075"/>
                <a:ext cx="257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8366125" y="3390900"/>
              <a:ext cx="209550" cy="1079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8366125" y="339090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8445500" y="3308350"/>
              <a:ext cx="31750" cy="479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8445500" y="3308350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458200" y="3530600"/>
              <a:ext cx="196850" cy="117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458200" y="3530600"/>
                <a:ext cx="1968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8582025" y="3362325"/>
              <a:ext cx="117475" cy="469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8582025" y="3362325"/>
                <a:ext cx="1174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8693150" y="3413125"/>
              <a:ext cx="254000" cy="415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8693150" y="3413125"/>
                <a:ext cx="2540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8531225" y="2352675"/>
              <a:ext cx="603250" cy="530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8531225" y="2352675"/>
                <a:ext cx="603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9483725" y="2174875"/>
              <a:ext cx="60325" cy="177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9483725" y="2174875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9413875" y="2187575"/>
              <a:ext cx="390525" cy="457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9413875" y="2187575"/>
                <a:ext cx="3905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9480550" y="2498725"/>
              <a:ext cx="2984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9480550" y="2498725"/>
                <a:ext cx="298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9880600" y="2416175"/>
              <a:ext cx="34925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9880600" y="2416175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9940925" y="2339975"/>
              <a:ext cx="50800" cy="314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9940925" y="2339975"/>
                <a:ext cx="50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10048875" y="2378075"/>
              <a:ext cx="133350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10048875" y="2378075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9109075" y="3403600"/>
              <a:ext cx="679450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9109075" y="3403600"/>
                <a:ext cx="679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9737725" y="3206750"/>
              <a:ext cx="327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9737725" y="3206750"/>
                <a:ext cx="327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9855200" y="3117850"/>
              <a:ext cx="60325" cy="6254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9855200" y="3117850"/>
                <a:ext cx="6032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9912350" y="3384550"/>
              <a:ext cx="244475" cy="174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9912350" y="3384550"/>
                <a:ext cx="244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10198100" y="3114675"/>
              <a:ext cx="12700" cy="200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10198100" y="311467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10175875" y="3146425"/>
              <a:ext cx="231775" cy="3937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10175875" y="3146425"/>
                <a:ext cx="2317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10182225" y="3368675"/>
              <a:ext cx="50800" cy="149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10182225" y="336867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10118725" y="3368675"/>
              <a:ext cx="387350" cy="257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10118725" y="3368675"/>
                <a:ext cx="387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10496550" y="3292475"/>
              <a:ext cx="82550" cy="3714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10496550" y="3292475"/>
                <a:ext cx="82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10582275" y="3302000"/>
              <a:ext cx="161925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10582275" y="330200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7277100" y="4200525"/>
              <a:ext cx="307975" cy="19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7277100" y="4200525"/>
                <a:ext cx="307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7346950" y="4098925"/>
              <a:ext cx="69850" cy="431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7346950" y="4098925"/>
                <a:ext cx="698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7299325" y="4337050"/>
              <a:ext cx="2984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7299325" y="4337050"/>
                <a:ext cx="298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7562850" y="4219575"/>
              <a:ext cx="174625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7562850" y="4219575"/>
                <a:ext cx="174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7556500" y="4200525"/>
              <a:ext cx="165100" cy="387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7556500" y="420052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7683500" y="4124325"/>
              <a:ext cx="146050" cy="2159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7683500" y="412432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7686675" y="4232275"/>
              <a:ext cx="22542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7686675" y="4232275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7708900" y="4349750"/>
              <a:ext cx="247650" cy="279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7708900" y="4349750"/>
                <a:ext cx="247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7245350" y="4086225"/>
              <a:ext cx="939800" cy="612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7245350" y="4086225"/>
                <a:ext cx="9398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5407025" y="3590925"/>
              <a:ext cx="733425" cy="539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2"/>
            </p:blipFill>
            <p:spPr>
              <a:xfrm>
                <a:off x="5407025" y="3590925"/>
                <a:ext cx="733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1" name="墨迹 100"/>
              <p14:cNvContentPartPr/>
              <p14:nvPr/>
            </p14:nvContentPartPr>
            <p14:xfrm>
              <a:off x="5146675" y="4029075"/>
              <a:ext cx="260350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5146675" y="4029075"/>
                <a:ext cx="260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2" name="墨迹 101"/>
              <p14:cNvContentPartPr/>
              <p14:nvPr/>
            </p14:nvContentPartPr>
            <p14:xfrm>
              <a:off x="5540375" y="3838575"/>
              <a:ext cx="95250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6"/>
            </p:blipFill>
            <p:spPr>
              <a:xfrm>
                <a:off x="5540375" y="3838575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3" name="墨迹 102"/>
              <p14:cNvContentPartPr/>
              <p14:nvPr/>
            </p14:nvContentPartPr>
            <p14:xfrm>
              <a:off x="5486400" y="3895725"/>
              <a:ext cx="161925" cy="469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8"/>
            </p:blipFill>
            <p:spPr>
              <a:xfrm>
                <a:off x="5486400" y="3895725"/>
                <a:ext cx="1619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4" name="墨迹 103"/>
              <p14:cNvContentPartPr/>
              <p14:nvPr/>
            </p14:nvContentPartPr>
            <p14:xfrm>
              <a:off x="5680075" y="3921125"/>
              <a:ext cx="165100" cy="301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0"/>
            </p:blipFill>
            <p:spPr>
              <a:xfrm>
                <a:off x="5680075" y="3921125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5" name="墨迹 104"/>
              <p14:cNvContentPartPr/>
              <p14:nvPr/>
            </p14:nvContentPartPr>
            <p14:xfrm>
              <a:off x="5800725" y="3825875"/>
              <a:ext cx="85725" cy="390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2"/>
            </p:blipFill>
            <p:spPr>
              <a:xfrm>
                <a:off x="5800725" y="3825875"/>
                <a:ext cx="857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6" name="墨迹 105"/>
              <p14:cNvContentPartPr/>
              <p14:nvPr/>
            </p14:nvContentPartPr>
            <p14:xfrm>
              <a:off x="5905500" y="3841750"/>
              <a:ext cx="1333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4"/>
            </p:blipFill>
            <p:spPr>
              <a:xfrm>
                <a:off x="5905500" y="384175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7" name="墨迹 106"/>
              <p14:cNvContentPartPr/>
              <p14:nvPr/>
            </p14:nvContentPartPr>
            <p14:xfrm>
              <a:off x="6013450" y="3841750"/>
              <a:ext cx="1016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6"/>
            </p:blipFill>
            <p:spPr>
              <a:xfrm>
                <a:off x="6013450" y="3841750"/>
                <a:ext cx="101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8" name="墨迹 107"/>
              <p14:cNvContentPartPr/>
              <p14:nvPr/>
            </p14:nvContentPartPr>
            <p14:xfrm>
              <a:off x="6143625" y="3921125"/>
              <a:ext cx="101600" cy="327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8"/>
            </p:blipFill>
            <p:spPr>
              <a:xfrm>
                <a:off x="6143625" y="3921125"/>
                <a:ext cx="101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9" name="墨迹 108"/>
              <p14:cNvContentPartPr/>
              <p14:nvPr/>
            </p14:nvContentPartPr>
            <p14:xfrm>
              <a:off x="6242050" y="3854450"/>
              <a:ext cx="215900" cy="146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0"/>
            </p:blipFill>
            <p:spPr>
              <a:xfrm>
                <a:off x="6242050" y="3854450"/>
                <a:ext cx="215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0" name="墨迹 109"/>
              <p14:cNvContentPartPr/>
              <p14:nvPr/>
            </p14:nvContentPartPr>
            <p14:xfrm>
              <a:off x="6270625" y="3676650"/>
              <a:ext cx="149225" cy="5746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2"/>
            </p:blipFill>
            <p:spPr>
              <a:xfrm>
                <a:off x="6270625" y="3676650"/>
                <a:ext cx="14922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1" name="墨迹 110"/>
              <p14:cNvContentPartPr/>
              <p14:nvPr/>
            </p14:nvContentPartPr>
            <p14:xfrm>
              <a:off x="6442075" y="3695700"/>
              <a:ext cx="149225" cy="285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4"/>
            </p:blipFill>
            <p:spPr>
              <a:xfrm>
                <a:off x="6442075" y="3695700"/>
                <a:ext cx="149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2" name="墨迹 111"/>
              <p14:cNvContentPartPr/>
              <p14:nvPr/>
            </p14:nvContentPartPr>
            <p14:xfrm>
              <a:off x="6527800" y="3676650"/>
              <a:ext cx="57150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6"/>
            </p:blipFill>
            <p:spPr>
              <a:xfrm>
                <a:off x="6527800" y="3676650"/>
                <a:ext cx="571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3" name="墨迹 112"/>
              <p14:cNvContentPartPr/>
              <p14:nvPr/>
            </p14:nvContentPartPr>
            <p14:xfrm>
              <a:off x="6416675" y="3676650"/>
              <a:ext cx="187325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8"/>
            </p:blipFill>
            <p:spPr>
              <a:xfrm>
                <a:off x="6416675" y="3676650"/>
                <a:ext cx="187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4" name="墨迹 113"/>
              <p14:cNvContentPartPr/>
              <p14:nvPr/>
            </p14:nvContentPartPr>
            <p14:xfrm>
              <a:off x="6477000" y="3587750"/>
              <a:ext cx="47625" cy="184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0"/>
            </p:blipFill>
            <p:spPr>
              <a:xfrm>
                <a:off x="6477000" y="358775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5" name="墨迹 114"/>
              <p14:cNvContentPartPr/>
              <p14:nvPr/>
            </p14:nvContentPartPr>
            <p14:xfrm>
              <a:off x="6499225" y="3914775"/>
              <a:ext cx="603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2"/>
            </p:blipFill>
            <p:spPr>
              <a:xfrm>
                <a:off x="6499225" y="391477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6" name="墨迹 115"/>
              <p14:cNvContentPartPr/>
              <p14:nvPr/>
            </p14:nvContentPartPr>
            <p14:xfrm>
              <a:off x="6604000" y="3787775"/>
              <a:ext cx="168275" cy="307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4"/>
            </p:blipFill>
            <p:spPr>
              <a:xfrm>
                <a:off x="6604000" y="3787775"/>
                <a:ext cx="168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7" name="墨迹 116"/>
              <p14:cNvContentPartPr/>
              <p14:nvPr/>
            </p14:nvContentPartPr>
            <p14:xfrm>
              <a:off x="6718300" y="3721100"/>
              <a:ext cx="203200" cy="415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6"/>
            </p:blipFill>
            <p:spPr>
              <a:xfrm>
                <a:off x="6718300" y="3721100"/>
                <a:ext cx="2032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8" name="墨迹 117"/>
              <p14:cNvContentPartPr/>
              <p14:nvPr/>
            </p14:nvContentPartPr>
            <p14:xfrm>
              <a:off x="6816725" y="36417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8"/>
            </p:blipFill>
            <p:spPr>
              <a:xfrm>
                <a:off x="6816725" y="3641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6924675" y="3711575"/>
              <a:ext cx="142875" cy="523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6924675" y="3711575"/>
                <a:ext cx="1428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6851650" y="3670300"/>
              <a:ext cx="63500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6851650" y="3670300"/>
                <a:ext cx="635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3654425" y="3343275"/>
              <a:ext cx="47625" cy="238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3654425" y="33432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654425" y="3663950"/>
              <a:ext cx="196850" cy="12795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654425" y="3663950"/>
                <a:ext cx="196850" cy="127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3924300" y="4454525"/>
              <a:ext cx="231775" cy="444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3924300" y="4454525"/>
                <a:ext cx="2317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4229100" y="4657725"/>
              <a:ext cx="152400" cy="34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4229100" y="46577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4283075" y="4594225"/>
              <a:ext cx="15875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4283075" y="4594225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4460875" y="4591050"/>
              <a:ext cx="200025" cy="60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4460875" y="4591050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4572000" y="4657725"/>
              <a:ext cx="47625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4572000" y="4657725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4765675" y="4559300"/>
              <a:ext cx="120650" cy="2921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4765675" y="45593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4733925" y="4575175"/>
              <a:ext cx="193675" cy="3016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4733925" y="4575175"/>
                <a:ext cx="193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4975225" y="4575175"/>
              <a:ext cx="47625" cy="336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4975225" y="4575175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4956175" y="4559300"/>
              <a:ext cx="146050" cy="412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4956175" y="4559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5019675" y="4695825"/>
              <a:ext cx="142875" cy="25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5019675" y="46958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5295900" y="4870450"/>
              <a:ext cx="396875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5295900" y="4870450"/>
                <a:ext cx="396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5857875" y="4708525"/>
              <a:ext cx="238125" cy="317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5857875" y="4708525"/>
                <a:ext cx="238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5946775" y="4756150"/>
              <a:ext cx="25400" cy="304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5946775" y="475615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6076950" y="4749800"/>
              <a:ext cx="244475" cy="244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6076950" y="4749800"/>
                <a:ext cx="244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6299200" y="4689475"/>
              <a:ext cx="288925" cy="3810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6299200" y="4689475"/>
                <a:ext cx="288925" cy="381000"/>
              </a:xfrm>
              <a:prstGeom prst="rect"/>
            </p:spPr>
          </p:pic>
        </mc:Fallback>
      </mc:AlternateContent>
    </p:spTree>
    <p:custDataLst>
      <p:tags r:id="rId25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-1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+TE’ | </a:t>
            </a:r>
            <a:r>
              <a:rPr lang="en-US" altLang="zh-CN" sz="1800">
                <a:solidFill>
                  <a:schemeClr val="tx1"/>
                </a:solidFill>
                <a:highlight>
                  <a:srgbClr val="00FFFF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1346200" y="2936875"/>
              <a:ext cx="1431925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1346200" y="2936875"/>
                <a:ext cx="14319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6762750" y="2600325"/>
              <a:ext cx="1463675" cy="425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6762750" y="2600325"/>
                <a:ext cx="14636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8385175" y="2644775"/>
              <a:ext cx="52070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8385175" y="2644775"/>
                <a:ext cx="520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7493000" y="2590800"/>
              <a:ext cx="1587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7493000" y="2590800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7543800" y="2619375"/>
              <a:ext cx="15875" cy="120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7543800" y="26193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8010525" y="2644775"/>
              <a:ext cx="76200" cy="85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8010525" y="2644775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7953375" y="2587625"/>
              <a:ext cx="187325" cy="209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7953375" y="2587625"/>
                <a:ext cx="187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7743825" y="2990850"/>
              <a:ext cx="1905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7743825" y="2990850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8181975" y="3003550"/>
              <a:ext cx="212725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8181975" y="30035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7785100" y="3324225"/>
              <a:ext cx="17780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7785100" y="3324225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7835900" y="3327400"/>
              <a:ext cx="3492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7835900" y="332740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8401050" y="3273425"/>
              <a:ext cx="187325" cy="190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8401050" y="3273425"/>
                <a:ext cx="187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9042400" y="3324225"/>
              <a:ext cx="184150" cy="203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9042400" y="33242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8674100" y="4073525"/>
              <a:ext cx="3016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8674100" y="4073525"/>
                <a:ext cx="301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9074150" y="4127500"/>
              <a:ext cx="1016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9074150" y="4127500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9204325" y="4051300"/>
              <a:ext cx="161925" cy="1111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9204325" y="4051300"/>
                <a:ext cx="161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9286875" y="4178300"/>
              <a:ext cx="19050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9286875" y="4178300"/>
                <a:ext cx="19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9486900" y="4146550"/>
              <a:ext cx="73025" cy="317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9486900" y="4146550"/>
                <a:ext cx="73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9512300" y="4130675"/>
              <a:ext cx="1587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9512300" y="4130675"/>
                <a:ext cx="15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9623425" y="4076700"/>
              <a:ext cx="10795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9623425" y="40767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9674225" y="4130675"/>
              <a:ext cx="12700" cy="234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9674225" y="4130675"/>
                <a:ext cx="12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9388475" y="4022725"/>
              <a:ext cx="4508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9388475" y="4022725"/>
                <a:ext cx="450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9883775" y="4079875"/>
              <a:ext cx="136525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9883775" y="40798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9861550" y="4032250"/>
              <a:ext cx="234950" cy="450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9861550" y="4032250"/>
                <a:ext cx="2349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9921875" y="414337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9921875" y="414337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9994900" y="3981450"/>
              <a:ext cx="47625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9994900" y="3981450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10175875" y="4038600"/>
              <a:ext cx="149225" cy="22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10175875" y="40386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10179050" y="400685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10179050" y="400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10099675" y="3952875"/>
              <a:ext cx="241300" cy="400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10099675" y="3952875"/>
                <a:ext cx="2413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10172700" y="3949700"/>
              <a:ext cx="22225" cy="139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10172700" y="394970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10312400" y="4067175"/>
              <a:ext cx="184150" cy="3460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10312400" y="406717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10553700" y="3994150"/>
              <a:ext cx="520700" cy="387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10553700" y="3994150"/>
                <a:ext cx="520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10582275" y="4165600"/>
              <a:ext cx="1397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10582275" y="41656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10658475" y="4083050"/>
              <a:ext cx="15875" cy="180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10658475" y="4083050"/>
                <a:ext cx="15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10715625" y="4083050"/>
              <a:ext cx="117475" cy="9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10715625" y="408305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10763250" y="4121150"/>
              <a:ext cx="222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10763250" y="4121150"/>
                <a:ext cx="22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6" name="墨迹 45"/>
              <p14:cNvContentPartPr/>
              <p14:nvPr/>
            </p14:nvContentPartPr>
            <p14:xfrm>
              <a:off x="10788650" y="4175125"/>
              <a:ext cx="101600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4"/>
            </p:blipFill>
            <p:spPr>
              <a:xfrm>
                <a:off x="10788650" y="41751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7" name="墨迹 46"/>
              <p14:cNvContentPartPr/>
              <p14:nvPr/>
            </p14:nvContentPartPr>
            <p14:xfrm>
              <a:off x="10855325" y="4079875"/>
              <a:ext cx="12700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6"/>
            </p:blipFill>
            <p:spPr>
              <a:xfrm>
                <a:off x="10855325" y="4079875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10890250" y="4070350"/>
              <a:ext cx="13652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10890250" y="407035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10944225" y="4105275"/>
              <a:ext cx="25400" cy="196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10944225" y="41052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7902575" y="5010150"/>
              <a:ext cx="2190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7902575" y="5010150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7978775" y="4892675"/>
              <a:ext cx="127000" cy="3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7978775" y="4892675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7953375" y="4965700"/>
              <a:ext cx="168275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7953375" y="4965700"/>
                <a:ext cx="168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8150225" y="4860925"/>
              <a:ext cx="31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8150225" y="4860925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8245475" y="5019675"/>
              <a:ext cx="127000" cy="190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8245475" y="50196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8251825" y="5048250"/>
              <a:ext cx="13652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8251825" y="504825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8340725" y="4965700"/>
              <a:ext cx="1301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8340725" y="496570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7947025" y="4873625"/>
              <a:ext cx="34925" cy="222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7947025" y="487362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8642350" y="4981575"/>
              <a:ext cx="133350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8642350" y="498157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8991600" y="4959350"/>
              <a:ext cx="16192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8991600" y="495935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9004300" y="5035550"/>
              <a:ext cx="146050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9004300" y="50355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9070975" y="4848225"/>
              <a:ext cx="149225" cy="422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9070975" y="4848225"/>
                <a:ext cx="149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9124950" y="5035550"/>
              <a:ext cx="111125" cy="161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9124950" y="5035550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9169400" y="4867275"/>
              <a:ext cx="50800" cy="66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9169400" y="4867275"/>
                <a:ext cx="508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9334500" y="5019675"/>
              <a:ext cx="158750" cy="15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9334500" y="50196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9410700" y="4918075"/>
              <a:ext cx="31750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9410700" y="49180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9559925" y="5016500"/>
              <a:ext cx="111125" cy="127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9559925" y="501650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9601200" y="5029200"/>
              <a:ext cx="12700" cy="177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9601200" y="502920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9750425" y="5045075"/>
              <a:ext cx="1111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9750425" y="5045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9791700" y="5013325"/>
              <a:ext cx="3810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9791700" y="5013325"/>
                <a:ext cx="38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9883775" y="4937125"/>
              <a:ext cx="130175" cy="28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9883775" y="49371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9956800" y="5003800"/>
              <a:ext cx="25400" cy="200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9956800" y="5003800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10131425" y="5026025"/>
              <a:ext cx="111125" cy="15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10131425" y="50260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10191750" y="4933950"/>
              <a:ext cx="15875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10191750" y="4933950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10353675" y="4914900"/>
              <a:ext cx="127000" cy="190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10353675" y="4914900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10394950" y="4984750"/>
              <a:ext cx="12700" cy="2222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10394950" y="49847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10528300" y="4994275"/>
              <a:ext cx="228600" cy="50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10528300" y="4994275"/>
                <a:ext cx="228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10842625" y="5000625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56"/>
            </p:blipFill>
            <p:spPr>
              <a:xfrm>
                <a:off x="10842625" y="5000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10845800" y="4895850"/>
              <a:ext cx="139700" cy="1047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10845800" y="4895850"/>
                <a:ext cx="1397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10925175" y="4876800"/>
              <a:ext cx="6350" cy="1651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10925175" y="487680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10982325" y="4835525"/>
              <a:ext cx="120650" cy="12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10982325" y="48355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11058525" y="4870450"/>
              <a:ext cx="6350" cy="2540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3"/>
            </p:blipFill>
            <p:spPr>
              <a:xfrm>
                <a:off x="11058525" y="4870450"/>
                <a:ext cx="6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2" name="墨迹 81"/>
              <p14:cNvContentPartPr/>
              <p14:nvPr/>
            </p14:nvContentPartPr>
            <p14:xfrm>
              <a:off x="7686675" y="5235575"/>
              <a:ext cx="238125" cy="273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5"/>
            </p:blipFill>
            <p:spPr>
              <a:xfrm>
                <a:off x="7686675" y="5235575"/>
                <a:ext cx="2381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3" name="墨迹 82"/>
              <p14:cNvContentPartPr/>
              <p14:nvPr/>
            </p14:nvContentPartPr>
            <p14:xfrm>
              <a:off x="7775575" y="5276850"/>
              <a:ext cx="79375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7"/>
            </p:blipFill>
            <p:spPr>
              <a:xfrm>
                <a:off x="7775575" y="5276850"/>
                <a:ext cx="79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4" name="墨迹 83"/>
              <p14:cNvContentPartPr/>
              <p14:nvPr/>
            </p14:nvContentPartPr>
            <p14:xfrm>
              <a:off x="8061325" y="5324475"/>
              <a:ext cx="114300" cy="1333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9"/>
            </p:blipFill>
            <p:spPr>
              <a:xfrm>
                <a:off x="8061325" y="5324475"/>
                <a:ext cx="1143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5" name="墨迹 84"/>
              <p14:cNvContentPartPr/>
              <p14:nvPr/>
            </p14:nvContentPartPr>
            <p14:xfrm>
              <a:off x="8140700" y="5343525"/>
              <a:ext cx="254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1"/>
            </p:blipFill>
            <p:spPr>
              <a:xfrm>
                <a:off x="8140700" y="53435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6" name="墨迹 85"/>
              <p14:cNvContentPartPr/>
              <p14:nvPr/>
            </p14:nvContentPartPr>
            <p14:xfrm>
              <a:off x="8010525" y="5286375"/>
              <a:ext cx="225425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3"/>
            </p:blipFill>
            <p:spPr>
              <a:xfrm>
                <a:off x="8010525" y="5286375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7" name="墨迹 86"/>
              <p14:cNvContentPartPr/>
              <p14:nvPr/>
            </p14:nvContentPartPr>
            <p14:xfrm>
              <a:off x="7664450" y="5768975"/>
              <a:ext cx="155575" cy="225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5"/>
            </p:blipFill>
            <p:spPr>
              <a:xfrm>
                <a:off x="7664450" y="5768975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8" name="墨迹 87"/>
              <p14:cNvContentPartPr/>
              <p14:nvPr/>
            </p14:nvContentPartPr>
            <p14:xfrm>
              <a:off x="7673975" y="5762625"/>
              <a:ext cx="123825" cy="139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7"/>
            </p:blipFill>
            <p:spPr>
              <a:xfrm>
                <a:off x="7673975" y="576262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9" name="墨迹 88"/>
              <p14:cNvContentPartPr/>
              <p14:nvPr/>
            </p14:nvContentPartPr>
            <p14:xfrm>
              <a:off x="7747000" y="5734050"/>
              <a:ext cx="25400" cy="247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9"/>
            </p:blipFill>
            <p:spPr>
              <a:xfrm>
                <a:off x="7747000" y="5734050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8312150" y="5699125"/>
              <a:ext cx="180975" cy="209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1"/>
            </p:blipFill>
            <p:spPr>
              <a:xfrm>
                <a:off x="8312150" y="5699125"/>
                <a:ext cx="180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8302625" y="5718175"/>
              <a:ext cx="111125" cy="139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8302625" y="5718175"/>
                <a:ext cx="1111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8321675" y="5670550"/>
              <a:ext cx="57150" cy="666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8321675" y="5670550"/>
                <a:ext cx="57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8496300" y="5661025"/>
              <a:ext cx="123825" cy="1238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8496300" y="56610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8553450" y="5689600"/>
              <a:ext cx="15875" cy="2000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8553450" y="568960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8480425" y="5673725"/>
              <a:ext cx="17780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8480425" y="5673725"/>
                <a:ext cx="1778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3917950" y="3714750"/>
              <a:ext cx="1647825" cy="917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3917950" y="3714750"/>
                <a:ext cx="164782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2759075" y="3016250"/>
              <a:ext cx="1200150" cy="596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2759075" y="3016250"/>
                <a:ext cx="12001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3835400" y="3387725"/>
              <a:ext cx="174625" cy="263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7"/>
            </p:blipFill>
            <p:spPr>
              <a:xfrm>
                <a:off x="3835400" y="3387725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9" name="墨迹 98"/>
              <p14:cNvContentPartPr/>
              <p14:nvPr/>
            </p14:nvContentPartPr>
            <p14:xfrm>
              <a:off x="1346200" y="3425825"/>
              <a:ext cx="1533525" cy="457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9"/>
            </p:blipFill>
            <p:spPr>
              <a:xfrm>
                <a:off x="1346200" y="3425825"/>
                <a:ext cx="15335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0" name="墨迹 99"/>
              <p14:cNvContentPartPr/>
              <p14:nvPr/>
            </p14:nvContentPartPr>
            <p14:xfrm>
              <a:off x="3832225" y="4578350"/>
              <a:ext cx="1676400" cy="838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1"/>
            </p:blipFill>
            <p:spPr>
              <a:xfrm>
                <a:off x="3832225" y="4578350"/>
                <a:ext cx="16764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2844800" y="3708400"/>
              <a:ext cx="996950" cy="1247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2844800" y="3708400"/>
                <a:ext cx="996950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2733675" y="2676525"/>
              <a:ext cx="53975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2733675" y="267652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2736850" y="2670175"/>
              <a:ext cx="92075" cy="152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2736850" y="2670175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2860675" y="2708275"/>
              <a:ext cx="12700" cy="212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2860675" y="270827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2857500" y="3336925"/>
              <a:ext cx="120650" cy="323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2857500" y="3336925"/>
                <a:ext cx="120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2955925" y="3498850"/>
              <a:ext cx="168275" cy="63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2955925" y="3498850"/>
                <a:ext cx="1682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4248150" y="3282950"/>
              <a:ext cx="11112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4248150" y="3282950"/>
                <a:ext cx="1111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4279900" y="3473450"/>
              <a:ext cx="149225" cy="139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4279900" y="3473450"/>
                <a:ext cx="149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2901950" y="3530600"/>
              <a:ext cx="136525" cy="133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2901950" y="3530600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4460875" y="3489325"/>
              <a:ext cx="34925" cy="114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4460875" y="3489325"/>
                <a:ext cx="349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4479925" y="3089275"/>
              <a:ext cx="31750" cy="228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4479925" y="308927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4613275" y="3355975"/>
              <a:ext cx="133350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4613275" y="335597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4778375" y="3203575"/>
              <a:ext cx="76200" cy="352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4778375" y="3203575"/>
                <a:ext cx="762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4876800" y="3286125"/>
              <a:ext cx="1587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4876800" y="328612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4886325" y="3302000"/>
              <a:ext cx="82550" cy="200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4886325" y="33020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4870450" y="3349625"/>
              <a:ext cx="16827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4870450" y="334962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5045075" y="3235325"/>
              <a:ext cx="95250" cy="139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5045075" y="3235325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5076825" y="3209925"/>
              <a:ext cx="19050" cy="311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5076825" y="3209925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5111750" y="3321050"/>
              <a:ext cx="50800" cy="1746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5111750" y="3321050"/>
                <a:ext cx="50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5175250" y="3257550"/>
              <a:ext cx="384175" cy="396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5175250" y="3257550"/>
                <a:ext cx="384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2962275" y="2708275"/>
              <a:ext cx="111125" cy="34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2962275" y="27082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3108325" y="2606675"/>
              <a:ext cx="63500" cy="241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3108325" y="2606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3225800" y="2606675"/>
              <a:ext cx="12700" cy="180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3225800" y="2606675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3213100" y="2613025"/>
              <a:ext cx="95250" cy="2000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3213100" y="2613025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3184525" y="2749550"/>
              <a:ext cx="254000" cy="139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3184525" y="2749550"/>
                <a:ext cx="254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3146425" y="3343275"/>
              <a:ext cx="123825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3146425" y="33432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3286125" y="3225800"/>
              <a:ext cx="66675" cy="288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3286125" y="3225800"/>
                <a:ext cx="66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3368675" y="3289300"/>
              <a:ext cx="9525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3368675" y="3289300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3368675" y="3257550"/>
              <a:ext cx="231775" cy="2857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3368675" y="3257550"/>
                <a:ext cx="231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3498850" y="4883150"/>
              <a:ext cx="158750" cy="339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3498850" y="4883150"/>
                <a:ext cx="158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3635375" y="5026025"/>
              <a:ext cx="79375" cy="142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3635375" y="502602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3657600" y="4724400"/>
              <a:ext cx="47625" cy="234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3657600" y="4724400"/>
                <a:ext cx="476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3648075" y="5060950"/>
              <a:ext cx="187325" cy="44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3648075" y="50609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3584575" y="4940300"/>
              <a:ext cx="241300" cy="2127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3584575" y="4940300"/>
                <a:ext cx="241300" cy="212725"/>
              </a:xfrm>
              <a:prstGeom prst="rect"/>
            </p:spPr>
          </p:pic>
        </mc:Fallback>
      </mc:AlternateContent>
    </p:spTree>
    <p:custDataLst>
      <p:tags r:id="rId25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01-Chomsky</a:t>
            </a:r>
            <a:r>
              <a:rPr lang="zh-CN" altLang="en-US"/>
              <a:t>文法分类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重要内容</a:t>
            </a:r>
            <a:r>
              <a:rPr lang="en-US" altLang="zh-CN"/>
              <a:t> / Important contents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4 types of grammars / 4</a:t>
            </a:r>
            <a:r>
              <a:rPr lang="zh-CN" altLang="en-US"/>
              <a:t>类</a:t>
            </a:r>
            <a:r>
              <a:rPr lang="zh-CN" altLang="en-US"/>
              <a:t>文法</a:t>
            </a:r>
            <a:endParaRPr lang="zh-CN" altLang="en-US"/>
          </a:p>
          <a:p>
            <a:pPr lvl="1"/>
            <a:r>
              <a:rPr lang="en-US" altLang="zh-CN"/>
              <a:t>4 types of automaton / 4</a:t>
            </a:r>
            <a:r>
              <a:rPr lang="zh-CN" altLang="en-US"/>
              <a:t>类</a:t>
            </a:r>
            <a:r>
              <a:rPr lang="zh-CN" altLang="en-US"/>
              <a:t>自动机</a:t>
            </a:r>
            <a:endParaRPr lang="zh-CN" altLang="en-US"/>
          </a:p>
          <a:p>
            <a:pPr lvl="1"/>
            <a:r>
              <a:rPr lang="en-US" altLang="zh-CN"/>
              <a:t>BNF&amp;/EBNF</a:t>
            </a:r>
            <a:r>
              <a:rPr lang="zh-CN" altLang="en-US"/>
              <a:t>表示与前后文无关文法</a:t>
            </a:r>
            <a:r>
              <a:rPr lang="en-US" altLang="zh-CN"/>
              <a:t> / BNF &amp; EBNF for Context free language (2 type grammar)</a:t>
            </a:r>
            <a:endParaRPr lang="zh-CN" altLang="en-US"/>
          </a:p>
          <a:p>
            <a:pPr lvl="1"/>
            <a:r>
              <a:rPr lang="zh-CN" altLang="en-US"/>
              <a:t>正规文法</a:t>
            </a:r>
            <a:r>
              <a:rPr lang="en-US" altLang="zh-CN"/>
              <a:t>&amp; </a:t>
            </a:r>
            <a:r>
              <a:rPr lang="zh-CN" altLang="en-US"/>
              <a:t>正规式</a:t>
            </a:r>
            <a:r>
              <a:rPr lang="en-US" altLang="zh-CN"/>
              <a:t> &amp;</a:t>
            </a:r>
            <a:r>
              <a:rPr lang="zh-CN" altLang="en-US"/>
              <a:t>有限自动机</a:t>
            </a:r>
            <a:r>
              <a:rPr lang="en-US" altLang="zh-CN"/>
              <a:t> &amp; </a:t>
            </a:r>
            <a:r>
              <a:rPr lang="zh-CN" altLang="en-US"/>
              <a:t>词法分析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   Regular Grammar &amp; </a:t>
            </a:r>
            <a:r>
              <a:rPr lang="en-US" altLang="zh-CN"/>
              <a:t>Regular Expression / Finite Automata / Lexical Analysis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(2</a:t>
            </a:r>
            <a:r>
              <a:rPr lang="en-US" altLang="zh-CN" sz="2700">
                <a:highlight>
                  <a:srgbClr val="00FF00"/>
                </a:highlight>
                <a:sym typeface="+mn-ea"/>
              </a:rPr>
              <a:t>-2</a:t>
            </a:r>
            <a:r>
              <a:rPr lang="en-US" altLang="zh-CN" sz="2700">
                <a:sym typeface="+mn-ea"/>
              </a:rPr>
              <a:t>) </a:t>
            </a:r>
            <a:r>
              <a:rPr lang="zh-CN" altLang="en-US" sz="2700">
                <a:sym typeface="+mn-ea"/>
              </a:rPr>
              <a:t>改造直接左递归文法</a:t>
            </a:r>
            <a:r>
              <a:rPr lang="en-US" altLang="zh-CN" sz="2700">
                <a:sym typeface="+mn-ea"/>
              </a:rPr>
              <a:t>/modify direct recursive grammar</a:t>
            </a:r>
            <a:endParaRPr lang="en-US" altLang="zh-CN" sz="27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660775" y="37230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137400" y="292354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377950" y="3286125"/>
              <a:ext cx="1492250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377950" y="3286125"/>
                <a:ext cx="14922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444750" y="3378200"/>
              <a:ext cx="257175" cy="498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444750" y="3378200"/>
                <a:ext cx="257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758950" y="3898900"/>
              <a:ext cx="349250" cy="431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58950" y="3898900"/>
                <a:ext cx="349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895475" y="4768850"/>
              <a:ext cx="1346200" cy="95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895475" y="4768850"/>
                <a:ext cx="134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66900" y="3403600"/>
              <a:ext cx="3778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66900" y="3403600"/>
                <a:ext cx="377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765300" y="3463925"/>
              <a:ext cx="377825" cy="425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765300" y="3463925"/>
                <a:ext cx="3778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235200" y="3863975"/>
              <a:ext cx="1397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235200" y="386397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400300" y="3959225"/>
              <a:ext cx="1143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400300" y="3959225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511425" y="4041775"/>
              <a:ext cx="47625" cy="120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511425" y="4041775"/>
                <a:ext cx="47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593975" y="3994150"/>
              <a:ext cx="381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593975" y="399415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606675" y="3914775"/>
              <a:ext cx="177800" cy="292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606675" y="39147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638425" y="4003675"/>
              <a:ext cx="117475" cy="171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638425" y="400367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2667000" y="4016375"/>
              <a:ext cx="50800" cy="292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2667000" y="4016375"/>
                <a:ext cx="50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111250" y="1568450"/>
              <a:ext cx="155575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111250" y="1568450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397000" y="1536700"/>
              <a:ext cx="174625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397000" y="1536700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365875" y="739775"/>
              <a:ext cx="225425" cy="250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365875" y="739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413500" y="666750"/>
              <a:ext cx="12065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413500" y="6667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400800" y="800100"/>
              <a:ext cx="16510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400800" y="8001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118225" y="1092200"/>
              <a:ext cx="285750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118225" y="1092200"/>
                <a:ext cx="285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46825" y="1133475"/>
              <a:ext cx="488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46825" y="1133475"/>
                <a:ext cx="488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5924550" y="1444625"/>
              <a:ext cx="142875" cy="282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5924550" y="1444625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911850" y="1450975"/>
              <a:ext cx="1333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911850" y="1450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5908675" y="1612900"/>
              <a:ext cx="15240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5908675" y="16129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6334125" y="1590675"/>
              <a:ext cx="171450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6334125" y="1590675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426200" y="1492250"/>
              <a:ext cx="34925" cy="2444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426200" y="1492250"/>
                <a:ext cx="34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772275" y="1460500"/>
              <a:ext cx="206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772275" y="1460500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899275" y="1492250"/>
              <a:ext cx="22225" cy="260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899275" y="1492250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838825" y="1838325"/>
              <a:ext cx="161925" cy="292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838825" y="1838325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975350" y="1822450"/>
              <a:ext cx="266700" cy="292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975350" y="1822450"/>
                <a:ext cx="266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616575" y="2152650"/>
              <a:ext cx="114300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616575" y="21526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616575" y="2168525"/>
              <a:ext cx="1206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616575" y="21685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603875" y="2270125"/>
              <a:ext cx="1651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603875" y="22701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978525" y="1993900"/>
              <a:ext cx="539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978525" y="1993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921375" y="2320925"/>
              <a:ext cx="1206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5921375" y="23209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975350" y="2260600"/>
              <a:ext cx="60325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975350" y="22606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6184900" y="2206625"/>
              <a:ext cx="254000" cy="34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6184900" y="2206625"/>
                <a:ext cx="254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6337300" y="2219325"/>
              <a:ext cx="28575" cy="247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6337300" y="2219325"/>
                <a:ext cx="28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5680075" y="2486025"/>
              <a:ext cx="9525" cy="285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5680075" y="248602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5616575" y="2844800"/>
              <a:ext cx="187325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5616575" y="284480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5734050" y="2854325"/>
              <a:ext cx="127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5734050" y="28543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5702300" y="3162300"/>
              <a:ext cx="6350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5702300" y="3162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5610225" y="3432175"/>
              <a:ext cx="19050" cy="2698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5610225" y="34321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5588000" y="3371850"/>
              <a:ext cx="15557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5588000" y="33718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5651500" y="3498850"/>
              <a:ext cx="101600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5651500" y="349885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5676900" y="3762375"/>
              <a:ext cx="12700" cy="196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5676900" y="37623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559425" y="4073525"/>
              <a:ext cx="22225" cy="244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559425" y="407352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543550" y="4003675"/>
              <a:ext cx="5080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543550" y="4003675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5632450" y="4016375"/>
              <a:ext cx="133350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5632450" y="40163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664200" y="4384675"/>
              <a:ext cx="127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664200" y="43846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537200" y="4699000"/>
              <a:ext cx="1809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537200" y="469900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6394450" y="2616200"/>
              <a:ext cx="9525" cy="219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6394450" y="2616200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6340475" y="2895600"/>
              <a:ext cx="12700" cy="260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6340475" y="28956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327775" y="2889250"/>
              <a:ext cx="1238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6327775" y="28892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362700" y="30067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362700" y="300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6403975" y="3235325"/>
              <a:ext cx="6350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6403975" y="3235325"/>
                <a:ext cx="6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327775" y="3565525"/>
              <a:ext cx="12700" cy="111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327775" y="3565525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296025" y="3432175"/>
              <a:ext cx="7937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296025" y="3432175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432550" y="3375025"/>
              <a:ext cx="1238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432550" y="3375025"/>
                <a:ext cx="123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6435725" y="3743325"/>
              <a:ext cx="95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6435725" y="3743325"/>
                <a:ext cx="9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381750" y="4098925"/>
              <a:ext cx="69850" cy="292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381750" y="40989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994525" y="1914525"/>
              <a:ext cx="19050" cy="228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994525" y="19145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026275" y="2216150"/>
              <a:ext cx="317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026275" y="221615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7007225" y="2197100"/>
              <a:ext cx="130175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7007225" y="219710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7013575" y="2368550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08"/>
            </p:blipFill>
            <p:spPr>
              <a:xfrm>
                <a:off x="7013575" y="236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7127875" y="2651125"/>
              <a:ext cx="12700" cy="158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7127875" y="265112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7102475" y="2981325"/>
              <a:ext cx="19050" cy="219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7102475" y="29813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墨迹 72"/>
              <p14:cNvContentPartPr/>
              <p14:nvPr/>
            </p14:nvContentPartPr>
            <p14:xfrm>
              <a:off x="7080250" y="2968625"/>
              <a:ext cx="57150" cy="53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3"/>
            </p:blipFill>
            <p:spPr>
              <a:xfrm>
                <a:off x="7080250" y="2968625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墨迹 73"/>
              <p14:cNvContentPartPr/>
              <p14:nvPr/>
            </p14:nvContentPartPr>
            <p14:xfrm>
              <a:off x="7159625" y="2905125"/>
              <a:ext cx="142875" cy="257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5"/>
            </p:blipFill>
            <p:spPr>
              <a:xfrm>
                <a:off x="7159625" y="290512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墨迹 74"/>
              <p14:cNvContentPartPr/>
              <p14:nvPr/>
            </p14:nvContentPartPr>
            <p14:xfrm>
              <a:off x="7010400" y="2317750"/>
              <a:ext cx="174625" cy="19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7"/>
            </p:blipFill>
            <p:spPr>
              <a:xfrm>
                <a:off x="7010400" y="2317750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6324600" y="3009900"/>
              <a:ext cx="273050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6324600" y="3009900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7204075" y="3270250"/>
              <a:ext cx="952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7204075" y="32702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092950" y="3746500"/>
              <a:ext cx="203200" cy="279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092950" y="3746500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8620125" y="1104900"/>
              <a:ext cx="1619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8620125" y="110490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8670925" y="1022350"/>
              <a:ext cx="22225" cy="263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8670925" y="102235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8350250" y="1301750"/>
              <a:ext cx="257175" cy="298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8350250" y="1301750"/>
                <a:ext cx="257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8147050" y="1762125"/>
              <a:ext cx="139700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8147050" y="17621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墨迹 82"/>
              <p14:cNvContentPartPr/>
              <p14:nvPr/>
            </p14:nvContentPartPr>
            <p14:xfrm>
              <a:off x="8162925" y="1704975"/>
              <a:ext cx="34925" cy="273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3"/>
            </p:blipFill>
            <p:spPr>
              <a:xfrm>
                <a:off x="8162925" y="17049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墨迹 83"/>
              <p14:cNvContentPartPr/>
              <p14:nvPr/>
            </p14:nvContentPartPr>
            <p14:xfrm>
              <a:off x="7959725" y="2085975"/>
              <a:ext cx="12700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5"/>
            </p:blipFill>
            <p:spPr>
              <a:xfrm>
                <a:off x="7959725" y="2085975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墨迹 84"/>
              <p14:cNvContentPartPr/>
              <p14:nvPr/>
            </p14:nvContentPartPr>
            <p14:xfrm>
              <a:off x="7804150" y="2441575"/>
              <a:ext cx="200025" cy="2254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7"/>
            </p:blipFill>
            <p:spPr>
              <a:xfrm>
                <a:off x="7804150" y="24415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墨迹 85"/>
              <p14:cNvContentPartPr/>
              <p14:nvPr/>
            </p14:nvContentPartPr>
            <p14:xfrm>
              <a:off x="8308975" y="2057400"/>
              <a:ext cx="69850" cy="295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9"/>
            </p:blipFill>
            <p:spPr>
              <a:xfrm>
                <a:off x="8308975" y="2057400"/>
                <a:ext cx="69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墨迹 86"/>
              <p14:cNvContentPartPr/>
              <p14:nvPr/>
            </p14:nvContentPartPr>
            <p14:xfrm>
              <a:off x="8315325" y="2451100"/>
              <a:ext cx="1143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1"/>
            </p:blipFill>
            <p:spPr>
              <a:xfrm>
                <a:off x="8315325" y="245110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墨迹 87"/>
              <p14:cNvContentPartPr/>
              <p14:nvPr/>
            </p14:nvContentPartPr>
            <p14:xfrm>
              <a:off x="7483475" y="1260475"/>
              <a:ext cx="26670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3"/>
            </p:blipFill>
            <p:spPr>
              <a:xfrm>
                <a:off x="7483475" y="1260475"/>
                <a:ext cx="266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墨迹 88"/>
              <p14:cNvContentPartPr/>
              <p14:nvPr/>
            </p14:nvContentPartPr>
            <p14:xfrm>
              <a:off x="7521575" y="1336675"/>
              <a:ext cx="263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5"/>
            </p:blipFill>
            <p:spPr>
              <a:xfrm>
                <a:off x="7521575" y="1336675"/>
                <a:ext cx="263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墨迹 89"/>
              <p14:cNvContentPartPr/>
              <p14:nvPr/>
            </p14:nvContentPartPr>
            <p14:xfrm>
              <a:off x="7677150" y="1187450"/>
              <a:ext cx="266700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7"/>
            </p:blipFill>
            <p:spPr>
              <a:xfrm>
                <a:off x="7677150" y="1187450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8839200" y="1384300"/>
              <a:ext cx="161925" cy="273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8839200" y="138430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9036050" y="1825625"/>
              <a:ext cx="1587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9036050" y="18256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8251825" y="3095625"/>
              <a:ext cx="196850" cy="114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8251825" y="3095625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8251825" y="3114675"/>
              <a:ext cx="193675" cy="361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8251825" y="3114675"/>
                <a:ext cx="1936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8423275" y="3146425"/>
              <a:ext cx="92075" cy="314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8423275" y="3146425"/>
                <a:ext cx="92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8489950" y="3213100"/>
              <a:ext cx="1524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8489950" y="32131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8543925" y="3181350"/>
              <a:ext cx="127000" cy="288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8543925" y="31813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8648700" y="3155950"/>
              <a:ext cx="200025" cy="358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8648700" y="3155950"/>
                <a:ext cx="200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8921750" y="3260725"/>
              <a:ext cx="123825" cy="215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8921750" y="3260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090025" y="3311525"/>
              <a:ext cx="155575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090025" y="331152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175750" y="3219450"/>
              <a:ext cx="19050" cy="234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175750" y="32194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9293225" y="3082925"/>
              <a:ext cx="95250" cy="361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9293225" y="3082925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490075" y="3232150"/>
              <a:ext cx="13652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490075" y="323215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537700" y="330517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08"/>
            </p:blipFill>
            <p:spPr>
              <a:xfrm>
                <a:off x="9537700" y="3305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9566275" y="3146425"/>
              <a:ext cx="177800" cy="206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9566275" y="3146425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9836150" y="2974975"/>
              <a:ext cx="228600" cy="355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9836150" y="2974975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10102850" y="3200400"/>
              <a:ext cx="539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10102850" y="32004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8283575" y="3708400"/>
              <a:ext cx="187325" cy="22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8283575" y="370840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8315325" y="3860800"/>
              <a:ext cx="9525" cy="327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8315325" y="3860800"/>
                <a:ext cx="9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8340725" y="3867150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8340725" y="38671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8267700" y="3889375"/>
              <a:ext cx="203200" cy="1079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8267700" y="3889375"/>
                <a:ext cx="203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8337550" y="3829050"/>
              <a:ext cx="60325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8337550" y="382905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8232775" y="3997325"/>
              <a:ext cx="298450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8232775" y="3997325"/>
                <a:ext cx="298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8543925" y="3727450"/>
              <a:ext cx="139700" cy="403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8543925" y="3727450"/>
                <a:ext cx="1397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8658225" y="3870325"/>
              <a:ext cx="123825" cy="34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8658225" y="3870325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8674100" y="3838575"/>
              <a:ext cx="8890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8674100" y="3838575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8804275" y="3736975"/>
              <a:ext cx="101600" cy="295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8804275" y="3736975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8801100" y="3952875"/>
              <a:ext cx="168275" cy="2540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8801100" y="395287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9051925" y="3743325"/>
              <a:ext cx="276225" cy="346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9051925" y="3743325"/>
                <a:ext cx="276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9366250" y="3952875"/>
              <a:ext cx="12700" cy="120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9366250" y="39528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9486900" y="3867150"/>
              <a:ext cx="161925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9486900" y="3867150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9591675" y="3771900"/>
              <a:ext cx="1905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9591675" y="37719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9737725" y="3844925"/>
              <a:ext cx="161925" cy="200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9737725" y="384492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026650" y="3860800"/>
              <a:ext cx="155575" cy="6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026650" y="38608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169525" y="3752850"/>
              <a:ext cx="136525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169525" y="37528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10356850" y="3625850"/>
              <a:ext cx="212725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10356850" y="3625850"/>
                <a:ext cx="212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639425" y="3829050"/>
              <a:ext cx="190500" cy="136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639425" y="3829050"/>
                <a:ext cx="190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7826375" y="1473200"/>
              <a:ext cx="161925" cy="225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7826375" y="147320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8013700" y="1590675"/>
              <a:ext cx="6350" cy="98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8013700" y="15906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8048625" y="1631950"/>
              <a:ext cx="260350" cy="327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8048625" y="1631950"/>
                <a:ext cx="260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8502650" y="952500"/>
              <a:ext cx="349250" cy="352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8502650" y="95250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8826500" y="825500"/>
              <a:ext cx="203200" cy="180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8826500" y="8255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9055100" y="942975"/>
              <a:ext cx="139700" cy="120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9055100" y="942975"/>
                <a:ext cx="139700" cy="120650"/>
              </a:xfrm>
              <a:prstGeom prst="rect"/>
            </p:spPr>
          </p:pic>
        </mc:Fallback>
      </mc:AlternateContent>
    </p:spTree>
    <p:custDataLst>
      <p:tags r:id="rId25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</p:spTree>
    <p:custDataLst>
      <p:tags r:id="rId21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</p:spTree>
    <p:custDataLst>
      <p:tags r:id="rId287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7839075" y="936625"/>
              <a:ext cx="965200" cy="31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7839075" y="936625"/>
                <a:ext cx="965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2139950" y="4133850"/>
              <a:ext cx="171450" cy="158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2139950" y="413385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2238375" y="4146550"/>
              <a:ext cx="19050" cy="1143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2238375" y="4146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600325" y="4171950"/>
              <a:ext cx="180975" cy="190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600325" y="41719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1927225" y="4073525"/>
              <a:ext cx="127000" cy="2508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1927225" y="4073525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2082800" y="3990975"/>
              <a:ext cx="12700" cy="168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2082800" y="3990975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2451100" y="4057650"/>
              <a:ext cx="95250" cy="1746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2451100" y="4057650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2613025" y="3940175"/>
              <a:ext cx="12700" cy="127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2613025" y="394017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2562225" y="4175125"/>
              <a:ext cx="381000" cy="3968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2562225" y="4175125"/>
                <a:ext cx="3810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2000250" y="4283075"/>
              <a:ext cx="266700" cy="384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2000250" y="4283075"/>
                <a:ext cx="2667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3038475" y="4076700"/>
              <a:ext cx="174625" cy="260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3038475" y="40767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3222625" y="3927475"/>
              <a:ext cx="6350" cy="114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3222625" y="392747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3181350" y="4159250"/>
              <a:ext cx="196850" cy="174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3181350" y="41592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3222625" y="4416425"/>
              <a:ext cx="476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3222625" y="44164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3155950" y="4419600"/>
              <a:ext cx="161925" cy="1079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3155950" y="4419600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3178175" y="4530725"/>
              <a:ext cx="1365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3178175" y="4530725"/>
                <a:ext cx="136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3336925" y="4362450"/>
              <a:ext cx="120650" cy="311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3336925" y="43624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3441700" y="4368800"/>
              <a:ext cx="120650" cy="381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3441700" y="436880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3479800" y="4340225"/>
              <a:ext cx="3175" cy="952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3479800" y="4340225"/>
                <a:ext cx="31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3416300" y="4273550"/>
              <a:ext cx="149225" cy="406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3416300" y="4273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3130550" y="4670425"/>
              <a:ext cx="5556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3130550" y="4670425"/>
                <a:ext cx="555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2863850" y="3876675"/>
              <a:ext cx="873125" cy="965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2863850" y="3876675"/>
                <a:ext cx="87312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2019300" y="2946400"/>
              <a:ext cx="127000" cy="1047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2019300" y="2946400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2070100" y="2946400"/>
              <a:ext cx="63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2070100" y="29464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2174875" y="2936875"/>
              <a:ext cx="22225" cy="352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2174875" y="293687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2311400" y="2898775"/>
              <a:ext cx="139700" cy="146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2311400" y="2898775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2441575" y="2984500"/>
              <a:ext cx="120650" cy="1841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2441575" y="29845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2479675" y="2987675"/>
              <a:ext cx="57150" cy="3079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2479675" y="2987675"/>
                <a:ext cx="57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2533650" y="3168650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2533650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2571750" y="2987675"/>
              <a:ext cx="25400" cy="1746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2571750" y="298767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2619375" y="3032125"/>
              <a:ext cx="50800" cy="2317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2619375" y="303212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2527300" y="3149600"/>
              <a:ext cx="63500" cy="825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2527300" y="3149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2663825" y="2955925"/>
              <a:ext cx="8890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2663825" y="295592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2663825" y="3032125"/>
              <a:ext cx="142875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2663825" y="3032125"/>
                <a:ext cx="142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1708150" y="3641725"/>
              <a:ext cx="558800" cy="730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1708150" y="3641725"/>
                <a:ext cx="558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5981700" y="5737225"/>
              <a:ext cx="174625" cy="222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5981700" y="57372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6099175" y="5768975"/>
              <a:ext cx="635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6099175" y="5768975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6216650" y="5629275"/>
              <a:ext cx="635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6216650" y="5629275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6242050" y="5848350"/>
              <a:ext cx="130175" cy="12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6242050" y="58483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6245225" y="5883275"/>
              <a:ext cx="149225" cy="31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6245225" y="5883275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6308725" y="5759450"/>
              <a:ext cx="117475" cy="1587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6308725" y="5759450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6454775" y="5791200"/>
              <a:ext cx="155575" cy="2508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6454775" y="579120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6099175" y="6137275"/>
              <a:ext cx="152400" cy="63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6099175" y="61372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6156325" y="6080125"/>
              <a:ext cx="19050" cy="1841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6156325" y="608012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6305550" y="5981700"/>
              <a:ext cx="155575" cy="1079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6305550" y="5981700"/>
                <a:ext cx="155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6397625" y="5946775"/>
              <a:ext cx="53975" cy="1428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6397625" y="5946775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6934200" y="5768975"/>
              <a:ext cx="117475" cy="63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6934200" y="57689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6994525" y="5772150"/>
              <a:ext cx="15875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6994525" y="57721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7102475" y="5699125"/>
              <a:ext cx="25400" cy="82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7102475" y="569912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7150100" y="5743575"/>
              <a:ext cx="139700" cy="1746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7150100" y="574357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7162800" y="5743575"/>
              <a:ext cx="101600" cy="31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7162800" y="5743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7169150" y="5768975"/>
              <a:ext cx="11430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7169150" y="5768975"/>
                <a:ext cx="114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7296150" y="5584825"/>
              <a:ext cx="28575" cy="142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7296150" y="5584825"/>
                <a:ext cx="28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7016750" y="6124575"/>
              <a:ext cx="95250" cy="158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7016750" y="61245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58025" y="6083300"/>
              <a:ext cx="22225" cy="1555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58025" y="60833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7254875" y="6105525"/>
              <a:ext cx="635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7254875" y="61055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359650" y="6124575"/>
              <a:ext cx="114300" cy="15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359650" y="612457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07275" y="6105525"/>
              <a:ext cx="38100" cy="142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07275" y="6105525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546975" y="6121400"/>
              <a:ext cx="158750" cy="1397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546975" y="61214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6972300" y="6061075"/>
              <a:ext cx="177800" cy="2095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6972300" y="6061075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7594600" y="5765800"/>
              <a:ext cx="31750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7594600" y="5765800"/>
                <a:ext cx="317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7975600" y="5781675"/>
              <a:ext cx="123825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7975600" y="578167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140700" y="5743575"/>
              <a:ext cx="139700" cy="2159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140700" y="57435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31175" y="5768975"/>
              <a:ext cx="127000" cy="444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31175" y="5768975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147050" y="5867400"/>
              <a:ext cx="146050" cy="349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147050" y="58674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8280400" y="5641975"/>
              <a:ext cx="9525" cy="1397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8280400" y="5641975"/>
                <a:ext cx="9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8010525" y="6121400"/>
              <a:ext cx="146050" cy="222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8010525" y="612140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8061325" y="6070600"/>
              <a:ext cx="47625" cy="1841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8061325" y="607060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8248650" y="6105525"/>
              <a:ext cx="44450" cy="984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8248650" y="610552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8223250" y="6029325"/>
              <a:ext cx="98425" cy="209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8223250" y="602932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8359775" y="6111875"/>
              <a:ext cx="120650" cy="95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8359775" y="61118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8382000" y="6067425"/>
              <a:ext cx="666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8382000" y="60674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8512175" y="6099175"/>
              <a:ext cx="152400" cy="1809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8512175" y="6099175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8480425" y="5832475"/>
              <a:ext cx="352425" cy="635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8480425" y="5832475"/>
                <a:ext cx="3524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8886825" y="5781675"/>
              <a:ext cx="146050" cy="25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8886825" y="57816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8940800" y="5730875"/>
              <a:ext cx="31750" cy="1841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8940800" y="57308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9023350" y="5692775"/>
              <a:ext cx="146050" cy="127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9023350" y="56927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9105900" y="5737225"/>
              <a:ext cx="38100" cy="1619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9105900" y="573722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9220200" y="5734050"/>
              <a:ext cx="149225" cy="1778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9220200" y="573405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9201150" y="5715000"/>
              <a:ext cx="107950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9201150" y="571500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9204325" y="5749925"/>
              <a:ext cx="142875" cy="285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9204325" y="574992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9331325" y="5575300"/>
              <a:ext cx="3175" cy="1651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9331325" y="5575300"/>
                <a:ext cx="3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8915400" y="6102350"/>
              <a:ext cx="130175" cy="3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8915400" y="6102350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8982075" y="6054725"/>
              <a:ext cx="44450" cy="222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8982075" y="605472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9150350" y="6032500"/>
              <a:ext cx="76200" cy="1778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9150350" y="60325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9261475" y="6102350"/>
              <a:ext cx="114300" cy="127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9261475" y="61023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9312275" y="6067425"/>
              <a:ext cx="28575" cy="1682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9312275" y="6067425"/>
                <a:ext cx="28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9391650" y="6089650"/>
              <a:ext cx="142875" cy="1555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9391650" y="608965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7956550" y="6038850"/>
              <a:ext cx="225425" cy="2603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7956550" y="6038850"/>
                <a:ext cx="2254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7693025" y="4362450"/>
              <a:ext cx="15875" cy="1873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7693025" y="436245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7680325" y="4337050"/>
              <a:ext cx="120650" cy="38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7680325" y="43370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7705725" y="4451350"/>
              <a:ext cx="111125" cy="12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7705725" y="445135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7845425" y="4470400"/>
              <a:ext cx="3175" cy="730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7845425" y="4470400"/>
                <a:ext cx="3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7835900" y="4381500"/>
              <a:ext cx="53975" cy="698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7835900" y="4381500"/>
                <a:ext cx="53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7927975" y="4403725"/>
              <a:ext cx="66675" cy="139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7927975" y="4403725"/>
                <a:ext cx="666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8004175" y="4406900"/>
              <a:ext cx="69850" cy="1682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8004175" y="440690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8112125" y="4324350"/>
              <a:ext cx="130175" cy="1841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8112125" y="4324350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8283575" y="4410075"/>
              <a:ext cx="19050" cy="793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8283575" y="4410075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8261350" y="452437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344"/>
            </p:blipFill>
            <p:spPr>
              <a:xfrm>
                <a:off x="8261350" y="4524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8458200" y="4416425"/>
              <a:ext cx="19050" cy="1428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8458200" y="441642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8455025" y="4337050"/>
              <a:ext cx="28575" cy="508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8455025" y="4337050"/>
                <a:ext cx="28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8521700" y="4327525"/>
              <a:ext cx="136525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8521700" y="43275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8693150" y="4441825"/>
              <a:ext cx="133350" cy="22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8693150" y="4441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8782050" y="4365625"/>
              <a:ext cx="98425" cy="1460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8782050" y="4365625"/>
                <a:ext cx="984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8718550" y="4483100"/>
              <a:ext cx="114300" cy="2857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8718550" y="448310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8896350" y="4419600"/>
              <a:ext cx="139700" cy="1524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8896350" y="441960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8877300" y="4508500"/>
              <a:ext cx="565150" cy="635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8877300" y="4508500"/>
                <a:ext cx="565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8867775" y="4327525"/>
              <a:ext cx="482600" cy="2254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8867775" y="4327525"/>
                <a:ext cx="482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9417050" y="4400550"/>
              <a:ext cx="117475" cy="1619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9417050" y="4400550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9502775" y="4495800"/>
              <a:ext cx="12700" cy="603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9502775" y="4495800"/>
                <a:ext cx="12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9505950" y="4406900"/>
              <a:ext cx="139700" cy="2825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9505950" y="440690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9547225" y="4546600"/>
              <a:ext cx="15875" cy="1587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9547225" y="454660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9502775" y="4619625"/>
              <a:ext cx="38100" cy="539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9502775" y="4619625"/>
                <a:ext cx="38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9671050" y="4448175"/>
              <a:ext cx="92075" cy="539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9671050" y="4448175"/>
                <a:ext cx="92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9750425" y="4378325"/>
              <a:ext cx="146050" cy="3079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9750425" y="437832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9490075" y="4565650"/>
              <a:ext cx="6350" cy="36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44"/>
            </p:blipFill>
            <p:spPr>
              <a:xfrm>
                <a:off x="9490075" y="456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5" name="墨迹 264"/>
              <p14:cNvContentPartPr/>
              <p14:nvPr/>
            </p14:nvContentPartPr>
            <p14:xfrm>
              <a:off x="9493250" y="4537075"/>
              <a:ext cx="177800" cy="1873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8"/>
            </p:blipFill>
            <p:spPr>
              <a:xfrm>
                <a:off x="9493250" y="45370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6" name="墨迹 265"/>
              <p14:cNvContentPartPr/>
              <p14:nvPr/>
            </p14:nvContentPartPr>
            <p14:xfrm>
              <a:off x="9471025" y="4584700"/>
              <a:ext cx="92075" cy="1619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0"/>
            </p:blipFill>
            <p:spPr>
              <a:xfrm>
                <a:off x="9471025" y="45847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7" name="墨迹 266"/>
              <p14:cNvContentPartPr/>
              <p14:nvPr/>
            </p14:nvContentPartPr>
            <p14:xfrm>
              <a:off x="9969500" y="4381500"/>
              <a:ext cx="104775" cy="2000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2"/>
            </p:blipFill>
            <p:spPr>
              <a:xfrm>
                <a:off x="9969500" y="43815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8" name="墨迹 267"/>
              <p14:cNvContentPartPr/>
              <p14:nvPr/>
            </p14:nvContentPartPr>
            <p14:xfrm>
              <a:off x="9934575" y="4565650"/>
              <a:ext cx="206375" cy="130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4"/>
            </p:blipFill>
            <p:spPr>
              <a:xfrm>
                <a:off x="9934575" y="456565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9" name="墨迹 268"/>
              <p14:cNvContentPartPr/>
              <p14:nvPr/>
            </p14:nvContentPartPr>
            <p14:xfrm>
              <a:off x="10147300" y="4473575"/>
              <a:ext cx="123825" cy="1270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6"/>
            </p:blipFill>
            <p:spPr>
              <a:xfrm>
                <a:off x="10147300" y="4473575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0" name="墨迹 269"/>
              <p14:cNvContentPartPr/>
              <p14:nvPr/>
            </p14:nvContentPartPr>
            <p14:xfrm>
              <a:off x="5940425" y="5708650"/>
              <a:ext cx="241300" cy="285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8"/>
            </p:blipFill>
            <p:spPr>
              <a:xfrm>
                <a:off x="5940425" y="5708650"/>
                <a:ext cx="241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1" name="墨迹 270"/>
              <p14:cNvContentPartPr/>
              <p14:nvPr/>
            </p14:nvContentPartPr>
            <p14:xfrm>
              <a:off x="6089650" y="5683250"/>
              <a:ext cx="41275" cy="349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0"/>
            </p:blipFill>
            <p:spPr>
              <a:xfrm>
                <a:off x="6089650" y="56832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2" name="墨迹 271"/>
              <p14:cNvContentPartPr/>
              <p14:nvPr/>
            </p14:nvContentPartPr>
            <p14:xfrm>
              <a:off x="5975350" y="5664200"/>
              <a:ext cx="231775" cy="53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2"/>
            </p:blipFill>
            <p:spPr>
              <a:xfrm>
                <a:off x="5975350" y="56642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3" name="墨迹 272"/>
              <p14:cNvContentPartPr/>
              <p14:nvPr/>
            </p14:nvContentPartPr>
            <p14:xfrm>
              <a:off x="6235700" y="5565775"/>
              <a:ext cx="12700" cy="1936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4"/>
            </p:blipFill>
            <p:spPr>
              <a:xfrm>
                <a:off x="6235700" y="5565775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6235700" y="5832475"/>
              <a:ext cx="177800" cy="222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6235700" y="583247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6318250" y="5746750"/>
              <a:ext cx="127000" cy="1746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6318250" y="5746750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6270625" y="5867400"/>
              <a:ext cx="168275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6270625" y="586740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6451600" y="5753100"/>
              <a:ext cx="168275" cy="2889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6451600" y="5753100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6048375" y="6121400"/>
              <a:ext cx="193675" cy="952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6048375" y="6121400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6124575" y="6022975"/>
              <a:ext cx="63500" cy="2603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6124575" y="60229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0" name="墨迹 279"/>
              <p14:cNvContentPartPr/>
              <p14:nvPr/>
            </p14:nvContentPartPr>
            <p14:xfrm>
              <a:off x="6172200" y="6089650"/>
              <a:ext cx="22225" cy="1682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8"/>
            </p:blipFill>
            <p:spPr>
              <a:xfrm>
                <a:off x="6172200" y="6089650"/>
                <a:ext cx="22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1" name="墨迹 280"/>
              <p14:cNvContentPartPr/>
              <p14:nvPr/>
            </p14:nvContentPartPr>
            <p14:xfrm>
              <a:off x="7912100" y="5616575"/>
              <a:ext cx="212725" cy="368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0"/>
            </p:blipFill>
            <p:spPr>
              <a:xfrm>
                <a:off x="7912100" y="5616575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2" name="墨迹 281"/>
              <p14:cNvContentPartPr/>
              <p14:nvPr/>
            </p14:nvContentPartPr>
            <p14:xfrm>
              <a:off x="7962900" y="6022975"/>
              <a:ext cx="209550" cy="2444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2"/>
            </p:blipFill>
            <p:spPr>
              <a:xfrm>
                <a:off x="7962900" y="6022975"/>
                <a:ext cx="209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3" name="墨迹 282"/>
              <p14:cNvContentPartPr/>
              <p14:nvPr/>
            </p14:nvContentPartPr>
            <p14:xfrm>
              <a:off x="7994650" y="6092825"/>
              <a:ext cx="133350" cy="222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4"/>
            </p:blipFill>
            <p:spPr>
              <a:xfrm>
                <a:off x="7994650" y="6092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4" name="墨迹 283"/>
              <p14:cNvContentPartPr/>
              <p14:nvPr/>
            </p14:nvContentPartPr>
            <p14:xfrm>
              <a:off x="8054975" y="6048375"/>
              <a:ext cx="57150" cy="2000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6"/>
            </p:blipFill>
            <p:spPr>
              <a:xfrm>
                <a:off x="8054975" y="6048375"/>
                <a:ext cx="57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5" name="墨迹 284"/>
              <p14:cNvContentPartPr/>
              <p14:nvPr/>
            </p14:nvContentPartPr>
            <p14:xfrm>
              <a:off x="8143875" y="5949950"/>
              <a:ext cx="209550" cy="285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8"/>
            </p:blipFill>
            <p:spPr>
              <a:xfrm>
                <a:off x="8143875" y="5949950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6" name="墨迹 285"/>
              <p14:cNvContentPartPr/>
              <p14:nvPr/>
            </p14:nvContentPartPr>
            <p14:xfrm>
              <a:off x="8880475" y="5746750"/>
              <a:ext cx="139700" cy="222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0"/>
            </p:blipFill>
            <p:spPr>
              <a:xfrm>
                <a:off x="8880475" y="57467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7" name="墨迹 286"/>
              <p14:cNvContentPartPr/>
              <p14:nvPr/>
            </p14:nvContentPartPr>
            <p14:xfrm>
              <a:off x="8867775" y="5734050"/>
              <a:ext cx="139700" cy="222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2"/>
            </p:blipFill>
            <p:spPr>
              <a:xfrm>
                <a:off x="8867775" y="57340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8" name="墨迹 287"/>
              <p14:cNvContentPartPr/>
              <p14:nvPr/>
            </p14:nvContentPartPr>
            <p14:xfrm>
              <a:off x="8940800" y="5683250"/>
              <a:ext cx="22225" cy="2222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4"/>
            </p:blipFill>
            <p:spPr>
              <a:xfrm>
                <a:off x="8940800" y="568325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9" name="墨迹 288"/>
              <p14:cNvContentPartPr/>
              <p14:nvPr/>
            </p14:nvContentPartPr>
            <p14:xfrm>
              <a:off x="8689975" y="5638800"/>
              <a:ext cx="114300" cy="2000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6"/>
            </p:blipFill>
            <p:spPr>
              <a:xfrm>
                <a:off x="8689975" y="5638800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0" name="墨迹 289"/>
              <p14:cNvContentPartPr/>
              <p14:nvPr/>
            </p14:nvContentPartPr>
            <p14:xfrm>
              <a:off x="8870950" y="5895975"/>
              <a:ext cx="587375" cy="254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8"/>
            </p:blipFill>
            <p:spPr>
              <a:xfrm>
                <a:off x="8870950" y="5895975"/>
                <a:ext cx="587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1" name="墨迹 290"/>
              <p14:cNvContentPartPr/>
              <p14:nvPr/>
            </p14:nvContentPartPr>
            <p14:xfrm>
              <a:off x="8877300" y="6013450"/>
              <a:ext cx="231775" cy="2603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0"/>
            </p:blipFill>
            <p:spPr>
              <a:xfrm>
                <a:off x="8877300" y="6013450"/>
                <a:ext cx="2317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2" name="墨迹 291"/>
              <p14:cNvContentPartPr/>
              <p14:nvPr/>
            </p14:nvContentPartPr>
            <p14:xfrm>
              <a:off x="8848725" y="5588000"/>
              <a:ext cx="187325" cy="3206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2"/>
            </p:blipFill>
            <p:spPr>
              <a:xfrm>
                <a:off x="8848725" y="5588000"/>
                <a:ext cx="187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3" name="墨迹 292"/>
              <p14:cNvContentPartPr/>
              <p14:nvPr/>
            </p14:nvContentPartPr>
            <p14:xfrm>
              <a:off x="9721850" y="5756275"/>
              <a:ext cx="47625" cy="3175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4"/>
            </p:blipFill>
            <p:spPr>
              <a:xfrm>
                <a:off x="9721850" y="5756275"/>
                <a:ext cx="47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4" name="墨迹 293"/>
              <p14:cNvContentPartPr/>
              <p14:nvPr/>
            </p14:nvContentPartPr>
            <p14:xfrm>
              <a:off x="9718675" y="5721350"/>
              <a:ext cx="149225" cy="285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6"/>
            </p:blipFill>
            <p:spPr>
              <a:xfrm>
                <a:off x="9718675" y="5721350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5" name="墨迹 294"/>
              <p14:cNvContentPartPr/>
              <p14:nvPr/>
            </p14:nvContentPartPr>
            <p14:xfrm>
              <a:off x="9740900" y="5851525"/>
              <a:ext cx="222250" cy="133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8"/>
            </p:blipFill>
            <p:spPr>
              <a:xfrm>
                <a:off x="9740900" y="5851525"/>
                <a:ext cx="222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6" name="墨迹 295"/>
              <p14:cNvContentPartPr/>
              <p14:nvPr/>
            </p14:nvContentPartPr>
            <p14:xfrm>
              <a:off x="10017125" y="5641975"/>
              <a:ext cx="25400" cy="3143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0"/>
            </p:blipFill>
            <p:spPr>
              <a:xfrm>
                <a:off x="10017125" y="5641975"/>
                <a:ext cx="25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7" name="墨迹 296"/>
              <p14:cNvContentPartPr/>
              <p14:nvPr/>
            </p14:nvContentPartPr>
            <p14:xfrm>
              <a:off x="10086975" y="5689600"/>
              <a:ext cx="19050" cy="2444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82"/>
            </p:blipFill>
            <p:spPr>
              <a:xfrm>
                <a:off x="10086975" y="5689600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8" name="墨迹 297"/>
              <p14:cNvContentPartPr/>
              <p14:nvPr/>
            </p14:nvContentPartPr>
            <p14:xfrm>
              <a:off x="10160000" y="5816600"/>
              <a:ext cx="244475" cy="146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4"/>
            </p:blipFill>
            <p:spPr>
              <a:xfrm>
                <a:off x="10160000" y="5816600"/>
                <a:ext cx="244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9" name="墨迹 298"/>
              <p14:cNvContentPartPr/>
              <p14:nvPr/>
            </p14:nvContentPartPr>
            <p14:xfrm>
              <a:off x="2139950" y="5794375"/>
              <a:ext cx="165100" cy="2857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6"/>
            </p:blipFill>
            <p:spPr>
              <a:xfrm>
                <a:off x="2139950" y="5794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0" name="墨迹 299"/>
              <p14:cNvContentPartPr/>
              <p14:nvPr/>
            </p14:nvContentPartPr>
            <p14:xfrm>
              <a:off x="2308225" y="5765800"/>
              <a:ext cx="107950" cy="279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8"/>
            </p:blipFill>
            <p:spPr>
              <a:xfrm>
                <a:off x="2308225" y="5765800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1" name="墨迹 300"/>
              <p14:cNvContentPartPr/>
              <p14:nvPr/>
            </p14:nvContentPartPr>
            <p14:xfrm>
              <a:off x="2419350" y="5800725"/>
              <a:ext cx="85725" cy="2317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0"/>
            </p:blipFill>
            <p:spPr>
              <a:xfrm>
                <a:off x="2419350" y="5800725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2" name="墨迹 301"/>
              <p14:cNvContentPartPr/>
              <p14:nvPr/>
            </p14:nvContentPartPr>
            <p14:xfrm>
              <a:off x="2498725" y="5762625"/>
              <a:ext cx="31750" cy="2381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92"/>
            </p:blipFill>
            <p:spPr>
              <a:xfrm>
                <a:off x="2498725" y="576262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3" name="墨迹 302"/>
              <p14:cNvContentPartPr/>
              <p14:nvPr/>
            </p14:nvContentPartPr>
            <p14:xfrm>
              <a:off x="2536825" y="5743575"/>
              <a:ext cx="60325" cy="2730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4"/>
            </p:blipFill>
            <p:spPr>
              <a:xfrm>
                <a:off x="2536825" y="5743575"/>
                <a:ext cx="60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4" name="墨迹 303"/>
              <p14:cNvContentPartPr/>
              <p14:nvPr/>
            </p14:nvContentPartPr>
            <p14:xfrm>
              <a:off x="2600325" y="5622925"/>
              <a:ext cx="146050" cy="4349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6"/>
            </p:blipFill>
            <p:spPr>
              <a:xfrm>
                <a:off x="2600325" y="5622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5" name="墨迹 304"/>
              <p14:cNvContentPartPr/>
              <p14:nvPr/>
            </p14:nvContentPartPr>
            <p14:xfrm>
              <a:off x="2768600" y="5737225"/>
              <a:ext cx="88900" cy="666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8"/>
            </p:blipFill>
            <p:spPr>
              <a:xfrm>
                <a:off x="2768600" y="5737225"/>
                <a:ext cx="889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6" name="墨迹 305"/>
              <p14:cNvContentPartPr/>
              <p14:nvPr/>
            </p14:nvContentPartPr>
            <p14:xfrm>
              <a:off x="2794000" y="5638800"/>
              <a:ext cx="273050" cy="5746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0"/>
            </p:blipFill>
            <p:spPr>
              <a:xfrm>
                <a:off x="2794000" y="5638800"/>
                <a:ext cx="27305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7" name="墨迹 306"/>
              <p14:cNvContentPartPr/>
              <p14:nvPr/>
            </p14:nvContentPartPr>
            <p14:xfrm>
              <a:off x="3082925" y="5641975"/>
              <a:ext cx="168275" cy="1270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02"/>
            </p:blipFill>
            <p:spPr>
              <a:xfrm>
                <a:off x="3082925" y="5641975"/>
                <a:ext cx="168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8" name="墨迹 307"/>
              <p14:cNvContentPartPr/>
              <p14:nvPr/>
            </p14:nvContentPartPr>
            <p14:xfrm>
              <a:off x="3276600" y="5537200"/>
              <a:ext cx="53975" cy="2063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04"/>
            </p:blipFill>
            <p:spPr>
              <a:xfrm>
                <a:off x="3276600" y="5537200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9" name="墨迹 308"/>
              <p14:cNvContentPartPr/>
              <p14:nvPr/>
            </p14:nvContentPartPr>
            <p14:xfrm>
              <a:off x="3267075" y="5419725"/>
              <a:ext cx="111125" cy="1079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6"/>
            </p:blipFill>
            <p:spPr>
              <a:xfrm>
                <a:off x="3267075" y="54197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10" name="墨迹 309"/>
              <p14:cNvContentPartPr/>
              <p14:nvPr/>
            </p14:nvContentPartPr>
            <p14:xfrm>
              <a:off x="3336925" y="5540375"/>
              <a:ext cx="95250" cy="5397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8"/>
            </p:blipFill>
            <p:spPr>
              <a:xfrm>
                <a:off x="3336925" y="5540375"/>
                <a:ext cx="95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1" name="墨迹 310"/>
              <p14:cNvContentPartPr/>
              <p14:nvPr/>
            </p14:nvContentPartPr>
            <p14:xfrm>
              <a:off x="3444875" y="5578475"/>
              <a:ext cx="19050" cy="1111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0"/>
            </p:blipFill>
            <p:spPr>
              <a:xfrm>
                <a:off x="3444875" y="5578475"/>
                <a:ext cx="190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2" name="墨迹 311"/>
              <p14:cNvContentPartPr/>
              <p14:nvPr/>
            </p14:nvContentPartPr>
            <p14:xfrm>
              <a:off x="3432175" y="5499100"/>
              <a:ext cx="203200" cy="1968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12"/>
            </p:blipFill>
            <p:spPr>
              <a:xfrm>
                <a:off x="3432175" y="5499100"/>
                <a:ext cx="203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3" name="墨迹 312"/>
              <p14:cNvContentPartPr/>
              <p14:nvPr/>
            </p14:nvContentPartPr>
            <p14:xfrm>
              <a:off x="3648075" y="5483225"/>
              <a:ext cx="73025" cy="2063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14"/>
            </p:blipFill>
            <p:spPr>
              <a:xfrm>
                <a:off x="3648075" y="5483225"/>
                <a:ext cx="73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4" name="墨迹 313"/>
              <p14:cNvContentPartPr/>
              <p14:nvPr/>
            </p14:nvContentPartPr>
            <p14:xfrm>
              <a:off x="3711575" y="5391150"/>
              <a:ext cx="130175" cy="2127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6"/>
            </p:blipFill>
            <p:spPr>
              <a:xfrm>
                <a:off x="3711575" y="539115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5" name="墨迹 314"/>
              <p14:cNvContentPartPr/>
              <p14:nvPr/>
            </p14:nvContentPartPr>
            <p14:xfrm>
              <a:off x="3797300" y="5207000"/>
              <a:ext cx="85725" cy="23177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8"/>
            </p:blipFill>
            <p:spPr>
              <a:xfrm>
                <a:off x="3797300" y="5207000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6" name="墨迹 315"/>
              <p14:cNvContentPartPr/>
              <p14:nvPr/>
            </p14:nvContentPartPr>
            <p14:xfrm>
              <a:off x="3857625" y="5172075"/>
              <a:ext cx="152400" cy="4222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0"/>
            </p:blipFill>
            <p:spPr>
              <a:xfrm>
                <a:off x="3857625" y="517207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7" name="墨迹 316"/>
              <p14:cNvContentPartPr/>
              <p14:nvPr/>
            </p14:nvContentPartPr>
            <p14:xfrm>
              <a:off x="3924300" y="5441950"/>
              <a:ext cx="85725" cy="1016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22"/>
            </p:blipFill>
            <p:spPr>
              <a:xfrm>
                <a:off x="3924300" y="54419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8" name="墨迹 317"/>
              <p14:cNvContentPartPr/>
              <p14:nvPr/>
            </p14:nvContentPartPr>
            <p14:xfrm>
              <a:off x="3111500" y="5765800"/>
              <a:ext cx="98425" cy="2349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24"/>
            </p:blipFill>
            <p:spPr>
              <a:xfrm>
                <a:off x="3111500" y="5765800"/>
                <a:ext cx="98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9" name="墨迹 318"/>
              <p14:cNvContentPartPr/>
              <p14:nvPr/>
            </p14:nvContentPartPr>
            <p14:xfrm>
              <a:off x="3286125" y="5949950"/>
              <a:ext cx="25400" cy="2603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6"/>
            </p:blipFill>
            <p:spPr>
              <a:xfrm>
                <a:off x="3286125" y="59499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0" name="墨迹 319"/>
              <p14:cNvContentPartPr/>
              <p14:nvPr/>
            </p14:nvContentPartPr>
            <p14:xfrm>
              <a:off x="3248025" y="5899150"/>
              <a:ext cx="111125" cy="349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8"/>
            </p:blipFill>
            <p:spPr>
              <a:xfrm>
                <a:off x="3248025" y="58991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1" name="墨迹 320"/>
              <p14:cNvContentPartPr/>
              <p14:nvPr/>
            </p14:nvContentPartPr>
            <p14:xfrm>
              <a:off x="3302000" y="5956300"/>
              <a:ext cx="79375" cy="1079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0"/>
            </p:blipFill>
            <p:spPr>
              <a:xfrm>
                <a:off x="3302000" y="595630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2" name="墨迹 321"/>
              <p14:cNvContentPartPr/>
              <p14:nvPr/>
            </p14:nvContentPartPr>
            <p14:xfrm>
              <a:off x="3397250" y="6076950"/>
              <a:ext cx="63500" cy="1047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2"/>
            </p:blipFill>
            <p:spPr>
              <a:xfrm>
                <a:off x="3397250" y="6076950"/>
                <a:ext cx="63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23" name="墨迹 322"/>
              <p14:cNvContentPartPr/>
              <p14:nvPr/>
            </p14:nvContentPartPr>
            <p14:xfrm>
              <a:off x="3467100" y="5924550"/>
              <a:ext cx="57150" cy="2698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34"/>
            </p:blipFill>
            <p:spPr>
              <a:xfrm>
                <a:off x="3467100" y="5924550"/>
                <a:ext cx="571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24" name="墨迹 323"/>
              <p14:cNvContentPartPr/>
              <p14:nvPr/>
            </p14:nvContentPartPr>
            <p14:xfrm>
              <a:off x="3514725" y="5870575"/>
              <a:ext cx="38100" cy="228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6"/>
            </p:blipFill>
            <p:spPr>
              <a:xfrm>
                <a:off x="3514725" y="5870575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5" name="墨迹 324"/>
              <p14:cNvContentPartPr/>
              <p14:nvPr/>
            </p14:nvContentPartPr>
            <p14:xfrm>
              <a:off x="3584575" y="5921375"/>
              <a:ext cx="133350" cy="1936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8"/>
            </p:blipFill>
            <p:spPr>
              <a:xfrm>
                <a:off x="3584575" y="592137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26" name="墨迹 325"/>
              <p14:cNvContentPartPr/>
              <p14:nvPr/>
            </p14:nvContentPartPr>
            <p14:xfrm>
              <a:off x="3756025" y="5708650"/>
              <a:ext cx="104775" cy="2730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0"/>
            </p:blipFill>
            <p:spPr>
              <a:xfrm>
                <a:off x="3756025" y="5708650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27" name="墨迹 326"/>
              <p14:cNvContentPartPr/>
              <p14:nvPr/>
            </p14:nvContentPartPr>
            <p14:xfrm>
              <a:off x="3841750" y="5680075"/>
              <a:ext cx="158750" cy="4635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2"/>
            </p:blipFill>
            <p:spPr>
              <a:xfrm>
                <a:off x="3841750" y="5680075"/>
                <a:ext cx="158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28" name="墨迹 327"/>
              <p14:cNvContentPartPr/>
              <p14:nvPr/>
            </p14:nvContentPartPr>
            <p14:xfrm>
              <a:off x="3914775" y="6038850"/>
              <a:ext cx="635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44"/>
            </p:blipFill>
            <p:spPr>
              <a:xfrm>
                <a:off x="3914775" y="603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9" name="墨迹 328"/>
              <p14:cNvContentPartPr/>
              <p14:nvPr/>
            </p14:nvContentPartPr>
            <p14:xfrm>
              <a:off x="3549650" y="6010275"/>
              <a:ext cx="76200" cy="1270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5"/>
            </p:blipFill>
            <p:spPr>
              <a:xfrm>
                <a:off x="3549650" y="6010275"/>
                <a:ext cx="76200" cy="127000"/>
              </a:xfrm>
              <a:prstGeom prst="rect"/>
            </p:spPr>
          </p:pic>
        </mc:Fallback>
      </mc:AlternateContent>
    </p:spTree>
    <p:custDataLst>
      <p:tags r:id="rId64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7829550" y="920750"/>
              <a:ext cx="996950" cy="28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7829550" y="920750"/>
                <a:ext cx="996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254500" y="3308350"/>
              <a:ext cx="1936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254500" y="33083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27525" y="3324225"/>
              <a:ext cx="120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27525" y="3324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343400" y="3429000"/>
              <a:ext cx="13652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343400" y="342900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3438525"/>
              <a:ext cx="1397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3438525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581525" y="3505200"/>
              <a:ext cx="142875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581525" y="35052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76775" y="3346450"/>
              <a:ext cx="171450" cy="320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76775" y="3346450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051425" y="3375025"/>
              <a:ext cx="17462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051425" y="3375025"/>
                <a:ext cx="174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457825" y="336550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457825" y="3365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9534525" y="434975"/>
              <a:ext cx="9652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9534525" y="434975"/>
                <a:ext cx="965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40350" y="3254375"/>
              <a:ext cx="18732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40350" y="3254375"/>
                <a:ext cx="187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22900" y="3308350"/>
              <a:ext cx="12700" cy="342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22900" y="3308350"/>
                <a:ext cx="12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578475" y="3121025"/>
              <a:ext cx="31750" cy="184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578475" y="31210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613400" y="3295650"/>
              <a:ext cx="168275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613400" y="3295650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654675" y="3241675"/>
              <a:ext cx="107950" cy="63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654675" y="324167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654675" y="3390900"/>
              <a:ext cx="111125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654675" y="3390900"/>
                <a:ext cx="1111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5762625" y="3140075"/>
              <a:ext cx="50800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5762625" y="31400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3971925"/>
              <a:ext cx="174625" cy="200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3971925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67325" y="3997325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67325" y="399732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349875" y="3902075"/>
              <a:ext cx="6350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349875" y="3902075"/>
                <a:ext cx="6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505450" y="3873500"/>
              <a:ext cx="60325" cy="282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505450" y="3873500"/>
                <a:ext cx="60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613400" y="3994150"/>
              <a:ext cx="14287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613400" y="39941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695950" y="3946525"/>
              <a:ext cx="31750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695950" y="394652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791200" y="3971925"/>
              <a:ext cx="1492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791200" y="397192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280025" y="3454400"/>
              <a:ext cx="698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280025" y="3454400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181600" y="3997325"/>
              <a:ext cx="50800" cy="60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181600" y="3997325"/>
                <a:ext cx="50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295900" y="4216400"/>
              <a:ext cx="6604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295900" y="4216400"/>
                <a:ext cx="660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5260975" y="3889375"/>
              <a:ext cx="184150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5260975" y="3889375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5365750" y="3565525"/>
              <a:ext cx="504825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5365750" y="3565525"/>
                <a:ext cx="504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5273675" y="4156075"/>
              <a:ext cx="171450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5273675" y="4156075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5676900" y="2495550"/>
              <a:ext cx="34925" cy="654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5676900" y="2495550"/>
                <a:ext cx="34925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5568950" y="1949450"/>
              <a:ext cx="146050" cy="174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5568950" y="1949450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5591175" y="20224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5591175" y="202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5594350" y="2019300"/>
              <a:ext cx="88900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5594350" y="201930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5622925" y="1968500"/>
              <a:ext cx="34925" cy="142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5622925" y="1968500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5543550" y="1949450"/>
              <a:ext cx="187325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5543550" y="19494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781675" y="18859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5781675" y="1885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5775325" y="1885950"/>
              <a:ext cx="127000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5775325" y="1885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5822950" y="1924050"/>
              <a:ext cx="31750" cy="241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5822950" y="1924050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5876925" y="1974850"/>
              <a:ext cx="3175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5876925" y="19748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5940425" y="1857375"/>
              <a:ext cx="161925" cy="257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5940425" y="18573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5686425" y="2251075"/>
              <a:ext cx="190500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5686425" y="22510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5902325" y="2203450"/>
              <a:ext cx="15875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5902325" y="2203450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975350" y="2282825"/>
              <a:ext cx="28575" cy="342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975350" y="2282825"/>
                <a:ext cx="28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946775" y="2193925"/>
              <a:ext cx="381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946775" y="21939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889625" y="2247900"/>
              <a:ext cx="11747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889625" y="2247900"/>
                <a:ext cx="1174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984875" y="3441700"/>
              <a:ext cx="142875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984875" y="34417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6016625" y="3492500"/>
              <a:ext cx="136525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6016625" y="34925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6102350" y="3365500"/>
              <a:ext cx="1524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6102350" y="33655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6391275" y="3362325"/>
              <a:ext cx="184150" cy="260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6391275" y="33623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6400800" y="3914775"/>
              <a:ext cx="196850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6400800" y="3914775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734175" y="3340100"/>
              <a:ext cx="15875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6734175" y="3340100"/>
                <a:ext cx="158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35800" y="3321050"/>
              <a:ext cx="111125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35800" y="33210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54850" y="3336925"/>
              <a:ext cx="123825" cy="285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54850" y="33369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64375" y="3470275"/>
              <a:ext cx="12700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64375" y="347027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94550" y="3216275"/>
              <a:ext cx="50800" cy="1905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94550" y="3216275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791325" y="4083050"/>
              <a:ext cx="133350" cy="15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791325" y="408305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854825" y="4003675"/>
              <a:ext cx="476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854825" y="40036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038975" y="3968750"/>
              <a:ext cx="1047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038975" y="3968750"/>
                <a:ext cx="104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194550" y="4054475"/>
              <a:ext cx="133350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194550" y="405447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7277100" y="3994150"/>
              <a:ext cx="9525" cy="2222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7277100" y="39941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7388225" y="4032250"/>
              <a:ext cx="149225" cy="184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7388225" y="403225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7562850" y="3371850"/>
              <a:ext cx="2159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7562850" y="337185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7537450" y="3502025"/>
              <a:ext cx="285750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7537450" y="3502025"/>
                <a:ext cx="285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8013700" y="3435350"/>
              <a:ext cx="180975" cy="2286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8013700" y="3435350"/>
                <a:ext cx="180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8378825" y="3324225"/>
              <a:ext cx="127000" cy="339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8378825" y="3324225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8394700" y="3346450"/>
              <a:ext cx="127000" cy="3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8394700" y="3346450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8423275" y="3438525"/>
              <a:ext cx="133350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8423275" y="34385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8566150" y="3213100"/>
              <a:ext cx="381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8566150" y="3213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8026400" y="4114800"/>
              <a:ext cx="168275" cy="142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8026400" y="4114800"/>
                <a:ext cx="16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8350250" y="4121150"/>
              <a:ext cx="111125" cy="222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8350250" y="412115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8388350" y="4022725"/>
              <a:ext cx="34925" cy="228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8388350" y="4022725"/>
                <a:ext cx="34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8521700" y="3924300"/>
              <a:ext cx="95250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8521700" y="392430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8683625" y="4064000"/>
              <a:ext cx="133350" cy="6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8683625" y="40640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8734425" y="3987800"/>
              <a:ext cx="6032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8734425" y="3987800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8861425" y="4029075"/>
              <a:ext cx="149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8861425" y="4029075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6594475" y="3451225"/>
              <a:ext cx="73025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6594475" y="34512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6638925" y="4041775"/>
              <a:ext cx="50800" cy="117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6638925" y="404177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8213725" y="4127500"/>
              <a:ext cx="63500" cy="66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8213725" y="41275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8242300" y="3498850"/>
              <a:ext cx="53975" cy="63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8242300" y="3498850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6915150" y="933450"/>
              <a:ext cx="692150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6915150" y="933450"/>
                <a:ext cx="692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8905875" y="3482975"/>
              <a:ext cx="1619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8905875" y="348297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8893175" y="3530600"/>
              <a:ext cx="174625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8893175" y="353060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9045575" y="3394075"/>
              <a:ext cx="15875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9045575" y="339407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9382125" y="3409950"/>
              <a:ext cx="158750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9382125" y="34099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9645650" y="3463925"/>
              <a:ext cx="104775" cy="15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9645650" y="3463925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9709150" y="3349625"/>
              <a:ext cx="12700" cy="2508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9709150" y="3349625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9852025" y="3375025"/>
              <a:ext cx="142875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9852025" y="33750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9921875" y="3403600"/>
              <a:ext cx="22225" cy="257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9921875" y="34036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10077450" y="3352800"/>
              <a:ext cx="187325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10077450" y="3352800"/>
                <a:ext cx="187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10144125" y="3327400"/>
              <a:ext cx="98425" cy="22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10144125" y="33274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10112375" y="3368675"/>
              <a:ext cx="177800" cy="101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10112375" y="33686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10302875" y="3209925"/>
              <a:ext cx="66675" cy="177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10302875" y="3209925"/>
                <a:ext cx="666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9413875" y="3975100"/>
              <a:ext cx="171450" cy="184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9413875" y="397510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9794875" y="4016375"/>
              <a:ext cx="92075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9794875" y="40163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9848850" y="3924300"/>
              <a:ext cx="9525" cy="2508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9848850" y="3924300"/>
                <a:ext cx="9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10052050" y="3838575"/>
              <a:ext cx="79375" cy="314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10052050" y="3838575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10201275" y="4010025"/>
              <a:ext cx="82550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10201275" y="4010025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10242550" y="3930650"/>
              <a:ext cx="9525" cy="222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10242550" y="39306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10398125" y="3971925"/>
              <a:ext cx="139700" cy="161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10398125" y="3971925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9578975" y="3502025"/>
              <a:ext cx="57150" cy="41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9578975" y="3502025"/>
                <a:ext cx="57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9639300" y="4038600"/>
              <a:ext cx="73025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9639300" y="403860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661525" y="3635375"/>
              <a:ext cx="146050" cy="19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661525" y="36353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664700" y="3708400"/>
              <a:ext cx="165100" cy="6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664700" y="37084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756775" y="4184650"/>
              <a:ext cx="133350" cy="9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756775" y="418465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737725" y="4213225"/>
              <a:ext cx="174625" cy="60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737725" y="4213225"/>
                <a:ext cx="174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3981450" y="4695825"/>
              <a:ext cx="209550" cy="12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3981450" y="4695825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987800" y="4781550"/>
              <a:ext cx="193675" cy="38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987800" y="4781550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4321175" y="4616450"/>
              <a:ext cx="215900" cy="269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4321175" y="4616450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4714875" y="4686300"/>
              <a:ext cx="139700" cy="158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4714875" y="468630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4733925" y="4584700"/>
              <a:ext cx="15875" cy="2825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4733925" y="4584700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4908550" y="4603750"/>
              <a:ext cx="187325" cy="22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4908550" y="460375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035550" y="4632325"/>
              <a:ext cx="25400" cy="266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035550" y="4632325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197475" y="4552950"/>
              <a:ext cx="177800" cy="295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197475" y="4552950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200650" y="4581525"/>
              <a:ext cx="104775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200650" y="458152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232400" y="4625975"/>
              <a:ext cx="139700" cy="66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232400" y="4625975"/>
                <a:ext cx="139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372100" y="4460875"/>
              <a:ext cx="15875" cy="2286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372100" y="4460875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4264025" y="5165725"/>
              <a:ext cx="174625" cy="168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4264025" y="5165725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670425" y="5200650"/>
              <a:ext cx="107950" cy="31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670425" y="52006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702175" y="5092700"/>
              <a:ext cx="34925" cy="282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702175" y="5092700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975225" y="5045075"/>
              <a:ext cx="82550" cy="304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975225" y="504507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111750" y="5184775"/>
              <a:ext cx="155575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111750" y="51847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5200650" y="5092700"/>
              <a:ext cx="47625" cy="2381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5200650" y="5092700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5324475" y="5124450"/>
              <a:ext cx="155575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5324475" y="51244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870450" y="4730750"/>
              <a:ext cx="63500" cy="920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870450" y="4730750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864100" y="5222875"/>
              <a:ext cx="50800" cy="73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864100" y="5222875"/>
                <a:ext cx="50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949825" y="5356225"/>
              <a:ext cx="133350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949825" y="53562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949825" y="4918075"/>
              <a:ext cx="2032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949825" y="49180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5724525" y="4546600"/>
              <a:ext cx="276225" cy="952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5724525" y="4546600"/>
                <a:ext cx="2762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6061075" y="4375150"/>
              <a:ext cx="136525" cy="127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6061075" y="437515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6105525" y="4365625"/>
              <a:ext cx="6350" cy="317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6105525" y="4365625"/>
                <a:ext cx="6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6223000" y="4425950"/>
              <a:ext cx="79375" cy="31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6223000" y="4425950"/>
                <a:ext cx="793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283325" y="4337050"/>
              <a:ext cx="92075" cy="2095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283325" y="4337050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435725" y="4327525"/>
              <a:ext cx="9525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435725" y="432752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416675" y="4321175"/>
              <a:ext cx="88900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416675" y="4321175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6426200" y="4397375"/>
              <a:ext cx="98425" cy="28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6426200" y="4397375"/>
                <a:ext cx="98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6543675" y="4349750"/>
              <a:ext cx="104775" cy="22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6543675" y="4349750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6613525" y="4387850"/>
              <a:ext cx="6350" cy="1651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6613525" y="43878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6651625" y="4210050"/>
              <a:ext cx="69850" cy="152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6651625" y="42100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35650" y="4648200"/>
              <a:ext cx="196850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35650" y="4648200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6210300" y="4708525"/>
              <a:ext cx="6350" cy="1873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6210300" y="4708525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127750" y="4737100"/>
              <a:ext cx="161925" cy="2540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127750" y="4737100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289675" y="4689475"/>
              <a:ext cx="31750" cy="146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289675" y="4689475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6299200" y="4730750"/>
              <a:ext cx="114300" cy="250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6299200" y="47307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6423025" y="4676775"/>
              <a:ext cx="130175" cy="34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6423025" y="4676775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435725" y="4686300"/>
              <a:ext cx="9525" cy="666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435725" y="4686300"/>
                <a:ext cx="9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426200" y="4597400"/>
              <a:ext cx="123825" cy="3587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426200" y="4597400"/>
                <a:ext cx="1238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604000" y="4679950"/>
              <a:ext cx="47625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604000" y="4679950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6607175" y="4902200"/>
              <a:ext cx="28575" cy="476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6607175" y="490220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6232525" y="5178425"/>
              <a:ext cx="60325" cy="2476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6232525" y="5178425"/>
                <a:ext cx="60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6337300" y="5251450"/>
              <a:ext cx="117475" cy="19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6337300" y="52514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6397625" y="5191125"/>
              <a:ext cx="15875" cy="1841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6397625" y="51911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6543675" y="5219700"/>
              <a:ext cx="98425" cy="177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6543675" y="52197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6181725" y="5438775"/>
              <a:ext cx="590550" cy="730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6181725" y="5438775"/>
                <a:ext cx="590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6153150" y="5149850"/>
              <a:ext cx="215900" cy="3619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6153150" y="5149850"/>
                <a:ext cx="215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6772275" y="4394200"/>
              <a:ext cx="250825" cy="285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6772275" y="4394200"/>
                <a:ext cx="250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7134225" y="4362450"/>
              <a:ext cx="6350" cy="269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7134225" y="4362450"/>
                <a:ext cx="6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7131050" y="4375150"/>
              <a:ext cx="101600" cy="190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7131050" y="4375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7165975" y="44513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716597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277100" y="4286250"/>
              <a:ext cx="360" cy="92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277100" y="4286250"/>
                <a:ext cx="36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37400" y="4473575"/>
              <a:ext cx="101600" cy="31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37400" y="44735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305675" y="4413250"/>
              <a:ext cx="1111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305675" y="44132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331075" y="4473575"/>
              <a:ext cx="19050" cy="1809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331075" y="4473575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7467600" y="4483100"/>
              <a:ext cx="139700" cy="63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7467600" y="448310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7477125" y="4527550"/>
              <a:ext cx="11747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7477125" y="452755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524750" y="4400550"/>
              <a:ext cx="127000" cy="1873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524750" y="440055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7759700" y="4394200"/>
              <a:ext cx="63500" cy="273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7759700" y="439420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896225" y="4549775"/>
              <a:ext cx="6350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896225" y="4549775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7978775" y="4546600"/>
              <a:ext cx="352425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7978775" y="4546600"/>
                <a:ext cx="352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7867650" y="4483100"/>
              <a:ext cx="85725" cy="155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7867650" y="448310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927975" y="4470400"/>
              <a:ext cx="25400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927975" y="4470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8013700" y="4448175"/>
              <a:ext cx="88900" cy="2444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8013700" y="444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8178800" y="4432300"/>
              <a:ext cx="114300" cy="1905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8178800" y="44323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8185150" y="4495800"/>
              <a:ext cx="127000" cy="508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8185150" y="44958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8407400" y="4498975"/>
              <a:ext cx="107950" cy="158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8407400" y="4498975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8547100" y="4483100"/>
              <a:ext cx="98425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8547100" y="44831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702675" y="4438650"/>
              <a:ext cx="28575" cy="60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702675" y="443865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7620000" y="4318000"/>
              <a:ext cx="266700" cy="406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7620000" y="4318000"/>
                <a:ext cx="2667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6432550" y="4708525"/>
              <a:ext cx="1254125" cy="4191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6432550" y="4708525"/>
                <a:ext cx="1254125" cy="419100"/>
              </a:xfrm>
              <a:prstGeom prst="rect"/>
            </p:spPr>
          </p:pic>
        </mc:Fallback>
      </mc:AlternateContent>
    </p:spTree>
    <p:custDataLst>
      <p:tags r:id="rId357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330700" y="3330575"/>
              <a:ext cx="152400" cy="307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330700" y="3330575"/>
                <a:ext cx="152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362450" y="3311525"/>
              <a:ext cx="146050" cy="31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362450" y="33115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97375" y="3409950"/>
              <a:ext cx="13335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97375" y="340995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635500" y="3429000"/>
              <a:ext cx="111125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635500" y="342900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660900" y="34734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660900" y="347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740275" y="3333750"/>
              <a:ext cx="13652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740275" y="3333750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57725" y="3495675"/>
              <a:ext cx="1111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57725" y="34956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75225" y="3387725"/>
              <a:ext cx="203200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75225" y="338772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254625" y="3457575"/>
              <a:ext cx="1778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254625" y="3457575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330825" y="3349625"/>
              <a:ext cx="47625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330825" y="3349625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594350" y="3317875"/>
              <a:ext cx="12382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594350" y="33178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41975" y="3343275"/>
              <a:ext cx="381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41975" y="3343275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813425" y="3343275"/>
              <a:ext cx="133350" cy="244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813425" y="33432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842000" y="3346450"/>
              <a:ext cx="12382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842000" y="334645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867400" y="3365500"/>
              <a:ext cx="12065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867400" y="3365500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6003925" y="3190875"/>
              <a:ext cx="5715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6003925" y="3190875"/>
                <a:ext cx="57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49825" y="3851275"/>
              <a:ext cx="14287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49825" y="38512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213350" y="3905250"/>
              <a:ext cx="146050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213350" y="39052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83200" y="3848100"/>
              <a:ext cx="36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83200" y="3848100"/>
                <a:ext cx="36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537200" y="3819525"/>
              <a:ext cx="85725" cy="234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537200" y="381952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737225" y="3917950"/>
              <a:ext cx="13970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737225" y="3917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822950" y="3867150"/>
              <a:ext cx="34925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822950" y="3867150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6003925" y="3873500"/>
              <a:ext cx="11747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6003925" y="387350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495925" y="3101975"/>
              <a:ext cx="793750" cy="558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495925" y="3101975"/>
                <a:ext cx="793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419725" y="3733800"/>
              <a:ext cx="898525" cy="460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419725" y="3733800"/>
                <a:ext cx="898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330825" y="3879850"/>
              <a:ext cx="60325" cy="136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330825" y="387985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422900" y="345757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422900" y="345757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518275" y="3375025"/>
              <a:ext cx="193675" cy="25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518275" y="337502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511925" y="3435350"/>
              <a:ext cx="187325" cy="50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511925" y="343535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629400" y="3302000"/>
              <a:ext cx="177800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629400" y="3302000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2925" y="3375025"/>
              <a:ext cx="184150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2925" y="3375025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7127875" y="3457575"/>
              <a:ext cx="15557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7127875" y="345757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7188200" y="3324225"/>
              <a:ext cx="12700" cy="298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7188200" y="3324225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7400925" y="3349625"/>
              <a:ext cx="34925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7400925" y="33496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07275" y="3321050"/>
              <a:ext cx="95250" cy="3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07275" y="33210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451725" y="3416300"/>
              <a:ext cx="107950" cy="12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451725" y="34163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7300" y="3305175"/>
              <a:ext cx="104775" cy="28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7300" y="3305175"/>
                <a:ext cx="104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651750" y="3346450"/>
              <a:ext cx="15875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651750" y="3346450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62875" y="3181350"/>
              <a:ext cx="53975" cy="1905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62875" y="3181350"/>
                <a:ext cx="53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6902450" y="3968750"/>
              <a:ext cx="13970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6902450" y="396875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7102475" y="4010025"/>
              <a:ext cx="149225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7102475" y="4010025"/>
                <a:ext cx="1492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7162800" y="3870325"/>
              <a:ext cx="25400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7162800" y="3870325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442200" y="3794125"/>
              <a:ext cx="63500" cy="339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442200" y="3794125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7600950" y="3943350"/>
              <a:ext cx="111125" cy="50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7600950" y="3943350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7667625" y="3886200"/>
              <a:ext cx="25400" cy="180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7667625" y="3886200"/>
                <a:ext cx="25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788275" y="3876675"/>
              <a:ext cx="12382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788275" y="38766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270750" y="3444875"/>
              <a:ext cx="66675" cy="79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7270750" y="3444875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7312025" y="3965575"/>
              <a:ext cx="60325" cy="63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7312025" y="3965575"/>
                <a:ext cx="60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6445250" y="31813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6445250" y="31813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6473825" y="3206750"/>
              <a:ext cx="952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6473825" y="3206750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6515100" y="3235325"/>
              <a:ext cx="60325" cy="15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6515100" y="3235325"/>
                <a:ext cx="60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6556375" y="3190875"/>
              <a:ext cx="69850" cy="130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6556375" y="3190875"/>
                <a:ext cx="69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6626225" y="3152775"/>
              <a:ext cx="222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6626225" y="315277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6632575" y="3181350"/>
              <a:ext cx="98425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6632575" y="318135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6642100" y="3209925"/>
              <a:ext cx="117475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6642100" y="320992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6769100" y="3162300"/>
              <a:ext cx="73025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6769100" y="3162300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6788150" y="3178175"/>
              <a:ext cx="12700" cy="117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6788150" y="3178175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6858000" y="3140075"/>
              <a:ext cx="31750" cy="95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6858000" y="3140075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117725" y="3844925"/>
              <a:ext cx="41275" cy="339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117725" y="38449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282825" y="3870325"/>
              <a:ext cx="130175" cy="6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282825" y="3870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2333625" y="3886200"/>
              <a:ext cx="12700" cy="285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2333625" y="3886200"/>
                <a:ext cx="127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482850" y="4010025"/>
              <a:ext cx="10795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482850" y="40100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524125" y="3895725"/>
              <a:ext cx="101600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524125" y="389572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2727325" y="3822700"/>
              <a:ext cx="254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2727325" y="382270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2670175" y="3895725"/>
              <a:ext cx="136525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2670175" y="38957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2806700" y="3806825"/>
              <a:ext cx="34925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2806700" y="38068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2813050" y="3886200"/>
              <a:ext cx="69850" cy="282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2813050" y="3886200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2876550" y="3876675"/>
              <a:ext cx="133350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2876550" y="38766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2936875" y="3851275"/>
              <a:ext cx="19050" cy="139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2936875" y="385127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2889250" y="3806825"/>
              <a:ext cx="146050" cy="381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2889250" y="3806825"/>
                <a:ext cx="146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044825" y="3778250"/>
              <a:ext cx="174625" cy="2889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044825" y="3778250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016250" y="3730625"/>
              <a:ext cx="174625" cy="431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016250" y="3730625"/>
                <a:ext cx="1746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1828800" y="3914775"/>
              <a:ext cx="250825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1828800" y="3914775"/>
                <a:ext cx="250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7318375" y="3641725"/>
              <a:ext cx="184150" cy="28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7318375" y="36417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7394575" y="4178300"/>
              <a:ext cx="149225" cy="53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7394575" y="41783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7972425" y="3333750"/>
              <a:ext cx="123825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7972425" y="333375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7959725" y="3422650"/>
              <a:ext cx="155575" cy="28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7959725" y="34226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8042275" y="3286125"/>
              <a:ext cx="2254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8042275" y="32861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8343900" y="3343275"/>
              <a:ext cx="171450" cy="177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8343900" y="334327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8556625" y="3378200"/>
              <a:ext cx="174625" cy="28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8556625" y="337820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8667750" y="3308350"/>
              <a:ext cx="25400" cy="2127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8667750" y="330835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8855075" y="3381375"/>
              <a:ext cx="9525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8855075" y="338137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8864600" y="3213100"/>
              <a:ext cx="15875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8864600" y="3213100"/>
                <a:ext cx="15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8972550" y="3238500"/>
              <a:ext cx="98425" cy="288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8972550" y="32385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9223375" y="3302000"/>
              <a:ext cx="12700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9223375" y="33020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9299575" y="3317875"/>
              <a:ext cx="22225" cy="330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9299575" y="3317875"/>
                <a:ext cx="222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9410700" y="31845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9410700" y="31845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7766050" y="3409950"/>
              <a:ext cx="13652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7766050" y="3409950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7794625" y="3352800"/>
              <a:ext cx="101600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7794625" y="33528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7785100" y="3378200"/>
              <a:ext cx="95250" cy="920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7785100" y="337820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7931150" y="3175000"/>
              <a:ext cx="38100" cy="130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7931150" y="3175000"/>
                <a:ext cx="38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9480550" y="3327400"/>
              <a:ext cx="168275" cy="206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9480550" y="33274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9502775" y="3314700"/>
              <a:ext cx="95250" cy="9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9502775" y="3314700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9499600" y="3397250"/>
              <a:ext cx="111125" cy="31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9499600" y="339725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9674225" y="3171825"/>
              <a:ext cx="34925" cy="149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9674225" y="3171825"/>
                <a:ext cx="34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8359775" y="3863975"/>
              <a:ext cx="200025" cy="184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8359775" y="3863975"/>
                <a:ext cx="200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8616950" y="3898900"/>
              <a:ext cx="161925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8616950" y="38989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8693150" y="3838575"/>
              <a:ext cx="15875" cy="225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8693150" y="38385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8886825" y="3727450"/>
              <a:ext cx="85725" cy="254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8886825" y="37274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9039225" y="3857625"/>
              <a:ext cx="123825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9039225" y="38576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9102725" y="3822700"/>
              <a:ext cx="3175" cy="1809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9102725" y="3822700"/>
                <a:ext cx="3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9318625" y="3829050"/>
              <a:ext cx="82550" cy="127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9318625" y="38290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9737725" y="3403600"/>
              <a:ext cx="76200" cy="12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9737725" y="34036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9728200" y="3460750"/>
              <a:ext cx="1143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9728200" y="34607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9750425" y="3327400"/>
              <a:ext cx="149225" cy="225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9750425" y="332740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9937750" y="3394075"/>
              <a:ext cx="127000" cy="146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9937750" y="33940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10090150" y="3454400"/>
              <a:ext cx="111125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10090150" y="34544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10109200" y="3359150"/>
              <a:ext cx="31750" cy="200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10109200" y="3359150"/>
                <a:ext cx="31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10198100" y="3295650"/>
              <a:ext cx="82550" cy="266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10198100" y="3295650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10296525" y="3429000"/>
              <a:ext cx="10795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10296525" y="3429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10309225" y="3463925"/>
              <a:ext cx="111125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10309225" y="3463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10356850" y="3463925"/>
              <a:ext cx="15875" cy="171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10356850" y="34639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10445750" y="3251200"/>
              <a:ext cx="53975" cy="1873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10445750" y="32512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10521950" y="3359150"/>
              <a:ext cx="142875" cy="228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10521950" y="3359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10534650" y="3346450"/>
              <a:ext cx="1270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10534650" y="3346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10534650" y="3390900"/>
              <a:ext cx="152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10534650" y="33909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614025" y="3219450"/>
              <a:ext cx="111125" cy="2190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614025" y="3219450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290175" y="3438525"/>
              <a:ext cx="1492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290175" y="34385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9826625" y="3975100"/>
              <a:ext cx="171450" cy="1111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9826625" y="3975100"/>
                <a:ext cx="171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017125" y="3946525"/>
              <a:ext cx="117475" cy="28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017125" y="3946525"/>
                <a:ext cx="117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10067925" y="3873500"/>
              <a:ext cx="6350" cy="187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10067925" y="38735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0106025" y="3825875"/>
              <a:ext cx="111125" cy="304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0106025" y="3825875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0360025" y="3990975"/>
              <a:ext cx="1270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0360025" y="399097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0407650" y="3895725"/>
              <a:ext cx="6350" cy="152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0407650" y="38957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0531475" y="3921125"/>
              <a:ext cx="155575" cy="184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0531475" y="392112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0248900" y="3536950"/>
              <a:ext cx="66675" cy="1111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0248900" y="3536950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0264775" y="4016375"/>
              <a:ext cx="44450" cy="41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10264775" y="4016375"/>
                <a:ext cx="44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8740775" y="3435350"/>
              <a:ext cx="57150" cy="60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8740775" y="3435350"/>
                <a:ext cx="57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8797925" y="3946525"/>
              <a:ext cx="57150" cy="63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8797925" y="394652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8562975" y="1171575"/>
              <a:ext cx="1689100" cy="920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8562975" y="1171575"/>
                <a:ext cx="1689100" cy="92075"/>
              </a:xfrm>
              <a:prstGeom prst="rect"/>
            </p:spPr>
          </p:pic>
        </mc:Fallback>
      </mc:AlternateContent>
    </p:spTree>
    <p:custDataLst>
      <p:tags r:id="rId26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4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6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8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0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4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8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0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2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4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6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8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0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5842000" y="1597025"/>
              <a:ext cx="1489075" cy="2593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5842000" y="1597025"/>
                <a:ext cx="1489075" cy="259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5838825" y="1412875"/>
              <a:ext cx="25082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5838825" y="14128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5876925" y="1495425"/>
              <a:ext cx="1016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5876925" y="14954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5934075" y="1454150"/>
              <a:ext cx="9525" cy="161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5934075" y="14541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6127750" y="1409700"/>
              <a:ext cx="31750" cy="174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6127750" y="1409700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4505325" y="4051300"/>
              <a:ext cx="463550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4505325" y="4051300"/>
                <a:ext cx="463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4594225" y="4206875"/>
              <a:ext cx="19367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4594225" y="4206875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4711700" y="4168775"/>
              <a:ext cx="15875" cy="250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4711700" y="41687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4422775" y="4578350"/>
              <a:ext cx="73025" cy="920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4422775" y="457835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4432300" y="4730750"/>
              <a:ext cx="57150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4432300" y="4730750"/>
                <a:ext cx="57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4508500" y="4587875"/>
              <a:ext cx="136525" cy="177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4508500" y="4587875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4518025" y="4794250"/>
              <a:ext cx="174625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4518025" y="479425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4711700" y="4654550"/>
              <a:ext cx="174625" cy="381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4711700" y="4654550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4746625" y="4559300"/>
              <a:ext cx="38100" cy="355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4746625" y="455930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4759325" y="4743450"/>
              <a:ext cx="155575" cy="123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4759325" y="4743450"/>
                <a:ext cx="155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984750" y="4518025"/>
              <a:ext cx="130175" cy="387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4984750" y="4518025"/>
                <a:ext cx="1301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5099050" y="4425950"/>
              <a:ext cx="149225" cy="428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5099050" y="4425950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5216525" y="4679950"/>
              <a:ext cx="127000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5216525" y="467995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5375275" y="4533900"/>
              <a:ext cx="1460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5375275" y="453390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4508500" y="1130300"/>
              <a:ext cx="609600" cy="514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4508500" y="1130300"/>
                <a:ext cx="6096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6296025" y="4460875"/>
              <a:ext cx="301625" cy="387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6296025" y="4460875"/>
                <a:ext cx="301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6365875" y="4597400"/>
              <a:ext cx="17145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6365875" y="45974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6438900" y="4552950"/>
              <a:ext cx="12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6438900" y="455295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6727825" y="4533900"/>
              <a:ext cx="2603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6727825" y="45339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6788150" y="4387850"/>
              <a:ext cx="82550" cy="482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6788150" y="4387850"/>
                <a:ext cx="825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6835775" y="4676775"/>
              <a:ext cx="234950" cy="171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6835775" y="4676775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7077075" y="4391025"/>
              <a:ext cx="69850" cy="498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7077075" y="4391025"/>
                <a:ext cx="69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7150100" y="4441825"/>
              <a:ext cx="187325" cy="409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7150100" y="4441825"/>
                <a:ext cx="187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7324725" y="4362450"/>
              <a:ext cx="200025" cy="447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7324725" y="4362450"/>
                <a:ext cx="2000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6359525" y="5219700"/>
              <a:ext cx="276225" cy="422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6359525" y="5219700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6432550" y="5292725"/>
              <a:ext cx="142875" cy="222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6432550" y="52927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6438900" y="5254625"/>
              <a:ext cx="127000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6438900" y="52546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6419850" y="5318125"/>
              <a:ext cx="190500" cy="63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6419850" y="5318125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5873750" y="5245100"/>
              <a:ext cx="250825" cy="320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8"/>
            </p:blipFill>
            <p:spPr>
              <a:xfrm>
                <a:off x="5873750" y="52451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6" name="墨迹 95"/>
              <p14:cNvContentPartPr/>
              <p14:nvPr/>
            </p14:nvContentPartPr>
            <p14:xfrm>
              <a:off x="5915025" y="5356225"/>
              <a:ext cx="15240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0"/>
            </p:blipFill>
            <p:spPr>
              <a:xfrm>
                <a:off x="5915025" y="535622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7" name="墨迹 96"/>
              <p14:cNvContentPartPr/>
              <p14:nvPr/>
            </p14:nvContentPartPr>
            <p14:xfrm>
              <a:off x="5997575" y="5260975"/>
              <a:ext cx="41275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2"/>
            </p:blipFill>
            <p:spPr>
              <a:xfrm>
                <a:off x="5997575" y="5260975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8" name="墨迹 97"/>
              <p14:cNvContentPartPr/>
              <p14:nvPr/>
            </p14:nvContentPartPr>
            <p14:xfrm>
              <a:off x="6807200" y="5203825"/>
              <a:ext cx="282575" cy="349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6807200" y="520382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9" name="墨迹 98"/>
              <p14:cNvContentPartPr/>
              <p14:nvPr/>
            </p14:nvContentPartPr>
            <p14:xfrm>
              <a:off x="6969125" y="5232400"/>
              <a:ext cx="174625" cy="327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6"/>
            </p:blipFill>
            <p:spPr>
              <a:xfrm>
                <a:off x="6969125" y="52324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0" name="墨迹 99"/>
              <p14:cNvContentPartPr/>
              <p14:nvPr/>
            </p14:nvContentPartPr>
            <p14:xfrm>
              <a:off x="7077075" y="5207000"/>
              <a:ext cx="53975" cy="476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8"/>
            </p:blipFill>
            <p:spPr>
              <a:xfrm>
                <a:off x="7077075" y="5207000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1" name="墨迹 100"/>
              <p14:cNvContentPartPr/>
              <p14:nvPr/>
            </p14:nvContentPartPr>
            <p14:xfrm>
              <a:off x="7140575" y="5156200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0"/>
            </p:blipFill>
            <p:spPr>
              <a:xfrm>
                <a:off x="7140575" y="51562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2" name="墨迹 101"/>
              <p14:cNvContentPartPr/>
              <p14:nvPr/>
            </p14:nvContentPartPr>
            <p14:xfrm>
              <a:off x="7165975" y="5184775"/>
              <a:ext cx="196850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2"/>
            </p:blipFill>
            <p:spPr>
              <a:xfrm>
                <a:off x="7165975" y="5184775"/>
                <a:ext cx="1968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3" name="墨迹 102"/>
              <p14:cNvContentPartPr/>
              <p14:nvPr/>
            </p14:nvContentPartPr>
            <p14:xfrm>
              <a:off x="7318375" y="5232400"/>
              <a:ext cx="111125" cy="441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4"/>
            </p:blipFill>
            <p:spPr>
              <a:xfrm>
                <a:off x="7318375" y="5232400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4" name="墨迹 103"/>
              <p14:cNvContentPartPr/>
              <p14:nvPr/>
            </p14:nvContentPartPr>
            <p14:xfrm>
              <a:off x="7429500" y="5248275"/>
              <a:ext cx="165100" cy="330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6"/>
            </p:blipFill>
            <p:spPr>
              <a:xfrm>
                <a:off x="7429500" y="5248275"/>
                <a:ext cx="1651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5" name="墨迹 104"/>
              <p14:cNvContentPartPr/>
              <p14:nvPr/>
            </p14:nvContentPartPr>
            <p14:xfrm>
              <a:off x="7429500" y="5441950"/>
              <a:ext cx="31750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8"/>
            </p:blipFill>
            <p:spPr>
              <a:xfrm>
                <a:off x="7429500" y="54419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6" name="墨迹 105"/>
              <p14:cNvContentPartPr/>
              <p14:nvPr/>
            </p14:nvContentPartPr>
            <p14:xfrm>
              <a:off x="7508875" y="5397500"/>
              <a:ext cx="1809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0"/>
            </p:blipFill>
            <p:spPr>
              <a:xfrm>
                <a:off x="7508875" y="53975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7" name="墨迹 106"/>
              <p14:cNvContentPartPr/>
              <p14:nvPr/>
            </p14:nvContentPartPr>
            <p14:xfrm>
              <a:off x="6035675" y="4826000"/>
              <a:ext cx="155575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2"/>
            </p:blipFill>
            <p:spPr>
              <a:xfrm>
                <a:off x="6035675" y="4826000"/>
                <a:ext cx="1555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8" name="墨迹 107"/>
              <p14:cNvContentPartPr/>
              <p14:nvPr/>
            </p14:nvContentPartPr>
            <p14:xfrm>
              <a:off x="5762625" y="5673725"/>
              <a:ext cx="2066925" cy="177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4"/>
            </p:blipFill>
            <p:spPr>
              <a:xfrm>
                <a:off x="5762625" y="5673725"/>
                <a:ext cx="2066925" cy="177800"/>
              </a:xfrm>
              <a:prstGeom prst="rect"/>
            </p:spPr>
          </p:pic>
        </mc:Fallback>
      </mc:AlternateContent>
      <p:graphicFrame>
        <p:nvGraphicFramePr>
          <p:cNvPr id="5" name="对象 4"/>
          <p:cNvGraphicFramePr/>
          <p:nvPr/>
        </p:nvGraphicFramePr>
        <p:xfrm>
          <a:off x="4128770" y="76009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95" imgW="5056505" imgH="2395855" progId="Visio.Drawing.15">
                  <p:embed/>
                </p:oleObj>
              </mc:Choice>
              <mc:Fallback>
                <p:oleObj name="" r:id="rId195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96"/>
                      <a:stretch>
                        <a:fillRect/>
                      </a:stretch>
                    </p:blipFill>
                    <p:spPr>
                      <a:xfrm>
                        <a:off x="4128770" y="76009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27450" y="234950"/>
              <a:ext cx="149225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2745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43325" y="269875"/>
              <a:ext cx="21590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43325" y="269875"/>
                <a:ext cx="215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924300" y="279400"/>
              <a:ext cx="168275" cy="92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924300" y="27940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78275" y="225425"/>
              <a:ext cx="825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78275" y="225425"/>
                <a:ext cx="825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000500" y="346075"/>
              <a:ext cx="10160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000500" y="346075"/>
                <a:ext cx="1016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038600" y="415925"/>
              <a:ext cx="698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038600" y="415925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032250" y="517525"/>
              <a:ext cx="79375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032250" y="51752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257550" y="346075"/>
              <a:ext cx="3175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257550" y="346075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200400" y="444500"/>
              <a:ext cx="92075" cy="136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200400" y="4445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33750" y="346075"/>
              <a:ext cx="69850" cy="111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33750" y="34607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24225" y="434975"/>
              <a:ext cx="1746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24225" y="434975"/>
                <a:ext cx="174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21075" y="39687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21075" y="39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524250" y="396875"/>
              <a:ext cx="41275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524250" y="3968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4162425" y="279400"/>
              <a:ext cx="12065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4162425" y="279400"/>
                <a:ext cx="120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527425" y="393700"/>
              <a:ext cx="60325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527425" y="393700"/>
                <a:ext cx="60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540125" y="488950"/>
              <a:ext cx="60325" cy="79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540125" y="488950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4381500" y="234950"/>
              <a:ext cx="127000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4381500" y="23495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533900" y="260350"/>
              <a:ext cx="295275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533900" y="260350"/>
                <a:ext cx="295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791075" y="384175"/>
              <a:ext cx="1587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4791075" y="38417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4832350" y="311150"/>
              <a:ext cx="184150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4832350" y="31115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4991100" y="266700"/>
              <a:ext cx="136525" cy="292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4991100" y="266700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165725" y="400050"/>
              <a:ext cx="60325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165725" y="400050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3629025" y="638175"/>
              <a:ext cx="104775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3629025" y="638175"/>
                <a:ext cx="104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3632200" y="669925"/>
              <a:ext cx="50800" cy="339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3632200" y="669925"/>
                <a:ext cx="508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673475" y="746125"/>
              <a:ext cx="63500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673475" y="746125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3651250" y="787400"/>
              <a:ext cx="8890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3651250" y="7874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3552825" y="717550"/>
              <a:ext cx="174625" cy="247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3552825" y="717550"/>
                <a:ext cx="174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3797300" y="714375"/>
              <a:ext cx="136525" cy="85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3797300" y="7143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825875" y="631825"/>
              <a:ext cx="76200" cy="3270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825875" y="631825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952875" y="695325"/>
              <a:ext cx="11430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952875" y="695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997325" y="644525"/>
              <a:ext cx="952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997325" y="6445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000500" y="650875"/>
              <a:ext cx="4127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000500" y="6508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3940175" y="800100"/>
              <a:ext cx="63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3940175" y="8001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3949700" y="800100"/>
              <a:ext cx="111125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3949700" y="800100"/>
                <a:ext cx="1111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3952875" y="809625"/>
              <a:ext cx="69850" cy="114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3952875" y="809625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3990975" y="790575"/>
              <a:ext cx="47625" cy="171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3990975" y="790575"/>
                <a:ext cx="47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4137025" y="723900"/>
              <a:ext cx="111125" cy="66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4137025" y="72390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168775" y="701675"/>
              <a:ext cx="44450" cy="222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168775" y="70167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194175" y="787400"/>
              <a:ext cx="9525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194175" y="78740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4286250" y="736600"/>
              <a:ext cx="254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4286250" y="7366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137025" y="806450"/>
              <a:ext cx="228600" cy="149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137025" y="806450"/>
                <a:ext cx="228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8051800" y="444500"/>
              <a:ext cx="215900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8051800" y="44450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8118475" y="425450"/>
              <a:ext cx="15875" cy="139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8118475" y="4254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7893050" y="561975"/>
              <a:ext cx="177800" cy="222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7893050" y="56197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7696200" y="917575"/>
              <a:ext cx="155575" cy="168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7696200" y="917575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8185150" y="708025"/>
              <a:ext cx="1111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8185150" y="7080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8216900" y="968375"/>
              <a:ext cx="1397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8216900" y="9683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8340725" y="285750"/>
              <a:ext cx="146050" cy="1301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8340725" y="285750"/>
                <a:ext cx="146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8636000" y="225425"/>
              <a:ext cx="152400" cy="9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8636000" y="2254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8696325" y="187325"/>
              <a:ext cx="12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8696325" y="18732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8804275" y="346075"/>
              <a:ext cx="698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8804275" y="34607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8839200" y="628650"/>
              <a:ext cx="146050" cy="209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8839200" y="6286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4010025" y="647700"/>
              <a:ext cx="1533525" cy="2517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4010025" y="647700"/>
                <a:ext cx="153352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3971925" y="3013075"/>
              <a:ext cx="1778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3971925" y="30130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4241800" y="3527425"/>
              <a:ext cx="352425" cy="3714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4241800" y="3527425"/>
                <a:ext cx="352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4349750" y="3559175"/>
              <a:ext cx="171450" cy="25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4349750" y="3559175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4356100" y="3565525"/>
              <a:ext cx="161925" cy="171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4356100" y="3565525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4610100" y="2628900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461010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4673600" y="2568575"/>
              <a:ext cx="6350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4673600" y="25685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4759325" y="2609850"/>
              <a:ext cx="79375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4759325" y="26098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4775200" y="2654300"/>
              <a:ext cx="73025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4775200" y="26543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4873625" y="2647950"/>
              <a:ext cx="762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4873625" y="26479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4864100" y="2619375"/>
              <a:ext cx="152400" cy="247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4864100" y="26193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4613275" y="1924050"/>
              <a:ext cx="12700" cy="244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4613275" y="19240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613275" y="1933575"/>
              <a:ext cx="825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613275" y="19335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645025" y="20097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4"/>
            </p:blipFill>
            <p:spPr>
              <a:xfrm>
                <a:off x="4645025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625975" y="199390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4"/>
            </p:blipFill>
            <p:spPr>
              <a:xfrm>
                <a:off x="4625975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4629150" y="1993900"/>
              <a:ext cx="41275" cy="47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4629150" y="199390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4679950" y="21145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4"/>
            </p:blipFill>
            <p:spPr>
              <a:xfrm>
                <a:off x="467995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0" name="墨迹 79"/>
              <p14:cNvContentPartPr/>
              <p14:nvPr/>
            </p14:nvContentPartPr>
            <p14:xfrm>
              <a:off x="4711700" y="2092325"/>
              <a:ext cx="76200" cy="1174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6"/>
            </p:blipFill>
            <p:spPr>
              <a:xfrm>
                <a:off x="4711700" y="2092325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1" name="墨迹 80"/>
              <p14:cNvContentPartPr/>
              <p14:nvPr/>
            </p14:nvContentPartPr>
            <p14:xfrm>
              <a:off x="4806950" y="2070100"/>
              <a:ext cx="444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8"/>
            </p:blipFill>
            <p:spPr>
              <a:xfrm>
                <a:off x="4806950" y="2070100"/>
                <a:ext cx="44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2" name="墨迹 81"/>
              <p14:cNvContentPartPr/>
              <p14:nvPr/>
            </p14:nvContentPartPr>
            <p14:xfrm>
              <a:off x="4819650" y="2108200"/>
              <a:ext cx="57150" cy="6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0"/>
            </p:blipFill>
            <p:spPr>
              <a:xfrm>
                <a:off x="4819650" y="2108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3" name="墨迹 82"/>
              <p14:cNvContentPartPr/>
              <p14:nvPr/>
            </p14:nvContentPartPr>
            <p14:xfrm>
              <a:off x="4895850" y="2016125"/>
              <a:ext cx="12700" cy="149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2"/>
            </p:blipFill>
            <p:spPr>
              <a:xfrm>
                <a:off x="4895850" y="20161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4" name="墨迹 83"/>
              <p14:cNvContentPartPr/>
              <p14:nvPr/>
            </p14:nvContentPartPr>
            <p14:xfrm>
              <a:off x="4902200" y="1952625"/>
              <a:ext cx="4127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4"/>
            </p:blipFill>
            <p:spPr>
              <a:xfrm>
                <a:off x="4902200" y="19526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5" name="墨迹 84"/>
              <p14:cNvContentPartPr/>
              <p14:nvPr/>
            </p14:nvContentPartPr>
            <p14:xfrm>
              <a:off x="4946650" y="1974850"/>
              <a:ext cx="98425" cy="212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6"/>
            </p:blipFill>
            <p:spPr>
              <a:xfrm>
                <a:off x="4946650" y="1974850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6" name="墨迹 85"/>
              <p14:cNvContentPartPr/>
              <p14:nvPr/>
            </p14:nvContentPartPr>
            <p14:xfrm>
              <a:off x="5067300" y="21145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4"/>
            </p:blipFill>
            <p:spPr>
              <a:xfrm>
                <a:off x="506730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7" name="墨迹 86"/>
              <p14:cNvContentPartPr/>
              <p14:nvPr/>
            </p14:nvContentPartPr>
            <p14:xfrm>
              <a:off x="5057775" y="2108200"/>
              <a:ext cx="1016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9"/>
            </p:blipFill>
            <p:spPr>
              <a:xfrm>
                <a:off x="5057775" y="210820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8" name="墨迹 87"/>
              <p14:cNvContentPartPr/>
              <p14:nvPr/>
            </p14:nvContentPartPr>
            <p14:xfrm>
              <a:off x="4727575" y="233045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4"/>
            </p:blipFill>
            <p:spPr>
              <a:xfrm>
                <a:off x="47275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9" name="墨迹 88"/>
              <p14:cNvContentPartPr/>
              <p14:nvPr/>
            </p14:nvContentPartPr>
            <p14:xfrm>
              <a:off x="4730750" y="2330450"/>
              <a:ext cx="104775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2"/>
            </p:blipFill>
            <p:spPr>
              <a:xfrm>
                <a:off x="4730750" y="233045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0" name="墨迹 89"/>
              <p14:cNvContentPartPr/>
              <p14:nvPr/>
            </p14:nvContentPartPr>
            <p14:xfrm>
              <a:off x="4727575" y="2432050"/>
              <a:ext cx="120650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4"/>
            </p:blipFill>
            <p:spPr>
              <a:xfrm>
                <a:off x="4727575" y="2432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1" name="墨迹 90"/>
              <p14:cNvContentPartPr/>
              <p14:nvPr/>
            </p14:nvContentPartPr>
            <p14:xfrm>
              <a:off x="4870450" y="2266950"/>
              <a:ext cx="161925" cy="2349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6"/>
            </p:blipFill>
            <p:spPr>
              <a:xfrm>
                <a:off x="4870450" y="2266950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2" name="墨迹 91"/>
              <p14:cNvContentPartPr/>
              <p14:nvPr/>
            </p14:nvContentPartPr>
            <p14:xfrm>
              <a:off x="5064125" y="1266825"/>
              <a:ext cx="149225" cy="12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8"/>
            </p:blipFill>
            <p:spPr>
              <a:xfrm>
                <a:off x="5064125" y="1266825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3" name="墨迹 92"/>
              <p14:cNvContentPartPr/>
              <p14:nvPr/>
            </p14:nvContentPartPr>
            <p14:xfrm>
              <a:off x="5137150" y="1304925"/>
              <a:ext cx="952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0"/>
            </p:blipFill>
            <p:spPr>
              <a:xfrm>
                <a:off x="5137150" y="1304925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4" name="墨迹 93"/>
              <p14:cNvContentPartPr/>
              <p14:nvPr/>
            </p14:nvContentPartPr>
            <p14:xfrm>
              <a:off x="5203825" y="139382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4"/>
            </p:blipFill>
            <p:spPr>
              <a:xfrm>
                <a:off x="520382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5" name="墨迹 94"/>
              <p14:cNvContentPartPr/>
              <p14:nvPr/>
            </p14:nvContentPartPr>
            <p14:xfrm>
              <a:off x="5254625" y="1311275"/>
              <a:ext cx="8255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3"/>
            </p:blipFill>
            <p:spPr>
              <a:xfrm>
                <a:off x="5254625" y="1311275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6" name="墨迹 95"/>
              <p14:cNvContentPartPr/>
              <p14:nvPr/>
            </p14:nvContentPartPr>
            <p14:xfrm>
              <a:off x="5381625" y="1308100"/>
              <a:ext cx="603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5"/>
            </p:blipFill>
            <p:spPr>
              <a:xfrm>
                <a:off x="5381625" y="1308100"/>
                <a:ext cx="60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7" name="墨迹 96"/>
              <p14:cNvContentPartPr/>
              <p14:nvPr/>
            </p14:nvContentPartPr>
            <p14:xfrm>
              <a:off x="5381625" y="1384300"/>
              <a:ext cx="114300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7"/>
            </p:blipFill>
            <p:spPr>
              <a:xfrm>
                <a:off x="5381625" y="1384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8" name="墨迹 97"/>
              <p14:cNvContentPartPr/>
              <p14:nvPr/>
            </p14:nvContentPartPr>
            <p14:xfrm>
              <a:off x="5546725" y="1282700"/>
              <a:ext cx="127000" cy="136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9"/>
            </p:blipFill>
            <p:spPr>
              <a:xfrm>
                <a:off x="5546725" y="1282700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9" name="墨迹 98"/>
              <p14:cNvContentPartPr/>
              <p14:nvPr/>
            </p14:nvContentPartPr>
            <p14:xfrm>
              <a:off x="5499100" y="1203325"/>
              <a:ext cx="225425" cy="288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1"/>
            </p:blipFill>
            <p:spPr>
              <a:xfrm>
                <a:off x="5499100" y="1203325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0" name="墨迹 99"/>
              <p14:cNvContentPartPr/>
              <p14:nvPr/>
            </p14:nvContentPartPr>
            <p14:xfrm>
              <a:off x="7743825" y="8191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4"/>
            </p:blipFill>
            <p:spPr>
              <a:xfrm>
                <a:off x="7743825" y="819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1" name="墨迹 100"/>
              <p14:cNvContentPartPr/>
              <p14:nvPr/>
            </p14:nvContentPartPr>
            <p14:xfrm>
              <a:off x="7610475" y="850900"/>
              <a:ext cx="9525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4"/>
            </p:blipFill>
            <p:spPr>
              <a:xfrm>
                <a:off x="7610475" y="850900"/>
                <a:ext cx="9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2" name="墨迹 101"/>
              <p14:cNvContentPartPr/>
              <p14:nvPr/>
            </p14:nvContentPartPr>
            <p14:xfrm>
              <a:off x="7642225" y="790575"/>
              <a:ext cx="285750" cy="374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6"/>
            </p:blipFill>
            <p:spPr>
              <a:xfrm>
                <a:off x="7642225" y="790575"/>
                <a:ext cx="285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3" name="墨迹 102"/>
              <p14:cNvContentPartPr/>
              <p14:nvPr/>
            </p14:nvContentPartPr>
            <p14:xfrm>
              <a:off x="7658100" y="1133475"/>
              <a:ext cx="247650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8"/>
            </p:blipFill>
            <p:spPr>
              <a:xfrm>
                <a:off x="7658100" y="1133475"/>
                <a:ext cx="247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4" name="墨迹 103"/>
              <p14:cNvContentPartPr/>
              <p14:nvPr/>
            </p14:nvContentPartPr>
            <p14:xfrm>
              <a:off x="6362700" y="965200"/>
              <a:ext cx="460375" cy="1206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0"/>
            </p:blipFill>
            <p:spPr>
              <a:xfrm>
                <a:off x="6362700" y="965200"/>
                <a:ext cx="460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5" name="墨迹 104"/>
              <p14:cNvContentPartPr/>
              <p14:nvPr/>
            </p14:nvContentPartPr>
            <p14:xfrm>
              <a:off x="6784975" y="971550"/>
              <a:ext cx="149225" cy="190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2"/>
            </p:blipFill>
            <p:spPr>
              <a:xfrm>
                <a:off x="6784975" y="9715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6" name="墨迹 105"/>
              <p14:cNvContentPartPr/>
              <p14:nvPr/>
            </p14:nvContentPartPr>
            <p14:xfrm>
              <a:off x="7505700" y="1304925"/>
              <a:ext cx="158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4"/>
            </p:blipFill>
            <p:spPr>
              <a:xfrm>
                <a:off x="7505700" y="13049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7" name="墨迹 106"/>
              <p14:cNvContentPartPr/>
              <p14:nvPr/>
            </p14:nvContentPartPr>
            <p14:xfrm>
              <a:off x="7508875" y="1298575"/>
              <a:ext cx="50800" cy="95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6"/>
            </p:blipFill>
            <p:spPr>
              <a:xfrm>
                <a:off x="7508875" y="1298575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8" name="墨迹 107"/>
              <p14:cNvContentPartPr/>
              <p14:nvPr/>
            </p14:nvContentPartPr>
            <p14:xfrm>
              <a:off x="7575550" y="1295400"/>
              <a:ext cx="174625" cy="120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8"/>
            </p:blipFill>
            <p:spPr>
              <a:xfrm>
                <a:off x="7575550" y="1295400"/>
                <a:ext cx="174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9" name="墨迹 108"/>
              <p14:cNvContentPartPr/>
              <p14:nvPr/>
            </p14:nvContentPartPr>
            <p14:xfrm>
              <a:off x="7743825" y="1323975"/>
              <a:ext cx="16192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0"/>
            </p:blipFill>
            <p:spPr>
              <a:xfrm>
                <a:off x="7743825" y="1323975"/>
                <a:ext cx="161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0" name="墨迹 109"/>
              <p14:cNvContentPartPr/>
              <p14:nvPr/>
            </p14:nvContentPartPr>
            <p14:xfrm>
              <a:off x="7851775" y="1270000"/>
              <a:ext cx="107950" cy="1619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2"/>
            </p:blipFill>
            <p:spPr>
              <a:xfrm>
                <a:off x="7851775" y="127000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1" name="墨迹 110"/>
              <p14:cNvContentPartPr/>
              <p14:nvPr/>
            </p14:nvContentPartPr>
            <p14:xfrm>
              <a:off x="7985125" y="143510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4"/>
            </p:blipFill>
            <p:spPr>
              <a:xfrm>
                <a:off x="7985125" y="1435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8067675" y="1225550"/>
              <a:ext cx="44450" cy="2222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8067675" y="122555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8001000" y="13747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4"/>
            </p:blipFill>
            <p:spPr>
              <a:xfrm>
                <a:off x="8001000" y="137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4" name="墨迹 113"/>
              <p14:cNvContentPartPr/>
              <p14:nvPr/>
            </p14:nvContentPartPr>
            <p14:xfrm>
              <a:off x="7978775" y="1371600"/>
              <a:ext cx="2540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8"/>
            </p:blipFill>
            <p:spPr>
              <a:xfrm>
                <a:off x="7978775" y="137160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5" name="墨迹 114"/>
              <p14:cNvContentPartPr/>
              <p14:nvPr/>
            </p14:nvContentPartPr>
            <p14:xfrm>
              <a:off x="8124825" y="1317625"/>
              <a:ext cx="95250" cy="120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0"/>
            </p:blipFill>
            <p:spPr>
              <a:xfrm>
                <a:off x="8124825" y="1317625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6" name="墨迹 115"/>
              <p14:cNvContentPartPr/>
              <p14:nvPr/>
            </p14:nvContentPartPr>
            <p14:xfrm>
              <a:off x="8220075" y="1311275"/>
              <a:ext cx="111125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2"/>
            </p:blipFill>
            <p:spPr>
              <a:xfrm>
                <a:off x="8220075" y="1311275"/>
                <a:ext cx="111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7" name="墨迹 116"/>
              <p14:cNvContentPartPr/>
              <p14:nvPr/>
            </p14:nvContentPartPr>
            <p14:xfrm>
              <a:off x="8220075" y="1254125"/>
              <a:ext cx="82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4"/>
            </p:blipFill>
            <p:spPr>
              <a:xfrm>
                <a:off x="8220075" y="1254125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8" name="墨迹 117"/>
              <p14:cNvContentPartPr/>
              <p14:nvPr/>
            </p14:nvContentPartPr>
            <p14:xfrm>
              <a:off x="8334375" y="1244600"/>
              <a:ext cx="13017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6"/>
            </p:blipFill>
            <p:spPr>
              <a:xfrm>
                <a:off x="8334375" y="1244600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9" name="墨迹 118"/>
              <p14:cNvContentPartPr/>
              <p14:nvPr/>
            </p14:nvContentPartPr>
            <p14:xfrm>
              <a:off x="8534400" y="1339850"/>
              <a:ext cx="53975" cy="57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08"/>
            </p:blipFill>
            <p:spPr>
              <a:xfrm>
                <a:off x="8534400" y="1339850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20" name="墨迹 119"/>
              <p14:cNvContentPartPr/>
              <p14:nvPr/>
            </p14:nvContentPartPr>
            <p14:xfrm>
              <a:off x="8667750" y="1289050"/>
              <a:ext cx="92075" cy="152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0"/>
            </p:blipFill>
            <p:spPr>
              <a:xfrm>
                <a:off x="8667750" y="1289050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21" name="墨迹 120"/>
              <p14:cNvContentPartPr/>
              <p14:nvPr/>
            </p14:nvContentPartPr>
            <p14:xfrm>
              <a:off x="6178550" y="552450"/>
              <a:ext cx="212725" cy="161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2"/>
            </p:blipFill>
            <p:spPr>
              <a:xfrm>
                <a:off x="6178550" y="552450"/>
                <a:ext cx="212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22" name="墨迹 121"/>
              <p14:cNvContentPartPr/>
              <p14:nvPr/>
            </p14:nvContentPartPr>
            <p14:xfrm>
              <a:off x="6188075" y="460375"/>
              <a:ext cx="155575" cy="57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4"/>
            </p:blipFill>
            <p:spPr>
              <a:xfrm>
                <a:off x="6188075" y="460375"/>
                <a:ext cx="155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23" name="墨迹 122"/>
              <p14:cNvContentPartPr/>
              <p14:nvPr/>
            </p14:nvContentPartPr>
            <p14:xfrm>
              <a:off x="6235700" y="561975"/>
              <a:ext cx="152400" cy="25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16"/>
            </p:blipFill>
            <p:spPr>
              <a:xfrm>
                <a:off x="6235700" y="561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4" name="墨迹 123"/>
              <p14:cNvContentPartPr/>
              <p14:nvPr/>
            </p14:nvContentPartPr>
            <p14:xfrm>
              <a:off x="6454775" y="565150"/>
              <a:ext cx="57150" cy="47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18"/>
            </p:blipFill>
            <p:spPr>
              <a:xfrm>
                <a:off x="6454775" y="565150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5" name="墨迹 124"/>
              <p14:cNvContentPartPr/>
              <p14:nvPr/>
            </p14:nvContentPartPr>
            <p14:xfrm>
              <a:off x="6607175" y="406400"/>
              <a:ext cx="180975" cy="2190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0"/>
            </p:blipFill>
            <p:spPr>
              <a:xfrm>
                <a:off x="6607175" y="4064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6" name="墨迹 125"/>
              <p14:cNvContentPartPr/>
              <p14:nvPr/>
            </p14:nvContentPartPr>
            <p14:xfrm>
              <a:off x="6778625" y="508000"/>
              <a:ext cx="63500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2"/>
            </p:blipFill>
            <p:spPr>
              <a:xfrm>
                <a:off x="6778625" y="508000"/>
                <a:ext cx="63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7" name="墨迹 126"/>
              <p14:cNvContentPartPr/>
              <p14:nvPr/>
            </p14:nvContentPartPr>
            <p14:xfrm>
              <a:off x="6775450" y="460375"/>
              <a:ext cx="34925" cy="273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4"/>
            </p:blipFill>
            <p:spPr>
              <a:xfrm>
                <a:off x="6775450" y="4603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8" name="墨迹 127"/>
              <p14:cNvContentPartPr/>
              <p14:nvPr/>
            </p14:nvContentPartPr>
            <p14:xfrm>
              <a:off x="6829425" y="403225"/>
              <a:ext cx="1079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6"/>
            </p:blipFill>
            <p:spPr>
              <a:xfrm>
                <a:off x="6829425" y="40322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9" name="墨迹 128"/>
              <p14:cNvContentPartPr/>
              <p14:nvPr/>
            </p14:nvContentPartPr>
            <p14:xfrm>
              <a:off x="7042150" y="431800"/>
              <a:ext cx="85725" cy="6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28"/>
            </p:blipFill>
            <p:spPr>
              <a:xfrm>
                <a:off x="7042150" y="431800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0" name="墨迹 129"/>
              <p14:cNvContentPartPr/>
              <p14:nvPr/>
            </p14:nvContentPartPr>
            <p14:xfrm>
              <a:off x="6988175" y="527050"/>
              <a:ext cx="101600" cy="3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0"/>
            </p:blipFill>
            <p:spPr>
              <a:xfrm>
                <a:off x="6988175" y="5270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1" name="墨迹 130"/>
              <p14:cNvContentPartPr/>
              <p14:nvPr/>
            </p14:nvContentPartPr>
            <p14:xfrm>
              <a:off x="7102475" y="285750"/>
              <a:ext cx="219075" cy="285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2"/>
            </p:blipFill>
            <p:spPr>
              <a:xfrm>
                <a:off x="7102475" y="285750"/>
                <a:ext cx="219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2" name="墨迹 131"/>
              <p14:cNvContentPartPr/>
              <p14:nvPr/>
            </p14:nvContentPartPr>
            <p14:xfrm>
              <a:off x="8839200" y="1263650"/>
              <a:ext cx="1079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4"/>
            </p:blipFill>
            <p:spPr>
              <a:xfrm>
                <a:off x="8839200" y="12636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3" name="墨迹 132"/>
              <p14:cNvContentPartPr/>
              <p14:nvPr/>
            </p14:nvContentPartPr>
            <p14:xfrm>
              <a:off x="8858250" y="1270000"/>
              <a:ext cx="12382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36"/>
            </p:blipFill>
            <p:spPr>
              <a:xfrm>
                <a:off x="8858250" y="12700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4" name="墨迹 133"/>
              <p14:cNvContentPartPr/>
              <p14:nvPr/>
            </p14:nvContentPartPr>
            <p14:xfrm>
              <a:off x="8988425" y="1187450"/>
              <a:ext cx="25400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38"/>
            </p:blipFill>
            <p:spPr>
              <a:xfrm>
                <a:off x="8988425" y="118745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5" name="墨迹 134"/>
              <p14:cNvContentPartPr/>
              <p14:nvPr/>
            </p14:nvContentPartPr>
            <p14:xfrm>
              <a:off x="6689725" y="2320925"/>
              <a:ext cx="22225" cy="1905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0"/>
            </p:blipFill>
            <p:spPr>
              <a:xfrm>
                <a:off x="6689725" y="232092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6" name="墨迹 135"/>
              <p14:cNvContentPartPr/>
              <p14:nvPr/>
            </p14:nvContentPartPr>
            <p14:xfrm>
              <a:off x="6670675" y="2301875"/>
              <a:ext cx="104775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2"/>
            </p:blipFill>
            <p:spPr>
              <a:xfrm>
                <a:off x="6670675" y="230187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7" name="墨迹 136"/>
              <p14:cNvContentPartPr/>
              <p14:nvPr/>
            </p14:nvContentPartPr>
            <p14:xfrm>
              <a:off x="6638925" y="2413000"/>
              <a:ext cx="139700" cy="38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4"/>
            </p:blipFill>
            <p:spPr>
              <a:xfrm>
                <a:off x="6638925" y="24130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8" name="墨迹 137"/>
              <p14:cNvContentPartPr/>
              <p14:nvPr/>
            </p14:nvContentPartPr>
            <p14:xfrm>
              <a:off x="6762750" y="2482850"/>
              <a:ext cx="635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4"/>
            </p:blipFill>
            <p:spPr>
              <a:xfrm>
                <a:off x="6762750" y="2482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9" name="墨迹 138"/>
              <p14:cNvContentPartPr/>
              <p14:nvPr/>
            </p14:nvContentPartPr>
            <p14:xfrm>
              <a:off x="6823075" y="2393950"/>
              <a:ext cx="111125" cy="1555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47"/>
            </p:blipFill>
            <p:spPr>
              <a:xfrm>
                <a:off x="6823075" y="2393950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40" name="墨迹 139"/>
              <p14:cNvContentPartPr/>
              <p14:nvPr/>
            </p14:nvContentPartPr>
            <p14:xfrm>
              <a:off x="6692900" y="2657475"/>
              <a:ext cx="92075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49"/>
            </p:blipFill>
            <p:spPr>
              <a:xfrm>
                <a:off x="6692900" y="26574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41" name="墨迹 140"/>
              <p14:cNvContentPartPr/>
              <p14:nvPr/>
            </p14:nvContentPartPr>
            <p14:xfrm>
              <a:off x="6696075" y="2720975"/>
              <a:ext cx="114300" cy="3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1"/>
            </p:blipFill>
            <p:spPr>
              <a:xfrm>
                <a:off x="6696075" y="27209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42" name="墨迹 141"/>
              <p14:cNvContentPartPr/>
              <p14:nvPr/>
            </p14:nvContentPartPr>
            <p14:xfrm>
              <a:off x="6864350" y="2647950"/>
              <a:ext cx="82550" cy="168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3"/>
            </p:blipFill>
            <p:spPr>
              <a:xfrm>
                <a:off x="6864350" y="264795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3" name="墨迹 142"/>
              <p14:cNvContentPartPr/>
              <p14:nvPr/>
            </p14:nvContentPartPr>
            <p14:xfrm>
              <a:off x="6807200" y="2584450"/>
              <a:ext cx="206375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55"/>
            </p:blipFill>
            <p:spPr>
              <a:xfrm>
                <a:off x="6807200" y="258445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4" name="墨迹 143"/>
              <p14:cNvContentPartPr/>
              <p14:nvPr/>
            </p14:nvContentPartPr>
            <p14:xfrm>
              <a:off x="7315200" y="1800225"/>
              <a:ext cx="123825" cy="9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57"/>
            </p:blipFill>
            <p:spPr>
              <a:xfrm>
                <a:off x="7315200" y="1800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5" name="墨迹 144"/>
              <p14:cNvContentPartPr/>
              <p14:nvPr/>
            </p14:nvContentPartPr>
            <p14:xfrm>
              <a:off x="7362825" y="1835150"/>
              <a:ext cx="12700" cy="2127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9"/>
            </p:blipFill>
            <p:spPr>
              <a:xfrm>
                <a:off x="7362825" y="1835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6" name="墨迹 145"/>
              <p14:cNvContentPartPr/>
              <p14:nvPr/>
            </p14:nvContentPartPr>
            <p14:xfrm>
              <a:off x="7429500" y="1993900"/>
              <a:ext cx="63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"/>
            </p:blipFill>
            <p:spPr>
              <a:xfrm>
                <a:off x="7429500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7" name="墨迹 146"/>
              <p14:cNvContentPartPr/>
              <p14:nvPr/>
            </p14:nvContentPartPr>
            <p14:xfrm>
              <a:off x="7496175" y="1958975"/>
              <a:ext cx="82550" cy="1047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2"/>
            </p:blipFill>
            <p:spPr>
              <a:xfrm>
                <a:off x="7496175" y="195897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8" name="墨迹 147"/>
              <p14:cNvContentPartPr/>
              <p14:nvPr/>
            </p14:nvContentPartPr>
            <p14:xfrm>
              <a:off x="7610475" y="1917700"/>
              <a:ext cx="66675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4"/>
            </p:blipFill>
            <p:spPr>
              <a:xfrm>
                <a:off x="7610475" y="191770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9" name="墨迹 148"/>
              <p14:cNvContentPartPr/>
              <p14:nvPr/>
            </p14:nvContentPartPr>
            <p14:xfrm>
              <a:off x="7610475" y="1978025"/>
              <a:ext cx="698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66"/>
            </p:blipFill>
            <p:spPr>
              <a:xfrm>
                <a:off x="7610475" y="1978025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0" name="墨迹 149"/>
              <p14:cNvContentPartPr/>
              <p14:nvPr/>
            </p14:nvContentPartPr>
            <p14:xfrm>
              <a:off x="7800975" y="1778000"/>
              <a:ext cx="38100" cy="2190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68"/>
            </p:blipFill>
            <p:spPr>
              <a:xfrm>
                <a:off x="7800975" y="1778000"/>
                <a:ext cx="38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1" name="墨迹 150"/>
              <p14:cNvContentPartPr/>
              <p14:nvPr/>
            </p14:nvContentPartPr>
            <p14:xfrm>
              <a:off x="7737475" y="1771650"/>
              <a:ext cx="187325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0"/>
            </p:blipFill>
            <p:spPr>
              <a:xfrm>
                <a:off x="7737475" y="177165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2" name="墨迹 151"/>
              <p14:cNvContentPartPr/>
              <p14:nvPr/>
            </p14:nvContentPartPr>
            <p14:xfrm>
              <a:off x="7108825" y="1908175"/>
              <a:ext cx="219075" cy="2508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2"/>
            </p:blipFill>
            <p:spPr>
              <a:xfrm>
                <a:off x="7108825" y="1908175"/>
                <a:ext cx="219075" cy="250825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074795" y="83248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73" imgW="5056505" imgH="2395855" progId="Visio.Drawing.15">
                  <p:embed/>
                </p:oleObj>
              </mc:Choice>
              <mc:Fallback>
                <p:oleObj name="" r:id="rId273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4074795" y="83248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7" name="墨迹 156"/>
              <p14:cNvContentPartPr/>
              <p14:nvPr/>
            </p14:nvContentPartPr>
            <p14:xfrm>
              <a:off x="6524625" y="3912870"/>
              <a:ext cx="82550" cy="168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53"/>
            </p:blipFill>
            <p:spPr>
              <a:xfrm>
                <a:off x="6524625" y="391287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8" name="墨迹 157"/>
              <p14:cNvContentPartPr/>
              <p14:nvPr/>
            </p14:nvContentPartPr>
            <p14:xfrm>
              <a:off x="6467475" y="3849370"/>
              <a:ext cx="2063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55"/>
            </p:blipFill>
            <p:spPr>
              <a:xfrm>
                <a:off x="6467475" y="3849370"/>
                <a:ext cx="206375" cy="285750"/>
              </a:xfrm>
              <a:prstGeom prst="rect"/>
            </p:spPr>
          </p:pic>
        </mc:Fallback>
      </mc:AlternateContent>
    </p:spTree>
    <p:custDataLst>
      <p:tags r:id="rId27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143375" y="4365625"/>
              <a:ext cx="206375" cy="168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143375" y="4365625"/>
                <a:ext cx="206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4048125" y="4197350"/>
              <a:ext cx="346075" cy="466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4048125" y="4197350"/>
                <a:ext cx="3460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873500" y="898525"/>
              <a:ext cx="1730375" cy="3330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873500" y="898525"/>
                <a:ext cx="173037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49700" y="3844925"/>
              <a:ext cx="206375" cy="3714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49700" y="3844925"/>
                <a:ext cx="206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911725" y="628650"/>
              <a:ext cx="101600" cy="212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911725" y="628650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987925" y="669925"/>
              <a:ext cx="107950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987925" y="669925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095875" y="704850"/>
              <a:ext cx="1460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095875" y="7048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5184775" y="619125"/>
              <a:ext cx="254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5184775" y="61912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5299075" y="571500"/>
              <a:ext cx="73025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5299075" y="5715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264150" y="635000"/>
              <a:ext cx="1524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264150" y="6350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6229350" y="854075"/>
              <a:ext cx="113347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6229350" y="854075"/>
                <a:ext cx="11334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6232525" y="746125"/>
              <a:ext cx="136525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6232525" y="746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7270750" y="860425"/>
              <a:ext cx="73025" cy="155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7270750" y="860425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7273925" y="803275"/>
              <a:ext cx="73025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7273925" y="803275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7270750" y="927100"/>
              <a:ext cx="133350" cy="3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7270750" y="927100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7410450" y="9556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7410450" y="95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7486650" y="800100"/>
              <a:ext cx="22225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7486650" y="800100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7515225" y="895350"/>
              <a:ext cx="95250" cy="92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7515225" y="89535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610475" y="933450"/>
              <a:ext cx="73025" cy="3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610475" y="93345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7620000" y="812800"/>
              <a:ext cx="4445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7620000" y="812800"/>
                <a:ext cx="44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7762875" y="790575"/>
              <a:ext cx="7937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7762875" y="790575"/>
                <a:ext cx="79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7756525" y="860425"/>
              <a:ext cx="111125" cy="47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7756525" y="86042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4403725" y="1409700"/>
              <a:ext cx="2638425" cy="270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4403725" y="1409700"/>
                <a:ext cx="2638425" cy="270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4378325" y="3927475"/>
              <a:ext cx="222250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4378325" y="3927475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254750" y="1241425"/>
              <a:ext cx="444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254750" y="12414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280150" y="1304925"/>
              <a:ext cx="111125" cy="123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280150" y="1304925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400800" y="13081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2"/>
            </p:blipFill>
            <p:spPr>
              <a:xfrm>
                <a:off x="6400800" y="130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6403975" y="1254125"/>
              <a:ext cx="5397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6403975" y="1254125"/>
                <a:ext cx="53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6499225" y="1212850"/>
              <a:ext cx="127000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6499225" y="12128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6397625" y="1295400"/>
              <a:ext cx="98425" cy="12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6397625" y="1295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6388100" y="1165225"/>
              <a:ext cx="88900" cy="368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6388100" y="1165225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6661150" y="1165225"/>
              <a:ext cx="34925" cy="98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6661150" y="116522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270750" y="1838325"/>
              <a:ext cx="10160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270750" y="183832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308850" y="1879600"/>
              <a:ext cx="635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308850" y="18796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407275" y="19589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07275" y="195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64425" y="1939925"/>
              <a:ext cx="1079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64425" y="193992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610475" y="1885950"/>
              <a:ext cx="69850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610475" y="1885950"/>
                <a:ext cx="69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4125" y="1958975"/>
              <a:ext cx="66675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4125" y="1958975"/>
                <a:ext cx="66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766050" y="1898650"/>
              <a:ext cx="73025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766050" y="1898650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85100" y="1771650"/>
              <a:ext cx="666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85100" y="1771650"/>
                <a:ext cx="66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7759700" y="1781175"/>
              <a:ext cx="155575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7759700" y="178117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6305550" y="4058920"/>
              <a:ext cx="127000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6305550" y="4058920"/>
                <a:ext cx="1270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6213475" y="4008120"/>
              <a:ext cx="327025" cy="415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6213475" y="4008120"/>
                <a:ext cx="327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62175" y="3619500"/>
              <a:ext cx="231775" cy="396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62175" y="361950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28850" y="3622675"/>
              <a:ext cx="12065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28850" y="3622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235200" y="3667125"/>
              <a:ext cx="139700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235200" y="3667125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2435225" y="3365500"/>
              <a:ext cx="25400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2435225" y="33655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609725" y="4089400"/>
              <a:ext cx="482600" cy="412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609725" y="4089400"/>
                <a:ext cx="482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438275" y="3822700"/>
              <a:ext cx="146050" cy="263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438275" y="3822700"/>
                <a:ext cx="146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47800" y="3816350"/>
              <a:ext cx="117475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47800" y="381635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457325" y="3921125"/>
              <a:ext cx="8572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457325" y="3921125"/>
                <a:ext cx="857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1638300" y="3994150"/>
              <a:ext cx="3175" cy="44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1638300" y="3994150"/>
                <a:ext cx="3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1701800" y="3771900"/>
              <a:ext cx="762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1701800" y="3771900"/>
                <a:ext cx="76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1746250" y="3902075"/>
              <a:ext cx="666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1746250" y="3902075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1806575" y="3917950"/>
              <a:ext cx="9207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1806575" y="39179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1831975" y="3803650"/>
              <a:ext cx="44450" cy="387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1831975" y="380365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1927225" y="3848100"/>
              <a:ext cx="53975" cy="250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1927225" y="3848100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1914525" y="3965575"/>
              <a:ext cx="92075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1914525" y="396557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1225550" y="4549775"/>
              <a:ext cx="250825" cy="438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1225550" y="4549775"/>
                <a:ext cx="2508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2124075" y="4060825"/>
              <a:ext cx="69850" cy="292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2124075" y="40608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1930400" y="4400550"/>
              <a:ext cx="161925" cy="38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1930400" y="44005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1990725" y="4359275"/>
              <a:ext cx="25400" cy="225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1990725" y="43592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2301875" y="4003675"/>
              <a:ext cx="107950" cy="390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2301875" y="4003675"/>
                <a:ext cx="1079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2298700" y="4394200"/>
              <a:ext cx="16827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2298700" y="43942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2378075" y="4403725"/>
              <a:ext cx="31750" cy="304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2378075" y="44037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2365375" y="4772025"/>
              <a:ext cx="47625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2365375" y="4772025"/>
                <a:ext cx="476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2279650" y="5429250"/>
              <a:ext cx="857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2279650" y="5429250"/>
                <a:ext cx="857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2171700" y="5308600"/>
              <a:ext cx="288925" cy="457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2171700" y="5308600"/>
                <a:ext cx="2889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2466975" y="4019550"/>
              <a:ext cx="317500" cy="2635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2466975" y="4019550"/>
                <a:ext cx="317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2863850" y="4222750"/>
              <a:ext cx="1809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2863850" y="42227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2873375" y="4191000"/>
              <a:ext cx="107950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2873375" y="41910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886075" y="4254500"/>
              <a:ext cx="139700" cy="85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886075" y="4254500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3028950" y="4111625"/>
              <a:ext cx="6350" cy="123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3028950" y="41116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3022600" y="4013200"/>
              <a:ext cx="41275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3022600" y="401320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35250" y="3498850"/>
              <a:ext cx="66675" cy="2409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35250" y="3498850"/>
                <a:ext cx="6667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025525" y="3514725"/>
              <a:ext cx="1752600" cy="2451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1025525" y="3514725"/>
                <a:ext cx="1752600" cy="245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1212850" y="3136900"/>
              <a:ext cx="1584325" cy="5810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1212850" y="3136900"/>
                <a:ext cx="15843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1212850" y="2968625"/>
              <a:ext cx="18415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1212850" y="29686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1247775" y="2927350"/>
              <a:ext cx="152400" cy="47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1247775" y="2927350"/>
                <a:ext cx="152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1266825" y="3016250"/>
              <a:ext cx="168275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1266825" y="30162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1562100" y="3209925"/>
              <a:ext cx="584200" cy="434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1562100" y="3209925"/>
                <a:ext cx="5842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549275" y="3295650"/>
              <a:ext cx="6667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549275" y="3295650"/>
                <a:ext cx="666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244475" y="3946525"/>
              <a:ext cx="692150" cy="151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244475" y="3946525"/>
                <a:ext cx="692150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384175" y="4337050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384175" y="43370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371475" y="4864100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2"/>
            </p:blipFill>
            <p:spPr>
              <a:xfrm>
                <a:off x="371475" y="486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374650" y="4822825"/>
              <a:ext cx="63500" cy="41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374650" y="4822825"/>
                <a:ext cx="63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374650" y="4765675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374650" y="476567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495300" y="4743450"/>
              <a:ext cx="174625" cy="149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495300" y="474345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574675" y="4667250"/>
              <a:ext cx="82550" cy="358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574675" y="4667250"/>
                <a:ext cx="82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3260725" y="5400675"/>
              <a:ext cx="18415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7"/>
            </p:blipFill>
            <p:spPr>
              <a:xfrm>
                <a:off x="3260725" y="540067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1" name="墨迹 100"/>
              <p14:cNvContentPartPr/>
              <p14:nvPr/>
            </p14:nvContentPartPr>
            <p14:xfrm>
              <a:off x="3336925" y="5311775"/>
              <a:ext cx="15875" cy="212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9"/>
            </p:blipFill>
            <p:spPr>
              <a:xfrm>
                <a:off x="3336925" y="5311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2" name="墨迹 101"/>
              <p14:cNvContentPartPr/>
              <p14:nvPr/>
            </p14:nvContentPartPr>
            <p14:xfrm>
              <a:off x="3152775" y="5597525"/>
              <a:ext cx="130175" cy="298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1"/>
            </p:blipFill>
            <p:spPr>
              <a:xfrm>
                <a:off x="3152775" y="5597525"/>
                <a:ext cx="130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3" name="墨迹 102"/>
              <p14:cNvContentPartPr/>
              <p14:nvPr/>
            </p14:nvContentPartPr>
            <p14:xfrm>
              <a:off x="3006725" y="5959475"/>
              <a:ext cx="165100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3"/>
            </p:blipFill>
            <p:spPr>
              <a:xfrm>
                <a:off x="3006725" y="595947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4" name="墨迹 103"/>
              <p14:cNvContentPartPr/>
              <p14:nvPr/>
            </p14:nvContentPartPr>
            <p14:xfrm>
              <a:off x="3416300" y="5619750"/>
              <a:ext cx="111125" cy="282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5"/>
            </p:blipFill>
            <p:spPr>
              <a:xfrm>
                <a:off x="3416300" y="561975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5" name="墨迹 104"/>
              <p14:cNvContentPartPr/>
              <p14:nvPr/>
            </p14:nvContentPartPr>
            <p14:xfrm>
              <a:off x="3660775" y="5867400"/>
              <a:ext cx="104775" cy="336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7"/>
            </p:blipFill>
            <p:spPr>
              <a:xfrm>
                <a:off x="3660775" y="5867400"/>
                <a:ext cx="1047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6" name="墨迹 105"/>
              <p14:cNvContentPartPr/>
              <p14:nvPr/>
            </p14:nvContentPartPr>
            <p14:xfrm>
              <a:off x="3213100" y="5200650"/>
              <a:ext cx="276225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9"/>
            </p:blipFill>
            <p:spPr>
              <a:xfrm>
                <a:off x="3213100" y="5200650"/>
                <a:ext cx="276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7" name="墨迹 106"/>
              <p14:cNvContentPartPr/>
              <p14:nvPr/>
            </p14:nvContentPartPr>
            <p14:xfrm>
              <a:off x="2886075" y="5835650"/>
              <a:ext cx="2984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1"/>
            </p:blipFill>
            <p:spPr>
              <a:xfrm>
                <a:off x="2886075" y="5835650"/>
                <a:ext cx="298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8" name="墨迹 107"/>
              <p14:cNvContentPartPr/>
              <p14:nvPr/>
            </p14:nvContentPartPr>
            <p14:xfrm>
              <a:off x="3546475" y="5816600"/>
              <a:ext cx="298450" cy="415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3"/>
            </p:blipFill>
            <p:spPr>
              <a:xfrm>
                <a:off x="3546475" y="5816600"/>
                <a:ext cx="298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9" name="墨迹 108"/>
              <p14:cNvContentPartPr/>
              <p14:nvPr/>
            </p14:nvContentPartPr>
            <p14:xfrm>
              <a:off x="7499350" y="1273175"/>
              <a:ext cx="476250" cy="88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5"/>
            </p:blipFill>
            <p:spPr>
              <a:xfrm>
                <a:off x="7499350" y="1273175"/>
                <a:ext cx="476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0" name="墨迹 109"/>
              <p14:cNvContentPartPr/>
              <p14:nvPr/>
            </p14:nvContentPartPr>
            <p14:xfrm>
              <a:off x="8248650" y="904875"/>
              <a:ext cx="2381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7"/>
            </p:blipFill>
            <p:spPr>
              <a:xfrm>
                <a:off x="8248650" y="904875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1" name="墨迹 110"/>
              <p14:cNvContentPartPr/>
              <p14:nvPr/>
            </p14:nvContentPartPr>
            <p14:xfrm>
              <a:off x="8299450" y="962025"/>
              <a:ext cx="136525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9"/>
            </p:blipFill>
            <p:spPr>
              <a:xfrm>
                <a:off x="8299450" y="9620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2" name="墨迹 111"/>
              <p14:cNvContentPartPr/>
              <p14:nvPr/>
            </p14:nvContentPartPr>
            <p14:xfrm>
              <a:off x="8347075" y="930275"/>
              <a:ext cx="50800" cy="1682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1"/>
            </p:blipFill>
            <p:spPr>
              <a:xfrm>
                <a:off x="8347075" y="9302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3" name="墨迹 112"/>
              <p14:cNvContentPartPr/>
              <p14:nvPr/>
            </p14:nvContentPartPr>
            <p14:xfrm>
              <a:off x="8172450" y="1174750"/>
              <a:ext cx="120650" cy="136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3"/>
            </p:blipFill>
            <p:spPr>
              <a:xfrm>
                <a:off x="8172450" y="117475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4" name="墨迹 113"/>
              <p14:cNvContentPartPr/>
              <p14:nvPr/>
            </p14:nvContentPartPr>
            <p14:xfrm>
              <a:off x="7988300" y="1384300"/>
              <a:ext cx="82550" cy="1079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5"/>
            </p:blipFill>
            <p:spPr>
              <a:xfrm>
                <a:off x="7988300" y="13843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5" name="墨迹 114"/>
              <p14:cNvContentPartPr/>
              <p14:nvPr/>
            </p14:nvContentPartPr>
            <p14:xfrm>
              <a:off x="7915275" y="1339850"/>
              <a:ext cx="21590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7"/>
            </p:blipFill>
            <p:spPr>
              <a:xfrm>
                <a:off x="7915275" y="1339850"/>
                <a:ext cx="215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6" name="墨迹 115"/>
              <p14:cNvContentPartPr/>
              <p14:nvPr/>
            </p14:nvContentPartPr>
            <p14:xfrm>
              <a:off x="8416925" y="1146175"/>
              <a:ext cx="38100" cy="165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9"/>
            </p:blipFill>
            <p:spPr>
              <a:xfrm>
                <a:off x="8416925" y="11461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7" name="墨迹 116"/>
              <p14:cNvContentPartPr/>
              <p14:nvPr/>
            </p14:nvContentPartPr>
            <p14:xfrm>
              <a:off x="8407400" y="1397000"/>
              <a:ext cx="69850" cy="2190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1"/>
            </p:blipFill>
            <p:spPr>
              <a:xfrm>
                <a:off x="8407400" y="139700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8" name="墨迹 117"/>
              <p14:cNvContentPartPr/>
              <p14:nvPr/>
            </p14:nvContentPartPr>
            <p14:xfrm>
              <a:off x="8324850" y="1323975"/>
              <a:ext cx="2000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3"/>
            </p:blipFill>
            <p:spPr>
              <a:xfrm>
                <a:off x="8324850" y="1323975"/>
                <a:ext cx="200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9" name="墨迹 118"/>
              <p14:cNvContentPartPr/>
              <p14:nvPr/>
            </p14:nvContentPartPr>
            <p14:xfrm>
              <a:off x="7546975" y="663575"/>
              <a:ext cx="898525" cy="600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5"/>
            </p:blipFill>
            <p:spPr>
              <a:xfrm>
                <a:off x="7546975" y="663575"/>
                <a:ext cx="8985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0" name="墨迹 119"/>
              <p14:cNvContentPartPr/>
              <p14:nvPr/>
            </p14:nvContentPartPr>
            <p14:xfrm>
              <a:off x="8489950" y="546100"/>
              <a:ext cx="215900" cy="2190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7"/>
            </p:blipFill>
            <p:spPr>
              <a:xfrm>
                <a:off x="8489950" y="5461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1" name="墨迹 120"/>
              <p14:cNvContentPartPr/>
              <p14:nvPr/>
            </p14:nvContentPartPr>
            <p14:xfrm>
              <a:off x="8524875" y="476250"/>
              <a:ext cx="177800" cy="31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9"/>
            </p:blipFill>
            <p:spPr>
              <a:xfrm>
                <a:off x="8524875" y="4762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2" name="墨迹 121"/>
              <p14:cNvContentPartPr/>
              <p14:nvPr/>
            </p14:nvContentPartPr>
            <p14:xfrm>
              <a:off x="8524875" y="581025"/>
              <a:ext cx="1587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1"/>
            </p:blipFill>
            <p:spPr>
              <a:xfrm>
                <a:off x="8524875" y="5810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3" name="墨迹 122"/>
              <p14:cNvContentPartPr/>
              <p14:nvPr/>
            </p14:nvContentPartPr>
            <p14:xfrm>
              <a:off x="8680450" y="330200"/>
              <a:ext cx="95250" cy="2444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3"/>
            </p:blipFill>
            <p:spPr>
              <a:xfrm>
                <a:off x="8680450" y="33020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4" name="墨迹 123"/>
              <p14:cNvContentPartPr/>
              <p14:nvPr/>
            </p14:nvContentPartPr>
            <p14:xfrm>
              <a:off x="8797925" y="774700"/>
              <a:ext cx="3175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5"/>
            </p:blipFill>
            <p:spPr>
              <a:xfrm>
                <a:off x="8797925" y="7747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5" name="墨迹 124"/>
              <p14:cNvContentPartPr/>
              <p14:nvPr/>
            </p14:nvContentPartPr>
            <p14:xfrm>
              <a:off x="8870950" y="720725"/>
              <a:ext cx="120650" cy="187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7"/>
            </p:blipFill>
            <p:spPr>
              <a:xfrm>
                <a:off x="8870950" y="720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6" name="墨迹 125"/>
              <p14:cNvContentPartPr/>
              <p14:nvPr/>
            </p14:nvContentPartPr>
            <p14:xfrm>
              <a:off x="9032875" y="771525"/>
              <a:ext cx="101600" cy="6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9"/>
            </p:blipFill>
            <p:spPr>
              <a:xfrm>
                <a:off x="9032875" y="7715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7" name="墨迹 126"/>
              <p14:cNvContentPartPr/>
              <p14:nvPr/>
            </p14:nvContentPartPr>
            <p14:xfrm>
              <a:off x="9036050" y="815975"/>
              <a:ext cx="16827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1"/>
            </p:blipFill>
            <p:spPr>
              <a:xfrm>
                <a:off x="9036050" y="815975"/>
                <a:ext cx="1682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8" name="墨迹 127"/>
              <p14:cNvContentPartPr/>
              <p14:nvPr/>
            </p14:nvContentPartPr>
            <p14:xfrm>
              <a:off x="9236075" y="752475"/>
              <a:ext cx="2286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3"/>
            </p:blipFill>
            <p:spPr>
              <a:xfrm>
                <a:off x="9236075" y="752475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9" name="墨迹 128"/>
              <p14:cNvContentPartPr/>
              <p14:nvPr/>
            </p14:nvContentPartPr>
            <p14:xfrm>
              <a:off x="9309100" y="841375"/>
              <a:ext cx="7937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5"/>
            </p:blipFill>
            <p:spPr>
              <a:xfrm>
                <a:off x="9309100" y="84137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0" name="墨迹 129"/>
              <p14:cNvContentPartPr/>
              <p14:nvPr/>
            </p14:nvContentPartPr>
            <p14:xfrm>
              <a:off x="9331325" y="784225"/>
              <a:ext cx="19050" cy="158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7"/>
            </p:blipFill>
            <p:spPr>
              <a:xfrm>
                <a:off x="9331325" y="78422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1" name="墨迹 130"/>
              <p14:cNvContentPartPr/>
              <p14:nvPr/>
            </p14:nvContentPartPr>
            <p14:xfrm>
              <a:off x="9398000" y="908050"/>
              <a:ext cx="9525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9"/>
            </p:blipFill>
            <p:spPr>
              <a:xfrm>
                <a:off x="9398000" y="908050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2" name="墨迹 131"/>
              <p14:cNvContentPartPr/>
              <p14:nvPr/>
            </p14:nvContentPartPr>
            <p14:xfrm>
              <a:off x="8423275" y="1057275"/>
              <a:ext cx="25400" cy="793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1"/>
            </p:blipFill>
            <p:spPr>
              <a:xfrm>
                <a:off x="8423275" y="1057275"/>
                <a:ext cx="25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3" name="墨迹 132"/>
              <p14:cNvContentPartPr/>
              <p14:nvPr/>
            </p14:nvContentPartPr>
            <p14:xfrm>
              <a:off x="3451225" y="5422900"/>
              <a:ext cx="4445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3"/>
            </p:blipFill>
            <p:spPr>
              <a:xfrm>
                <a:off x="3451225" y="5422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4" name="墨迹 133"/>
              <p14:cNvContentPartPr/>
              <p14:nvPr/>
            </p14:nvContentPartPr>
            <p14:xfrm>
              <a:off x="3467100" y="5422900"/>
              <a:ext cx="53975" cy="168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5"/>
            </p:blipFill>
            <p:spPr>
              <a:xfrm>
                <a:off x="3467100" y="542290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5" name="墨迹 134"/>
              <p14:cNvContentPartPr/>
              <p14:nvPr/>
            </p14:nvContentPartPr>
            <p14:xfrm>
              <a:off x="9382125" y="908050"/>
              <a:ext cx="254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7"/>
            </p:blipFill>
            <p:spPr>
              <a:xfrm>
                <a:off x="9382125" y="9080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6" name="墨迹 135"/>
              <p14:cNvContentPartPr/>
              <p14:nvPr/>
            </p14:nvContentPartPr>
            <p14:xfrm>
              <a:off x="9480550" y="962025"/>
              <a:ext cx="57150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9"/>
            </p:blipFill>
            <p:spPr>
              <a:xfrm>
                <a:off x="9480550" y="96202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7" name="墨迹 136"/>
              <p14:cNvContentPartPr/>
              <p14:nvPr/>
            </p14:nvContentPartPr>
            <p14:xfrm>
              <a:off x="9553575" y="1019175"/>
              <a:ext cx="88900" cy="25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1"/>
            </p:blipFill>
            <p:spPr>
              <a:xfrm>
                <a:off x="9553575" y="101917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8" name="墨迹 137"/>
              <p14:cNvContentPartPr/>
              <p14:nvPr/>
            </p14:nvContentPartPr>
            <p14:xfrm>
              <a:off x="9594850" y="962025"/>
              <a:ext cx="25400" cy="1365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3"/>
            </p:blipFill>
            <p:spPr>
              <a:xfrm>
                <a:off x="9594850" y="9620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9" name="墨迹 138"/>
              <p14:cNvContentPartPr/>
              <p14:nvPr/>
            </p14:nvContentPartPr>
            <p14:xfrm>
              <a:off x="9632950" y="933450"/>
              <a:ext cx="88900" cy="1809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5"/>
            </p:blipFill>
            <p:spPr>
              <a:xfrm>
                <a:off x="9632950" y="933450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0" name="墨迹 139"/>
              <p14:cNvContentPartPr/>
              <p14:nvPr/>
            </p14:nvContentPartPr>
            <p14:xfrm>
              <a:off x="9467850" y="1117600"/>
              <a:ext cx="323850" cy="44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7"/>
            </p:blipFill>
            <p:spPr>
              <a:xfrm>
                <a:off x="9467850" y="1117600"/>
                <a:ext cx="323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1" name="墨迹 140"/>
              <p14:cNvContentPartPr/>
              <p14:nvPr/>
            </p14:nvContentPartPr>
            <p14:xfrm>
              <a:off x="8486775" y="8159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2"/>
            </p:blipFill>
            <p:spPr>
              <a:xfrm>
                <a:off x="8486775" y="815975"/>
                <a:ext cx="6350" cy="360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167505" y="735330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59" imgW="5056505" imgH="2395855" progId="Visio.Drawing.15">
                  <p:embed/>
                </p:oleObj>
              </mc:Choice>
              <mc:Fallback>
                <p:oleObj name="" r:id="rId259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60"/>
                      <a:stretch>
                        <a:fillRect/>
                      </a:stretch>
                    </p:blipFill>
                    <p:spPr>
                      <a:xfrm>
                        <a:off x="4167505" y="735330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6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第一部分：形式语言简介</a:t>
            </a:r>
            <a:br>
              <a:rPr lang="en-US" altLang="zh-CN"/>
            </a:br>
            <a:r>
              <a:rPr lang="en-US" altLang="zh-CN"/>
              <a:t>Part 01 :  Intro to Formal Language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1925320"/>
            <a:ext cx="6273165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3116580"/>
            <a:ext cx="5152390" cy="2245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480300" y="412750"/>
              <a:ext cx="908050" cy="876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480300" y="412750"/>
                <a:ext cx="9080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8331200" y="438150"/>
              <a:ext cx="155575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8331200" y="438150"/>
                <a:ext cx="155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7080250" y="692150"/>
              <a:ext cx="158750" cy="225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7080250" y="692150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7105650" y="650875"/>
              <a:ext cx="123825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7105650" y="650875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108825" y="771525"/>
              <a:ext cx="117475" cy="3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108825" y="77152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337425" y="14478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7337425" y="1447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7280275" y="520700"/>
              <a:ext cx="254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7280275" y="520700"/>
                <a:ext cx="25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7305675" y="809625"/>
              <a:ext cx="6350" cy="165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7305675" y="809625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7385050" y="708025"/>
              <a:ext cx="3175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7385050" y="708025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7483475" y="600075"/>
              <a:ext cx="117475" cy="165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7483475" y="600075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293100" y="584200"/>
              <a:ext cx="346075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293100" y="584200"/>
                <a:ext cx="346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353425" y="723900"/>
              <a:ext cx="1651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353425" y="723900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448675" y="638175"/>
              <a:ext cx="3175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448675" y="638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521700" y="774700"/>
              <a:ext cx="15875" cy="92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521700" y="77470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172450" y="911225"/>
              <a:ext cx="225425" cy="327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172450" y="911225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042275" y="1263650"/>
              <a:ext cx="136525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8042275" y="1263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8483600" y="974725"/>
              <a:ext cx="38100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8483600" y="97472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8461375" y="1304925"/>
              <a:ext cx="73025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8461375" y="1304925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804150" y="1016000"/>
              <a:ext cx="111125" cy="40417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804150" y="1016000"/>
                <a:ext cx="111125" cy="404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9413875" y="1435100"/>
              <a:ext cx="63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9413875" y="1435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9547225" y="14827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9547225" y="148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9426575" y="1406525"/>
              <a:ext cx="123825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9426575" y="14065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9436100" y="1390650"/>
              <a:ext cx="41275" cy="307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9436100" y="1390650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9502775" y="1498600"/>
              <a:ext cx="212725" cy="152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9502775" y="1498600"/>
                <a:ext cx="2127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9674225" y="1355725"/>
              <a:ext cx="387350" cy="30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9674225" y="1355725"/>
                <a:ext cx="387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10160000" y="1489075"/>
              <a:ext cx="30797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10160000" y="1489075"/>
                <a:ext cx="307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10579100" y="1327150"/>
              <a:ext cx="301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10579100" y="132715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10655300" y="1450975"/>
              <a:ext cx="1428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10655300" y="145097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10712450" y="1400175"/>
              <a:ext cx="317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10712450" y="1400175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10753725" y="1520825"/>
              <a:ext cx="3810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10753725" y="152082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7997825" y="1978025"/>
              <a:ext cx="987425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7997825" y="1978025"/>
                <a:ext cx="987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7880350" y="2057400"/>
              <a:ext cx="228600" cy="193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7880350" y="2057400"/>
                <a:ext cx="228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886700" y="2143125"/>
              <a:ext cx="1047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886700" y="21431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962900" y="2101850"/>
              <a:ext cx="9525" cy="123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962900" y="2101850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8007350" y="2178050"/>
              <a:ext cx="1270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8007350" y="2178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6" name="墨迹 45"/>
              <p14:cNvContentPartPr/>
              <p14:nvPr/>
            </p14:nvContentPartPr>
            <p14:xfrm>
              <a:off x="9455150" y="2463800"/>
              <a:ext cx="123825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1"/>
            </p:blipFill>
            <p:spPr>
              <a:xfrm>
                <a:off x="9455150" y="24638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7" name="墨迹 46"/>
              <p14:cNvContentPartPr/>
              <p14:nvPr/>
            </p14:nvContentPartPr>
            <p14:xfrm>
              <a:off x="9525000" y="2473325"/>
              <a:ext cx="19050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3"/>
            </p:blipFill>
            <p:spPr>
              <a:xfrm>
                <a:off x="9525000" y="2473325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8" name="墨迹 47"/>
              <p14:cNvContentPartPr/>
              <p14:nvPr/>
            </p14:nvContentPartPr>
            <p14:xfrm>
              <a:off x="9607550" y="2613025"/>
              <a:ext cx="127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5"/>
            </p:blipFill>
            <p:spPr>
              <a:xfrm>
                <a:off x="9607550" y="2613025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9" name="墨迹 48"/>
              <p14:cNvContentPartPr/>
              <p14:nvPr/>
            </p14:nvContentPartPr>
            <p14:xfrm>
              <a:off x="9671050" y="2562225"/>
              <a:ext cx="73025" cy="133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7"/>
            </p:blipFill>
            <p:spPr>
              <a:xfrm>
                <a:off x="9671050" y="256222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0" name="墨迹 49"/>
              <p14:cNvContentPartPr/>
              <p14:nvPr/>
            </p14:nvContentPartPr>
            <p14:xfrm>
              <a:off x="9791700" y="2565400"/>
              <a:ext cx="95250" cy="19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9"/>
            </p:blipFill>
            <p:spPr>
              <a:xfrm>
                <a:off x="9791700" y="25654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1" name="墨迹 50"/>
              <p14:cNvContentPartPr/>
              <p14:nvPr/>
            </p14:nvContentPartPr>
            <p14:xfrm>
              <a:off x="9820275" y="2654300"/>
              <a:ext cx="73025" cy="3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1"/>
            </p:blipFill>
            <p:spPr>
              <a:xfrm>
                <a:off x="9820275" y="265430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2" name="墨迹 51"/>
              <p14:cNvContentPartPr/>
              <p14:nvPr/>
            </p14:nvContentPartPr>
            <p14:xfrm>
              <a:off x="10004425" y="2546350"/>
              <a:ext cx="889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3"/>
            </p:blipFill>
            <p:spPr>
              <a:xfrm>
                <a:off x="10004425" y="25463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3" name="墨迹 52"/>
              <p14:cNvContentPartPr/>
              <p14:nvPr/>
            </p14:nvContentPartPr>
            <p14:xfrm>
              <a:off x="9915525" y="2457450"/>
              <a:ext cx="250825" cy="333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5"/>
            </p:blipFill>
            <p:spPr>
              <a:xfrm>
                <a:off x="9915525" y="2457450"/>
                <a:ext cx="250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10506075" y="2063750"/>
              <a:ext cx="60325" cy="3181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10506075" y="2063750"/>
                <a:ext cx="60325" cy="318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9328150" y="4692650"/>
              <a:ext cx="269875" cy="333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9328150" y="4692650"/>
                <a:ext cx="269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9394825" y="4806950"/>
              <a:ext cx="139700" cy="285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1"/>
            </p:blipFill>
            <p:spPr>
              <a:xfrm>
                <a:off x="9394825" y="48069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9445625" y="4727575"/>
              <a:ext cx="41275" cy="285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9445625" y="4727575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9515475" y="4895850"/>
              <a:ext cx="117475" cy="171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9515475" y="489585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9188450" y="5064125"/>
              <a:ext cx="158750" cy="180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9188450" y="5064125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8861425" y="5254625"/>
              <a:ext cx="250825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8861425" y="5254625"/>
                <a:ext cx="250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8899525" y="5356225"/>
              <a:ext cx="130175" cy="22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8899525" y="5356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8975725" y="5318125"/>
              <a:ext cx="9525" cy="1555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8975725" y="5318125"/>
                <a:ext cx="9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9036050" y="5407025"/>
              <a:ext cx="6350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9036050" y="5407025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9502775" y="5073650"/>
              <a:ext cx="158750" cy="311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9502775" y="507365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9702800" y="5448300"/>
              <a:ext cx="111125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9702800" y="544830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9607550" y="5235575"/>
              <a:ext cx="32385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9607550" y="5235575"/>
                <a:ext cx="323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9493250" y="1936750"/>
              <a:ext cx="63500" cy="53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9493250" y="1936750"/>
                <a:ext cx="63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9486900" y="1863725"/>
              <a:ext cx="1714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9486900" y="1863725"/>
                <a:ext cx="171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9544050" y="1892300"/>
              <a:ext cx="63500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9544050" y="18923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9515475" y="1974850"/>
              <a:ext cx="111125" cy="9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9515475" y="1974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9655175" y="1784350"/>
              <a:ext cx="25400" cy="161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9655175" y="178435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9680575" y="2060575"/>
              <a:ext cx="142875" cy="98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9680575" y="206057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9807575" y="1962150"/>
              <a:ext cx="60325" cy="38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9807575" y="1962150"/>
                <a:ext cx="60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9906000" y="19208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9906000" y="19208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10045700" y="1927225"/>
              <a:ext cx="1206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10045700" y="1927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10048875" y="2003425"/>
              <a:ext cx="13335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10048875" y="20034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10198100" y="1800225"/>
              <a:ext cx="279400" cy="225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10198100" y="1800225"/>
                <a:ext cx="279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10296525" y="1901825"/>
              <a:ext cx="101600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10296525" y="19018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10328275" y="1828800"/>
              <a:ext cx="12700" cy="149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10328275" y="1828800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10464800" y="1952625"/>
              <a:ext cx="111125" cy="104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10464800" y="1952625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8718550" y="5581650"/>
              <a:ext cx="20637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1"/>
            </p:blipFill>
            <p:spPr>
              <a:xfrm>
                <a:off x="8718550" y="5581650"/>
                <a:ext cx="206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2" name="墨迹 81"/>
              <p14:cNvContentPartPr/>
              <p14:nvPr/>
            </p14:nvContentPartPr>
            <p14:xfrm>
              <a:off x="8534400" y="5911850"/>
              <a:ext cx="234950" cy="219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3"/>
            </p:blipFill>
            <p:spPr>
              <a:xfrm>
                <a:off x="8534400" y="59118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3" name="墨迹 82"/>
              <p14:cNvContentPartPr/>
              <p14:nvPr/>
            </p14:nvContentPartPr>
            <p14:xfrm>
              <a:off x="9061450" y="5549900"/>
              <a:ext cx="82550" cy="352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5"/>
            </p:blipFill>
            <p:spPr>
              <a:xfrm>
                <a:off x="9061450" y="55499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4" name="墨迹 83"/>
              <p14:cNvContentPartPr/>
              <p14:nvPr/>
            </p14:nvContentPartPr>
            <p14:xfrm>
              <a:off x="9166225" y="5759450"/>
              <a:ext cx="146050" cy="441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7"/>
            </p:blipFill>
            <p:spPr>
              <a:xfrm>
                <a:off x="9166225" y="5759450"/>
                <a:ext cx="1460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5" name="墨迹 84"/>
              <p14:cNvContentPartPr/>
              <p14:nvPr/>
            </p14:nvContentPartPr>
            <p14:xfrm>
              <a:off x="10893425" y="2806700"/>
              <a:ext cx="44450" cy="327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9"/>
            </p:blipFill>
            <p:spPr>
              <a:xfrm>
                <a:off x="10893425" y="2806700"/>
                <a:ext cx="44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6" name="墨迹 85"/>
              <p14:cNvContentPartPr/>
              <p14:nvPr/>
            </p14:nvContentPartPr>
            <p14:xfrm>
              <a:off x="10855325" y="3330575"/>
              <a:ext cx="29845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1"/>
            </p:blipFill>
            <p:spPr>
              <a:xfrm>
                <a:off x="10855325" y="3330575"/>
                <a:ext cx="298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7" name="墨迹 86"/>
              <p14:cNvContentPartPr/>
              <p14:nvPr/>
            </p14:nvContentPartPr>
            <p14:xfrm>
              <a:off x="10712450" y="3305175"/>
              <a:ext cx="590550" cy="5048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3"/>
            </p:blipFill>
            <p:spPr>
              <a:xfrm>
                <a:off x="10712450" y="3305175"/>
                <a:ext cx="5905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8" name="墨迹 87"/>
              <p14:cNvContentPartPr/>
              <p14:nvPr/>
            </p14:nvContentPartPr>
            <p14:xfrm>
              <a:off x="1136650" y="3130550"/>
              <a:ext cx="285750" cy="57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5"/>
            </p:blipFill>
            <p:spPr>
              <a:xfrm>
                <a:off x="1136650" y="31305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9" name="墨迹 88"/>
              <p14:cNvContentPartPr/>
              <p14:nvPr/>
            </p14:nvContentPartPr>
            <p14:xfrm>
              <a:off x="1187450" y="3013075"/>
              <a:ext cx="104775" cy="501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7"/>
            </p:blipFill>
            <p:spPr>
              <a:xfrm>
                <a:off x="1187450" y="3013075"/>
                <a:ext cx="1047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0" name="墨迹 89"/>
              <p14:cNvContentPartPr/>
              <p14:nvPr/>
            </p14:nvContentPartPr>
            <p14:xfrm>
              <a:off x="1292225" y="3238500"/>
              <a:ext cx="146050" cy="95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9"/>
            </p:blipFill>
            <p:spPr>
              <a:xfrm>
                <a:off x="1292225" y="32385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1" name="墨迹 90"/>
              <p14:cNvContentPartPr/>
              <p14:nvPr/>
            </p14:nvContentPartPr>
            <p14:xfrm>
              <a:off x="1479550" y="3041650"/>
              <a:ext cx="142875" cy="3492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1"/>
            </p:blipFill>
            <p:spPr>
              <a:xfrm>
                <a:off x="1479550" y="30416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2" name="墨迹 91"/>
              <p14:cNvContentPartPr/>
              <p14:nvPr/>
            </p14:nvContentPartPr>
            <p14:xfrm>
              <a:off x="1647825" y="3019425"/>
              <a:ext cx="107950" cy="95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3"/>
            </p:blipFill>
            <p:spPr>
              <a:xfrm>
                <a:off x="1647825" y="3019425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3" name="墨迹 92"/>
              <p14:cNvContentPartPr/>
              <p14:nvPr/>
            </p14:nvContentPartPr>
            <p14:xfrm>
              <a:off x="1657350" y="2997200"/>
              <a:ext cx="142875" cy="3460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5"/>
            </p:blipFill>
            <p:spPr>
              <a:xfrm>
                <a:off x="1657350" y="2997200"/>
                <a:ext cx="142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4" name="墨迹 93"/>
              <p14:cNvContentPartPr/>
              <p14:nvPr/>
            </p14:nvContentPartPr>
            <p14:xfrm>
              <a:off x="1809750" y="2921000"/>
              <a:ext cx="190500" cy="412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7"/>
            </p:blipFill>
            <p:spPr>
              <a:xfrm>
                <a:off x="1809750" y="2921000"/>
                <a:ext cx="190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5" name="墨迹 94"/>
              <p14:cNvContentPartPr/>
              <p14:nvPr/>
            </p14:nvContentPartPr>
            <p14:xfrm>
              <a:off x="2073275" y="3003550"/>
              <a:ext cx="257175" cy="317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9"/>
            </p:blipFill>
            <p:spPr>
              <a:xfrm>
                <a:off x="2073275" y="3003550"/>
                <a:ext cx="2571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6" name="墨迹 95"/>
              <p14:cNvContentPartPr/>
              <p14:nvPr/>
            </p14:nvContentPartPr>
            <p14:xfrm>
              <a:off x="2384425" y="2882900"/>
              <a:ext cx="69850" cy="425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1"/>
            </p:blipFill>
            <p:spPr>
              <a:xfrm>
                <a:off x="2384425" y="2882900"/>
                <a:ext cx="698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7" name="墨迹 96"/>
              <p14:cNvContentPartPr/>
              <p14:nvPr/>
            </p14:nvContentPartPr>
            <p14:xfrm>
              <a:off x="2451100" y="2949575"/>
              <a:ext cx="98425" cy="276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3"/>
            </p:blipFill>
            <p:spPr>
              <a:xfrm>
                <a:off x="2451100" y="2949575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8" name="墨迹 97"/>
              <p14:cNvContentPartPr/>
              <p14:nvPr/>
            </p14:nvContentPartPr>
            <p14:xfrm>
              <a:off x="2441575" y="3067050"/>
              <a:ext cx="130175" cy="63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5"/>
            </p:blipFill>
            <p:spPr>
              <a:xfrm>
                <a:off x="2441575" y="30670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9" name="墨迹 98"/>
              <p14:cNvContentPartPr/>
              <p14:nvPr/>
            </p14:nvContentPartPr>
            <p14:xfrm>
              <a:off x="2613025" y="2933700"/>
              <a:ext cx="111125" cy="269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7"/>
            </p:blipFill>
            <p:spPr>
              <a:xfrm>
                <a:off x="2613025" y="2933700"/>
                <a:ext cx="111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0" name="墨迹 99"/>
              <p14:cNvContentPartPr/>
              <p14:nvPr/>
            </p14:nvContentPartPr>
            <p14:xfrm>
              <a:off x="2759075" y="2962275"/>
              <a:ext cx="180975" cy="28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9"/>
            </p:blipFill>
            <p:spPr>
              <a:xfrm>
                <a:off x="2759075" y="2962275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1" name="墨迹 100"/>
              <p14:cNvContentPartPr/>
              <p14:nvPr/>
            </p14:nvContentPartPr>
            <p14:xfrm>
              <a:off x="2873375" y="2990850"/>
              <a:ext cx="82550" cy="304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1"/>
            </p:blipFill>
            <p:spPr>
              <a:xfrm>
                <a:off x="2873375" y="299085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2" name="墨迹 101"/>
              <p14:cNvContentPartPr/>
              <p14:nvPr/>
            </p14:nvContentPartPr>
            <p14:xfrm>
              <a:off x="1177925" y="3673475"/>
              <a:ext cx="60325" cy="165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3"/>
            </p:blipFill>
            <p:spPr>
              <a:xfrm>
                <a:off x="1177925" y="36734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3" name="墨迹 102"/>
              <p14:cNvContentPartPr/>
              <p14:nvPr/>
            </p14:nvContentPartPr>
            <p14:xfrm>
              <a:off x="1114425" y="3778250"/>
              <a:ext cx="203200" cy="57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5"/>
            </p:blipFill>
            <p:spPr>
              <a:xfrm>
                <a:off x="1114425" y="37782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4" name="墨迹 103"/>
              <p14:cNvContentPartPr/>
              <p14:nvPr/>
            </p14:nvContentPartPr>
            <p14:xfrm>
              <a:off x="1196975" y="3810000"/>
              <a:ext cx="9525" cy="1428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7"/>
            </p:blipFill>
            <p:spPr>
              <a:xfrm>
                <a:off x="1196975" y="3810000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5" name="墨迹 104"/>
              <p14:cNvContentPartPr/>
              <p14:nvPr/>
            </p14:nvContentPartPr>
            <p14:xfrm>
              <a:off x="1158875" y="3838575"/>
              <a:ext cx="142875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9"/>
            </p:blipFill>
            <p:spPr>
              <a:xfrm>
                <a:off x="1158875" y="383857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6" name="墨迹 105"/>
              <p14:cNvContentPartPr/>
              <p14:nvPr/>
            </p14:nvContentPartPr>
            <p14:xfrm>
              <a:off x="1146175" y="3879850"/>
              <a:ext cx="349250" cy="3524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1"/>
            </p:blipFill>
            <p:spPr>
              <a:xfrm>
                <a:off x="1146175" y="387985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7" name="墨迹 106"/>
              <p14:cNvContentPartPr/>
              <p14:nvPr/>
            </p14:nvContentPartPr>
            <p14:xfrm>
              <a:off x="1593850" y="3838575"/>
              <a:ext cx="279400" cy="352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3"/>
            </p:blipFill>
            <p:spPr>
              <a:xfrm>
                <a:off x="1593850" y="383857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8" name="墨迹 107"/>
              <p14:cNvContentPartPr/>
              <p14:nvPr/>
            </p14:nvContentPartPr>
            <p14:xfrm>
              <a:off x="1933575" y="3835400"/>
              <a:ext cx="168275" cy="793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5"/>
            </p:blipFill>
            <p:spPr>
              <a:xfrm>
                <a:off x="1933575" y="3835400"/>
                <a:ext cx="168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9" name="墨迹 108"/>
              <p14:cNvContentPartPr/>
              <p14:nvPr/>
            </p14:nvContentPartPr>
            <p14:xfrm>
              <a:off x="1946275" y="3803650"/>
              <a:ext cx="146050" cy="374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7"/>
            </p:blipFill>
            <p:spPr>
              <a:xfrm>
                <a:off x="1946275" y="3803650"/>
                <a:ext cx="146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0" name="墨迹 109"/>
              <p14:cNvContentPartPr/>
              <p14:nvPr/>
            </p14:nvContentPartPr>
            <p14:xfrm>
              <a:off x="2057400" y="3863975"/>
              <a:ext cx="3016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9"/>
            </p:blipFill>
            <p:spPr>
              <a:xfrm>
                <a:off x="2057400" y="3863975"/>
                <a:ext cx="301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1" name="墨迹 110"/>
              <p14:cNvContentPartPr/>
              <p14:nvPr/>
            </p14:nvContentPartPr>
            <p14:xfrm>
              <a:off x="2232025" y="3743325"/>
              <a:ext cx="82550" cy="469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1"/>
            </p:blipFill>
            <p:spPr>
              <a:xfrm>
                <a:off x="2232025" y="3743325"/>
                <a:ext cx="82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2" name="墨迹 111"/>
              <p14:cNvContentPartPr/>
              <p14:nvPr/>
            </p14:nvContentPartPr>
            <p14:xfrm>
              <a:off x="2416175" y="3838575"/>
              <a:ext cx="139700" cy="307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3"/>
            </p:blipFill>
            <p:spPr>
              <a:xfrm>
                <a:off x="2416175" y="38385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3" name="墨迹 112"/>
              <p14:cNvContentPartPr/>
              <p14:nvPr/>
            </p14:nvContentPartPr>
            <p14:xfrm>
              <a:off x="2540000" y="3781425"/>
              <a:ext cx="215900" cy="349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5"/>
            </p:blipFill>
            <p:spPr>
              <a:xfrm>
                <a:off x="2540000" y="37814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4" name="墨迹 113"/>
              <p14:cNvContentPartPr/>
              <p14:nvPr/>
            </p14:nvContentPartPr>
            <p14:xfrm>
              <a:off x="2622550" y="3717925"/>
              <a:ext cx="25400" cy="142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7"/>
            </p:blipFill>
            <p:spPr>
              <a:xfrm>
                <a:off x="2622550" y="3717925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5" name="墨迹 114"/>
              <p14:cNvContentPartPr/>
              <p14:nvPr/>
            </p14:nvContentPartPr>
            <p14:xfrm>
              <a:off x="2628900" y="3657600"/>
              <a:ext cx="174625" cy="4889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9"/>
            </p:blipFill>
            <p:spPr>
              <a:xfrm>
                <a:off x="2628900" y="3657600"/>
                <a:ext cx="174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6" name="墨迹 115"/>
              <p14:cNvContentPartPr/>
              <p14:nvPr/>
            </p14:nvContentPartPr>
            <p14:xfrm>
              <a:off x="2670175" y="3886200"/>
              <a:ext cx="139700" cy="263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1"/>
            </p:blipFill>
            <p:spPr>
              <a:xfrm>
                <a:off x="2670175" y="3886200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2949575" y="3844925"/>
              <a:ext cx="136525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2949575" y="38449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2978150" y="3803650"/>
              <a:ext cx="168275" cy="244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5"/>
            </p:blipFill>
            <p:spPr>
              <a:xfrm>
                <a:off x="2978150" y="38036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9" name="墨迹 118"/>
              <p14:cNvContentPartPr/>
              <p14:nvPr/>
            </p14:nvContentPartPr>
            <p14:xfrm>
              <a:off x="3035300" y="3711575"/>
              <a:ext cx="98425" cy="1651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7"/>
            </p:blipFill>
            <p:spPr>
              <a:xfrm>
                <a:off x="3035300" y="37115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0" name="墨迹 119"/>
              <p14:cNvContentPartPr/>
              <p14:nvPr/>
            </p14:nvContentPartPr>
            <p14:xfrm>
              <a:off x="2892425" y="3886200"/>
              <a:ext cx="27622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9"/>
            </p:blipFill>
            <p:spPr>
              <a:xfrm>
                <a:off x="2892425" y="3886200"/>
                <a:ext cx="276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1" name="墨迹 120"/>
              <p14:cNvContentPartPr/>
              <p14:nvPr/>
            </p14:nvContentPartPr>
            <p14:xfrm>
              <a:off x="3270250" y="3654425"/>
              <a:ext cx="41275" cy="212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1"/>
            </p:blipFill>
            <p:spPr>
              <a:xfrm>
                <a:off x="3270250" y="365442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2" name="墨迹 121"/>
              <p14:cNvContentPartPr/>
              <p14:nvPr/>
            </p14:nvContentPartPr>
            <p14:xfrm>
              <a:off x="3308350" y="3629025"/>
              <a:ext cx="82550" cy="4762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3"/>
            </p:blipFill>
            <p:spPr>
              <a:xfrm>
                <a:off x="3308350" y="3629025"/>
                <a:ext cx="825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3" name="墨迹 122"/>
              <p14:cNvContentPartPr/>
              <p14:nvPr/>
            </p14:nvContentPartPr>
            <p14:xfrm>
              <a:off x="3343275" y="3663950"/>
              <a:ext cx="19050" cy="307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5"/>
            </p:blipFill>
            <p:spPr>
              <a:xfrm>
                <a:off x="3343275" y="3663950"/>
                <a:ext cx="19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4" name="墨迹 123"/>
              <p14:cNvContentPartPr/>
              <p14:nvPr/>
            </p14:nvContentPartPr>
            <p14:xfrm>
              <a:off x="3371850" y="3768725"/>
              <a:ext cx="85725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7"/>
            </p:blipFill>
            <p:spPr>
              <a:xfrm>
                <a:off x="3371850" y="37687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5" name="墨迹 124"/>
              <p14:cNvContentPartPr/>
              <p14:nvPr/>
            </p14:nvContentPartPr>
            <p14:xfrm>
              <a:off x="3460750" y="3597275"/>
              <a:ext cx="161925" cy="4476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9"/>
            </p:blipFill>
            <p:spPr>
              <a:xfrm>
                <a:off x="3460750" y="3597275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6" name="墨迹 125"/>
              <p14:cNvContentPartPr/>
              <p14:nvPr/>
            </p14:nvContentPartPr>
            <p14:xfrm>
              <a:off x="3378200" y="3613150"/>
              <a:ext cx="31750" cy="314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1"/>
            </p:blipFill>
            <p:spPr>
              <a:xfrm>
                <a:off x="3378200" y="3613150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3641725" y="3489325"/>
              <a:ext cx="149225" cy="584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3"/>
            </p:blipFill>
            <p:spPr>
              <a:xfrm>
                <a:off x="3641725" y="3489325"/>
                <a:ext cx="1492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8" name="墨迹 127"/>
              <p14:cNvContentPartPr/>
              <p14:nvPr/>
            </p14:nvContentPartPr>
            <p14:xfrm>
              <a:off x="3698875" y="3705225"/>
              <a:ext cx="203200" cy="2222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5"/>
            </p:blipFill>
            <p:spPr>
              <a:xfrm>
                <a:off x="3698875" y="3705225"/>
                <a:ext cx="203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9" name="墨迹 128"/>
              <p14:cNvContentPartPr/>
              <p14:nvPr/>
            </p14:nvContentPartPr>
            <p14:xfrm>
              <a:off x="3575050" y="3851275"/>
              <a:ext cx="282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7"/>
            </p:blipFill>
            <p:spPr>
              <a:xfrm>
                <a:off x="3575050" y="3851275"/>
                <a:ext cx="282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0" name="墨迹 129"/>
              <p14:cNvContentPartPr/>
              <p14:nvPr/>
            </p14:nvContentPartPr>
            <p14:xfrm>
              <a:off x="1038225" y="4556125"/>
              <a:ext cx="101600" cy="498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9"/>
            </p:blipFill>
            <p:spPr>
              <a:xfrm>
                <a:off x="1038225" y="4556125"/>
                <a:ext cx="1016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1" name="墨迹 130"/>
              <p14:cNvContentPartPr/>
              <p14:nvPr/>
            </p14:nvContentPartPr>
            <p14:xfrm>
              <a:off x="1257300" y="4527550"/>
              <a:ext cx="50800" cy="1841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1"/>
            </p:blipFill>
            <p:spPr>
              <a:xfrm>
                <a:off x="1257300" y="45275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2" name="墨迹 131"/>
              <p14:cNvContentPartPr/>
              <p14:nvPr/>
            </p14:nvContentPartPr>
            <p14:xfrm>
              <a:off x="1203325" y="4613275"/>
              <a:ext cx="38100" cy="161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3"/>
            </p:blipFill>
            <p:spPr>
              <a:xfrm>
                <a:off x="1203325" y="46132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3" name="墨迹 132"/>
              <p14:cNvContentPartPr/>
              <p14:nvPr/>
            </p14:nvContentPartPr>
            <p14:xfrm>
              <a:off x="1289050" y="4654550"/>
              <a:ext cx="130175" cy="444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5"/>
            </p:blipFill>
            <p:spPr>
              <a:xfrm>
                <a:off x="1289050" y="4654550"/>
                <a:ext cx="130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4" name="墨迹 133"/>
              <p14:cNvContentPartPr/>
              <p14:nvPr/>
            </p14:nvContentPartPr>
            <p14:xfrm>
              <a:off x="1250950" y="4933950"/>
              <a:ext cx="41275" cy="1301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7"/>
            </p:blipFill>
            <p:spPr>
              <a:xfrm>
                <a:off x="1250950" y="4933950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5" name="墨迹 134"/>
              <p14:cNvContentPartPr/>
              <p14:nvPr/>
            </p14:nvContentPartPr>
            <p14:xfrm>
              <a:off x="1390650" y="4867275"/>
              <a:ext cx="11112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9"/>
            </p:blipFill>
            <p:spPr>
              <a:xfrm>
                <a:off x="1390650" y="486727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6" name="墨迹 135"/>
              <p14:cNvContentPartPr/>
              <p14:nvPr/>
            </p14:nvContentPartPr>
            <p14:xfrm>
              <a:off x="1514475" y="4597400"/>
              <a:ext cx="18415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1"/>
            </p:blipFill>
            <p:spPr>
              <a:xfrm>
                <a:off x="1514475" y="459740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7" name="墨迹 136"/>
              <p14:cNvContentPartPr/>
              <p14:nvPr/>
            </p14:nvContentPartPr>
            <p14:xfrm>
              <a:off x="1546225" y="4800600"/>
              <a:ext cx="142875" cy="209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3"/>
            </p:blipFill>
            <p:spPr>
              <a:xfrm>
                <a:off x="1546225" y="480060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8" name="墨迹 137"/>
              <p14:cNvContentPartPr/>
              <p14:nvPr/>
            </p14:nvContentPartPr>
            <p14:xfrm>
              <a:off x="1755775" y="4600575"/>
              <a:ext cx="165100" cy="561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5"/>
            </p:blipFill>
            <p:spPr>
              <a:xfrm>
                <a:off x="1755775" y="4600575"/>
                <a:ext cx="1651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1812925" y="4730750"/>
              <a:ext cx="3175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1812925" y="4730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2168525" y="4743450"/>
              <a:ext cx="6350" cy="152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2168525" y="47434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2181225" y="4578350"/>
              <a:ext cx="95250" cy="4349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2181225" y="4578350"/>
                <a:ext cx="952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2305050" y="4670425"/>
              <a:ext cx="365125" cy="3460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2305050" y="4670425"/>
                <a:ext cx="365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2635250" y="4562475"/>
              <a:ext cx="120650" cy="768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2635250" y="4562475"/>
                <a:ext cx="120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2895600" y="4530725"/>
              <a:ext cx="101600" cy="492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2895600" y="4530725"/>
                <a:ext cx="1016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3076575" y="4530725"/>
              <a:ext cx="1174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3076575" y="453072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3105150" y="4511675"/>
              <a:ext cx="127000" cy="368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1"/>
            </p:blipFill>
            <p:spPr>
              <a:xfrm>
                <a:off x="3105150" y="4511675"/>
                <a:ext cx="1270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7" name="墨迹 146"/>
              <p14:cNvContentPartPr/>
              <p14:nvPr/>
            </p14:nvContentPartPr>
            <p14:xfrm>
              <a:off x="3121025" y="4718050"/>
              <a:ext cx="133350" cy="149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3"/>
            </p:blipFill>
            <p:spPr>
              <a:xfrm>
                <a:off x="3121025" y="4718050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8" name="墨迹 147"/>
              <p14:cNvContentPartPr/>
              <p14:nvPr/>
            </p14:nvContentPartPr>
            <p14:xfrm>
              <a:off x="3067050" y="4708525"/>
              <a:ext cx="2159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5"/>
            </p:blipFill>
            <p:spPr>
              <a:xfrm>
                <a:off x="3067050" y="4708525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9" name="墨迹 148"/>
              <p14:cNvContentPartPr/>
              <p14:nvPr/>
            </p14:nvContentPartPr>
            <p14:xfrm>
              <a:off x="3355975" y="4527550"/>
              <a:ext cx="120650" cy="4984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7"/>
            </p:blipFill>
            <p:spPr>
              <a:xfrm>
                <a:off x="3355975" y="4527550"/>
                <a:ext cx="1206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3340100" y="4641850"/>
              <a:ext cx="149225" cy="2317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3340100" y="4641850"/>
                <a:ext cx="149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3235325" y="4708525"/>
              <a:ext cx="238125" cy="276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3235325" y="4708525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3511550" y="4676775"/>
              <a:ext cx="155575" cy="1968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3"/>
            </p:blipFill>
            <p:spPr>
              <a:xfrm>
                <a:off x="3511550" y="467677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3" name="墨迹 152"/>
              <p14:cNvContentPartPr/>
              <p14:nvPr/>
            </p14:nvContentPartPr>
            <p14:xfrm>
              <a:off x="3679825" y="4514850"/>
              <a:ext cx="161925" cy="568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5"/>
            </p:blipFill>
            <p:spPr>
              <a:xfrm>
                <a:off x="3679825" y="4514850"/>
                <a:ext cx="1619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3698875" y="4629150"/>
              <a:ext cx="168275" cy="92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7"/>
            </p:blipFill>
            <p:spPr>
              <a:xfrm>
                <a:off x="3698875" y="462915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5" name="墨迹 154"/>
              <p14:cNvContentPartPr/>
              <p14:nvPr/>
            </p14:nvContentPartPr>
            <p14:xfrm>
              <a:off x="3733800" y="4721225"/>
              <a:ext cx="282575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9"/>
            </p:blipFill>
            <p:spPr>
              <a:xfrm>
                <a:off x="3733800" y="4721225"/>
                <a:ext cx="282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6" name="墨迹 155"/>
              <p14:cNvContentPartPr/>
              <p14:nvPr/>
            </p14:nvContentPartPr>
            <p14:xfrm>
              <a:off x="3806825" y="4708525"/>
              <a:ext cx="1206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1"/>
            </p:blipFill>
            <p:spPr>
              <a:xfrm>
                <a:off x="3806825" y="4708525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7" name="墨迹 156"/>
              <p14:cNvContentPartPr/>
              <p14:nvPr/>
            </p14:nvContentPartPr>
            <p14:xfrm>
              <a:off x="4057650" y="4657725"/>
              <a:ext cx="22225" cy="1873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3"/>
            </p:blipFill>
            <p:spPr>
              <a:xfrm>
                <a:off x="4057650" y="4657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8" name="墨迹 157"/>
              <p14:cNvContentPartPr/>
              <p14:nvPr/>
            </p14:nvContentPartPr>
            <p14:xfrm>
              <a:off x="4133850" y="4467225"/>
              <a:ext cx="41275" cy="400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5"/>
            </p:blipFill>
            <p:spPr>
              <a:xfrm>
                <a:off x="4133850" y="4467225"/>
                <a:ext cx="412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9" name="墨迹 158"/>
              <p14:cNvContentPartPr/>
              <p14:nvPr/>
            </p14:nvContentPartPr>
            <p14:xfrm>
              <a:off x="4219575" y="4543425"/>
              <a:ext cx="34925" cy="142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7"/>
            </p:blipFill>
            <p:spPr>
              <a:xfrm>
                <a:off x="4219575" y="454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0" name="墨迹 159"/>
              <p14:cNvContentPartPr/>
              <p14:nvPr/>
            </p14:nvContentPartPr>
            <p14:xfrm>
              <a:off x="4257675" y="4495800"/>
              <a:ext cx="168275" cy="4603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9"/>
            </p:blipFill>
            <p:spPr>
              <a:xfrm>
                <a:off x="4257675" y="449580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1" name="墨迹 160"/>
              <p14:cNvContentPartPr/>
              <p14:nvPr/>
            </p14:nvContentPartPr>
            <p14:xfrm>
              <a:off x="4511675" y="4559300"/>
              <a:ext cx="168275" cy="609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1"/>
            </p:blipFill>
            <p:spPr>
              <a:xfrm>
                <a:off x="4511675" y="4559300"/>
                <a:ext cx="16827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2" name="墨迹 161"/>
              <p14:cNvContentPartPr/>
              <p14:nvPr/>
            </p14:nvContentPartPr>
            <p14:xfrm>
              <a:off x="4740275" y="4524375"/>
              <a:ext cx="266700" cy="533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3"/>
            </p:blipFill>
            <p:spPr>
              <a:xfrm>
                <a:off x="4740275" y="4524375"/>
                <a:ext cx="2667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3" name="墨迹 162"/>
              <p14:cNvContentPartPr/>
              <p14:nvPr/>
            </p14:nvContentPartPr>
            <p14:xfrm>
              <a:off x="4943475" y="4714875"/>
              <a:ext cx="76200" cy="247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5"/>
            </p:blipFill>
            <p:spPr>
              <a:xfrm>
                <a:off x="4943475" y="4714875"/>
                <a:ext cx="76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4" name="墨迹 163"/>
              <p14:cNvContentPartPr/>
              <p14:nvPr/>
            </p14:nvContentPartPr>
            <p14:xfrm>
              <a:off x="4994275" y="4708525"/>
              <a:ext cx="1746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7"/>
            </p:blipFill>
            <p:spPr>
              <a:xfrm>
                <a:off x="4994275" y="4708525"/>
                <a:ext cx="174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5" name="墨迹 164"/>
              <p14:cNvContentPartPr/>
              <p14:nvPr/>
            </p14:nvContentPartPr>
            <p14:xfrm>
              <a:off x="5130800" y="4527550"/>
              <a:ext cx="323850" cy="409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9"/>
            </p:blipFill>
            <p:spPr>
              <a:xfrm>
                <a:off x="5130800" y="4527550"/>
                <a:ext cx="323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6" name="墨迹 165"/>
              <p14:cNvContentPartPr/>
              <p14:nvPr/>
            </p14:nvContentPartPr>
            <p14:xfrm>
              <a:off x="5295900" y="4622800"/>
              <a:ext cx="165100" cy="2444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1"/>
            </p:blipFill>
            <p:spPr>
              <a:xfrm>
                <a:off x="5295900" y="4622800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7" name="墨迹 166"/>
              <p14:cNvContentPartPr/>
              <p14:nvPr/>
            </p14:nvContentPartPr>
            <p14:xfrm>
              <a:off x="5470525" y="4460875"/>
              <a:ext cx="215900" cy="501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3"/>
            </p:blipFill>
            <p:spPr>
              <a:xfrm>
                <a:off x="5470525" y="4460875"/>
                <a:ext cx="2159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8" name="墨迹 167"/>
              <p14:cNvContentPartPr/>
              <p14:nvPr/>
            </p14:nvContentPartPr>
            <p14:xfrm>
              <a:off x="5581650" y="4546600"/>
              <a:ext cx="288925" cy="4889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5"/>
            </p:blipFill>
            <p:spPr>
              <a:xfrm>
                <a:off x="5581650" y="4546600"/>
                <a:ext cx="2889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9" name="墨迹 168"/>
              <p14:cNvContentPartPr/>
              <p14:nvPr/>
            </p14:nvContentPartPr>
            <p14:xfrm>
              <a:off x="4632325" y="4949825"/>
              <a:ext cx="50800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7"/>
            </p:blipFill>
            <p:spPr>
              <a:xfrm>
                <a:off x="4632325" y="4949825"/>
                <a:ext cx="50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0" name="墨迹 169"/>
              <p14:cNvContentPartPr/>
              <p14:nvPr/>
            </p14:nvContentPartPr>
            <p14:xfrm>
              <a:off x="4699000" y="5010150"/>
              <a:ext cx="203200" cy="254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9"/>
            </p:blipFill>
            <p:spPr>
              <a:xfrm>
                <a:off x="4699000" y="501015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1" name="墨迹 170"/>
              <p14:cNvContentPartPr/>
              <p14:nvPr/>
            </p14:nvContentPartPr>
            <p14:xfrm>
              <a:off x="4587875" y="5289550"/>
              <a:ext cx="12700" cy="139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1"/>
            </p:blipFill>
            <p:spPr>
              <a:xfrm>
                <a:off x="4587875" y="52895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2" name="墨迹 171"/>
              <p14:cNvContentPartPr/>
              <p14:nvPr/>
            </p14:nvContentPartPr>
            <p14:xfrm>
              <a:off x="4556125" y="5403850"/>
              <a:ext cx="14605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3"/>
            </p:blipFill>
            <p:spPr>
              <a:xfrm>
                <a:off x="4556125" y="54038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3" name="墨迹 172"/>
              <p14:cNvContentPartPr/>
              <p14:nvPr/>
            </p14:nvContentPartPr>
            <p14:xfrm>
              <a:off x="4445000" y="5511800"/>
              <a:ext cx="365125" cy="2159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5"/>
            </p:blipFill>
            <p:spPr>
              <a:xfrm>
                <a:off x="4445000" y="5511800"/>
                <a:ext cx="365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4" name="墨迹 173"/>
              <p14:cNvContentPartPr/>
              <p14:nvPr/>
            </p14:nvContentPartPr>
            <p14:xfrm>
              <a:off x="4752975" y="5346700"/>
              <a:ext cx="381000" cy="4222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7"/>
            </p:blipFill>
            <p:spPr>
              <a:xfrm>
                <a:off x="4752975" y="5346700"/>
                <a:ext cx="381000" cy="422275"/>
              </a:xfrm>
              <a:prstGeom prst="rect"/>
            </p:spPr>
          </p:pic>
        </mc:Fallback>
      </mc:AlternateContent>
      <p:graphicFrame>
        <p:nvGraphicFramePr>
          <p:cNvPr id="175" name="对象 174"/>
          <p:cNvGraphicFramePr/>
          <p:nvPr/>
        </p:nvGraphicFramePr>
        <p:xfrm>
          <a:off x="4219575" y="70802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" name="" r:id="rId328" imgW="5056505" imgH="2395855" progId="Visio.Drawing.15">
                  <p:embed/>
                </p:oleObj>
              </mc:Choice>
              <mc:Fallback>
                <p:oleObj name="" r:id="rId328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4219575" y="70802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30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4" name="对象 53"/>
          <p:cNvGraphicFramePr/>
          <p:nvPr/>
        </p:nvGraphicFramePr>
        <p:xfrm>
          <a:off x="4084320" y="56832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4320" y="56832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4" name="墨迹 23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5" name="墨迹 24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6" name="墨迹 25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7" name="墨迹 26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墨迹 27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9" name="墨迹 28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0" name="墨迹 29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1" name="墨迹 30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" name="墨迹 31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3" name="墨迹 32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4" name="墨迹 33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8" name="墨迹 37"/>
              <p14:cNvContentPartPr/>
              <p14:nvPr/>
            </p14:nvContentPartPr>
            <p14:xfrm>
              <a:off x="5222875" y="819150"/>
              <a:ext cx="355600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8"/>
            </p:blipFill>
            <p:spPr>
              <a:xfrm>
                <a:off x="5222875" y="819150"/>
                <a:ext cx="355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9" name="墨迹 38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0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0" name="墨迹 39"/>
              <p14:cNvContentPartPr/>
              <p14:nvPr/>
            </p14:nvContentPartPr>
            <p14:xfrm>
              <a:off x="4902200" y="806450"/>
              <a:ext cx="22225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2"/>
            </p:blipFill>
            <p:spPr>
              <a:xfrm>
                <a:off x="4902200" y="806450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1" name="墨迹 40"/>
              <p14:cNvContentPartPr/>
              <p14:nvPr/>
            </p14:nvContentPartPr>
            <p14:xfrm rot="660000">
              <a:off x="6887210" y="1978025"/>
              <a:ext cx="31750" cy="473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4"/>
            </p:blipFill>
            <p:spPr>
              <a:xfrm rot="660000">
                <a:off x="6887210" y="1978025"/>
                <a:ext cx="317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2" name="墨迹 41"/>
              <p14:cNvContentPartPr/>
              <p14:nvPr/>
            </p14:nvContentPartPr>
            <p14:xfrm>
              <a:off x="6778625" y="2578100"/>
              <a:ext cx="63500" cy="234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6"/>
            </p:blipFill>
            <p:spPr>
              <a:xfrm>
                <a:off x="6778625" y="257810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3" name="墨迹 42"/>
              <p14:cNvContentPartPr/>
              <p14:nvPr/>
            </p14:nvContentPartPr>
            <p14:xfrm>
              <a:off x="6667500" y="2511425"/>
              <a:ext cx="234950" cy="361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8"/>
            </p:blipFill>
            <p:spPr>
              <a:xfrm>
                <a:off x="6667500" y="2511425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0" name="墨迹 49"/>
              <p14:cNvContentPartPr/>
              <p14:nvPr/>
            </p14:nvContentPartPr>
            <p14:xfrm>
              <a:off x="5264150" y="1435100"/>
              <a:ext cx="1343025" cy="2454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0"/>
            </p:blipFill>
            <p:spPr>
              <a:xfrm>
                <a:off x="5264150" y="1435100"/>
                <a:ext cx="1343025" cy="245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1" name="墨迹 50"/>
              <p14:cNvContentPartPr/>
              <p14:nvPr/>
            </p14:nvContentPartPr>
            <p14:xfrm>
              <a:off x="6003925" y="1368425"/>
              <a:ext cx="10541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42"/>
            </p:blipFill>
            <p:spPr>
              <a:xfrm>
                <a:off x="6003925" y="1368425"/>
                <a:ext cx="1054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2" name="墨迹 51"/>
              <p14:cNvContentPartPr/>
              <p14:nvPr/>
            </p14:nvContentPartPr>
            <p14:xfrm>
              <a:off x="5915025" y="14224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0"/>
            </p:blipFill>
            <p:spPr>
              <a:xfrm>
                <a:off x="59150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53" name="墨迹 52"/>
              <p14:cNvContentPartPr/>
              <p14:nvPr/>
            </p14:nvContentPartPr>
            <p14:xfrm>
              <a:off x="5775325" y="1365250"/>
              <a:ext cx="247650" cy="209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5"/>
            </p:blipFill>
            <p:spPr>
              <a:xfrm>
                <a:off x="5775325" y="1365250"/>
                <a:ext cx="247650" cy="20955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4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3883660" y="71437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3660" y="71437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7493000" y="1374775"/>
              <a:ext cx="127000" cy="206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7493000" y="13747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7499350" y="1371600"/>
              <a:ext cx="95250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99350" y="1371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7496175" y="145097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74961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7658100" y="1479550"/>
              <a:ext cx="63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7658100" y="147955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7626350" y="1244600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7626350" y="1244600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7534275" y="1444625"/>
              <a:ext cx="111125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7534275" y="1444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5311775" y="4098925"/>
              <a:ext cx="558800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5311775" y="4098925"/>
                <a:ext cx="558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5467350" y="42005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5467350" y="42005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5505450" y="4203700"/>
              <a:ext cx="1397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5505450" y="42037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5556250" y="4260850"/>
              <a:ext cx="136525" cy="857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5556250" y="4260850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5692775" y="4384675"/>
              <a:ext cx="1587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9"/>
            </p:blipFill>
            <p:spPr>
              <a:xfrm>
                <a:off x="5692775" y="43846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1" name="墨迹 50"/>
              <p14:cNvContentPartPr/>
              <p14:nvPr/>
            </p14:nvContentPartPr>
            <p14:xfrm>
              <a:off x="5705475" y="4064000"/>
              <a:ext cx="2540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1"/>
            </p:blipFill>
            <p:spPr>
              <a:xfrm>
                <a:off x="5705475" y="4064000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2" name="墨迹 51"/>
              <p14:cNvContentPartPr/>
              <p14:nvPr/>
            </p14:nvContentPartPr>
            <p14:xfrm>
              <a:off x="4959350" y="4527550"/>
              <a:ext cx="428625" cy="368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3"/>
            </p:blipFill>
            <p:spPr>
              <a:xfrm>
                <a:off x="4959350" y="4527550"/>
                <a:ext cx="4286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3" name="墨迹 52"/>
              <p14:cNvContentPartPr/>
              <p14:nvPr/>
            </p14:nvContentPartPr>
            <p14:xfrm>
              <a:off x="4749800" y="5073650"/>
              <a:ext cx="158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5"/>
            </p:blipFill>
            <p:spPr>
              <a:xfrm>
                <a:off x="4749800" y="50736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4" name="墨迹 53"/>
              <p14:cNvContentPartPr/>
              <p14:nvPr/>
            </p14:nvContentPartPr>
            <p14:xfrm>
              <a:off x="4705350" y="4905375"/>
              <a:ext cx="269875" cy="479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7"/>
            </p:blipFill>
            <p:spPr>
              <a:xfrm>
                <a:off x="4705350" y="4905375"/>
                <a:ext cx="2698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5" name="墨迹 54"/>
              <p14:cNvContentPartPr/>
              <p14:nvPr/>
            </p14:nvContentPartPr>
            <p14:xfrm>
              <a:off x="5457825" y="4562475"/>
              <a:ext cx="73025" cy="282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9"/>
            </p:blipFill>
            <p:spPr>
              <a:xfrm>
                <a:off x="5457825" y="4562475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6" name="墨迹 55"/>
              <p14:cNvContentPartPr/>
              <p14:nvPr/>
            </p14:nvContentPartPr>
            <p14:xfrm>
              <a:off x="5362575" y="5054600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1"/>
            </p:blipFill>
            <p:spPr>
              <a:xfrm>
                <a:off x="5362575" y="5054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7" name="墨迹 56"/>
              <p14:cNvContentPartPr/>
              <p14:nvPr/>
            </p14:nvContentPartPr>
            <p14:xfrm>
              <a:off x="5403850" y="4908550"/>
              <a:ext cx="9525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3"/>
            </p:blipFill>
            <p:spPr>
              <a:xfrm>
                <a:off x="5403850" y="4908550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8" name="墨迹 57"/>
              <p14:cNvContentPartPr/>
              <p14:nvPr/>
            </p14:nvContentPartPr>
            <p14:xfrm>
              <a:off x="5248275" y="4879975"/>
              <a:ext cx="285750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5"/>
            </p:blipFill>
            <p:spPr>
              <a:xfrm>
                <a:off x="5248275" y="48799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9" name="墨迹 58"/>
              <p14:cNvContentPartPr/>
              <p14:nvPr/>
            </p14:nvContentPartPr>
            <p14:xfrm>
              <a:off x="5746750" y="4460875"/>
              <a:ext cx="209550" cy="346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7"/>
            </p:blipFill>
            <p:spPr>
              <a:xfrm>
                <a:off x="5746750" y="4460875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60" name="墨迹 59"/>
              <p14:cNvContentPartPr/>
              <p14:nvPr/>
            </p14:nvContentPartPr>
            <p14:xfrm>
              <a:off x="5889625" y="4930775"/>
              <a:ext cx="203200" cy="15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5889625" y="49307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61" name="墨迹 60"/>
              <p14:cNvContentPartPr/>
              <p14:nvPr/>
            </p14:nvContentPartPr>
            <p14:xfrm>
              <a:off x="5997575" y="4933950"/>
              <a:ext cx="44450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1"/>
            </p:blipFill>
            <p:spPr>
              <a:xfrm>
                <a:off x="5997575" y="493395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2" name="墨迹 61"/>
              <p14:cNvContentPartPr/>
              <p14:nvPr/>
            </p14:nvContentPartPr>
            <p14:xfrm>
              <a:off x="5851525" y="4337050"/>
              <a:ext cx="603250" cy="333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3"/>
            </p:blipFill>
            <p:spPr>
              <a:xfrm>
                <a:off x="5851525" y="4337050"/>
                <a:ext cx="603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3" name="墨迹 62"/>
              <p14:cNvContentPartPr/>
              <p14:nvPr/>
            </p14:nvContentPartPr>
            <p14:xfrm>
              <a:off x="6403975" y="4848225"/>
              <a:ext cx="177800" cy="250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5"/>
            </p:blipFill>
            <p:spPr>
              <a:xfrm>
                <a:off x="6403975" y="4848225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64" name="墨迹 63"/>
              <p14:cNvContentPartPr/>
              <p14:nvPr/>
            </p14:nvContentPartPr>
            <p14:xfrm>
              <a:off x="6416675" y="4813300"/>
              <a:ext cx="1301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7"/>
            </p:blipFill>
            <p:spPr>
              <a:xfrm>
                <a:off x="6416675" y="481330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65" name="墨迹 64"/>
              <p14:cNvContentPartPr/>
              <p14:nvPr/>
            </p14:nvContentPartPr>
            <p14:xfrm>
              <a:off x="6410325" y="4886325"/>
              <a:ext cx="171450" cy="22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9"/>
            </p:blipFill>
            <p:spPr>
              <a:xfrm>
                <a:off x="6410325" y="488632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66" name="墨迹 65"/>
              <p14:cNvContentPartPr/>
              <p14:nvPr/>
            </p14:nvContentPartPr>
            <p14:xfrm>
              <a:off x="6600825" y="4632325"/>
              <a:ext cx="38100" cy="155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1"/>
            </p:blipFill>
            <p:spPr>
              <a:xfrm>
                <a:off x="6600825" y="4632325"/>
                <a:ext cx="38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67" name="墨迹 66"/>
              <p14:cNvContentPartPr/>
              <p14:nvPr/>
            </p14:nvContentPartPr>
            <p14:xfrm>
              <a:off x="5645150" y="4530725"/>
              <a:ext cx="79375" cy="660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3"/>
            </p:blipFill>
            <p:spPr>
              <a:xfrm>
                <a:off x="5645150" y="4530725"/>
                <a:ext cx="7937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8" name="墨迹 67"/>
              <p14:cNvContentPartPr/>
              <p14:nvPr/>
            </p14:nvContentPartPr>
            <p14:xfrm>
              <a:off x="5724525" y="5127625"/>
              <a:ext cx="3175" cy="127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5"/>
            </p:blipFill>
            <p:spPr>
              <a:xfrm>
                <a:off x="5724525" y="5127625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9" name="墨迹 68"/>
              <p14:cNvContentPartPr/>
              <p14:nvPr/>
            </p14:nvContentPartPr>
            <p14:xfrm>
              <a:off x="5384800" y="5384800"/>
              <a:ext cx="1460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7"/>
            </p:blipFill>
            <p:spPr>
              <a:xfrm>
                <a:off x="5384800" y="53848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0" name="墨迹 69"/>
              <p14:cNvContentPartPr/>
              <p14:nvPr/>
            </p14:nvContentPartPr>
            <p14:xfrm>
              <a:off x="5387975" y="5381625"/>
              <a:ext cx="95250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9"/>
            </p:blipFill>
            <p:spPr>
              <a:xfrm>
                <a:off x="5387975" y="53816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1" name="墨迹 70"/>
              <p14:cNvContentPartPr/>
              <p14:nvPr/>
            </p14:nvContentPartPr>
            <p14:xfrm>
              <a:off x="5394325" y="5387975"/>
              <a:ext cx="107950" cy="47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1"/>
            </p:blipFill>
            <p:spPr>
              <a:xfrm>
                <a:off x="5394325" y="5387975"/>
                <a:ext cx="107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2" name="墨迹 71"/>
              <p14:cNvContentPartPr/>
              <p14:nvPr/>
            </p14:nvContentPartPr>
            <p14:xfrm>
              <a:off x="5530850" y="5222875"/>
              <a:ext cx="25400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3"/>
            </p:blipFill>
            <p:spPr>
              <a:xfrm>
                <a:off x="5530850" y="52228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3" name="墨迹 72"/>
              <p14:cNvContentPartPr/>
              <p14:nvPr/>
            </p14:nvContentPartPr>
            <p14:xfrm>
              <a:off x="5578475" y="5441950"/>
              <a:ext cx="28575" cy="69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5"/>
            </p:blipFill>
            <p:spPr>
              <a:xfrm>
                <a:off x="5578475" y="544195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74" name="墨迹 73"/>
              <p14:cNvContentPartPr/>
              <p14:nvPr/>
            </p14:nvContentPartPr>
            <p14:xfrm>
              <a:off x="5651500" y="5403850"/>
              <a:ext cx="114300" cy="1682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7"/>
            </p:blipFill>
            <p:spPr>
              <a:xfrm>
                <a:off x="5651500" y="54038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5" name="墨迹 74"/>
              <p14:cNvContentPartPr/>
              <p14:nvPr/>
            </p14:nvContentPartPr>
            <p14:xfrm>
              <a:off x="5778500" y="5575300"/>
              <a:ext cx="123825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9"/>
            </p:blipFill>
            <p:spPr>
              <a:xfrm>
                <a:off x="5778500" y="55753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6" name="墨迹 75"/>
              <p14:cNvContentPartPr/>
              <p14:nvPr/>
            </p14:nvContentPartPr>
            <p14:xfrm>
              <a:off x="5756275" y="5692775"/>
              <a:ext cx="1397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1"/>
            </p:blipFill>
            <p:spPr>
              <a:xfrm>
                <a:off x="5756275" y="56927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7" name="墨迹 76"/>
              <p14:cNvContentPartPr/>
              <p14:nvPr/>
            </p14:nvContentPartPr>
            <p14:xfrm>
              <a:off x="6118225" y="5597525"/>
              <a:ext cx="136525" cy="12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3"/>
            </p:blipFill>
            <p:spPr>
              <a:xfrm>
                <a:off x="6118225" y="5597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8" name="墨迹 77"/>
              <p14:cNvContentPartPr/>
              <p14:nvPr/>
            </p14:nvContentPartPr>
            <p14:xfrm>
              <a:off x="6149975" y="5543550"/>
              <a:ext cx="25400" cy="155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5"/>
            </p:blipFill>
            <p:spPr>
              <a:xfrm>
                <a:off x="6149975" y="554355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9" name="墨迹 78"/>
              <p14:cNvContentPartPr/>
              <p14:nvPr/>
            </p14:nvContentPartPr>
            <p14:xfrm>
              <a:off x="6038850" y="5422900"/>
              <a:ext cx="377825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7"/>
            </p:blipFill>
            <p:spPr>
              <a:xfrm>
                <a:off x="6038850" y="5422900"/>
                <a:ext cx="377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0" name="墨迹 79"/>
              <p14:cNvContentPartPr/>
              <p14:nvPr/>
            </p14:nvContentPartPr>
            <p14:xfrm>
              <a:off x="6280150" y="5622925"/>
              <a:ext cx="9525" cy="123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9"/>
            </p:blipFill>
            <p:spPr>
              <a:xfrm>
                <a:off x="6280150" y="5622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1" name="墨迹 80"/>
              <p14:cNvContentPartPr/>
              <p14:nvPr/>
            </p14:nvContentPartPr>
            <p14:xfrm>
              <a:off x="5969000" y="5791200"/>
              <a:ext cx="1365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1"/>
            </p:blipFill>
            <p:spPr>
              <a:xfrm>
                <a:off x="5969000" y="579120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2" name="墨迹 81"/>
              <p14:cNvContentPartPr/>
              <p14:nvPr/>
            </p14:nvContentPartPr>
            <p14:xfrm>
              <a:off x="5759450" y="6042025"/>
              <a:ext cx="161925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5759450" y="60420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3" name="墨迹 82"/>
              <p14:cNvContentPartPr/>
              <p14:nvPr/>
            </p14:nvContentPartPr>
            <p14:xfrm>
              <a:off x="5689600" y="5927725"/>
              <a:ext cx="257175" cy="336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5"/>
            </p:blipFill>
            <p:spPr>
              <a:xfrm>
                <a:off x="5689600" y="592772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4" name="墨迹 83"/>
              <p14:cNvContentPartPr/>
              <p14:nvPr/>
            </p14:nvContentPartPr>
            <p14:xfrm>
              <a:off x="6121400" y="1371600"/>
              <a:ext cx="885825" cy="98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7"/>
            </p:blipFill>
            <p:spPr>
              <a:xfrm>
                <a:off x="6121400" y="1371600"/>
                <a:ext cx="885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5" name="墨迹 84"/>
              <p14:cNvContentPartPr/>
              <p14:nvPr/>
            </p14:nvContentPartPr>
            <p14:xfrm>
              <a:off x="5899150" y="1406525"/>
              <a:ext cx="228600" cy="2317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9"/>
            </p:blipFill>
            <p:spPr>
              <a:xfrm>
                <a:off x="5899150" y="1406525"/>
                <a:ext cx="228600" cy="231775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120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" name="墨迹 1"/>
              <p14:cNvContentPartPr/>
              <p14:nvPr/>
            </p14:nvContentPartPr>
            <p14:xfrm>
              <a:off x="5984875" y="1333500"/>
              <a:ext cx="1076325" cy="155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0"/>
            </p:blipFill>
            <p:spPr>
              <a:xfrm>
                <a:off x="5984875" y="1333500"/>
                <a:ext cx="1076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" name="墨迹 2"/>
              <p14:cNvContentPartPr/>
              <p14:nvPr/>
            </p14:nvContentPartPr>
            <p14:xfrm>
              <a:off x="5807075" y="1419225"/>
              <a:ext cx="165100" cy="123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2"/>
            </p:blipFill>
            <p:spPr>
              <a:xfrm>
                <a:off x="5807075" y="1419225"/>
                <a:ext cx="165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9" name="墨迹 28"/>
              <p14:cNvContentPartPr/>
              <p14:nvPr/>
            </p14:nvContentPartPr>
            <p14:xfrm>
              <a:off x="5734050" y="1320800"/>
              <a:ext cx="260350" cy="269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4"/>
            </p:blipFill>
            <p:spPr>
              <a:xfrm>
                <a:off x="5734050" y="1320800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2" name="墨迹 31"/>
              <p14:cNvContentPartPr/>
              <p14:nvPr/>
            </p14:nvContentPartPr>
            <p14:xfrm>
              <a:off x="7283450" y="1790700"/>
              <a:ext cx="107950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6"/>
            </p:blipFill>
            <p:spPr>
              <a:xfrm>
                <a:off x="7283450" y="1790700"/>
                <a:ext cx="107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" name="墨迹 32"/>
              <p14:cNvContentPartPr/>
              <p14:nvPr/>
            </p14:nvContentPartPr>
            <p14:xfrm>
              <a:off x="7442200" y="1746250"/>
              <a:ext cx="762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8"/>
            </p:blipFill>
            <p:spPr>
              <a:xfrm>
                <a:off x="7442200" y="17462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4" name="墨迹 33"/>
              <p14:cNvContentPartPr/>
              <p14:nvPr/>
            </p14:nvContentPartPr>
            <p14:xfrm>
              <a:off x="7451725" y="1733550"/>
              <a:ext cx="793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0"/>
            </p:blipFill>
            <p:spPr>
              <a:xfrm>
                <a:off x="7451725" y="17335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5" name="墨迹 34"/>
              <p14:cNvContentPartPr/>
              <p14:nvPr/>
            </p14:nvContentPartPr>
            <p14:xfrm>
              <a:off x="7451725" y="1774825"/>
              <a:ext cx="95250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451725" y="17748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6" name="墨迹 35"/>
              <p14:cNvContentPartPr/>
              <p14:nvPr/>
            </p14:nvContentPartPr>
            <p14:xfrm>
              <a:off x="7581900" y="1644650"/>
              <a:ext cx="19050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4"/>
            </p:blipFill>
            <p:spPr>
              <a:xfrm>
                <a:off x="7581900" y="164465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7" name="墨迹 36"/>
              <p14:cNvContentPartPr/>
              <p14:nvPr/>
            </p14:nvContentPartPr>
            <p14:xfrm>
              <a:off x="7581900" y="1822450"/>
              <a:ext cx="3175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7581900" y="182245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8" name="墨迹 37"/>
              <p14:cNvContentPartPr/>
              <p14:nvPr/>
            </p14:nvContentPartPr>
            <p14:xfrm>
              <a:off x="7673975" y="1803400"/>
              <a:ext cx="31750" cy="9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8"/>
            </p:blipFill>
            <p:spPr>
              <a:xfrm>
                <a:off x="7673975" y="18034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9" name="墨迹 38"/>
              <p14:cNvContentPartPr/>
              <p14:nvPr/>
            </p14:nvContentPartPr>
            <p14:xfrm>
              <a:off x="7766050" y="1762125"/>
              <a:ext cx="85725" cy="120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0"/>
            </p:blipFill>
            <p:spPr>
              <a:xfrm>
                <a:off x="7766050" y="1762125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2" name="墨迹 41"/>
              <p14:cNvContentPartPr/>
              <p14:nvPr/>
            </p14:nvContentPartPr>
            <p14:xfrm>
              <a:off x="5337175" y="4162425"/>
              <a:ext cx="212725" cy="304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2"/>
            </p:blipFill>
            <p:spPr>
              <a:xfrm>
                <a:off x="5337175" y="4162425"/>
                <a:ext cx="212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3" name="墨迹 42"/>
              <p14:cNvContentPartPr/>
              <p14:nvPr/>
            </p14:nvContentPartPr>
            <p14:xfrm>
              <a:off x="5365750" y="4098925"/>
              <a:ext cx="155575" cy="53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5365750" y="4098925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4" name="墨迹 43"/>
              <p14:cNvContentPartPr/>
              <p14:nvPr/>
            </p14:nvContentPartPr>
            <p14:xfrm>
              <a:off x="5368925" y="4216400"/>
              <a:ext cx="155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6"/>
            </p:blipFill>
            <p:spPr>
              <a:xfrm>
                <a:off x="5368925" y="42164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5" name="墨迹 44"/>
              <p14:cNvContentPartPr/>
              <p14:nvPr/>
            </p14:nvContentPartPr>
            <p14:xfrm>
              <a:off x="5581650" y="3889375"/>
              <a:ext cx="317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8"/>
            </p:blipFill>
            <p:spPr>
              <a:xfrm>
                <a:off x="5581650" y="388937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6" name="墨迹 45"/>
              <p14:cNvContentPartPr/>
              <p14:nvPr/>
            </p14:nvContentPartPr>
            <p14:xfrm>
              <a:off x="5600700" y="4305300"/>
              <a:ext cx="12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0"/>
            </p:blipFill>
            <p:spPr>
              <a:xfrm>
                <a:off x="5600700" y="43053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7" name="墨迹 46"/>
              <p14:cNvContentPartPr/>
              <p14:nvPr/>
            </p14:nvContentPartPr>
            <p14:xfrm>
              <a:off x="5184775" y="4600575"/>
              <a:ext cx="114300" cy="298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2"/>
            </p:blipFill>
            <p:spPr>
              <a:xfrm>
                <a:off x="5184775" y="46005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8" name="墨迹 47"/>
              <p14:cNvContentPartPr/>
              <p14:nvPr/>
            </p14:nvContentPartPr>
            <p14:xfrm>
              <a:off x="4883150" y="4949825"/>
              <a:ext cx="361950" cy="336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4"/>
            </p:blipFill>
            <p:spPr>
              <a:xfrm>
                <a:off x="4883150" y="4949825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9" name="墨迹 48"/>
              <p14:cNvContentPartPr/>
              <p14:nvPr/>
            </p14:nvContentPartPr>
            <p14:xfrm>
              <a:off x="4933950" y="5054600"/>
              <a:ext cx="168275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6"/>
            </p:blipFill>
            <p:spPr>
              <a:xfrm>
                <a:off x="4933950" y="50546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0" name="墨迹 49"/>
              <p14:cNvContentPartPr/>
              <p14:nvPr/>
            </p14:nvContentPartPr>
            <p14:xfrm>
              <a:off x="4933950" y="5137150"/>
              <a:ext cx="17780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8"/>
            </p:blipFill>
            <p:spPr>
              <a:xfrm>
                <a:off x="4933950" y="51371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1" name="墨迹 50"/>
              <p14:cNvContentPartPr/>
              <p14:nvPr/>
            </p14:nvContentPartPr>
            <p14:xfrm>
              <a:off x="5127625" y="5114925"/>
              <a:ext cx="412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0"/>
            </p:blipFill>
            <p:spPr>
              <a:xfrm>
                <a:off x="5127625" y="51149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52" name="墨迹 51"/>
              <p14:cNvContentPartPr/>
              <p14:nvPr/>
            </p14:nvContentPartPr>
            <p14:xfrm>
              <a:off x="4752975" y="5327650"/>
              <a:ext cx="12382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2"/>
            </p:blipFill>
            <p:spPr>
              <a:xfrm>
                <a:off x="4752975" y="5327650"/>
                <a:ext cx="1238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3" name="墨迹 52"/>
              <p14:cNvContentPartPr/>
              <p14:nvPr/>
            </p14:nvContentPartPr>
            <p14:xfrm>
              <a:off x="4562475" y="5597525"/>
              <a:ext cx="130175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4"/>
            </p:blipFill>
            <p:spPr>
              <a:xfrm>
                <a:off x="4562475" y="5597525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4" name="墨迹 53"/>
              <p14:cNvContentPartPr/>
              <p14:nvPr/>
            </p14:nvContentPartPr>
            <p14:xfrm>
              <a:off x="4495800" y="5394325"/>
              <a:ext cx="266700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6"/>
            </p:blipFill>
            <p:spPr>
              <a:xfrm>
                <a:off x="4495800" y="5394325"/>
                <a:ext cx="266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5" name="墨迹 54"/>
              <p14:cNvContentPartPr/>
              <p14:nvPr/>
            </p14:nvContentPartPr>
            <p14:xfrm>
              <a:off x="5718175" y="4244975"/>
              <a:ext cx="50800" cy="85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8"/>
            </p:blipFill>
            <p:spPr>
              <a:xfrm>
                <a:off x="5718175" y="42449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6" name="墨迹 55"/>
              <p14:cNvContentPartPr/>
              <p14:nvPr/>
            </p14:nvContentPartPr>
            <p14:xfrm>
              <a:off x="5829300" y="4229100"/>
              <a:ext cx="1270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0"/>
            </p:blipFill>
            <p:spPr>
              <a:xfrm>
                <a:off x="5829300" y="42291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2" name="墨迹 61"/>
              <p14:cNvContentPartPr/>
              <p14:nvPr/>
            </p14:nvContentPartPr>
            <p14:xfrm>
              <a:off x="5073650" y="4667250"/>
              <a:ext cx="92075" cy="92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2"/>
            </p:blipFill>
            <p:spPr>
              <a:xfrm>
                <a:off x="5073650" y="466725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3" name="墨迹 62"/>
              <p14:cNvContentPartPr/>
              <p14:nvPr/>
            </p14:nvContentPartPr>
            <p14:xfrm>
              <a:off x="4899025" y="4327525"/>
              <a:ext cx="400050" cy="355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84"/>
            </p:blipFill>
            <p:spPr>
              <a:xfrm>
                <a:off x="4899025" y="4327525"/>
                <a:ext cx="400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4" name="墨迹 63"/>
              <p14:cNvContentPartPr/>
              <p14:nvPr/>
            </p14:nvContentPartPr>
            <p14:xfrm>
              <a:off x="4629150" y="4679950"/>
              <a:ext cx="123825" cy="9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86"/>
            </p:blipFill>
            <p:spPr>
              <a:xfrm>
                <a:off x="4629150" y="46799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5" name="墨迹 64"/>
              <p14:cNvContentPartPr/>
              <p14:nvPr/>
            </p14:nvContentPartPr>
            <p14:xfrm>
              <a:off x="4619625" y="4714875"/>
              <a:ext cx="142875" cy="28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619625" y="47148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66" name="墨迹 65"/>
              <p14:cNvContentPartPr/>
              <p14:nvPr/>
            </p14:nvContentPartPr>
            <p14:xfrm>
              <a:off x="4356100" y="4210050"/>
              <a:ext cx="825500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0"/>
            </p:blipFill>
            <p:spPr>
              <a:xfrm>
                <a:off x="4356100" y="4210050"/>
                <a:ext cx="825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67" name="墨迹 66"/>
              <p14:cNvContentPartPr/>
              <p14:nvPr/>
            </p14:nvContentPartPr>
            <p14:xfrm>
              <a:off x="4159250" y="4708525"/>
              <a:ext cx="142875" cy="130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2"/>
            </p:blipFill>
            <p:spPr>
              <a:xfrm>
                <a:off x="4159250" y="4708525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8" name="墨迹 67"/>
              <p14:cNvContentPartPr/>
              <p14:nvPr/>
            </p14:nvContentPartPr>
            <p14:xfrm>
              <a:off x="4025900" y="4679950"/>
              <a:ext cx="2540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94"/>
            </p:blipFill>
            <p:spPr>
              <a:xfrm>
                <a:off x="4025900" y="4679950"/>
                <a:ext cx="254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9" name="墨迹 68"/>
              <p14:cNvContentPartPr/>
              <p14:nvPr/>
            </p14:nvContentPartPr>
            <p14:xfrm>
              <a:off x="5502275" y="4492625"/>
              <a:ext cx="133350" cy="225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96"/>
            </p:blipFill>
            <p:spPr>
              <a:xfrm>
                <a:off x="5502275" y="4492625"/>
                <a:ext cx="133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0" name="墨迹 69"/>
              <p14:cNvContentPartPr/>
              <p14:nvPr/>
            </p14:nvContentPartPr>
            <p14:xfrm>
              <a:off x="5537200" y="4702175"/>
              <a:ext cx="19685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8"/>
            </p:blipFill>
            <p:spPr>
              <a:xfrm>
                <a:off x="5537200" y="47021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1" name="墨迹 70"/>
              <p14:cNvContentPartPr/>
              <p14:nvPr/>
            </p14:nvContentPartPr>
            <p14:xfrm>
              <a:off x="5607050" y="4708525"/>
              <a:ext cx="381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0"/>
            </p:blipFill>
            <p:spPr>
              <a:xfrm>
                <a:off x="5607050" y="4708525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2" name="墨迹 71"/>
              <p14:cNvContentPartPr/>
              <p14:nvPr/>
            </p14:nvContentPartPr>
            <p14:xfrm>
              <a:off x="5724525" y="4879975"/>
              <a:ext cx="34925" cy="34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2"/>
            </p:blipFill>
            <p:spPr>
              <a:xfrm>
                <a:off x="5724525" y="4879975"/>
                <a:ext cx="34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3" name="墨迹 72"/>
              <p14:cNvContentPartPr/>
              <p14:nvPr/>
            </p14:nvContentPartPr>
            <p14:xfrm>
              <a:off x="5813425" y="4854575"/>
              <a:ext cx="952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4"/>
            </p:blipFill>
            <p:spPr>
              <a:xfrm>
                <a:off x="5813425" y="485457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4" name="墨迹 73"/>
              <p14:cNvContentPartPr/>
              <p14:nvPr/>
            </p14:nvContentPartPr>
            <p14:xfrm>
              <a:off x="5680075" y="5041900"/>
              <a:ext cx="44450" cy="174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06"/>
            </p:blipFill>
            <p:spPr>
              <a:xfrm>
                <a:off x="5680075" y="5041900"/>
                <a:ext cx="44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5" name="墨迹 74"/>
              <p14:cNvContentPartPr/>
              <p14:nvPr/>
            </p14:nvContentPartPr>
            <p14:xfrm>
              <a:off x="5721350" y="5435600"/>
              <a:ext cx="8255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8"/>
            </p:blipFill>
            <p:spPr>
              <a:xfrm>
                <a:off x="5721350" y="543560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76" name="墨迹 75"/>
              <p14:cNvContentPartPr/>
              <p14:nvPr/>
            </p14:nvContentPartPr>
            <p14:xfrm>
              <a:off x="5610225" y="5248275"/>
              <a:ext cx="330200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0"/>
            </p:blipFill>
            <p:spPr>
              <a:xfrm>
                <a:off x="5610225" y="5248275"/>
                <a:ext cx="330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7" name="墨迹 76"/>
              <p14:cNvContentPartPr/>
              <p14:nvPr/>
            </p14:nvContentPartPr>
            <p14:xfrm>
              <a:off x="5819775" y="4502150"/>
              <a:ext cx="923925" cy="371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2"/>
            </p:blipFill>
            <p:spPr>
              <a:xfrm>
                <a:off x="5819775" y="4502150"/>
                <a:ext cx="923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78" name="墨迹 77"/>
              <p14:cNvContentPartPr/>
              <p14:nvPr/>
            </p14:nvContentPartPr>
            <p14:xfrm>
              <a:off x="6858000" y="4718050"/>
              <a:ext cx="193675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4"/>
            </p:blipFill>
            <p:spPr>
              <a:xfrm>
                <a:off x="6858000" y="471805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79" name="墨迹 78"/>
              <p14:cNvContentPartPr/>
              <p14:nvPr/>
            </p14:nvContentPartPr>
            <p14:xfrm>
              <a:off x="6854825" y="4676775"/>
              <a:ext cx="17462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16"/>
            </p:blipFill>
            <p:spPr>
              <a:xfrm>
                <a:off x="6854825" y="46767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0" name="墨迹 79"/>
              <p14:cNvContentPartPr/>
              <p14:nvPr/>
            </p14:nvContentPartPr>
            <p14:xfrm>
              <a:off x="6899275" y="4803775"/>
              <a:ext cx="19050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8"/>
            </p:blipFill>
            <p:spPr>
              <a:xfrm>
                <a:off x="6899275" y="4803775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1" name="墨迹 80"/>
              <p14:cNvContentPartPr/>
              <p14:nvPr/>
            </p14:nvContentPartPr>
            <p14:xfrm>
              <a:off x="7134225" y="4927600"/>
              <a:ext cx="14605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20"/>
            </p:blipFill>
            <p:spPr>
              <a:xfrm>
                <a:off x="7134225" y="4927600"/>
                <a:ext cx="146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2" name="墨迹 81"/>
              <p14:cNvContentPartPr/>
              <p14:nvPr/>
            </p14:nvContentPartPr>
            <p14:xfrm>
              <a:off x="7165975" y="4400550"/>
              <a:ext cx="76200" cy="2762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22"/>
            </p:blipFill>
            <p:spPr>
              <a:xfrm>
                <a:off x="7165975" y="440055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3" name="墨迹 82"/>
              <p14:cNvContentPartPr/>
              <p14:nvPr/>
            </p14:nvContentPartPr>
            <p14:xfrm>
              <a:off x="6457950" y="4959350"/>
              <a:ext cx="339725" cy="187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4"/>
            </p:blipFill>
            <p:spPr>
              <a:xfrm>
                <a:off x="6457950" y="4959350"/>
                <a:ext cx="339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84" name="墨迹 83"/>
              <p14:cNvContentPartPr/>
              <p14:nvPr/>
            </p14:nvContentPartPr>
            <p14:xfrm>
              <a:off x="6423025" y="52165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8"/>
            </p:blipFill>
            <p:spPr>
              <a:xfrm>
                <a:off x="642302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5" name="墨迹 84"/>
              <p14:cNvContentPartPr/>
              <p14:nvPr/>
            </p14:nvContentPartPr>
            <p14:xfrm>
              <a:off x="6438900" y="5314950"/>
              <a:ext cx="1270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7"/>
            </p:blipFill>
            <p:spPr>
              <a:xfrm>
                <a:off x="6438900" y="53149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86" name="墨迹 85"/>
              <p14:cNvContentPartPr/>
              <p14:nvPr/>
            </p14:nvContentPartPr>
            <p14:xfrm>
              <a:off x="6426200" y="5353050"/>
              <a:ext cx="149225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9"/>
            </p:blipFill>
            <p:spPr>
              <a:xfrm>
                <a:off x="6426200" y="53530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7" name="墨迹 86"/>
              <p14:cNvContentPartPr/>
              <p14:nvPr/>
            </p14:nvContentPartPr>
            <p14:xfrm>
              <a:off x="6600825" y="5365750"/>
              <a:ext cx="31750" cy="133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31"/>
            </p:blipFill>
            <p:spPr>
              <a:xfrm>
                <a:off x="6600825" y="53657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8" name="墨迹 87"/>
              <p14:cNvContentPartPr/>
              <p14:nvPr/>
            </p14:nvContentPartPr>
            <p14:xfrm>
              <a:off x="6616700" y="5359400"/>
              <a:ext cx="9525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33"/>
            </p:blipFill>
            <p:spPr>
              <a:xfrm>
                <a:off x="6616700" y="535940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9" name="墨迹 88"/>
              <p14:cNvContentPartPr/>
              <p14:nvPr/>
            </p14:nvContentPartPr>
            <p14:xfrm>
              <a:off x="6381750" y="5226050"/>
              <a:ext cx="342900" cy="349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5"/>
            </p:blipFill>
            <p:spPr>
              <a:xfrm>
                <a:off x="6381750" y="5226050"/>
                <a:ext cx="342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0" name="墨迹 89"/>
              <p14:cNvContentPartPr/>
              <p14:nvPr/>
            </p14:nvContentPartPr>
            <p14:xfrm>
              <a:off x="6397625" y="5534025"/>
              <a:ext cx="5397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7"/>
            </p:blipFill>
            <p:spPr>
              <a:xfrm>
                <a:off x="6397625" y="553402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1" name="墨迹 90"/>
              <p14:cNvContentPartPr/>
              <p14:nvPr/>
            </p14:nvContentPartPr>
            <p14:xfrm>
              <a:off x="6273800" y="5895975"/>
              <a:ext cx="146050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9"/>
            </p:blipFill>
            <p:spPr>
              <a:xfrm>
                <a:off x="6273800" y="58959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2" name="墨迹 91"/>
              <p14:cNvContentPartPr/>
              <p14:nvPr/>
            </p14:nvContentPartPr>
            <p14:xfrm>
              <a:off x="6175375" y="5813425"/>
              <a:ext cx="282575" cy="393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41"/>
            </p:blipFill>
            <p:spPr>
              <a:xfrm>
                <a:off x="6175375" y="5813425"/>
                <a:ext cx="282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3" name="墨迹 92"/>
              <p14:cNvContentPartPr/>
              <p14:nvPr/>
            </p14:nvContentPartPr>
            <p14:xfrm>
              <a:off x="6959600" y="5041900"/>
              <a:ext cx="50800" cy="269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3"/>
            </p:blipFill>
            <p:spPr>
              <a:xfrm>
                <a:off x="6959600" y="50419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4" name="墨迹 93"/>
              <p14:cNvContentPartPr/>
              <p14:nvPr/>
            </p14:nvContentPartPr>
            <p14:xfrm>
              <a:off x="6883400" y="5292725"/>
              <a:ext cx="228600" cy="2413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5"/>
            </p:blipFill>
            <p:spPr>
              <a:xfrm>
                <a:off x="6883400" y="5292725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5" name="墨迹 94"/>
              <p14:cNvContentPartPr/>
              <p14:nvPr/>
            </p14:nvContentPartPr>
            <p14:xfrm>
              <a:off x="6931025" y="5394325"/>
              <a:ext cx="120650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7"/>
            </p:blipFill>
            <p:spPr>
              <a:xfrm>
                <a:off x="6931025" y="53943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96" name="墨迹 95"/>
              <p14:cNvContentPartPr/>
              <p14:nvPr/>
            </p14:nvContentPartPr>
            <p14:xfrm>
              <a:off x="6972300" y="5302250"/>
              <a:ext cx="158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9"/>
            </p:blipFill>
            <p:spPr>
              <a:xfrm>
                <a:off x="6972300" y="530225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7" name="墨迹 96"/>
              <p14:cNvContentPartPr/>
              <p14:nvPr/>
            </p14:nvContentPartPr>
            <p14:xfrm>
              <a:off x="6784975" y="5019675"/>
              <a:ext cx="158750" cy="593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1"/>
            </p:blipFill>
            <p:spPr>
              <a:xfrm>
                <a:off x="6784975" y="5019675"/>
                <a:ext cx="15875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8" name="墨迹 97"/>
              <p14:cNvContentPartPr/>
              <p14:nvPr/>
            </p14:nvContentPartPr>
            <p14:xfrm>
              <a:off x="6765925" y="5756275"/>
              <a:ext cx="73025" cy="187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3"/>
            </p:blipFill>
            <p:spPr>
              <a:xfrm>
                <a:off x="6765925" y="575627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9" name="墨迹 98"/>
              <p14:cNvContentPartPr/>
              <p14:nvPr/>
            </p14:nvContentPartPr>
            <p14:xfrm>
              <a:off x="6677025" y="5737225"/>
              <a:ext cx="257175" cy="295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5"/>
            </p:blipFill>
            <p:spPr>
              <a:xfrm>
                <a:off x="6677025" y="5737225"/>
                <a:ext cx="2571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0" name="墨迹 99"/>
              <p14:cNvContentPartPr/>
              <p14:nvPr/>
            </p14:nvContentPartPr>
            <p14:xfrm>
              <a:off x="8356600" y="1841500"/>
              <a:ext cx="63500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7"/>
            </p:blipFill>
            <p:spPr>
              <a:xfrm>
                <a:off x="8356600" y="1841500"/>
                <a:ext cx="635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1" name="墨迹 100"/>
              <p14:cNvContentPartPr/>
              <p14:nvPr/>
            </p14:nvContentPartPr>
            <p14:xfrm>
              <a:off x="8162925" y="1787525"/>
              <a:ext cx="146050" cy="19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9"/>
            </p:blipFill>
            <p:spPr>
              <a:xfrm>
                <a:off x="8162925" y="17875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2" name="墨迹 101"/>
              <p14:cNvContentPartPr/>
              <p14:nvPr/>
            </p14:nvContentPartPr>
            <p14:xfrm>
              <a:off x="8166100" y="1844675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8"/>
            </p:blipFill>
            <p:spPr>
              <a:xfrm>
                <a:off x="8166100" y="1844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3" name="墨迹 102"/>
              <p14:cNvContentPartPr/>
              <p14:nvPr/>
            </p14:nvContentPartPr>
            <p14:xfrm>
              <a:off x="8169275" y="1844675"/>
              <a:ext cx="133350" cy="25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2"/>
            </p:blipFill>
            <p:spPr>
              <a:xfrm>
                <a:off x="8169275" y="18446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4" name="墨迹 103"/>
              <p14:cNvContentPartPr/>
              <p14:nvPr/>
            </p14:nvContentPartPr>
            <p14:xfrm>
              <a:off x="8153400" y="174942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8"/>
            </p:blipFill>
            <p:spPr>
              <a:xfrm>
                <a:off x="8153400" y="174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5" name="墨迹 104"/>
              <p14:cNvContentPartPr/>
              <p14:nvPr/>
            </p14:nvContentPartPr>
            <p14:xfrm>
              <a:off x="8121650" y="1749425"/>
              <a:ext cx="234950" cy="203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5"/>
            </p:blipFill>
            <p:spPr>
              <a:xfrm>
                <a:off x="8121650" y="1749425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06" name="墨迹 105"/>
              <p14:cNvContentPartPr/>
              <p14:nvPr/>
            </p14:nvContentPartPr>
            <p14:xfrm>
              <a:off x="8010525" y="1924050"/>
              <a:ext cx="111125" cy="111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7"/>
            </p:blipFill>
            <p:spPr>
              <a:xfrm>
                <a:off x="8010525" y="192405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07" name="墨迹 106"/>
              <p14:cNvContentPartPr/>
              <p14:nvPr/>
            </p14:nvContentPartPr>
            <p14:xfrm>
              <a:off x="7870825" y="2060575"/>
              <a:ext cx="85725" cy="88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9"/>
            </p:blipFill>
            <p:spPr>
              <a:xfrm>
                <a:off x="7870825" y="2060575"/>
                <a:ext cx="85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8" name="墨迹 107"/>
              <p14:cNvContentPartPr/>
              <p14:nvPr/>
            </p14:nvContentPartPr>
            <p14:xfrm>
              <a:off x="7772400" y="1997075"/>
              <a:ext cx="231775" cy="263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1"/>
            </p:blipFill>
            <p:spPr>
              <a:xfrm>
                <a:off x="7772400" y="199707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9" name="墨迹 108"/>
              <p14:cNvContentPartPr/>
              <p14:nvPr/>
            </p14:nvContentPartPr>
            <p14:xfrm>
              <a:off x="7940675" y="2546350"/>
              <a:ext cx="130175" cy="412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3"/>
            </p:blipFill>
            <p:spPr>
              <a:xfrm>
                <a:off x="7940675" y="254635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0" name="墨迹 109"/>
              <p14:cNvContentPartPr/>
              <p14:nvPr/>
            </p14:nvContentPartPr>
            <p14:xfrm>
              <a:off x="7737475" y="2498725"/>
              <a:ext cx="120650" cy="209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5"/>
            </p:blipFill>
            <p:spPr>
              <a:xfrm>
                <a:off x="7737475" y="249872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1" name="墨迹 110"/>
              <p14:cNvContentPartPr/>
              <p14:nvPr/>
            </p14:nvContentPartPr>
            <p14:xfrm>
              <a:off x="7693025" y="2454275"/>
              <a:ext cx="244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7"/>
            </p:blipFill>
            <p:spPr>
              <a:xfrm>
                <a:off x="7693025" y="2454275"/>
                <a:ext cx="244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2" name="墨迹 111"/>
              <p14:cNvContentPartPr/>
              <p14:nvPr/>
            </p14:nvContentPartPr>
            <p14:xfrm>
              <a:off x="6725285" y="2847975"/>
              <a:ext cx="1082040" cy="1009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9"/>
            </p:blipFill>
            <p:spPr>
              <a:xfrm>
                <a:off x="6725285" y="2847975"/>
                <a:ext cx="1082040" cy="1009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3" name="墨迹 112"/>
              <p14:cNvContentPartPr/>
              <p14:nvPr/>
            </p14:nvContentPartPr>
            <p14:xfrm>
              <a:off x="7797800" y="2809875"/>
              <a:ext cx="111125" cy="158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1"/>
            </p:blipFill>
            <p:spPr>
              <a:xfrm>
                <a:off x="7797800" y="28098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4" name="墨迹 113"/>
              <p14:cNvContentPartPr/>
              <p14:nvPr/>
            </p14:nvContentPartPr>
            <p14:xfrm>
              <a:off x="8655050" y="1958975"/>
              <a:ext cx="320675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3"/>
            </p:blipFill>
            <p:spPr>
              <a:xfrm>
                <a:off x="8655050" y="1958975"/>
                <a:ext cx="320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5" name="墨迹 114"/>
              <p14:cNvContentPartPr/>
              <p14:nvPr/>
            </p14:nvContentPartPr>
            <p14:xfrm>
              <a:off x="8528050" y="194310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8"/>
            </p:blipFill>
            <p:spPr>
              <a:xfrm>
                <a:off x="8528050" y="194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6" name="墨迹 115"/>
              <p14:cNvContentPartPr/>
              <p14:nvPr/>
            </p14:nvContentPartPr>
            <p14:xfrm>
              <a:off x="8496300" y="1943100"/>
              <a:ext cx="92075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6"/>
            </p:blipFill>
            <p:spPr>
              <a:xfrm>
                <a:off x="8496300" y="1943100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7" name="墨迹 116"/>
              <p14:cNvContentPartPr/>
              <p14:nvPr/>
            </p14:nvContentPartPr>
            <p14:xfrm>
              <a:off x="8439150" y="1911350"/>
              <a:ext cx="209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8"/>
            </p:blipFill>
            <p:spPr>
              <a:xfrm>
                <a:off x="8439150" y="19113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8" name="墨迹 117"/>
              <p14:cNvContentPartPr/>
              <p14:nvPr/>
            </p14:nvContentPartPr>
            <p14:xfrm>
              <a:off x="9223375" y="2130425"/>
              <a:ext cx="301625" cy="276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0"/>
            </p:blipFill>
            <p:spPr>
              <a:xfrm>
                <a:off x="9223375" y="2130425"/>
                <a:ext cx="301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9" name="墨迹 118"/>
              <p14:cNvContentPartPr/>
              <p14:nvPr/>
            </p14:nvContentPartPr>
            <p14:xfrm>
              <a:off x="9582150" y="2470150"/>
              <a:ext cx="133350" cy="142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2"/>
            </p:blipFill>
            <p:spPr>
              <a:xfrm>
                <a:off x="9582150" y="24701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20" name="墨迹 119"/>
              <p14:cNvContentPartPr/>
              <p14:nvPr/>
            </p14:nvContentPartPr>
            <p14:xfrm>
              <a:off x="9518650" y="2403475"/>
              <a:ext cx="304800" cy="282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4"/>
            </p:blipFill>
            <p:spPr>
              <a:xfrm>
                <a:off x="9518650" y="2403475"/>
                <a:ext cx="304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2" name="墨迹 121"/>
              <p14:cNvContentPartPr/>
              <p14:nvPr/>
            </p14:nvContentPartPr>
            <p14:xfrm>
              <a:off x="8185150" y="2641600"/>
              <a:ext cx="6350" cy="3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8"/>
            </p:blipFill>
            <p:spPr>
              <a:xfrm>
                <a:off x="8185150" y="2641600"/>
                <a:ext cx="6350" cy="360"/>
              </a:xfrm>
              <a:prstGeom prst="rect"/>
            </p:spPr>
          </p:pic>
        </mc:Fallback>
      </mc:AlternateContent>
      <p:sp>
        <p:nvSpPr>
          <p:cNvPr id="126" name="文本框 12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19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4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6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8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0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2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4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6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8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0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2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4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6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27" imgW="5056505" imgH="2395855" progId="Visio.Drawing.15">
                  <p:embed/>
                </p:oleObj>
              </mc:Choice>
              <mc:Fallback>
                <p:oleObj name="" r:id="rId27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9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26390"/>
            <a:ext cx="10968990" cy="98742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200">
                <a:sym typeface="+mn-ea"/>
              </a:rPr>
              <a:t>(3)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r>
              <a:rPr lang="zh-CN" altLang="en-US" sz="2200">
                <a:sym typeface="+mn-ea"/>
              </a:rPr>
              <a:t>改造直接左递归文法</a:t>
            </a:r>
            <a:br>
              <a:rPr lang="zh-CN" altLang="en-US" sz="2200">
                <a:sym typeface="+mn-ea"/>
              </a:rPr>
            </a:br>
            <a:r>
              <a:rPr lang="zh-CN" altLang="en-US" sz="2200">
                <a:sym typeface="+mn-ea"/>
              </a:rPr>
              <a:t> </a:t>
            </a:r>
            <a:r>
              <a:rPr lang="en-US" altLang="zh-CN" sz="2200">
                <a:sym typeface="+mn-ea"/>
              </a:rPr>
              <a:t>   modify direct recursive grammar with </a:t>
            </a:r>
            <a:r>
              <a:rPr lang="en-US" altLang="zh-CN" sz="2200">
                <a:highlight>
                  <a:srgbClr val="00FF00"/>
                </a:highlight>
                <a:sym typeface="+mn-ea"/>
              </a:rPr>
              <a:t>EBNF</a:t>
            </a:r>
            <a:endParaRPr lang="en-US" altLang="zh-CN" sz="2200">
              <a:highlight>
                <a:srgbClr val="00FF00"/>
              </a:highligh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文法中的左递归（直接左递归）</a:t>
            </a:r>
            <a:endParaRPr lang="en-US" altLang="zh-CN"/>
          </a:p>
          <a:p>
            <a:r>
              <a:rPr lang="en-US" altLang="zh-CN"/>
              <a:t>Left recursion of grammar ( direct left recursion )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557645" y="2618105"/>
            <a:ext cx="4678045" cy="3631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(1)E=&gt;T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(2)E=&gt;E+T=&gt;T+T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(3)E=&gt;E+T=&gt;E+T+T=&gt;T+T+T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改造文法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/modified grammar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FF"/>
              </a:highlight>
              <a:latin typeface="Arial" panose="020B0604020202020204" pitchFamily="34" charset="0"/>
              <a:ea typeface="黑体" panose="02010609060101010101" pitchFamily="2" charset="-122"/>
              <a:cs typeface="Arial" panose="020B0604020202020204" pitchFamily="34" charset="0"/>
              <a:sym typeface="+mn-ea"/>
            </a:endParaRPr>
          </a:p>
          <a:p>
            <a:pPr marL="742950" lvl="2" indent="-285750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Font typeface="Wingdings" panose="05000000000000000000" charset="0"/>
              <a:buChar char="ü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E’=&gt;</a:t>
            </a:r>
            <a:r>
              <a:rPr lang="en-US" altLang="zh-CN" sz="1800">
                <a:solidFill>
                  <a:schemeClr val="tx1"/>
                </a:solidFill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 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+mj-lt"/>
                <a:ea typeface="黑体" panose="02010609060101010101" pitchFamily="2" charset="-122"/>
                <a:cs typeface="+mj-lt"/>
                <a:sym typeface="+mn-ea"/>
              </a:rPr>
              <a:t>| +T | +T+T | +T+T...+T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00220" y="4250055"/>
            <a:ext cx="1517650" cy="1529715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5786755" y="4711065"/>
            <a:ext cx="75438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4921250" y="4260850"/>
              <a:ext cx="771525" cy="460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4921250" y="4260850"/>
                <a:ext cx="771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7470775" y="5197475"/>
              <a:ext cx="708025" cy="415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7470775" y="5197475"/>
                <a:ext cx="708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4203700" y="2714625"/>
              <a:ext cx="177800" cy="34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4203700" y="27146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4327525" y="2768600"/>
              <a:ext cx="317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4327525" y="276860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4457700" y="2663825"/>
              <a:ext cx="1301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4457700" y="266382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4518025" y="2803525"/>
              <a:ext cx="44450" cy="190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4518025" y="2803525"/>
                <a:ext cx="44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4645025" y="2809875"/>
              <a:ext cx="1079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4645025" y="28098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4708525" y="2768600"/>
              <a:ext cx="12700" cy="114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4708525" y="2768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4810125" y="2676525"/>
              <a:ext cx="1016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4810125" y="26765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4876800" y="2695575"/>
              <a:ext cx="285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4876800" y="26955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003800" y="2638425"/>
              <a:ext cx="184150" cy="346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003800" y="2638425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4514850" y="3016250"/>
              <a:ext cx="739775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4514850" y="3016250"/>
                <a:ext cx="739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429250" y="2714625"/>
              <a:ext cx="114300" cy="120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429250" y="2714625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584825" y="2870200"/>
              <a:ext cx="22225" cy="889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584825" y="2870200"/>
                <a:ext cx="22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708650" y="2667000"/>
              <a:ext cx="28575" cy="276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708650" y="26670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829300" y="2819400"/>
              <a:ext cx="19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829300" y="2819400"/>
                <a:ext cx="19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5915025" y="2701925"/>
              <a:ext cx="1778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5915025" y="2701925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143625" y="2911475"/>
              <a:ext cx="41275" cy="85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143625" y="29114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6251575" y="2743200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6251575" y="2743200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4051300" y="3206750"/>
              <a:ext cx="1968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4051300" y="3206750"/>
                <a:ext cx="196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4181475" y="3216275"/>
              <a:ext cx="31750" cy="238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4181475" y="321627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3743325" y="3111500"/>
              <a:ext cx="104775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3743325" y="3111500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3921125" y="31908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3921125" y="3190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3911600" y="3190875"/>
              <a:ext cx="508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3911600" y="3190875"/>
                <a:ext cx="50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4546600" y="3181350"/>
              <a:ext cx="95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4546600" y="318135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3895725" y="3365500"/>
              <a:ext cx="22225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3895725" y="3365500"/>
                <a:ext cx="222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4692650" y="3317875"/>
              <a:ext cx="28575" cy="53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4692650" y="3317875"/>
                <a:ext cx="28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4714875" y="335597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4714875" y="335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8" name="墨迹 37"/>
              <p14:cNvContentPartPr/>
              <p14:nvPr/>
            </p14:nvContentPartPr>
            <p14:xfrm>
              <a:off x="4699000" y="3482975"/>
              <a:ext cx="53975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7"/>
            </p:blipFill>
            <p:spPr>
              <a:xfrm>
                <a:off x="4699000" y="348297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9" name="墨迹 38"/>
              <p14:cNvContentPartPr/>
              <p14:nvPr/>
            </p14:nvContentPartPr>
            <p14:xfrm>
              <a:off x="4857750" y="3282950"/>
              <a:ext cx="184150" cy="288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9"/>
            </p:blipFill>
            <p:spPr>
              <a:xfrm>
                <a:off x="4857750" y="3282950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0" name="墨迹 39"/>
              <p14:cNvContentPartPr/>
              <p14:nvPr/>
            </p14:nvContentPartPr>
            <p14:xfrm>
              <a:off x="5080000" y="3403600"/>
              <a:ext cx="146050" cy="47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1"/>
            </p:blipFill>
            <p:spPr>
              <a:xfrm>
                <a:off x="5080000" y="3403600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5114925" y="3333750"/>
              <a:ext cx="69850" cy="2159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5114925" y="3333750"/>
                <a:ext cx="69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5235575" y="3317875"/>
              <a:ext cx="1873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5235575" y="3317875"/>
                <a:ext cx="187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3733800" y="3692525"/>
              <a:ext cx="152400" cy="149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3733800" y="369252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3981450" y="3730625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3981450" y="3730625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3987800" y="3892550"/>
              <a:ext cx="53975" cy="92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3987800" y="3892550"/>
                <a:ext cx="53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4127500" y="3768725"/>
              <a:ext cx="149225" cy="295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4127500" y="37687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4324350" y="3857625"/>
              <a:ext cx="187325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4324350" y="38576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4451350" y="3825875"/>
              <a:ext cx="44450" cy="2190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4451350" y="3825875"/>
                <a:ext cx="44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4556125" y="3781425"/>
              <a:ext cx="12700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4556125" y="378142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4400550" y="4060825"/>
              <a:ext cx="28575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4400550" y="4060825"/>
                <a:ext cx="285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4848225" y="3908425"/>
              <a:ext cx="95250" cy="15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4848225" y="39084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4902200" y="3863975"/>
              <a:ext cx="190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4902200" y="3863975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4978400" y="3813175"/>
              <a:ext cx="1524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4978400" y="381317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5070475" y="3857625"/>
              <a:ext cx="12700" cy="1905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5070475" y="3857625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4864100" y="4060825"/>
              <a:ext cx="352425" cy="41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4864100" y="4060825"/>
                <a:ext cx="3524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5540375" y="39465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46"/>
            </p:blipFill>
            <p:spPr>
              <a:xfrm>
                <a:off x="55403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5803900" y="3886200"/>
              <a:ext cx="428625" cy="19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5803900" y="3886200"/>
                <a:ext cx="428625" cy="19050"/>
              </a:xfrm>
              <a:prstGeom prst="rect"/>
            </p:spPr>
          </p:pic>
        </mc:Fallback>
      </mc:AlternateContent>
      <p:sp>
        <p:nvSpPr>
          <p:cNvPr id="77" name="文本框 76"/>
          <p:cNvSpPr txBox="1"/>
          <p:nvPr/>
        </p:nvSpPr>
        <p:spPr>
          <a:xfrm>
            <a:off x="8685530" y="774700"/>
            <a:ext cx="34461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适合递归下降实现</a:t>
            </a:r>
            <a:endParaRPr lang="zh-CN" altLang="en-US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 with recursive descent parsing</a:t>
            </a:r>
            <a:endParaRPr lang="en-US" altLang="zh-CN" sz="1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8069580" y="998855"/>
            <a:ext cx="676275" cy="1790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375" y="307975"/>
            <a:ext cx="11901805" cy="1020445"/>
          </a:xfrm>
        </p:spPr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000">
                <a:sym typeface="+mn-ea"/>
              </a:rPr>
              <a:t>(4) </a:t>
            </a:r>
            <a:r>
              <a:rPr lang="en-US" altLang="zh-CN" sz="2000"/>
              <a:t>4</a:t>
            </a:r>
            <a:r>
              <a:rPr lang="zh-CN" altLang="en-US" sz="2000"/>
              <a:t>种无直接左递归文法对比</a:t>
            </a:r>
            <a:r>
              <a:rPr lang="en-US" altLang="zh-CN" sz="2000"/>
              <a:t> / Compare 4 grammars with or without left recursion</a:t>
            </a:r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消除直接左递归</a:t>
            </a:r>
            <a:r>
              <a:rPr lang="en-US" altLang="zh-CN"/>
              <a:t> / Eliminate direct left recursion</a:t>
            </a:r>
            <a:endParaRPr lang="en-US" altLang="zh-CN"/>
          </a:p>
          <a:p>
            <a:r>
              <a:rPr lang="zh-CN" altLang="en-US"/>
              <a:t>观察</a:t>
            </a:r>
            <a:r>
              <a:rPr lang="en-US" altLang="zh-CN"/>
              <a:t> &amp; </a:t>
            </a:r>
            <a:r>
              <a:rPr lang="zh-CN" altLang="en-US"/>
              <a:t>改造</a:t>
            </a:r>
            <a:r>
              <a:rPr lang="en-US" altLang="zh-CN"/>
              <a:t>/Observe &amp; modify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488555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527550" y="2923540"/>
            <a:ext cx="2319655" cy="214122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+E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*T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1930" y="3143885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墨迹 9"/>
              <p14:cNvContentPartPr/>
              <p14:nvPr/>
            </p14:nvContentPartPr>
            <p14:xfrm>
              <a:off x="3105150" y="2552700"/>
              <a:ext cx="584200" cy="571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"/>
            </p:blipFill>
            <p:spPr>
              <a:xfrm>
                <a:off x="3105150" y="2552700"/>
                <a:ext cx="58420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1" name="墨迹 10"/>
              <p14:cNvContentPartPr/>
              <p14:nvPr/>
            </p14:nvContentPartPr>
            <p14:xfrm>
              <a:off x="9607550" y="2632075"/>
              <a:ext cx="469900" cy="539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4"/>
            </p:blipFill>
            <p:spPr>
              <a:xfrm>
                <a:off x="9607550" y="2632075"/>
                <a:ext cx="4699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0769600" y="2774950"/>
              <a:ext cx="425450" cy="4159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0769600" y="2774950"/>
                <a:ext cx="425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5470525" y="5051425"/>
              <a:ext cx="15875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5470525" y="5051425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5565775" y="5384800"/>
              <a:ext cx="7302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5565775" y="5384800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5594350" y="5391150"/>
              <a:ext cx="44450" cy="53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5594350" y="5391150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5251450" y="2978150"/>
              <a:ext cx="180975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5251450" y="2978150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5975350" y="2997200"/>
              <a:ext cx="241300" cy="298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5975350" y="2997200"/>
                <a:ext cx="241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5432425" y="29559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54324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5435600" y="2673350"/>
              <a:ext cx="514350" cy="352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5435600" y="2673350"/>
                <a:ext cx="514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5635625" y="2400300"/>
              <a:ext cx="152400" cy="82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5635625" y="24003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5692775" y="2336800"/>
              <a:ext cx="38100" cy="2889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5692775" y="2336800"/>
                <a:ext cx="38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5724525" y="2482850"/>
              <a:ext cx="114300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5724525" y="24828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3" name="墨迹 22"/>
              <p14:cNvContentPartPr/>
              <p14:nvPr/>
            </p14:nvContentPartPr>
            <p14:xfrm>
              <a:off x="5902325" y="2432050"/>
              <a:ext cx="3175" cy="2254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5902325" y="2432050"/>
                <a:ext cx="3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" name="墨迹 23"/>
              <p14:cNvContentPartPr/>
              <p14:nvPr/>
            </p14:nvContentPartPr>
            <p14:xfrm>
              <a:off x="5918200" y="2365375"/>
              <a:ext cx="136525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"/>
            </p:blipFill>
            <p:spPr>
              <a:xfrm>
                <a:off x="5918200" y="236537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5" name="墨迹 24"/>
              <p14:cNvContentPartPr/>
              <p14:nvPr/>
            </p14:nvContentPartPr>
            <p14:xfrm>
              <a:off x="5908675" y="2444750"/>
              <a:ext cx="155575" cy="209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2"/>
            </p:blipFill>
            <p:spPr>
              <a:xfrm>
                <a:off x="5908675" y="2444750"/>
                <a:ext cx="155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6" name="墨迹 25"/>
              <p14:cNvContentPartPr/>
              <p14:nvPr/>
            </p14:nvContentPartPr>
            <p14:xfrm>
              <a:off x="6089650" y="2470150"/>
              <a:ext cx="142875" cy="238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089650" y="2470150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6334125" y="2597150"/>
              <a:ext cx="279400" cy="38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6334125" y="2597150"/>
                <a:ext cx="279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8489950" y="2543175"/>
              <a:ext cx="400050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8489950" y="2543175"/>
                <a:ext cx="400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8658225" y="2590800"/>
              <a:ext cx="9525" cy="206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8658225" y="2590800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10566400" y="2571750"/>
              <a:ext cx="317500" cy="342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10566400" y="2571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1" name="墨迹 30"/>
              <p14:cNvContentPartPr/>
              <p14:nvPr/>
            </p14:nvContentPartPr>
            <p14:xfrm>
              <a:off x="7794625" y="4937125"/>
              <a:ext cx="2698750" cy="993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4"/>
            </p:blipFill>
            <p:spPr>
              <a:xfrm>
                <a:off x="7794625" y="4937125"/>
                <a:ext cx="2698750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2" name="墨迹 31"/>
              <p14:cNvContentPartPr/>
              <p14:nvPr/>
            </p14:nvContentPartPr>
            <p14:xfrm>
              <a:off x="6988175" y="5708650"/>
              <a:ext cx="104775" cy="117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6"/>
            </p:blipFill>
            <p:spPr>
              <a:xfrm>
                <a:off x="6988175" y="5708650"/>
                <a:ext cx="1047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" name="墨迹 32"/>
              <p14:cNvContentPartPr/>
              <p14:nvPr/>
            </p14:nvContentPartPr>
            <p14:xfrm>
              <a:off x="6997700" y="5635625"/>
              <a:ext cx="285750" cy="444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8"/>
            </p:blipFill>
            <p:spPr>
              <a:xfrm>
                <a:off x="6997700" y="5635625"/>
                <a:ext cx="285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4" name="墨迹 33"/>
              <p14:cNvContentPartPr/>
              <p14:nvPr/>
            </p14:nvContentPartPr>
            <p14:xfrm>
              <a:off x="7175500" y="5889625"/>
              <a:ext cx="9525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0"/>
            </p:blipFill>
            <p:spPr>
              <a:xfrm>
                <a:off x="7175500" y="5889625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5" name="墨迹 34"/>
              <p14:cNvContentPartPr/>
              <p14:nvPr/>
            </p14:nvContentPartPr>
            <p14:xfrm>
              <a:off x="7121525" y="5949950"/>
              <a:ext cx="41275" cy="152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2"/>
            </p:blipFill>
            <p:spPr>
              <a:xfrm>
                <a:off x="7121525" y="5949950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6" name="墨迹 35"/>
              <p14:cNvContentPartPr/>
              <p14:nvPr/>
            </p14:nvContentPartPr>
            <p14:xfrm>
              <a:off x="7007225" y="6010275"/>
              <a:ext cx="2635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4"/>
            </p:blipFill>
            <p:spPr>
              <a:xfrm>
                <a:off x="7007225" y="6010275"/>
                <a:ext cx="263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7" name="墨迹 36"/>
              <p14:cNvContentPartPr/>
              <p14:nvPr/>
            </p14:nvContentPartPr>
            <p14:xfrm>
              <a:off x="7350125" y="5899150"/>
              <a:ext cx="28575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6"/>
            </p:blipFill>
            <p:spPr>
              <a:xfrm>
                <a:off x="7350125" y="5899150"/>
                <a:ext cx="28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410450" y="5889625"/>
              <a:ext cx="34925" cy="314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410450" y="5889625"/>
                <a:ext cx="34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461250" y="5930900"/>
              <a:ext cx="1111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461250" y="5930900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607300" y="5886450"/>
              <a:ext cx="104775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2"/>
            </p:blipFill>
            <p:spPr>
              <a:xfrm>
                <a:off x="7607300" y="58864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7664450" y="5924550"/>
              <a:ext cx="22225" cy="304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7664450" y="592455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7718425" y="60134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8"/>
            </p:blipFill>
            <p:spPr>
              <a:xfrm>
                <a:off x="7718425" y="601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845425" y="5946775"/>
              <a:ext cx="85725" cy="317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845425" y="5946775"/>
                <a:ext cx="85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7724775" y="5934075"/>
              <a:ext cx="9207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7724775" y="5934075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7981950" y="5908675"/>
              <a:ext cx="215900" cy="546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7981950" y="59086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9404350" y="3375025"/>
              <a:ext cx="133350" cy="276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9404350" y="3375025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9534525" y="3409950"/>
              <a:ext cx="127000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9534525" y="3409950"/>
                <a:ext cx="1270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9652000" y="3438525"/>
              <a:ext cx="666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9652000" y="343852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9759950" y="3473450"/>
              <a:ext cx="9525" cy="165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9"/>
            </p:blipFill>
            <p:spPr>
              <a:xfrm>
                <a:off x="9759950" y="3473450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0" name="墨迹 49"/>
              <p14:cNvContentPartPr/>
              <p14:nvPr/>
            </p14:nvContentPartPr>
            <p14:xfrm>
              <a:off x="9788525" y="3381375"/>
              <a:ext cx="920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1"/>
            </p:blipFill>
            <p:spPr>
              <a:xfrm>
                <a:off x="9788525" y="3381375"/>
                <a:ext cx="92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1" name="墨迹 50"/>
              <p14:cNvContentPartPr/>
              <p14:nvPr/>
            </p14:nvContentPartPr>
            <p14:xfrm>
              <a:off x="2971800" y="3695700"/>
              <a:ext cx="165100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3"/>
            </p:blipFill>
            <p:spPr>
              <a:xfrm>
                <a:off x="2971800" y="369570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2" name="墨迹 51"/>
              <p14:cNvContentPartPr/>
              <p14:nvPr/>
            </p14:nvContentPartPr>
            <p14:xfrm>
              <a:off x="3105150" y="3629025"/>
              <a:ext cx="104775" cy="346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5"/>
            </p:blipFill>
            <p:spPr>
              <a:xfrm>
                <a:off x="3105150" y="3629025"/>
                <a:ext cx="104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3" name="墨迹 52"/>
              <p14:cNvContentPartPr/>
              <p14:nvPr/>
            </p14:nvContentPartPr>
            <p14:xfrm>
              <a:off x="3178175" y="3816350"/>
              <a:ext cx="16192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7"/>
            </p:blipFill>
            <p:spPr>
              <a:xfrm>
                <a:off x="3178175" y="381635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4" name="墨迹 53"/>
              <p14:cNvContentPartPr/>
              <p14:nvPr/>
            </p14:nvContentPartPr>
            <p14:xfrm>
              <a:off x="2225675" y="5251450"/>
              <a:ext cx="1682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9"/>
            </p:blipFill>
            <p:spPr>
              <a:xfrm>
                <a:off x="2225675" y="5251450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5" name="墨迹 54"/>
              <p14:cNvContentPartPr/>
              <p14:nvPr/>
            </p14:nvContentPartPr>
            <p14:xfrm>
              <a:off x="2206625" y="5238750"/>
              <a:ext cx="120650" cy="57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1"/>
            </p:blipFill>
            <p:spPr>
              <a:xfrm>
                <a:off x="2206625" y="5238750"/>
                <a:ext cx="120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6" name="墨迹 55"/>
              <p14:cNvContentPartPr/>
              <p14:nvPr/>
            </p14:nvContentPartPr>
            <p14:xfrm>
              <a:off x="2260600" y="5295900"/>
              <a:ext cx="120650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3"/>
            </p:blipFill>
            <p:spPr>
              <a:xfrm>
                <a:off x="2260600" y="5295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7" name="墨迹 56"/>
              <p14:cNvContentPartPr/>
              <p14:nvPr/>
            </p14:nvContentPartPr>
            <p14:xfrm>
              <a:off x="2486025" y="5273675"/>
              <a:ext cx="13017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5"/>
            </p:blipFill>
            <p:spPr>
              <a:xfrm>
                <a:off x="2486025" y="5273675"/>
                <a:ext cx="130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8" name="墨迹 57"/>
              <p14:cNvContentPartPr/>
              <p14:nvPr/>
            </p14:nvContentPartPr>
            <p14:xfrm>
              <a:off x="2559050" y="5238750"/>
              <a:ext cx="142875" cy="161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7"/>
            </p:blipFill>
            <p:spPr>
              <a:xfrm>
                <a:off x="2559050" y="523875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9" name="墨迹 58"/>
              <p14:cNvContentPartPr/>
              <p14:nvPr/>
            </p14:nvContentPartPr>
            <p14:xfrm>
              <a:off x="2778125" y="5200650"/>
              <a:ext cx="152400" cy="257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9"/>
            </p:blipFill>
            <p:spPr>
              <a:xfrm>
                <a:off x="2778125" y="5200650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0" name="墨迹 59"/>
              <p14:cNvContentPartPr/>
              <p14:nvPr/>
            </p14:nvContentPartPr>
            <p14:xfrm>
              <a:off x="2768600" y="5203825"/>
              <a:ext cx="12065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1"/>
            </p:blipFill>
            <p:spPr>
              <a:xfrm>
                <a:off x="2768600" y="52038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1" name="墨迹 60"/>
              <p14:cNvContentPartPr/>
              <p14:nvPr/>
            </p14:nvContentPartPr>
            <p14:xfrm>
              <a:off x="2822575" y="5318125"/>
              <a:ext cx="15557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3"/>
            </p:blipFill>
            <p:spPr>
              <a:xfrm>
                <a:off x="2822575" y="5318125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2" name="墨迹 61"/>
              <p14:cNvContentPartPr/>
              <p14:nvPr/>
            </p14:nvContentPartPr>
            <p14:xfrm>
              <a:off x="3016250" y="5270500"/>
              <a:ext cx="133350" cy="6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5"/>
            </p:blipFill>
            <p:spPr>
              <a:xfrm>
                <a:off x="3016250" y="52705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3" name="墨迹 62"/>
              <p14:cNvContentPartPr/>
              <p14:nvPr/>
            </p14:nvContentPartPr>
            <p14:xfrm>
              <a:off x="3044825" y="5197475"/>
              <a:ext cx="95250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7"/>
            </p:blipFill>
            <p:spPr>
              <a:xfrm>
                <a:off x="3044825" y="51974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4" name="墨迹 63"/>
              <p14:cNvContentPartPr/>
              <p14:nvPr/>
            </p14:nvContentPartPr>
            <p14:xfrm>
              <a:off x="3203575" y="5137150"/>
              <a:ext cx="222250" cy="304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9"/>
            </p:blipFill>
            <p:spPr>
              <a:xfrm>
                <a:off x="3203575" y="5137150"/>
                <a:ext cx="222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5" name="墨迹 64"/>
              <p14:cNvContentPartPr/>
              <p14:nvPr/>
            </p14:nvContentPartPr>
            <p14:xfrm>
              <a:off x="3216275" y="5156200"/>
              <a:ext cx="127000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1"/>
            </p:blipFill>
            <p:spPr>
              <a:xfrm>
                <a:off x="3216275" y="51562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6" name="墨迹 65"/>
              <p14:cNvContentPartPr/>
              <p14:nvPr/>
            </p14:nvContentPartPr>
            <p14:xfrm>
              <a:off x="3263900" y="5241925"/>
              <a:ext cx="158750" cy="28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3"/>
            </p:blipFill>
            <p:spPr>
              <a:xfrm>
                <a:off x="3263900" y="52419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3536950" y="5375275"/>
              <a:ext cx="10160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3536950" y="53752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3559175" y="5432425"/>
              <a:ext cx="13652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3559175" y="54324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3724275" y="5238750"/>
              <a:ext cx="107950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3724275" y="5238750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3752850" y="5232400"/>
              <a:ext cx="203200" cy="307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3752850" y="52324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3981450" y="5318125"/>
              <a:ext cx="6350" cy="203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3981450" y="531812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3968750" y="5200650"/>
              <a:ext cx="82550" cy="346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3968750" y="5200650"/>
                <a:ext cx="82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4038600" y="523240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403860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4124325" y="5187950"/>
              <a:ext cx="215900" cy="4889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4124325" y="5187950"/>
                <a:ext cx="215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4035425" y="5337175"/>
              <a:ext cx="82550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0"/>
            </p:blipFill>
            <p:spPr>
              <a:xfrm>
                <a:off x="4035425" y="5337175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6" name="墨迹 75"/>
              <p14:cNvContentPartPr/>
              <p14:nvPr/>
            </p14:nvContentPartPr>
            <p14:xfrm>
              <a:off x="2482850" y="5546725"/>
              <a:ext cx="79375" cy="3492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2"/>
            </p:blipFill>
            <p:spPr>
              <a:xfrm>
                <a:off x="2482850" y="5546725"/>
                <a:ext cx="793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7" name="墨迹 76"/>
              <p14:cNvContentPartPr/>
              <p14:nvPr/>
            </p14:nvContentPartPr>
            <p14:xfrm>
              <a:off x="2365375" y="5943600"/>
              <a:ext cx="196850" cy="238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4"/>
            </p:blipFill>
            <p:spPr>
              <a:xfrm>
                <a:off x="2365375" y="5943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8" name="墨迹 77"/>
              <p14:cNvContentPartPr/>
              <p14:nvPr/>
            </p14:nvContentPartPr>
            <p14:xfrm>
              <a:off x="2552700" y="5905500"/>
              <a:ext cx="269875" cy="273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6"/>
            </p:blipFill>
            <p:spPr>
              <a:xfrm>
                <a:off x="2552700" y="5905500"/>
                <a:ext cx="269875" cy="273050"/>
              </a:xfrm>
              <a:prstGeom prst="rect"/>
            </p:spPr>
          </p:pic>
        </mc:Fallback>
      </mc:AlternateContent>
    </p:spTree>
    <p:custDataLst>
      <p:tags r:id="rId137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673975" y="406400"/>
              <a:ext cx="1431925" cy="1174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673975" y="406400"/>
                <a:ext cx="1431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934075" y="200025"/>
              <a:ext cx="342900" cy="412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934075" y="200025"/>
                <a:ext cx="342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6054725" y="158750"/>
              <a:ext cx="1651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6054725" y="1587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6121400" y="292100"/>
              <a:ext cx="50800" cy="269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6121400" y="2921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6137275" y="317500"/>
              <a:ext cx="130175" cy="206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6137275" y="31750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6159500" y="377825"/>
              <a:ext cx="200025" cy="53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6159500" y="377825"/>
                <a:ext cx="200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6343650" y="276225"/>
              <a:ext cx="133350" cy="15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6343650" y="27622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6381750" y="209550"/>
              <a:ext cx="254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6381750" y="20955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403975" y="400050"/>
              <a:ext cx="1555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403975" y="400050"/>
                <a:ext cx="155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6575425" y="1682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6575425" y="168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6584950" y="127000"/>
              <a:ext cx="149225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6584950" y="1270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6435725" y="390525"/>
              <a:ext cx="1714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6435725" y="390525"/>
                <a:ext cx="171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6680200" y="107950"/>
              <a:ext cx="149225" cy="422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6680200" y="107950"/>
                <a:ext cx="149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6648450" y="422275"/>
              <a:ext cx="18415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6648450" y="422275"/>
                <a:ext cx="1841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6927850" y="298450"/>
              <a:ext cx="28575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6927850" y="298450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6985000" y="238125"/>
              <a:ext cx="34925" cy="323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6985000" y="238125"/>
                <a:ext cx="34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7070725" y="292100"/>
              <a:ext cx="127000" cy="203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7070725" y="2921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6365875" y="219075"/>
              <a:ext cx="209550" cy="336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6365875" y="219075"/>
                <a:ext cx="209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6242050" y="609600"/>
              <a:ext cx="266700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6242050" y="609600"/>
                <a:ext cx="266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6296025" y="546100"/>
              <a:ext cx="114300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6296025" y="54610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6416675" y="688975"/>
              <a:ext cx="241300" cy="92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6416675" y="688975"/>
                <a:ext cx="241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7273925" y="542925"/>
              <a:ext cx="28575" cy="101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7273925" y="542925"/>
                <a:ext cx="285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7458075" y="460375"/>
              <a:ext cx="133350" cy="9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7458075" y="4603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7439025" y="508000"/>
              <a:ext cx="209550" cy="20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7439025" y="5080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7686675" y="460375"/>
              <a:ext cx="9525" cy="311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7686675" y="460375"/>
                <a:ext cx="9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7727950" y="527050"/>
              <a:ext cx="155575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7727950" y="52705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7747000" y="463550"/>
              <a:ext cx="149225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7747000" y="46355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8007350" y="438150"/>
              <a:ext cx="19050" cy="1238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8007350" y="43815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7959725" y="412750"/>
              <a:ext cx="244475" cy="314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7959725" y="4127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8099425" y="546100"/>
              <a:ext cx="5080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8099425" y="54610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7994650" y="641350"/>
              <a:ext cx="98425" cy="171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7994650" y="641350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7959725" y="625475"/>
              <a:ext cx="288925" cy="2127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7959725" y="625475"/>
                <a:ext cx="2889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8286750" y="571500"/>
              <a:ext cx="12700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8286750" y="571500"/>
                <a:ext cx="12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8318500" y="584200"/>
              <a:ext cx="3492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8318500" y="58420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8404225" y="593725"/>
              <a:ext cx="101600" cy="158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8404225" y="593725"/>
                <a:ext cx="1016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6" name="墨迹 45"/>
              <p14:cNvContentPartPr/>
              <p14:nvPr/>
            </p14:nvContentPartPr>
            <p14:xfrm>
              <a:off x="8540750" y="561975"/>
              <a:ext cx="123825" cy="254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2"/>
            </p:blipFill>
            <p:spPr>
              <a:xfrm>
                <a:off x="8540750" y="561975"/>
                <a:ext cx="123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7" name="墨迹 46"/>
              <p14:cNvContentPartPr/>
              <p14:nvPr/>
            </p14:nvContentPartPr>
            <p14:xfrm>
              <a:off x="8689975" y="609600"/>
              <a:ext cx="38100" cy="85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4"/>
            </p:blipFill>
            <p:spPr>
              <a:xfrm>
                <a:off x="8689975" y="609600"/>
                <a:ext cx="381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8" name="墨迹 47"/>
              <p14:cNvContentPartPr/>
              <p14:nvPr/>
            </p14:nvContentPartPr>
            <p14:xfrm>
              <a:off x="8785225" y="581025"/>
              <a:ext cx="95250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6"/>
            </p:blipFill>
            <p:spPr>
              <a:xfrm>
                <a:off x="8785225" y="5810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9" name="墨迹 48"/>
              <p14:cNvContentPartPr/>
              <p14:nvPr/>
            </p14:nvContentPartPr>
            <p14:xfrm>
              <a:off x="8861425" y="520700"/>
              <a:ext cx="257175" cy="444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8"/>
            </p:blipFill>
            <p:spPr>
              <a:xfrm>
                <a:off x="8861425" y="520700"/>
                <a:ext cx="257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8353425" y="920750"/>
              <a:ext cx="177800" cy="2095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8353425" y="9207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8334375" y="993775"/>
              <a:ext cx="120650" cy="254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8334375" y="993775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8543925" y="927100"/>
              <a:ext cx="327025" cy="4032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8543925" y="927100"/>
                <a:ext cx="327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9512300" y="381000"/>
              <a:ext cx="339725" cy="2349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9512300" y="381000"/>
                <a:ext cx="339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885825" y="1844675"/>
              <a:ext cx="454025" cy="231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885825" y="1844675"/>
                <a:ext cx="454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9534525" y="752475"/>
              <a:ext cx="266700" cy="3460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9534525" y="752475"/>
                <a:ext cx="266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1327150" y="4143375"/>
              <a:ext cx="46990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2"/>
            </p:blipFill>
            <p:spPr>
              <a:xfrm>
                <a:off x="1327150" y="4143375"/>
                <a:ext cx="4699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4984750" y="1581150"/>
              <a:ext cx="463550" cy="358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4984750" y="1581150"/>
                <a:ext cx="463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9502775" y="1263650"/>
              <a:ext cx="29210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9502775" y="1263650"/>
                <a:ext cx="292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5213350" y="3009900"/>
              <a:ext cx="422275" cy="260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5213350" y="3009900"/>
                <a:ext cx="4222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5207000" y="4029075"/>
              <a:ext cx="511175" cy="352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5207000" y="4029075"/>
                <a:ext cx="5111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9528175" y="1806575"/>
              <a:ext cx="3841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9528175" y="1806575"/>
                <a:ext cx="384175" cy="295275"/>
              </a:xfrm>
              <a:prstGeom prst="rect"/>
            </p:spPr>
          </p:pic>
        </mc:Fallback>
      </mc:AlternateContent>
    </p:spTree>
    <p:custDataLst>
      <p:tags r:id="rId10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200650" y="285750"/>
              <a:ext cx="212725" cy="228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200650" y="285750"/>
                <a:ext cx="212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530850" y="368300"/>
              <a:ext cx="1651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530850" y="368300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600700" y="295275"/>
              <a:ext cx="190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600700" y="2952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765800" y="184150"/>
              <a:ext cx="155575" cy="355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765800" y="184150"/>
                <a:ext cx="1555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042025" y="311150"/>
              <a:ext cx="79375" cy="241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042025" y="3111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5994400" y="365125"/>
              <a:ext cx="10477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5994400" y="36512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5943600" y="428625"/>
              <a:ext cx="2000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5943600" y="428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6235700" y="346075"/>
              <a:ext cx="133350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6235700" y="346075"/>
                <a:ext cx="133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0023475" y="330200"/>
              <a:ext cx="177800" cy="276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0023475" y="33020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6105525" y="1263650"/>
              <a:ext cx="31750" cy="57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6105525" y="126365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6073775" y="1343025"/>
              <a:ext cx="203200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6073775" y="1343025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6261100" y="1308100"/>
              <a:ext cx="184150" cy="301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6261100" y="1308100"/>
                <a:ext cx="184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6457950" y="1431925"/>
              <a:ext cx="152400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6457950" y="14319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6445250" y="1314450"/>
              <a:ext cx="231775" cy="317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6445250" y="1314450"/>
                <a:ext cx="2317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6607175" y="1308100"/>
              <a:ext cx="3492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6607175" y="1308100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6810375" y="1304925"/>
              <a:ext cx="139700" cy="206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6810375" y="13049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6829425" y="13176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6829425" y="1317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6832600" y="1308100"/>
              <a:ext cx="123825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6832600" y="13081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6835775" y="1419225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4"/>
            </p:blipFill>
            <p:spPr>
              <a:xfrm>
                <a:off x="6835775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7" name="墨迹 26"/>
              <p14:cNvContentPartPr/>
              <p14:nvPr/>
            </p14:nvContentPartPr>
            <p14:xfrm>
              <a:off x="6838950" y="1419225"/>
              <a:ext cx="130175" cy="15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9"/>
            </p:blipFill>
            <p:spPr>
              <a:xfrm>
                <a:off x="6838950" y="14192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8" name="墨迹 27"/>
              <p14:cNvContentPartPr/>
              <p14:nvPr/>
            </p14:nvContentPartPr>
            <p14:xfrm>
              <a:off x="7083425" y="1412875"/>
              <a:ext cx="104775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1"/>
            </p:blipFill>
            <p:spPr>
              <a:xfrm>
                <a:off x="7083425" y="1412875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7140575" y="1365250"/>
              <a:ext cx="1270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7140575" y="1365250"/>
                <a:ext cx="1270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7331075" y="1311275"/>
              <a:ext cx="136525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7331075" y="13112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7381875" y="1323975"/>
              <a:ext cx="88900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7381875" y="13239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7372350" y="14414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4"/>
            </p:blipFill>
            <p:spPr>
              <a:xfrm>
                <a:off x="7372350" y="1441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7375525" y="1441450"/>
              <a:ext cx="123825" cy="9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7375525" y="14414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7591425" y="1422400"/>
              <a:ext cx="63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4"/>
            </p:blipFill>
            <p:spPr>
              <a:xfrm>
                <a:off x="75914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5" name="墨迹 34"/>
              <p14:cNvContentPartPr/>
              <p14:nvPr/>
            </p14:nvContentPartPr>
            <p14:xfrm>
              <a:off x="7594600" y="1416050"/>
              <a:ext cx="123825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3"/>
            </p:blipFill>
            <p:spPr>
              <a:xfrm>
                <a:off x="7594600" y="141605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7645400" y="1352550"/>
              <a:ext cx="22225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7645400" y="13525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7769225" y="13335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4"/>
            </p:blipFill>
            <p:spPr>
              <a:xfrm>
                <a:off x="7769225" y="1333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8" name="墨迹 37"/>
              <p14:cNvContentPartPr/>
              <p14:nvPr/>
            </p14:nvContentPartPr>
            <p14:xfrm>
              <a:off x="7772400" y="1323975"/>
              <a:ext cx="180975" cy="22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8"/>
            </p:blipFill>
            <p:spPr>
              <a:xfrm>
                <a:off x="7772400" y="132397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9" name="墨迹 38"/>
              <p14:cNvContentPartPr/>
              <p14:nvPr/>
            </p14:nvContentPartPr>
            <p14:xfrm>
              <a:off x="7826375" y="1365250"/>
              <a:ext cx="57150" cy="2127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0"/>
            </p:blipFill>
            <p:spPr>
              <a:xfrm>
                <a:off x="7826375" y="1365250"/>
                <a:ext cx="57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0" name="墨迹 39"/>
              <p14:cNvContentPartPr/>
              <p14:nvPr/>
            </p14:nvContentPartPr>
            <p14:xfrm>
              <a:off x="7305675" y="17557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4"/>
            </p:blipFill>
            <p:spPr>
              <a:xfrm>
                <a:off x="7305675" y="1755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1" name="墨迹 40"/>
              <p14:cNvContentPartPr/>
              <p14:nvPr/>
            </p14:nvContentPartPr>
            <p14:xfrm>
              <a:off x="7292975" y="1755775"/>
              <a:ext cx="28575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3"/>
            </p:blipFill>
            <p:spPr>
              <a:xfrm>
                <a:off x="7292975" y="1755775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2" name="墨迹 41"/>
              <p14:cNvContentPartPr/>
              <p14:nvPr/>
            </p14:nvContentPartPr>
            <p14:xfrm>
              <a:off x="7480300" y="1774825"/>
              <a:ext cx="15240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5"/>
            </p:blipFill>
            <p:spPr>
              <a:xfrm>
                <a:off x="7480300" y="17748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3" name="墨迹 42"/>
              <p14:cNvContentPartPr/>
              <p14:nvPr/>
            </p14:nvContentPartPr>
            <p14:xfrm>
              <a:off x="7562850" y="1781175"/>
              <a:ext cx="2540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7"/>
            </p:blipFill>
            <p:spPr>
              <a:xfrm>
                <a:off x="7562850" y="1781175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4" name="墨迹 43"/>
              <p14:cNvContentPartPr/>
              <p14:nvPr/>
            </p14:nvContentPartPr>
            <p14:xfrm>
              <a:off x="6759575" y="1276350"/>
              <a:ext cx="323850" cy="336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9"/>
            </p:blipFill>
            <p:spPr>
              <a:xfrm>
                <a:off x="6759575" y="1276350"/>
                <a:ext cx="3238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6540500" y="1704975"/>
              <a:ext cx="250825" cy="422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6540500" y="1704975"/>
                <a:ext cx="250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6007100" y="2174875"/>
              <a:ext cx="285750" cy="85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6007100" y="2174875"/>
                <a:ext cx="285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6124575" y="2120900"/>
              <a:ext cx="44450" cy="387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6124575" y="212090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6159500" y="2346325"/>
              <a:ext cx="136525" cy="117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6159500" y="2346325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6416675" y="2330450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4"/>
            </p:blipFill>
            <p:spPr>
              <a:xfrm>
                <a:off x="64166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6419850" y="2320925"/>
              <a:ext cx="336550" cy="25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6419850" y="2320925"/>
                <a:ext cx="336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6743700" y="2295525"/>
              <a:ext cx="82550" cy="107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6743700" y="229552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6896100" y="2209800"/>
              <a:ext cx="193675" cy="285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6896100" y="220980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7169150" y="230505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"/>
            </p:blipFill>
            <p:spPr>
              <a:xfrm>
                <a:off x="7169150" y="2305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7172325" y="2295525"/>
              <a:ext cx="114300" cy="222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7172325" y="22955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7372350" y="2159000"/>
              <a:ext cx="149225" cy="384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7372350" y="2159000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7708900" y="2171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7708900" y="2171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7623175" y="2171700"/>
              <a:ext cx="161925" cy="209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7623175" y="2171700"/>
                <a:ext cx="161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7778750" y="2257425"/>
              <a:ext cx="76200" cy="793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7778750" y="225742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7623175" y="2273300"/>
              <a:ext cx="288925" cy="190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7623175" y="2273300"/>
                <a:ext cx="2889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7962900" y="2184400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4"/>
            </p:blipFill>
            <p:spPr>
              <a:xfrm>
                <a:off x="7962900" y="218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1" name="墨迹 60"/>
              <p14:cNvContentPartPr/>
              <p14:nvPr/>
            </p14:nvContentPartPr>
            <p14:xfrm>
              <a:off x="7937500" y="2127250"/>
              <a:ext cx="304800" cy="3524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9"/>
            </p:blipFill>
            <p:spPr>
              <a:xfrm>
                <a:off x="7937500" y="2127250"/>
                <a:ext cx="3048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2" name="墨迹 61"/>
              <p14:cNvContentPartPr/>
              <p14:nvPr/>
            </p14:nvContentPartPr>
            <p14:xfrm>
              <a:off x="8137525" y="2339975"/>
              <a:ext cx="149225" cy="1206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1"/>
            </p:blipFill>
            <p:spPr>
              <a:xfrm>
                <a:off x="8137525" y="2339975"/>
                <a:ext cx="149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3" name="墨迹 62"/>
              <p14:cNvContentPartPr/>
              <p14:nvPr/>
            </p14:nvContentPartPr>
            <p14:xfrm>
              <a:off x="1717675" y="3810000"/>
              <a:ext cx="939800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3"/>
            </p:blipFill>
            <p:spPr>
              <a:xfrm>
                <a:off x="1717675" y="3810000"/>
                <a:ext cx="939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4" name="墨迹 63"/>
              <p14:cNvContentPartPr/>
              <p14:nvPr/>
            </p14:nvContentPartPr>
            <p14:xfrm>
              <a:off x="7277100" y="1257300"/>
              <a:ext cx="241300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5"/>
            </p:blipFill>
            <p:spPr>
              <a:xfrm>
                <a:off x="7277100" y="1257300"/>
                <a:ext cx="2413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5" name="墨迹 64"/>
              <p14:cNvContentPartPr/>
              <p14:nvPr/>
            </p14:nvContentPartPr>
            <p14:xfrm>
              <a:off x="6486525" y="1590675"/>
              <a:ext cx="1927225" cy="1200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7"/>
            </p:blipFill>
            <p:spPr>
              <a:xfrm>
                <a:off x="6486525" y="1590675"/>
                <a:ext cx="1927225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6029325" y="2711450"/>
              <a:ext cx="285750" cy="73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6029325" y="2711450"/>
                <a:ext cx="285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6108700" y="2638425"/>
              <a:ext cx="107950" cy="346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6108700" y="2638425"/>
                <a:ext cx="107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6184900" y="2813050"/>
              <a:ext cx="146050" cy="177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6184900" y="28130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6416675" y="2841625"/>
              <a:ext cx="41275" cy="79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6416675" y="2841625"/>
                <a:ext cx="4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6432550" y="2946400"/>
              <a:ext cx="34925" cy="73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6432550" y="294640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6642100" y="2870200"/>
              <a:ext cx="139700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6642100" y="287020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6667500" y="2832100"/>
              <a:ext cx="104775" cy="22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6667500" y="2832100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3" name="墨迹 72"/>
              <p14:cNvContentPartPr/>
              <p14:nvPr/>
            </p14:nvContentPartPr>
            <p14:xfrm>
              <a:off x="6686550" y="2940050"/>
              <a:ext cx="123825" cy="31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3"/>
            </p:blipFill>
            <p:spPr>
              <a:xfrm>
                <a:off x="6686550" y="29400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4" name="墨迹 73"/>
              <p14:cNvContentPartPr/>
              <p14:nvPr/>
            </p14:nvContentPartPr>
            <p14:xfrm>
              <a:off x="6946900" y="2841625"/>
              <a:ext cx="57150" cy="301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5"/>
            </p:blipFill>
            <p:spPr>
              <a:xfrm>
                <a:off x="6946900" y="2841625"/>
                <a:ext cx="57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5" name="墨迹 74"/>
              <p14:cNvContentPartPr/>
              <p14:nvPr/>
            </p14:nvContentPartPr>
            <p14:xfrm>
              <a:off x="6883400" y="2876550"/>
              <a:ext cx="200025" cy="250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7"/>
            </p:blipFill>
            <p:spPr>
              <a:xfrm>
                <a:off x="6883400" y="2876550"/>
                <a:ext cx="200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6" name="墨迹 75"/>
              <p14:cNvContentPartPr/>
              <p14:nvPr/>
            </p14:nvContentPartPr>
            <p14:xfrm>
              <a:off x="7073900" y="2835275"/>
              <a:ext cx="6350" cy="330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9"/>
            </p:blipFill>
            <p:spPr>
              <a:xfrm>
                <a:off x="7073900" y="2835275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7" name="墨迹 76"/>
              <p14:cNvContentPartPr/>
              <p14:nvPr/>
            </p14:nvContentPartPr>
            <p14:xfrm>
              <a:off x="7089775" y="2847975"/>
              <a:ext cx="177800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1"/>
            </p:blipFill>
            <p:spPr>
              <a:xfrm>
                <a:off x="7089775" y="2847975"/>
                <a:ext cx="1778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7283450" y="2841625"/>
              <a:ext cx="174625" cy="304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7283450" y="2841625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7502525" y="2835275"/>
              <a:ext cx="10795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5"/>
            </p:blipFill>
            <p:spPr>
              <a:xfrm>
                <a:off x="7502525" y="2835275"/>
                <a:ext cx="1079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0" name="墨迹 79"/>
              <p14:cNvContentPartPr/>
              <p14:nvPr/>
            </p14:nvContentPartPr>
            <p14:xfrm>
              <a:off x="7629525" y="2886075"/>
              <a:ext cx="95250" cy="76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7"/>
            </p:blipFill>
            <p:spPr>
              <a:xfrm>
                <a:off x="7629525" y="2886075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1" name="墨迹 80"/>
              <p14:cNvContentPartPr/>
              <p14:nvPr/>
            </p14:nvContentPartPr>
            <p14:xfrm>
              <a:off x="7626350" y="2854325"/>
              <a:ext cx="107950" cy="279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9"/>
            </p:blipFill>
            <p:spPr>
              <a:xfrm>
                <a:off x="7626350" y="2854325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2" name="墨迹 81"/>
              <p14:cNvContentPartPr/>
              <p14:nvPr/>
            </p14:nvContentPartPr>
            <p14:xfrm>
              <a:off x="7842250" y="2971800"/>
              <a:ext cx="352425" cy="28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1"/>
            </p:blipFill>
            <p:spPr>
              <a:xfrm>
                <a:off x="7842250" y="2971800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3" name="墨迹 82"/>
              <p14:cNvContentPartPr/>
              <p14:nvPr/>
            </p14:nvContentPartPr>
            <p14:xfrm>
              <a:off x="8166100" y="2882900"/>
              <a:ext cx="142875" cy="203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3"/>
            </p:blipFill>
            <p:spPr>
              <a:xfrm>
                <a:off x="8166100" y="288290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4" name="墨迹 83"/>
              <p14:cNvContentPartPr/>
              <p14:nvPr/>
            </p14:nvContentPartPr>
            <p14:xfrm>
              <a:off x="8451850" y="280035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4"/>
            </p:blipFill>
            <p:spPr>
              <a:xfrm>
                <a:off x="84518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5" name="墨迹 84"/>
              <p14:cNvContentPartPr/>
              <p14:nvPr/>
            </p14:nvContentPartPr>
            <p14:xfrm>
              <a:off x="8407400" y="2835275"/>
              <a:ext cx="127000" cy="234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6"/>
            </p:blipFill>
            <p:spPr>
              <a:xfrm>
                <a:off x="8407400" y="283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6" name="墨迹 85"/>
              <p14:cNvContentPartPr/>
              <p14:nvPr/>
            </p14:nvContentPartPr>
            <p14:xfrm>
              <a:off x="8553450" y="2797175"/>
              <a:ext cx="22225" cy="323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8"/>
            </p:blipFill>
            <p:spPr>
              <a:xfrm>
                <a:off x="8553450" y="2797175"/>
                <a:ext cx="22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7" name="墨迹 86"/>
              <p14:cNvContentPartPr/>
              <p14:nvPr/>
            </p14:nvContentPartPr>
            <p14:xfrm>
              <a:off x="8620125" y="2771775"/>
              <a:ext cx="269875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0"/>
            </p:blipFill>
            <p:spPr>
              <a:xfrm>
                <a:off x="8620125" y="2771775"/>
                <a:ext cx="2698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8" name="墨迹 87"/>
              <p14:cNvContentPartPr/>
              <p14:nvPr/>
            </p14:nvContentPartPr>
            <p14:xfrm>
              <a:off x="8623300" y="2882900"/>
              <a:ext cx="180975" cy="47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2"/>
            </p:blipFill>
            <p:spPr>
              <a:xfrm>
                <a:off x="8623300" y="288290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9" name="墨迹 88"/>
              <p14:cNvContentPartPr/>
              <p14:nvPr/>
            </p14:nvContentPartPr>
            <p14:xfrm>
              <a:off x="8702675" y="2867025"/>
              <a:ext cx="120650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4"/>
            </p:blipFill>
            <p:spPr>
              <a:xfrm>
                <a:off x="8702675" y="2867025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0" name="墨迹 89"/>
              <p14:cNvContentPartPr/>
              <p14:nvPr/>
            </p14:nvContentPartPr>
            <p14:xfrm>
              <a:off x="9017000" y="2844800"/>
              <a:ext cx="187325" cy="276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6"/>
            </p:blipFill>
            <p:spPr>
              <a:xfrm>
                <a:off x="9017000" y="284480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1" name="墨迹 90"/>
              <p14:cNvContentPartPr/>
              <p14:nvPr/>
            </p14:nvContentPartPr>
            <p14:xfrm>
              <a:off x="9036050" y="2822575"/>
              <a:ext cx="152400" cy="317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8"/>
            </p:blipFill>
            <p:spPr>
              <a:xfrm>
                <a:off x="9036050" y="282257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2" name="墨迹 91"/>
              <p14:cNvContentPartPr/>
              <p14:nvPr/>
            </p14:nvContentPartPr>
            <p14:xfrm>
              <a:off x="9039225" y="2959100"/>
              <a:ext cx="168275" cy="9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0"/>
            </p:blipFill>
            <p:spPr>
              <a:xfrm>
                <a:off x="9039225" y="2959100"/>
                <a:ext cx="1682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3" name="墨迹 92"/>
              <p14:cNvContentPartPr/>
              <p14:nvPr/>
            </p14:nvContentPartPr>
            <p14:xfrm>
              <a:off x="9331325" y="2832100"/>
              <a:ext cx="107950" cy="203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2"/>
            </p:blipFill>
            <p:spPr>
              <a:xfrm>
                <a:off x="9331325" y="28321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4" name="墨迹 93"/>
              <p14:cNvContentPartPr/>
              <p14:nvPr/>
            </p14:nvContentPartPr>
            <p14:xfrm>
              <a:off x="9477375" y="2828925"/>
              <a:ext cx="168275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4"/>
            </p:blipFill>
            <p:spPr>
              <a:xfrm>
                <a:off x="9477375" y="28289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5" name="墨迹 94"/>
              <p14:cNvContentPartPr/>
              <p14:nvPr/>
            </p14:nvContentPartPr>
            <p14:xfrm>
              <a:off x="8007350" y="1139825"/>
              <a:ext cx="298450" cy="2825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6"/>
            </p:blipFill>
            <p:spPr>
              <a:xfrm>
                <a:off x="8007350" y="1139825"/>
                <a:ext cx="298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6" name="墨迹 95"/>
              <p14:cNvContentPartPr/>
              <p14:nvPr/>
            </p14:nvContentPartPr>
            <p14:xfrm>
              <a:off x="8118475" y="1190625"/>
              <a:ext cx="31750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8"/>
            </p:blipFill>
            <p:spPr>
              <a:xfrm>
                <a:off x="8118475" y="119062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7" name="墨迹 96"/>
              <p14:cNvContentPartPr/>
              <p14:nvPr/>
            </p14:nvContentPartPr>
            <p14:xfrm>
              <a:off x="7759700" y="1695450"/>
              <a:ext cx="234950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0"/>
            </p:blipFill>
            <p:spPr>
              <a:xfrm>
                <a:off x="7759700" y="1695450"/>
                <a:ext cx="234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8" name="墨迹 97"/>
              <p14:cNvContentPartPr/>
              <p14:nvPr/>
            </p14:nvContentPartPr>
            <p14:xfrm>
              <a:off x="787400" y="1949450"/>
              <a:ext cx="3006725" cy="1130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2"/>
            </p:blipFill>
            <p:spPr>
              <a:xfrm>
                <a:off x="787400" y="1949450"/>
                <a:ext cx="3006725" cy="1130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9" name="墨迹 98"/>
              <p14:cNvContentPartPr/>
              <p14:nvPr/>
            </p14:nvContentPartPr>
            <p14:xfrm>
              <a:off x="3905250" y="2108200"/>
              <a:ext cx="152400" cy="2508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4"/>
            </p:blipFill>
            <p:spPr>
              <a:xfrm>
                <a:off x="3905250" y="2108200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0" name="墨迹 99"/>
              <p14:cNvContentPartPr/>
              <p14:nvPr/>
            </p14:nvContentPartPr>
            <p14:xfrm>
              <a:off x="3943350" y="2095500"/>
              <a:ext cx="117475" cy="222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6"/>
            </p:blipFill>
            <p:spPr>
              <a:xfrm>
                <a:off x="3943350" y="2095500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1" name="墨迹 100"/>
              <p14:cNvContentPartPr/>
              <p14:nvPr/>
            </p14:nvContentPartPr>
            <p14:xfrm>
              <a:off x="3917950" y="2193925"/>
              <a:ext cx="161925" cy="88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8"/>
            </p:blipFill>
            <p:spPr>
              <a:xfrm>
                <a:off x="3917950" y="2193925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2" name="墨迹 101"/>
              <p14:cNvContentPartPr/>
              <p14:nvPr/>
            </p14:nvContentPartPr>
            <p14:xfrm>
              <a:off x="4191000" y="2187575"/>
              <a:ext cx="187325" cy="38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0"/>
            </p:blipFill>
            <p:spPr>
              <a:xfrm>
                <a:off x="4191000" y="2187575"/>
                <a:ext cx="187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3" name="墨迹 102"/>
              <p14:cNvContentPartPr/>
              <p14:nvPr/>
            </p14:nvContentPartPr>
            <p14:xfrm>
              <a:off x="4305300" y="2130425"/>
              <a:ext cx="2857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2"/>
            </p:blipFill>
            <p:spPr>
              <a:xfrm>
                <a:off x="4305300" y="21304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4" name="墨迹 103"/>
              <p14:cNvContentPartPr/>
              <p14:nvPr/>
            </p14:nvContentPartPr>
            <p14:xfrm>
              <a:off x="4498975" y="2032000"/>
              <a:ext cx="174625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4"/>
            </p:blipFill>
            <p:spPr>
              <a:xfrm>
                <a:off x="4498975" y="2032000"/>
                <a:ext cx="174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5" name="墨迹 104"/>
              <p14:cNvContentPartPr/>
              <p14:nvPr/>
            </p14:nvContentPartPr>
            <p14:xfrm>
              <a:off x="4581525" y="2076450"/>
              <a:ext cx="41275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6"/>
            </p:blipFill>
            <p:spPr>
              <a:xfrm>
                <a:off x="4581525" y="2076450"/>
                <a:ext cx="41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6" name="墨迹 105"/>
              <p14:cNvContentPartPr/>
              <p14:nvPr/>
            </p14:nvContentPartPr>
            <p14:xfrm>
              <a:off x="758825" y="3009900"/>
              <a:ext cx="2593975" cy="571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8"/>
            </p:blipFill>
            <p:spPr>
              <a:xfrm>
                <a:off x="758825" y="3009900"/>
                <a:ext cx="25939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7" name="墨迹 106"/>
              <p14:cNvContentPartPr/>
              <p14:nvPr/>
            </p14:nvContentPartPr>
            <p14:xfrm>
              <a:off x="3371850" y="3190875"/>
              <a:ext cx="869950" cy="1238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0"/>
            </p:blipFill>
            <p:spPr>
              <a:xfrm>
                <a:off x="3371850" y="3190875"/>
                <a:ext cx="869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8" name="墨迹 107"/>
              <p14:cNvContentPartPr/>
              <p14:nvPr/>
            </p14:nvContentPartPr>
            <p14:xfrm>
              <a:off x="4343400" y="3105150"/>
              <a:ext cx="136525" cy="2444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2"/>
            </p:blipFill>
            <p:spPr>
              <a:xfrm>
                <a:off x="4343400" y="310515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9" name="墨迹 108"/>
              <p14:cNvContentPartPr/>
              <p14:nvPr/>
            </p14:nvContentPartPr>
            <p14:xfrm>
              <a:off x="4359275" y="3041650"/>
              <a:ext cx="142875" cy="12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4"/>
            </p:blipFill>
            <p:spPr>
              <a:xfrm>
                <a:off x="4359275" y="3041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0" name="墨迹 109"/>
              <p14:cNvContentPartPr/>
              <p14:nvPr/>
            </p14:nvContentPartPr>
            <p14:xfrm>
              <a:off x="4400550" y="3178175"/>
              <a:ext cx="130175" cy="6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6"/>
            </p:blipFill>
            <p:spPr>
              <a:xfrm>
                <a:off x="4400550" y="31781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1" name="墨迹 110"/>
              <p14:cNvContentPartPr/>
              <p14:nvPr/>
            </p14:nvContentPartPr>
            <p14:xfrm>
              <a:off x="4629150" y="3140075"/>
              <a:ext cx="158750" cy="38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8"/>
            </p:blipFill>
            <p:spPr>
              <a:xfrm>
                <a:off x="4629150" y="31400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2" name="墨迹 111"/>
              <p14:cNvContentPartPr/>
              <p14:nvPr/>
            </p14:nvContentPartPr>
            <p14:xfrm>
              <a:off x="4727575" y="3082925"/>
              <a:ext cx="133350" cy="1905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0"/>
            </p:blipFill>
            <p:spPr>
              <a:xfrm>
                <a:off x="4727575" y="30829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3" name="墨迹 112"/>
              <p14:cNvContentPartPr/>
              <p14:nvPr/>
            </p14:nvContentPartPr>
            <p14:xfrm>
              <a:off x="4876800" y="3013075"/>
              <a:ext cx="174625" cy="127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2"/>
            </p:blipFill>
            <p:spPr>
              <a:xfrm>
                <a:off x="4876800" y="301307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4" name="墨迹 113"/>
              <p14:cNvContentPartPr/>
              <p14:nvPr/>
            </p14:nvContentPartPr>
            <p14:xfrm>
              <a:off x="4937125" y="3025775"/>
              <a:ext cx="66675" cy="273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4"/>
            </p:blipFill>
            <p:spPr>
              <a:xfrm>
                <a:off x="4937125" y="3025775"/>
                <a:ext cx="66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5" name="墨迹 114"/>
              <p14:cNvContentPartPr/>
              <p14:nvPr/>
            </p14:nvContentPartPr>
            <p14:xfrm>
              <a:off x="3527425" y="1924050"/>
              <a:ext cx="149225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6"/>
            </p:blipFill>
            <p:spPr>
              <a:xfrm>
                <a:off x="3527425" y="19240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6" name="墨迹 115"/>
              <p14:cNvContentPartPr/>
              <p14:nvPr/>
            </p14:nvContentPartPr>
            <p14:xfrm>
              <a:off x="3543300" y="1924050"/>
              <a:ext cx="98425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8"/>
            </p:blipFill>
            <p:spPr>
              <a:xfrm>
                <a:off x="3543300" y="192405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7" name="墨迹 116"/>
              <p14:cNvContentPartPr/>
              <p14:nvPr/>
            </p14:nvContentPartPr>
            <p14:xfrm>
              <a:off x="3521075" y="20034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4"/>
            </p:blipFill>
            <p:spPr>
              <a:xfrm>
                <a:off x="3521075" y="2003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3524250" y="1990725"/>
              <a:ext cx="149225" cy="19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3524250" y="199072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3727450" y="2063750"/>
              <a:ext cx="149225" cy="117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3727450" y="206375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3851275" y="21050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4"/>
            </p:blipFill>
            <p:spPr>
              <a:xfrm>
                <a:off x="3851275" y="2105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21" name="墨迹 120"/>
              <p14:cNvContentPartPr/>
              <p14:nvPr/>
            </p14:nvContentPartPr>
            <p14:xfrm>
              <a:off x="3756025" y="2105025"/>
              <a:ext cx="146050" cy="1206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6"/>
            </p:blipFill>
            <p:spPr>
              <a:xfrm>
                <a:off x="3756025" y="21050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2" name="墨迹 121"/>
              <p14:cNvContentPartPr/>
              <p14:nvPr/>
            </p14:nvContentPartPr>
            <p14:xfrm>
              <a:off x="5607050" y="3155950"/>
              <a:ext cx="4603750" cy="1492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8"/>
            </p:blipFill>
            <p:spPr>
              <a:xfrm>
                <a:off x="5607050" y="3155950"/>
                <a:ext cx="4603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3" name="墨迹 122"/>
              <p14:cNvContentPartPr/>
              <p14:nvPr/>
            </p14:nvContentPartPr>
            <p14:xfrm>
              <a:off x="6229350" y="3286125"/>
              <a:ext cx="241300" cy="384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0"/>
            </p:blipFill>
            <p:spPr>
              <a:xfrm>
                <a:off x="6229350" y="3286125"/>
                <a:ext cx="2413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4" name="墨迹 123"/>
              <p14:cNvContentPartPr/>
              <p14:nvPr/>
            </p14:nvContentPartPr>
            <p14:xfrm>
              <a:off x="6388100" y="3463925"/>
              <a:ext cx="101600" cy="22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2"/>
            </p:blipFill>
            <p:spPr>
              <a:xfrm>
                <a:off x="6388100" y="3463925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5" name="墨迹 124"/>
              <p14:cNvContentPartPr/>
              <p14:nvPr/>
            </p14:nvContentPartPr>
            <p14:xfrm>
              <a:off x="6416675" y="3413125"/>
              <a:ext cx="101600" cy="1651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4"/>
            </p:blipFill>
            <p:spPr>
              <a:xfrm>
                <a:off x="6416675" y="341312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6" name="墨迹 125"/>
              <p14:cNvContentPartPr/>
              <p14:nvPr/>
            </p14:nvContentPartPr>
            <p14:xfrm>
              <a:off x="6613525" y="3355975"/>
              <a:ext cx="73025" cy="161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6"/>
            </p:blipFill>
            <p:spPr>
              <a:xfrm>
                <a:off x="6613525" y="335597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7" name="墨迹 126"/>
              <p14:cNvContentPartPr/>
              <p14:nvPr/>
            </p14:nvContentPartPr>
            <p14:xfrm>
              <a:off x="6578600" y="3425825"/>
              <a:ext cx="231775" cy="149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8"/>
            </p:blipFill>
            <p:spPr>
              <a:xfrm>
                <a:off x="6578600" y="3425825"/>
                <a:ext cx="231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8" name="墨迹 127"/>
              <p14:cNvContentPartPr/>
              <p14:nvPr/>
            </p14:nvContentPartPr>
            <p14:xfrm>
              <a:off x="6746875" y="3321050"/>
              <a:ext cx="98425" cy="3016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0"/>
            </p:blipFill>
            <p:spPr>
              <a:xfrm>
                <a:off x="6746875" y="3321050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9" name="墨迹 128"/>
              <p14:cNvContentPartPr/>
              <p14:nvPr/>
            </p14:nvContentPartPr>
            <p14:xfrm>
              <a:off x="6889750" y="3349625"/>
              <a:ext cx="333375" cy="3143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2"/>
            </p:blipFill>
            <p:spPr>
              <a:xfrm>
                <a:off x="6889750" y="3349625"/>
                <a:ext cx="333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0" name="墨迹 129"/>
              <p14:cNvContentPartPr/>
              <p14:nvPr/>
            </p14:nvContentPartPr>
            <p14:xfrm>
              <a:off x="7213600" y="3349625"/>
              <a:ext cx="146050" cy="390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4"/>
            </p:blipFill>
            <p:spPr>
              <a:xfrm>
                <a:off x="7213600" y="3349625"/>
                <a:ext cx="1460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1" name="墨迹 130"/>
              <p14:cNvContentPartPr/>
              <p14:nvPr/>
            </p14:nvContentPartPr>
            <p14:xfrm>
              <a:off x="7273925" y="3403600"/>
              <a:ext cx="177800" cy="2921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6"/>
            </p:blipFill>
            <p:spPr>
              <a:xfrm>
                <a:off x="7273925" y="340360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2" name="墨迹 131"/>
              <p14:cNvContentPartPr/>
              <p14:nvPr/>
            </p14:nvContentPartPr>
            <p14:xfrm>
              <a:off x="7524750" y="3454400"/>
              <a:ext cx="142875" cy="1174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8"/>
            </p:blipFill>
            <p:spPr>
              <a:xfrm>
                <a:off x="7524750" y="345440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3" name="墨迹 132"/>
              <p14:cNvContentPartPr/>
              <p14:nvPr/>
            </p14:nvContentPartPr>
            <p14:xfrm>
              <a:off x="7572375" y="3378200"/>
              <a:ext cx="34925" cy="3841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0"/>
            </p:blipFill>
            <p:spPr>
              <a:xfrm>
                <a:off x="7572375" y="3378200"/>
                <a:ext cx="349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4" name="墨迹 133"/>
              <p14:cNvContentPartPr/>
              <p14:nvPr/>
            </p14:nvContentPartPr>
            <p14:xfrm>
              <a:off x="7658100" y="3651250"/>
              <a:ext cx="44450" cy="857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2"/>
            </p:blipFill>
            <p:spPr>
              <a:xfrm>
                <a:off x="7658100" y="3651250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5" name="墨迹 134"/>
              <p14:cNvContentPartPr/>
              <p14:nvPr/>
            </p14:nvContentPartPr>
            <p14:xfrm>
              <a:off x="7832725" y="3365500"/>
              <a:ext cx="22225" cy="2667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4"/>
            </p:blipFill>
            <p:spPr>
              <a:xfrm>
                <a:off x="7832725" y="3365500"/>
                <a:ext cx="22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6" name="墨迹 135"/>
              <p14:cNvContentPartPr/>
              <p14:nvPr/>
            </p14:nvContentPartPr>
            <p14:xfrm>
              <a:off x="7867650" y="3390900"/>
              <a:ext cx="14605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6"/>
            </p:blipFill>
            <p:spPr>
              <a:xfrm>
                <a:off x="7867650" y="3390900"/>
                <a:ext cx="1460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7" name="墨迹 136"/>
              <p14:cNvContentPartPr/>
              <p14:nvPr/>
            </p14:nvContentPartPr>
            <p14:xfrm>
              <a:off x="7902575" y="3457575"/>
              <a:ext cx="41275" cy="698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8"/>
            </p:blipFill>
            <p:spPr>
              <a:xfrm>
                <a:off x="7902575" y="3457575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8" name="墨迹 137"/>
              <p14:cNvContentPartPr/>
              <p14:nvPr/>
            </p14:nvContentPartPr>
            <p14:xfrm>
              <a:off x="7889875" y="3451225"/>
              <a:ext cx="104775" cy="177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0"/>
            </p:blipFill>
            <p:spPr>
              <a:xfrm>
                <a:off x="7889875" y="3451225"/>
                <a:ext cx="104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9" name="墨迹 138"/>
              <p14:cNvContentPartPr/>
              <p14:nvPr/>
            </p14:nvContentPartPr>
            <p14:xfrm>
              <a:off x="7931150" y="3454400"/>
              <a:ext cx="6985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2"/>
            </p:blipFill>
            <p:spPr>
              <a:xfrm>
                <a:off x="7931150" y="3454400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0" name="墨迹 139"/>
              <p14:cNvContentPartPr/>
              <p14:nvPr/>
            </p14:nvContentPartPr>
            <p14:xfrm>
              <a:off x="7861300" y="3724275"/>
              <a:ext cx="19050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4"/>
            </p:blipFill>
            <p:spPr>
              <a:xfrm>
                <a:off x="7861300" y="3724275"/>
                <a:ext cx="190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1" name="墨迹 140"/>
              <p14:cNvContentPartPr/>
              <p14:nvPr/>
            </p14:nvContentPartPr>
            <p14:xfrm>
              <a:off x="8023225" y="3524250"/>
              <a:ext cx="142875" cy="1047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6"/>
            </p:blipFill>
            <p:spPr>
              <a:xfrm>
                <a:off x="8023225" y="3524250"/>
                <a:ext cx="142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2" name="墨迹 141"/>
              <p14:cNvContentPartPr/>
              <p14:nvPr/>
            </p14:nvContentPartPr>
            <p14:xfrm>
              <a:off x="8070850" y="3505200"/>
              <a:ext cx="111125" cy="2444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8"/>
            </p:blipFill>
            <p:spPr>
              <a:xfrm>
                <a:off x="8070850" y="3505200"/>
                <a:ext cx="1111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3" name="墨迹 142"/>
              <p14:cNvContentPartPr/>
              <p14:nvPr/>
            </p14:nvContentPartPr>
            <p14:xfrm>
              <a:off x="8134350" y="339725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34"/>
            </p:blipFill>
            <p:spPr>
              <a:xfrm>
                <a:off x="8134350" y="339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4" name="墨迹 143"/>
              <p14:cNvContentPartPr/>
              <p14:nvPr/>
            </p14:nvContentPartPr>
            <p14:xfrm>
              <a:off x="8210550" y="3403600"/>
              <a:ext cx="120650" cy="269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1"/>
            </p:blipFill>
            <p:spPr>
              <a:xfrm>
                <a:off x="8210550" y="3403600"/>
                <a:ext cx="120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5" name="墨迹 144"/>
              <p14:cNvContentPartPr/>
              <p14:nvPr/>
            </p14:nvContentPartPr>
            <p14:xfrm>
              <a:off x="8343900" y="3463925"/>
              <a:ext cx="28575" cy="2571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3"/>
            </p:blipFill>
            <p:spPr>
              <a:xfrm>
                <a:off x="8343900" y="346392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6" name="墨迹 145"/>
              <p14:cNvContentPartPr/>
              <p14:nvPr/>
            </p14:nvContentPartPr>
            <p14:xfrm>
              <a:off x="8366125" y="3565525"/>
              <a:ext cx="130175" cy="158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5"/>
            </p:blipFill>
            <p:spPr>
              <a:xfrm>
                <a:off x="8366125" y="3565525"/>
                <a:ext cx="130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7" name="墨迹 146"/>
              <p14:cNvContentPartPr/>
              <p14:nvPr/>
            </p14:nvContentPartPr>
            <p14:xfrm>
              <a:off x="8496300" y="3314700"/>
              <a:ext cx="152400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7"/>
            </p:blipFill>
            <p:spPr>
              <a:xfrm>
                <a:off x="8496300" y="3314700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8" name="墨迹 147"/>
              <p14:cNvContentPartPr/>
              <p14:nvPr/>
            </p14:nvContentPartPr>
            <p14:xfrm>
              <a:off x="8524875" y="3403600"/>
              <a:ext cx="225425" cy="311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8524875" y="3403600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9" name="墨迹 148"/>
              <p14:cNvContentPartPr/>
              <p14:nvPr/>
            </p14:nvContentPartPr>
            <p14:xfrm>
              <a:off x="8810625" y="3425825"/>
              <a:ext cx="22225" cy="285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1"/>
            </p:blipFill>
            <p:spPr>
              <a:xfrm>
                <a:off x="8810625" y="34258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0" name="墨迹 149"/>
              <p14:cNvContentPartPr/>
              <p14:nvPr/>
            </p14:nvContentPartPr>
            <p14:xfrm>
              <a:off x="8823325" y="3371850"/>
              <a:ext cx="196850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23325" y="337185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51" name="墨迹 150"/>
              <p14:cNvContentPartPr/>
              <p14:nvPr/>
            </p14:nvContentPartPr>
            <p14:xfrm>
              <a:off x="8820150" y="3498850"/>
              <a:ext cx="123825" cy="53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5"/>
            </p:blipFill>
            <p:spPr>
              <a:xfrm>
                <a:off x="8820150" y="3498850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2" name="墨迹 151"/>
              <p14:cNvContentPartPr/>
              <p14:nvPr/>
            </p14:nvContentPartPr>
            <p14:xfrm>
              <a:off x="8890000" y="3368675"/>
              <a:ext cx="31750" cy="3016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7"/>
            </p:blipFill>
            <p:spPr>
              <a:xfrm>
                <a:off x="8890000" y="33686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3" name="墨迹 152"/>
              <p14:cNvContentPartPr/>
              <p14:nvPr/>
            </p14:nvContentPartPr>
            <p14:xfrm>
              <a:off x="9188450" y="3400425"/>
              <a:ext cx="127000" cy="244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9"/>
            </p:blipFill>
            <p:spPr>
              <a:xfrm>
                <a:off x="9188450" y="3400425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4" name="墨迹 153"/>
              <p14:cNvContentPartPr/>
              <p14:nvPr/>
            </p14:nvContentPartPr>
            <p14:xfrm>
              <a:off x="9191625" y="3381375"/>
              <a:ext cx="146050" cy="47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1"/>
            </p:blipFill>
            <p:spPr>
              <a:xfrm>
                <a:off x="9191625" y="3381375"/>
                <a:ext cx="146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5" name="墨迹 154"/>
              <p14:cNvContentPartPr/>
              <p14:nvPr/>
            </p14:nvContentPartPr>
            <p14:xfrm>
              <a:off x="9229725" y="3495675"/>
              <a:ext cx="158750" cy="127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3"/>
            </p:blipFill>
            <p:spPr>
              <a:xfrm>
                <a:off x="9229725" y="34956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6" name="墨迹 155"/>
              <p14:cNvContentPartPr/>
              <p14:nvPr/>
            </p14:nvContentPartPr>
            <p14:xfrm>
              <a:off x="9490075" y="3508375"/>
              <a:ext cx="95250" cy="158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5"/>
            </p:blipFill>
            <p:spPr>
              <a:xfrm>
                <a:off x="9490075" y="35083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7" name="墨迹 156"/>
              <p14:cNvContentPartPr/>
              <p14:nvPr/>
            </p14:nvContentPartPr>
            <p14:xfrm>
              <a:off x="9528175" y="3435350"/>
              <a:ext cx="15875" cy="228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7"/>
            </p:blipFill>
            <p:spPr>
              <a:xfrm>
                <a:off x="9528175" y="3435350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8" name="墨迹 157"/>
              <p14:cNvContentPartPr/>
              <p14:nvPr/>
            </p14:nvContentPartPr>
            <p14:xfrm>
              <a:off x="9680575" y="3384550"/>
              <a:ext cx="161925" cy="95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9"/>
            </p:blipFill>
            <p:spPr>
              <a:xfrm>
                <a:off x="9680575" y="338455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9" name="墨迹 158"/>
              <p14:cNvContentPartPr/>
              <p14:nvPr/>
            </p14:nvContentPartPr>
            <p14:xfrm>
              <a:off x="9747250" y="3416300"/>
              <a:ext cx="22225" cy="3333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1"/>
            </p:blipFill>
            <p:spPr>
              <a:xfrm>
                <a:off x="9747250" y="3416300"/>
                <a:ext cx="222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65" name="墨迹 164"/>
              <p14:cNvContentPartPr/>
              <p14:nvPr/>
            </p14:nvContentPartPr>
            <p14:xfrm>
              <a:off x="10026650" y="3298825"/>
              <a:ext cx="19050" cy="88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293"/>
            </p:blipFill>
            <p:spPr>
              <a:xfrm>
                <a:off x="10026650" y="3298825"/>
                <a:ext cx="190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66" name="墨迹 165"/>
              <p14:cNvContentPartPr/>
              <p14:nvPr/>
            </p14:nvContentPartPr>
            <p14:xfrm>
              <a:off x="9969500" y="3460750"/>
              <a:ext cx="130175" cy="1714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295"/>
            </p:blipFill>
            <p:spPr>
              <a:xfrm>
                <a:off x="9969500" y="3460750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7" name="墨迹 166"/>
              <p14:cNvContentPartPr/>
              <p14:nvPr/>
            </p14:nvContentPartPr>
            <p14:xfrm>
              <a:off x="10102850" y="3359150"/>
              <a:ext cx="95250" cy="2825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297"/>
            </p:blipFill>
            <p:spPr>
              <a:xfrm>
                <a:off x="10102850" y="3359150"/>
                <a:ext cx="952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8" name="墨迹 167"/>
              <p14:cNvContentPartPr/>
              <p14:nvPr/>
            </p14:nvContentPartPr>
            <p14:xfrm>
              <a:off x="10188575" y="3540125"/>
              <a:ext cx="63500" cy="1238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299"/>
            </p:blipFill>
            <p:spPr>
              <a:xfrm>
                <a:off x="10188575" y="3540125"/>
                <a:ext cx="63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9" name="墨迹 168"/>
              <p14:cNvContentPartPr/>
              <p14:nvPr/>
            </p14:nvContentPartPr>
            <p14:xfrm>
              <a:off x="10239375" y="3349625"/>
              <a:ext cx="209550" cy="2127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01"/>
            </p:blipFill>
            <p:spPr>
              <a:xfrm>
                <a:off x="10239375" y="334962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70" name="墨迹 169"/>
              <p14:cNvContentPartPr/>
              <p14:nvPr/>
            </p14:nvContentPartPr>
            <p14:xfrm>
              <a:off x="10321925" y="3467100"/>
              <a:ext cx="44450" cy="2063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03"/>
            </p:blipFill>
            <p:spPr>
              <a:xfrm>
                <a:off x="10321925" y="3467100"/>
                <a:ext cx="44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71" name="墨迹 170"/>
              <p14:cNvContentPartPr/>
              <p14:nvPr/>
            </p14:nvContentPartPr>
            <p14:xfrm>
              <a:off x="10347325" y="3327400"/>
              <a:ext cx="215900" cy="3905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05"/>
            </p:blipFill>
            <p:spPr>
              <a:xfrm>
                <a:off x="10347325" y="3327400"/>
                <a:ext cx="2159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72" name="墨迹 171"/>
              <p14:cNvContentPartPr/>
              <p14:nvPr/>
            </p14:nvContentPartPr>
            <p14:xfrm>
              <a:off x="2670175" y="4413250"/>
              <a:ext cx="136525" cy="4000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07"/>
            </p:blipFill>
            <p:spPr>
              <a:xfrm>
                <a:off x="2670175" y="4413250"/>
                <a:ext cx="1365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73" name="墨迹 172"/>
              <p14:cNvContentPartPr/>
              <p14:nvPr/>
            </p14:nvContentPartPr>
            <p14:xfrm>
              <a:off x="2762250" y="4559300"/>
              <a:ext cx="190500" cy="1174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09"/>
            </p:blipFill>
            <p:spPr>
              <a:xfrm>
                <a:off x="2762250" y="4559300"/>
                <a:ext cx="1905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74" name="墨迹 173"/>
              <p14:cNvContentPartPr/>
              <p14:nvPr/>
            </p14:nvContentPartPr>
            <p14:xfrm>
              <a:off x="2784475" y="4692650"/>
              <a:ext cx="95250" cy="254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11"/>
            </p:blipFill>
            <p:spPr>
              <a:xfrm>
                <a:off x="2784475" y="46926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75" name="墨迹 174"/>
              <p14:cNvContentPartPr/>
              <p14:nvPr/>
            </p14:nvContentPartPr>
            <p14:xfrm>
              <a:off x="2816225" y="4759325"/>
              <a:ext cx="63500" cy="2032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13"/>
            </p:blipFill>
            <p:spPr>
              <a:xfrm>
                <a:off x="2816225" y="4759325"/>
                <a:ext cx="63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76" name="墨迹 175"/>
              <p14:cNvContentPartPr/>
              <p14:nvPr/>
            </p14:nvContentPartPr>
            <p14:xfrm>
              <a:off x="3028950" y="4533900"/>
              <a:ext cx="101600" cy="19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15"/>
            </p:blipFill>
            <p:spPr>
              <a:xfrm>
                <a:off x="3028950" y="45339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7" name="墨迹 176"/>
              <p14:cNvContentPartPr/>
              <p14:nvPr/>
            </p14:nvContentPartPr>
            <p14:xfrm>
              <a:off x="3048000" y="4572000"/>
              <a:ext cx="95250" cy="101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17"/>
            </p:blipFill>
            <p:spPr>
              <a:xfrm>
                <a:off x="3048000" y="4572000"/>
                <a:ext cx="952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8" name="墨迹 177"/>
              <p14:cNvContentPartPr/>
              <p14:nvPr/>
            </p14:nvContentPartPr>
            <p14:xfrm>
              <a:off x="3082925" y="4549775"/>
              <a:ext cx="76200" cy="2698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19"/>
            </p:blipFill>
            <p:spPr>
              <a:xfrm>
                <a:off x="3082925" y="454977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9" name="墨迹 178"/>
              <p14:cNvContentPartPr/>
              <p14:nvPr/>
            </p14:nvContentPartPr>
            <p14:xfrm>
              <a:off x="3168650" y="4429125"/>
              <a:ext cx="180975" cy="4667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1"/>
            </p:blipFill>
            <p:spPr>
              <a:xfrm>
                <a:off x="3168650" y="4429125"/>
                <a:ext cx="1809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80" name="墨迹 179"/>
              <p14:cNvContentPartPr/>
              <p14:nvPr/>
            </p14:nvContentPartPr>
            <p14:xfrm>
              <a:off x="2066925" y="4518025"/>
              <a:ext cx="146050" cy="127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23"/>
            </p:blipFill>
            <p:spPr>
              <a:xfrm>
                <a:off x="2066925" y="451802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81" name="墨迹 180"/>
              <p14:cNvContentPartPr/>
              <p14:nvPr/>
            </p14:nvContentPartPr>
            <p14:xfrm>
              <a:off x="2111375" y="4562475"/>
              <a:ext cx="25400" cy="203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25"/>
            </p:blipFill>
            <p:spPr>
              <a:xfrm>
                <a:off x="2111375" y="45624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82" name="墨迹 181"/>
              <p14:cNvContentPartPr/>
              <p14:nvPr/>
            </p14:nvContentPartPr>
            <p14:xfrm>
              <a:off x="2095500" y="4565650"/>
              <a:ext cx="222250" cy="3651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7"/>
            </p:blipFill>
            <p:spPr>
              <a:xfrm>
                <a:off x="2095500" y="4565650"/>
                <a:ext cx="2222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83" name="墨迹 182"/>
              <p14:cNvContentPartPr/>
              <p14:nvPr/>
            </p14:nvContentPartPr>
            <p14:xfrm>
              <a:off x="2343150" y="47021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"/>
            </p:blipFill>
            <p:spPr>
              <a:xfrm>
                <a:off x="2343150" y="470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84" name="墨迹 183"/>
              <p14:cNvContentPartPr/>
              <p14:nvPr/>
            </p14:nvContentPartPr>
            <p14:xfrm>
              <a:off x="2336800" y="4705350"/>
              <a:ext cx="123825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30"/>
            </p:blipFill>
            <p:spPr>
              <a:xfrm>
                <a:off x="2336800" y="47053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5" name="墨迹 184"/>
              <p14:cNvContentPartPr/>
              <p14:nvPr/>
            </p14:nvContentPartPr>
            <p14:xfrm>
              <a:off x="2343150" y="4708525"/>
              <a:ext cx="142875" cy="50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32"/>
            </p:blipFill>
            <p:spPr>
              <a:xfrm>
                <a:off x="2343150" y="4708525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6" name="墨迹 185"/>
              <p14:cNvContentPartPr/>
              <p14:nvPr/>
            </p14:nvContentPartPr>
            <p14:xfrm>
              <a:off x="2393950" y="4591050"/>
              <a:ext cx="149225" cy="269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34"/>
            </p:blipFill>
            <p:spPr>
              <a:xfrm>
                <a:off x="2393950" y="4591050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7" name="墨迹 186"/>
              <p14:cNvContentPartPr/>
              <p14:nvPr/>
            </p14:nvContentPartPr>
            <p14:xfrm>
              <a:off x="2146300" y="4695825"/>
              <a:ext cx="146050" cy="190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36"/>
            </p:blipFill>
            <p:spPr>
              <a:xfrm>
                <a:off x="2146300" y="4695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8" name="墨迹 187"/>
              <p14:cNvContentPartPr/>
              <p14:nvPr/>
            </p14:nvContentPartPr>
            <p14:xfrm>
              <a:off x="3994150" y="4565650"/>
              <a:ext cx="6350" cy="1587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38"/>
            </p:blipFill>
            <p:spPr>
              <a:xfrm>
                <a:off x="3994150" y="45656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9" name="墨迹 188"/>
              <p14:cNvContentPartPr/>
              <p14:nvPr/>
            </p14:nvContentPartPr>
            <p14:xfrm>
              <a:off x="3968750" y="4505325"/>
              <a:ext cx="41275" cy="1270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40"/>
            </p:blipFill>
            <p:spPr>
              <a:xfrm>
                <a:off x="3968750" y="45053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0" name="墨迹 189"/>
              <p14:cNvContentPartPr/>
              <p14:nvPr/>
            </p14:nvContentPartPr>
            <p14:xfrm>
              <a:off x="4054475" y="4559300"/>
              <a:ext cx="114300" cy="1619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42"/>
            </p:blipFill>
            <p:spPr>
              <a:xfrm>
                <a:off x="4054475" y="4559300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91" name="墨迹 190"/>
              <p14:cNvContentPartPr/>
              <p14:nvPr/>
            </p14:nvContentPartPr>
            <p14:xfrm>
              <a:off x="4191000" y="4391025"/>
              <a:ext cx="149225" cy="298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44"/>
            </p:blipFill>
            <p:spPr>
              <a:xfrm>
                <a:off x="4191000" y="4391025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92" name="墨迹 191"/>
              <p14:cNvContentPartPr/>
              <p14:nvPr/>
            </p14:nvContentPartPr>
            <p14:xfrm>
              <a:off x="4610100" y="4352925"/>
              <a:ext cx="161925" cy="2476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46"/>
            </p:blipFill>
            <p:spPr>
              <a:xfrm>
                <a:off x="4610100" y="4352925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3" name="墨迹 192"/>
              <p14:cNvContentPartPr/>
              <p14:nvPr/>
            </p14:nvContentPartPr>
            <p14:xfrm>
              <a:off x="4619625" y="4337050"/>
              <a:ext cx="82550" cy="190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48"/>
            </p:blipFill>
            <p:spPr>
              <a:xfrm>
                <a:off x="4619625" y="433705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94" name="墨迹 193"/>
              <p14:cNvContentPartPr/>
              <p14:nvPr/>
            </p14:nvContentPartPr>
            <p14:xfrm>
              <a:off x="4606925" y="4387850"/>
              <a:ext cx="139700" cy="82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50"/>
            </p:blipFill>
            <p:spPr>
              <a:xfrm>
                <a:off x="4606925" y="43878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5" name="墨迹 194"/>
              <p14:cNvContentPartPr/>
              <p14:nvPr/>
            </p14:nvContentPartPr>
            <p14:xfrm>
              <a:off x="4800600" y="4333875"/>
              <a:ext cx="79375" cy="2127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52"/>
            </p:blipFill>
            <p:spPr>
              <a:xfrm>
                <a:off x="4800600" y="43338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6" name="墨迹 195"/>
              <p14:cNvContentPartPr/>
              <p14:nvPr/>
            </p14:nvContentPartPr>
            <p14:xfrm>
              <a:off x="4965700" y="4295775"/>
              <a:ext cx="117475" cy="333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54"/>
            </p:blipFill>
            <p:spPr>
              <a:xfrm>
                <a:off x="4965700" y="42957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7" name="墨迹 196"/>
              <p14:cNvContentPartPr/>
              <p14:nvPr/>
            </p14:nvContentPartPr>
            <p14:xfrm>
              <a:off x="4318000" y="4803775"/>
              <a:ext cx="174625" cy="2381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56"/>
            </p:blipFill>
            <p:spPr>
              <a:xfrm>
                <a:off x="4318000" y="4803775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8" name="墨迹 197"/>
              <p14:cNvContentPartPr/>
              <p14:nvPr/>
            </p14:nvContentPartPr>
            <p14:xfrm>
              <a:off x="4378325" y="4860925"/>
              <a:ext cx="6350" cy="1778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58"/>
            </p:blipFill>
            <p:spPr>
              <a:xfrm>
                <a:off x="4378325" y="4860925"/>
                <a:ext cx="6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9" name="墨迹 198"/>
              <p14:cNvContentPartPr/>
              <p14:nvPr/>
            </p14:nvContentPartPr>
            <p14:xfrm>
              <a:off x="4549775" y="4727575"/>
              <a:ext cx="53975" cy="104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0"/>
            </p:blipFill>
            <p:spPr>
              <a:xfrm>
                <a:off x="4549775" y="47275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0" name="墨迹 199"/>
              <p14:cNvContentPartPr/>
              <p14:nvPr/>
            </p14:nvContentPartPr>
            <p14:xfrm>
              <a:off x="4568825" y="4689475"/>
              <a:ext cx="130175" cy="206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62"/>
            </p:blipFill>
            <p:spPr>
              <a:xfrm>
                <a:off x="4568825" y="46894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01" name="墨迹 200"/>
              <p14:cNvContentPartPr/>
              <p14:nvPr/>
            </p14:nvContentPartPr>
            <p14:xfrm>
              <a:off x="4648200" y="4727575"/>
              <a:ext cx="47625" cy="2635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64"/>
            </p:blipFill>
            <p:spPr>
              <a:xfrm>
                <a:off x="4648200" y="4727575"/>
                <a:ext cx="47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02" name="墨迹 201"/>
              <p14:cNvContentPartPr/>
              <p14:nvPr/>
            </p14:nvContentPartPr>
            <p14:xfrm>
              <a:off x="4765675" y="4721225"/>
              <a:ext cx="31750" cy="1206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66"/>
            </p:blipFill>
            <p:spPr>
              <a:xfrm>
                <a:off x="4765675" y="4721225"/>
                <a:ext cx="31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3" name="墨迹 202"/>
              <p14:cNvContentPartPr/>
              <p14:nvPr/>
            </p14:nvContentPartPr>
            <p14:xfrm>
              <a:off x="4848225" y="4664075"/>
              <a:ext cx="19050" cy="3619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68"/>
            </p:blipFill>
            <p:spPr>
              <a:xfrm>
                <a:off x="4848225" y="4664075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04" name="墨迹 203"/>
              <p14:cNvContentPartPr/>
              <p14:nvPr/>
            </p14:nvContentPartPr>
            <p14:xfrm>
              <a:off x="4933950" y="4654550"/>
              <a:ext cx="9525" cy="825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0"/>
            </p:blipFill>
            <p:spPr>
              <a:xfrm>
                <a:off x="4933950" y="465455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5" name="墨迹 204"/>
              <p14:cNvContentPartPr/>
              <p14:nvPr/>
            </p14:nvContentPartPr>
            <p14:xfrm>
              <a:off x="4902200" y="4708525"/>
              <a:ext cx="187325" cy="2825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72"/>
            </p:blipFill>
            <p:spPr>
              <a:xfrm>
                <a:off x="4902200" y="470852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6" name="墨迹 205"/>
              <p14:cNvContentPartPr/>
              <p14:nvPr/>
            </p14:nvContentPartPr>
            <p14:xfrm>
              <a:off x="5267325" y="4683125"/>
              <a:ext cx="22225" cy="273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74"/>
            </p:blipFill>
            <p:spPr>
              <a:xfrm>
                <a:off x="5267325" y="4683125"/>
                <a:ext cx="222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7" name="墨迹 206"/>
              <p14:cNvContentPartPr/>
              <p14:nvPr/>
            </p14:nvContentPartPr>
            <p14:xfrm>
              <a:off x="5280025" y="4638675"/>
              <a:ext cx="161925" cy="2413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76"/>
            </p:blipFill>
            <p:spPr>
              <a:xfrm>
                <a:off x="5280025" y="4638675"/>
                <a:ext cx="161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8" name="墨迹 207"/>
              <p14:cNvContentPartPr/>
              <p14:nvPr/>
            </p14:nvContentPartPr>
            <p14:xfrm>
              <a:off x="5283200" y="4737100"/>
              <a:ext cx="130175" cy="104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78"/>
            </p:blipFill>
            <p:spPr>
              <a:xfrm>
                <a:off x="5283200" y="4737100"/>
                <a:ext cx="1301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09" name="墨迹 208"/>
              <p14:cNvContentPartPr/>
              <p14:nvPr/>
            </p14:nvContentPartPr>
            <p14:xfrm>
              <a:off x="5356225" y="4695825"/>
              <a:ext cx="47625" cy="2317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80"/>
            </p:blipFill>
            <p:spPr>
              <a:xfrm>
                <a:off x="5356225" y="4695825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10" name="墨迹 209"/>
              <p14:cNvContentPartPr/>
              <p14:nvPr/>
            </p14:nvContentPartPr>
            <p14:xfrm>
              <a:off x="5546725" y="4619625"/>
              <a:ext cx="177800" cy="2730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82"/>
            </p:blipFill>
            <p:spPr>
              <a:xfrm>
                <a:off x="5546725" y="4619625"/>
                <a:ext cx="1778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11" name="墨迹 210"/>
              <p14:cNvContentPartPr/>
              <p14:nvPr/>
            </p14:nvContentPartPr>
            <p14:xfrm>
              <a:off x="5562600" y="4581525"/>
              <a:ext cx="95250" cy="31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84"/>
            </p:blipFill>
            <p:spPr>
              <a:xfrm>
                <a:off x="5562600" y="458152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12" name="墨迹 211"/>
              <p14:cNvContentPartPr/>
              <p14:nvPr/>
            </p14:nvContentPartPr>
            <p14:xfrm>
              <a:off x="5556250" y="4727575"/>
              <a:ext cx="111125" cy="349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86"/>
            </p:blipFill>
            <p:spPr>
              <a:xfrm>
                <a:off x="5556250" y="4727575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13" name="墨迹 212"/>
              <p14:cNvContentPartPr/>
              <p14:nvPr/>
            </p14:nvContentPartPr>
            <p14:xfrm>
              <a:off x="5753100" y="4724400"/>
              <a:ext cx="120650" cy="158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88"/>
            </p:blipFill>
            <p:spPr>
              <a:xfrm>
                <a:off x="5753100" y="4724400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14" name="墨迹 213"/>
              <p14:cNvContentPartPr/>
              <p14:nvPr/>
            </p14:nvContentPartPr>
            <p14:xfrm>
              <a:off x="5816600" y="4673600"/>
              <a:ext cx="111125" cy="165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90"/>
            </p:blipFill>
            <p:spPr>
              <a:xfrm>
                <a:off x="5816600" y="4673600"/>
                <a:ext cx="111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15" name="墨迹 214"/>
              <p14:cNvContentPartPr/>
              <p14:nvPr/>
            </p14:nvContentPartPr>
            <p14:xfrm>
              <a:off x="5975350" y="4594225"/>
              <a:ext cx="130175" cy="2635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392"/>
            </p:blipFill>
            <p:spPr>
              <a:xfrm>
                <a:off x="5975350" y="4594225"/>
                <a:ext cx="1301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16" name="墨迹 215"/>
              <p14:cNvContentPartPr/>
              <p14:nvPr/>
            </p14:nvContentPartPr>
            <p14:xfrm>
              <a:off x="5997575" y="4575175"/>
              <a:ext cx="82550" cy="285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394"/>
            </p:blipFill>
            <p:spPr>
              <a:xfrm>
                <a:off x="5997575" y="4575175"/>
                <a:ext cx="82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17" name="墨迹 216"/>
              <p14:cNvContentPartPr/>
              <p14:nvPr/>
            </p14:nvContentPartPr>
            <p14:xfrm>
              <a:off x="6013450" y="4676775"/>
              <a:ext cx="92075" cy="41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396"/>
            </p:blipFill>
            <p:spPr>
              <a:xfrm>
                <a:off x="6013450" y="4676775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18" name="墨迹 217"/>
              <p14:cNvContentPartPr/>
              <p14:nvPr/>
            </p14:nvContentPartPr>
            <p14:xfrm>
              <a:off x="6203950" y="4667250"/>
              <a:ext cx="95250" cy="254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398"/>
            </p:blipFill>
            <p:spPr>
              <a:xfrm>
                <a:off x="6203950" y="46672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19" name="墨迹 218"/>
              <p14:cNvContentPartPr/>
              <p14:nvPr/>
            </p14:nvContentPartPr>
            <p14:xfrm>
              <a:off x="6242050" y="4597400"/>
              <a:ext cx="19050" cy="177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00"/>
            </p:blipFill>
            <p:spPr>
              <a:xfrm>
                <a:off x="6242050" y="4597400"/>
                <a:ext cx="19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20" name="墨迹 219"/>
              <p14:cNvContentPartPr/>
              <p14:nvPr/>
            </p14:nvContentPartPr>
            <p14:xfrm>
              <a:off x="6308725" y="4556125"/>
              <a:ext cx="117475" cy="412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02"/>
            </p:blipFill>
            <p:spPr>
              <a:xfrm>
                <a:off x="6308725" y="455612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21" name="墨迹 220"/>
              <p14:cNvContentPartPr/>
              <p14:nvPr/>
            </p14:nvContentPartPr>
            <p14:xfrm>
              <a:off x="6410325" y="4603750"/>
              <a:ext cx="12700" cy="2444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04"/>
            </p:blipFill>
            <p:spPr>
              <a:xfrm>
                <a:off x="6410325" y="46037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22" name="墨迹 221"/>
              <p14:cNvContentPartPr/>
              <p14:nvPr/>
            </p14:nvContentPartPr>
            <p14:xfrm>
              <a:off x="6591300" y="4730750"/>
              <a:ext cx="19050" cy="1174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06"/>
            </p:blipFill>
            <p:spPr>
              <a:xfrm>
                <a:off x="6591300" y="47307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23" name="墨迹 222"/>
              <p14:cNvContentPartPr/>
              <p14:nvPr/>
            </p14:nvContentPartPr>
            <p14:xfrm>
              <a:off x="6772275" y="4483100"/>
              <a:ext cx="107950" cy="2286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08"/>
            </p:blipFill>
            <p:spPr>
              <a:xfrm>
                <a:off x="6772275" y="4483100"/>
                <a:ext cx="1079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24" name="墨迹 223"/>
              <p14:cNvContentPartPr/>
              <p14:nvPr/>
            </p14:nvContentPartPr>
            <p14:xfrm>
              <a:off x="6861175" y="4568825"/>
              <a:ext cx="41275" cy="1270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10"/>
            </p:blipFill>
            <p:spPr>
              <a:xfrm>
                <a:off x="6861175" y="45688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25" name="墨迹 224"/>
              <p14:cNvContentPartPr/>
              <p14:nvPr/>
            </p14:nvContentPartPr>
            <p14:xfrm>
              <a:off x="6921500" y="4572000"/>
              <a:ext cx="28575" cy="603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12"/>
            </p:blipFill>
            <p:spPr>
              <a:xfrm>
                <a:off x="6921500" y="457200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26" name="墨迹 225"/>
              <p14:cNvContentPartPr/>
              <p14:nvPr/>
            </p14:nvContentPartPr>
            <p14:xfrm>
              <a:off x="6724650" y="4638675"/>
              <a:ext cx="241300" cy="1524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14"/>
            </p:blipFill>
            <p:spPr>
              <a:xfrm>
                <a:off x="6724650" y="4638675"/>
                <a:ext cx="241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27" name="墨迹 226"/>
              <p14:cNvContentPartPr/>
              <p14:nvPr/>
            </p14:nvContentPartPr>
            <p14:xfrm>
              <a:off x="7019925" y="4533900"/>
              <a:ext cx="31750" cy="1047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16"/>
            </p:blipFill>
            <p:spPr>
              <a:xfrm>
                <a:off x="7019925" y="4533900"/>
                <a:ext cx="317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28" name="墨迹 227"/>
              <p14:cNvContentPartPr/>
              <p14:nvPr/>
            </p14:nvContentPartPr>
            <p14:xfrm>
              <a:off x="7051675" y="4498975"/>
              <a:ext cx="120650" cy="3619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18"/>
            </p:blipFill>
            <p:spPr>
              <a:xfrm>
                <a:off x="7051675" y="4498975"/>
                <a:ext cx="1206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29" name="墨迹 228"/>
              <p14:cNvContentPartPr/>
              <p14:nvPr/>
            </p14:nvContentPartPr>
            <p14:xfrm>
              <a:off x="7286625" y="4486275"/>
              <a:ext cx="133350" cy="2222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20"/>
            </p:blipFill>
            <p:spPr>
              <a:xfrm>
                <a:off x="7286625" y="448627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30" name="墨迹 229"/>
              <p14:cNvContentPartPr/>
              <p14:nvPr/>
            </p14:nvContentPartPr>
            <p14:xfrm>
              <a:off x="7286625" y="4464050"/>
              <a:ext cx="92075" cy="222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22"/>
            </p:blipFill>
            <p:spPr>
              <a:xfrm>
                <a:off x="7286625" y="4464050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31" name="墨迹 230"/>
              <p14:cNvContentPartPr/>
              <p14:nvPr/>
            </p14:nvContentPartPr>
            <p14:xfrm>
              <a:off x="7302500" y="4565650"/>
              <a:ext cx="114300" cy="63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24"/>
            </p:blipFill>
            <p:spPr>
              <a:xfrm>
                <a:off x="7302500" y="45656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32" name="墨迹 231"/>
              <p14:cNvContentPartPr/>
              <p14:nvPr/>
            </p14:nvContentPartPr>
            <p14:xfrm>
              <a:off x="7451725" y="4562475"/>
              <a:ext cx="82550" cy="254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26"/>
            </p:blipFill>
            <p:spPr>
              <a:xfrm>
                <a:off x="7451725" y="4562475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33" name="墨迹 232"/>
              <p14:cNvContentPartPr/>
              <p14:nvPr/>
            </p14:nvContentPartPr>
            <p14:xfrm>
              <a:off x="7496175" y="4524375"/>
              <a:ext cx="111125" cy="1428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28"/>
            </p:blipFill>
            <p:spPr>
              <a:xfrm>
                <a:off x="7496175" y="4524375"/>
                <a:ext cx="111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34" name="墨迹 233"/>
              <p14:cNvContentPartPr/>
              <p14:nvPr/>
            </p14:nvContentPartPr>
            <p14:xfrm>
              <a:off x="7654925" y="4410075"/>
              <a:ext cx="136525" cy="508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30"/>
            </p:blipFill>
            <p:spPr>
              <a:xfrm>
                <a:off x="7654925" y="4410075"/>
                <a:ext cx="136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35" name="墨迹 234"/>
              <p14:cNvContentPartPr/>
              <p14:nvPr/>
            </p14:nvContentPartPr>
            <p14:xfrm>
              <a:off x="7721600" y="4498975"/>
              <a:ext cx="44450" cy="3778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32"/>
            </p:blipFill>
            <p:spPr>
              <a:xfrm>
                <a:off x="7721600" y="4498975"/>
                <a:ext cx="444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36" name="墨迹 235"/>
              <p14:cNvContentPartPr/>
              <p14:nvPr/>
            </p14:nvContentPartPr>
            <p14:xfrm>
              <a:off x="7947025" y="4394200"/>
              <a:ext cx="28575" cy="1111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34"/>
            </p:blipFill>
            <p:spPr>
              <a:xfrm>
                <a:off x="7947025" y="4394200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37" name="墨迹 236"/>
              <p14:cNvContentPartPr/>
              <p14:nvPr/>
            </p14:nvContentPartPr>
            <p14:xfrm>
              <a:off x="7921625" y="4527550"/>
              <a:ext cx="73025" cy="1682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36"/>
            </p:blipFill>
            <p:spPr>
              <a:xfrm>
                <a:off x="7921625" y="4527550"/>
                <a:ext cx="73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38" name="墨迹 237"/>
              <p14:cNvContentPartPr/>
              <p14:nvPr/>
            </p14:nvContentPartPr>
            <p14:xfrm>
              <a:off x="8035925" y="4406900"/>
              <a:ext cx="95250" cy="2984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38"/>
            </p:blipFill>
            <p:spPr>
              <a:xfrm>
                <a:off x="8035925" y="440690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39" name="墨迹 238"/>
              <p14:cNvContentPartPr/>
              <p14:nvPr/>
            </p14:nvContentPartPr>
            <p14:xfrm>
              <a:off x="8131175" y="4568825"/>
              <a:ext cx="63500" cy="8255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40"/>
            </p:blipFill>
            <p:spPr>
              <a:xfrm>
                <a:off x="8131175" y="456882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40" name="墨迹 239"/>
              <p14:cNvContentPartPr/>
              <p14:nvPr/>
            </p14:nvContentPartPr>
            <p14:xfrm>
              <a:off x="8207375" y="4359275"/>
              <a:ext cx="136525" cy="3524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42"/>
            </p:blipFill>
            <p:spPr>
              <a:xfrm>
                <a:off x="8207375" y="4359275"/>
                <a:ext cx="136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41" name="墨迹 240"/>
              <p14:cNvContentPartPr/>
              <p14:nvPr/>
            </p14:nvContentPartPr>
            <p14:xfrm>
              <a:off x="8258175" y="4540250"/>
              <a:ext cx="22225" cy="18415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44"/>
            </p:blipFill>
            <p:spPr>
              <a:xfrm>
                <a:off x="8258175" y="454025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42" name="墨迹 241"/>
              <p14:cNvContentPartPr/>
              <p14:nvPr/>
            </p14:nvContentPartPr>
            <p14:xfrm>
              <a:off x="8334375" y="4530725"/>
              <a:ext cx="44450" cy="117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46"/>
            </p:blipFill>
            <p:spPr>
              <a:xfrm>
                <a:off x="8334375" y="4530725"/>
                <a:ext cx="44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43" name="墨迹 242"/>
              <p14:cNvContentPartPr/>
              <p14:nvPr/>
            </p14:nvContentPartPr>
            <p14:xfrm>
              <a:off x="8204200" y="4425950"/>
              <a:ext cx="244475" cy="3365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48"/>
            </p:blipFill>
            <p:spPr>
              <a:xfrm>
                <a:off x="8204200" y="4425950"/>
                <a:ext cx="244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44" name="墨迹 243"/>
              <p14:cNvContentPartPr/>
              <p14:nvPr/>
            </p14:nvContentPartPr>
            <p14:xfrm>
              <a:off x="4321175" y="5238750"/>
              <a:ext cx="174625" cy="2286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50"/>
            </p:blipFill>
            <p:spPr>
              <a:xfrm>
                <a:off x="4321175" y="5238750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45" name="墨迹 244"/>
              <p14:cNvContentPartPr/>
              <p14:nvPr/>
            </p14:nvContentPartPr>
            <p14:xfrm>
              <a:off x="4654550" y="5235575"/>
              <a:ext cx="104775" cy="1397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52"/>
            </p:blipFill>
            <p:spPr>
              <a:xfrm>
                <a:off x="4654550" y="5235575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46" name="墨迹 245"/>
              <p14:cNvContentPartPr/>
              <p14:nvPr/>
            </p14:nvContentPartPr>
            <p14:xfrm>
              <a:off x="4841875" y="5222875"/>
              <a:ext cx="136525" cy="1365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54"/>
            </p:blipFill>
            <p:spPr>
              <a:xfrm>
                <a:off x="4841875" y="5222875"/>
                <a:ext cx="136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47" name="墨迹 246"/>
              <p14:cNvContentPartPr/>
              <p14:nvPr/>
            </p14:nvContentPartPr>
            <p14:xfrm>
              <a:off x="5057775" y="5254625"/>
              <a:ext cx="19050" cy="11430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56"/>
            </p:blipFill>
            <p:spPr>
              <a:xfrm>
                <a:off x="5057775" y="5254625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8" name="墨迹 247"/>
              <p14:cNvContentPartPr/>
              <p14:nvPr/>
            </p14:nvContentPartPr>
            <p14:xfrm>
              <a:off x="5057775" y="5178425"/>
              <a:ext cx="57150" cy="666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58"/>
            </p:blipFill>
            <p:spPr>
              <a:xfrm>
                <a:off x="5057775" y="5178425"/>
                <a:ext cx="57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9" name="墨迹 248"/>
              <p14:cNvContentPartPr/>
              <p14:nvPr/>
            </p14:nvContentPartPr>
            <p14:xfrm>
              <a:off x="5118100" y="5080000"/>
              <a:ext cx="234950" cy="2762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60"/>
            </p:blipFill>
            <p:spPr>
              <a:xfrm>
                <a:off x="5118100" y="508000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50" name="墨迹 249"/>
              <p14:cNvContentPartPr/>
              <p14:nvPr/>
            </p14:nvContentPartPr>
            <p14:xfrm>
              <a:off x="5372100" y="5108575"/>
              <a:ext cx="146050" cy="2825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62"/>
            </p:blipFill>
            <p:spPr>
              <a:xfrm>
                <a:off x="5372100" y="5108575"/>
                <a:ext cx="1460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51" name="墨迹 250"/>
              <p14:cNvContentPartPr/>
              <p14:nvPr/>
            </p14:nvContentPartPr>
            <p14:xfrm>
              <a:off x="5597525" y="5181600"/>
              <a:ext cx="117475" cy="1714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64"/>
            </p:blipFill>
            <p:spPr>
              <a:xfrm>
                <a:off x="5597525" y="518160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52" name="墨迹 251"/>
              <p14:cNvContentPartPr/>
              <p14:nvPr/>
            </p14:nvContentPartPr>
            <p14:xfrm>
              <a:off x="5781675" y="5124450"/>
              <a:ext cx="120650" cy="222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66"/>
            </p:blipFill>
            <p:spPr>
              <a:xfrm>
                <a:off x="5781675" y="5124450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53" name="墨迹 252"/>
              <p14:cNvContentPartPr/>
              <p14:nvPr/>
            </p14:nvContentPartPr>
            <p14:xfrm>
              <a:off x="5832475" y="5162550"/>
              <a:ext cx="44450" cy="1016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68"/>
            </p:blipFill>
            <p:spPr>
              <a:xfrm>
                <a:off x="5832475" y="516255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54" name="墨迹 253"/>
              <p14:cNvContentPartPr/>
              <p14:nvPr/>
            </p14:nvContentPartPr>
            <p14:xfrm>
              <a:off x="5934075" y="5102225"/>
              <a:ext cx="63500" cy="3175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70"/>
            </p:blipFill>
            <p:spPr>
              <a:xfrm>
                <a:off x="5934075" y="510222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55" name="墨迹 254"/>
              <p14:cNvContentPartPr/>
              <p14:nvPr/>
            </p14:nvContentPartPr>
            <p14:xfrm>
              <a:off x="6054725" y="5127625"/>
              <a:ext cx="28575" cy="2381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72"/>
            </p:blipFill>
            <p:spPr>
              <a:xfrm>
                <a:off x="6054725" y="5127625"/>
                <a:ext cx="28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56" name="墨迹 255"/>
              <p14:cNvContentPartPr/>
              <p14:nvPr/>
            </p14:nvContentPartPr>
            <p14:xfrm>
              <a:off x="6054725" y="5102225"/>
              <a:ext cx="168275" cy="1301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74"/>
            </p:blipFill>
            <p:spPr>
              <a:xfrm>
                <a:off x="6054725" y="510222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57" name="墨迹 256"/>
              <p14:cNvContentPartPr/>
              <p14:nvPr/>
            </p14:nvContentPartPr>
            <p14:xfrm>
              <a:off x="6203950" y="5048250"/>
              <a:ext cx="88900" cy="2698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76"/>
            </p:blipFill>
            <p:spPr>
              <a:xfrm>
                <a:off x="6203950" y="50482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8" name="墨迹 257"/>
              <p14:cNvContentPartPr/>
              <p14:nvPr/>
            </p14:nvContentPartPr>
            <p14:xfrm>
              <a:off x="5038725" y="5470525"/>
              <a:ext cx="6350" cy="36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34"/>
            </p:blipFill>
            <p:spPr>
              <a:xfrm>
                <a:off x="5038725" y="5470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59" name="墨迹 258"/>
              <p14:cNvContentPartPr/>
              <p14:nvPr/>
            </p14:nvContentPartPr>
            <p14:xfrm>
              <a:off x="5019675" y="5575300"/>
              <a:ext cx="63500" cy="7302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79"/>
            </p:blipFill>
            <p:spPr>
              <a:xfrm>
                <a:off x="5019675" y="5575300"/>
                <a:ext cx="63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60" name="墨迹 259"/>
              <p14:cNvContentPartPr/>
              <p14:nvPr/>
            </p14:nvContentPartPr>
            <p14:xfrm>
              <a:off x="5172075" y="5553075"/>
              <a:ext cx="107950" cy="2032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81"/>
            </p:blipFill>
            <p:spPr>
              <a:xfrm>
                <a:off x="5172075" y="55530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61" name="墨迹 260"/>
              <p14:cNvContentPartPr/>
              <p14:nvPr/>
            </p14:nvContentPartPr>
            <p14:xfrm>
              <a:off x="5168900" y="5521325"/>
              <a:ext cx="92075" cy="19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483"/>
            </p:blipFill>
            <p:spPr>
              <a:xfrm>
                <a:off x="5168900" y="5521325"/>
                <a:ext cx="92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62" name="墨迹 261"/>
              <p14:cNvContentPartPr/>
              <p14:nvPr/>
            </p14:nvContentPartPr>
            <p14:xfrm>
              <a:off x="5203825" y="5600700"/>
              <a:ext cx="95250" cy="285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485"/>
            </p:blipFill>
            <p:spPr>
              <a:xfrm>
                <a:off x="5203825" y="5600700"/>
                <a:ext cx="95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63" name="墨迹 262"/>
              <p14:cNvContentPartPr/>
              <p14:nvPr/>
            </p14:nvContentPartPr>
            <p14:xfrm>
              <a:off x="5356225" y="5603875"/>
              <a:ext cx="117475" cy="34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487"/>
            </p:blipFill>
            <p:spPr>
              <a:xfrm>
                <a:off x="5356225" y="5603875"/>
                <a:ext cx="117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64" name="墨迹 263"/>
              <p14:cNvContentPartPr/>
              <p14:nvPr/>
            </p14:nvContentPartPr>
            <p14:xfrm>
              <a:off x="5413375" y="5540375"/>
              <a:ext cx="44450" cy="2000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489"/>
            </p:blipFill>
            <p:spPr>
              <a:xfrm>
                <a:off x="5413375" y="554037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65" name="墨迹 264"/>
              <p14:cNvContentPartPr/>
              <p14:nvPr/>
            </p14:nvContentPartPr>
            <p14:xfrm>
              <a:off x="5499100" y="5461000"/>
              <a:ext cx="111125" cy="254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491"/>
            </p:blipFill>
            <p:spPr>
              <a:xfrm>
                <a:off x="5499100" y="5461000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66" name="墨迹 265"/>
              <p14:cNvContentPartPr/>
              <p14:nvPr/>
            </p14:nvContentPartPr>
            <p14:xfrm>
              <a:off x="5572125" y="5559425"/>
              <a:ext cx="28575" cy="18415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493"/>
            </p:blipFill>
            <p:spPr>
              <a:xfrm>
                <a:off x="5572125" y="5559425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67" name="墨迹 266"/>
              <p14:cNvContentPartPr/>
              <p14:nvPr/>
            </p14:nvContentPartPr>
            <p14:xfrm>
              <a:off x="5715000" y="5502275"/>
              <a:ext cx="41275" cy="5715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495"/>
            </p:blipFill>
            <p:spPr>
              <a:xfrm>
                <a:off x="5715000" y="55022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68" name="墨迹 267"/>
              <p14:cNvContentPartPr/>
              <p14:nvPr/>
            </p14:nvContentPartPr>
            <p14:xfrm>
              <a:off x="5724525" y="5499100"/>
              <a:ext cx="31750" cy="22225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497"/>
            </p:blipFill>
            <p:spPr>
              <a:xfrm>
                <a:off x="5724525" y="54991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69" name="墨迹 268"/>
              <p14:cNvContentPartPr/>
              <p14:nvPr/>
            </p14:nvContentPartPr>
            <p14:xfrm>
              <a:off x="5048250" y="5473700"/>
              <a:ext cx="98425" cy="30797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499"/>
            </p:blipFill>
            <p:spPr>
              <a:xfrm>
                <a:off x="5048250" y="5473700"/>
                <a:ext cx="98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70" name="墨迹 269"/>
              <p14:cNvContentPartPr/>
              <p14:nvPr/>
            </p14:nvContentPartPr>
            <p14:xfrm>
              <a:off x="5111750" y="5407025"/>
              <a:ext cx="682625" cy="4476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01"/>
            </p:blipFill>
            <p:spPr>
              <a:xfrm>
                <a:off x="5111750" y="5407025"/>
                <a:ext cx="6826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71" name="墨迹 270"/>
              <p14:cNvContentPartPr/>
              <p14:nvPr/>
            </p14:nvContentPartPr>
            <p14:xfrm>
              <a:off x="4422775" y="5578475"/>
              <a:ext cx="139700" cy="13970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03"/>
            </p:blipFill>
            <p:spPr>
              <a:xfrm>
                <a:off x="4422775" y="55784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72" name="墨迹 271"/>
              <p14:cNvContentPartPr/>
              <p14:nvPr/>
            </p14:nvContentPartPr>
            <p14:xfrm>
              <a:off x="4546600" y="5575300"/>
              <a:ext cx="215900" cy="180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05"/>
            </p:blipFill>
            <p:spPr>
              <a:xfrm>
                <a:off x="4546600" y="55753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73" name="墨迹 272"/>
              <p14:cNvContentPartPr/>
              <p14:nvPr/>
            </p14:nvContentPartPr>
            <p14:xfrm>
              <a:off x="4791075" y="5584825"/>
              <a:ext cx="101600" cy="18732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07"/>
            </p:blipFill>
            <p:spPr>
              <a:xfrm>
                <a:off x="4791075" y="55848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74" name="墨迹 273"/>
              <p14:cNvContentPartPr/>
              <p14:nvPr/>
            </p14:nvContentPartPr>
            <p14:xfrm>
              <a:off x="5895975" y="5556250"/>
              <a:ext cx="6350" cy="36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34"/>
            </p:blipFill>
            <p:spPr>
              <a:xfrm>
                <a:off x="5895975" y="555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75" name="墨迹 274"/>
              <p14:cNvContentPartPr/>
              <p14:nvPr/>
            </p14:nvContentPartPr>
            <p14:xfrm>
              <a:off x="5899150" y="5702300"/>
              <a:ext cx="6350" cy="36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34"/>
            </p:blipFill>
            <p:spPr>
              <a:xfrm>
                <a:off x="5899150" y="5702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76" name="墨迹 275"/>
              <p14:cNvContentPartPr/>
              <p14:nvPr/>
            </p14:nvContentPartPr>
            <p14:xfrm>
              <a:off x="6216650" y="5429250"/>
              <a:ext cx="22225" cy="1397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11"/>
            </p:blipFill>
            <p:spPr>
              <a:xfrm>
                <a:off x="6216650" y="5429250"/>
                <a:ext cx="222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77" name="墨迹 276"/>
              <p14:cNvContentPartPr/>
              <p14:nvPr/>
            </p14:nvContentPartPr>
            <p14:xfrm>
              <a:off x="6235700" y="5368925"/>
              <a:ext cx="53975" cy="476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13"/>
            </p:blipFill>
            <p:spPr>
              <a:xfrm>
                <a:off x="6235700" y="5368925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78" name="墨迹 277"/>
              <p14:cNvContentPartPr/>
              <p14:nvPr/>
            </p14:nvContentPartPr>
            <p14:xfrm>
              <a:off x="6296025" y="5419725"/>
              <a:ext cx="142875" cy="127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15"/>
            </p:blipFill>
            <p:spPr>
              <a:xfrm>
                <a:off x="6296025" y="54197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79" name="墨迹 278"/>
              <p14:cNvContentPartPr/>
              <p14:nvPr/>
            </p14:nvContentPartPr>
            <p14:xfrm>
              <a:off x="6346825" y="5302250"/>
              <a:ext cx="47625" cy="3397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17"/>
            </p:blipFill>
            <p:spPr>
              <a:xfrm>
                <a:off x="6346825" y="5302250"/>
                <a:ext cx="476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80" name="墨迹 279"/>
              <p14:cNvContentPartPr/>
              <p14:nvPr/>
            </p14:nvContentPartPr>
            <p14:xfrm>
              <a:off x="6483350" y="5372100"/>
              <a:ext cx="95250" cy="2222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19"/>
            </p:blipFill>
            <p:spPr>
              <a:xfrm>
                <a:off x="6483350" y="5372100"/>
                <a:ext cx="95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81" name="墨迹 280"/>
              <p14:cNvContentPartPr/>
              <p14:nvPr/>
            </p14:nvContentPartPr>
            <p14:xfrm>
              <a:off x="6597650" y="5299075"/>
              <a:ext cx="120650" cy="2889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21"/>
            </p:blipFill>
            <p:spPr>
              <a:xfrm>
                <a:off x="6597650" y="5299075"/>
                <a:ext cx="1206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82" name="墨迹 281"/>
              <p14:cNvContentPartPr/>
              <p14:nvPr/>
            </p14:nvContentPartPr>
            <p14:xfrm>
              <a:off x="6594475" y="5337175"/>
              <a:ext cx="6350" cy="36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34"/>
            </p:blipFill>
            <p:spPr>
              <a:xfrm>
                <a:off x="6594475" y="5337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83" name="墨迹 282"/>
              <p14:cNvContentPartPr/>
              <p14:nvPr/>
            </p14:nvContentPartPr>
            <p14:xfrm>
              <a:off x="6610350" y="5416550"/>
              <a:ext cx="130175" cy="285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24"/>
            </p:blipFill>
            <p:spPr>
              <a:xfrm>
                <a:off x="6610350" y="541655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84" name="墨迹 283"/>
              <p14:cNvContentPartPr/>
              <p14:nvPr/>
            </p14:nvContentPartPr>
            <p14:xfrm>
              <a:off x="6784975" y="5391150"/>
              <a:ext cx="79375" cy="31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26"/>
            </p:blipFill>
            <p:spPr>
              <a:xfrm>
                <a:off x="6784975" y="5391150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85" name="墨迹 284"/>
              <p14:cNvContentPartPr/>
              <p14:nvPr/>
            </p14:nvContentPartPr>
            <p14:xfrm>
              <a:off x="6784975" y="5435600"/>
              <a:ext cx="123825" cy="539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28"/>
            </p:blipFill>
            <p:spPr>
              <a:xfrm>
                <a:off x="6784975" y="5435600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86" name="墨迹 285"/>
              <p14:cNvContentPartPr/>
              <p14:nvPr/>
            </p14:nvContentPartPr>
            <p14:xfrm>
              <a:off x="6934200" y="5381625"/>
              <a:ext cx="63500" cy="95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30"/>
            </p:blipFill>
            <p:spPr>
              <a:xfrm>
                <a:off x="6934200" y="5381625"/>
                <a:ext cx="63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87" name="墨迹 286"/>
              <p14:cNvContentPartPr/>
              <p14:nvPr/>
            </p14:nvContentPartPr>
            <p14:xfrm>
              <a:off x="6940550" y="5495925"/>
              <a:ext cx="6350" cy="36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34"/>
            </p:blipFill>
            <p:spPr>
              <a:xfrm>
                <a:off x="6940550" y="549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88" name="墨迹 287"/>
              <p14:cNvContentPartPr/>
              <p14:nvPr/>
            </p14:nvContentPartPr>
            <p14:xfrm>
              <a:off x="6623050" y="5251450"/>
              <a:ext cx="238125" cy="285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33"/>
            </p:blipFill>
            <p:spPr>
              <a:xfrm>
                <a:off x="6623050" y="5251450"/>
                <a:ext cx="238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89" name="墨迹 288"/>
              <p14:cNvContentPartPr/>
              <p14:nvPr/>
            </p14:nvContentPartPr>
            <p14:xfrm>
              <a:off x="7121525" y="5276850"/>
              <a:ext cx="117475" cy="95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35"/>
            </p:blipFill>
            <p:spPr>
              <a:xfrm>
                <a:off x="7121525" y="527685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90" name="墨迹 289"/>
              <p14:cNvContentPartPr/>
              <p14:nvPr/>
            </p14:nvContentPartPr>
            <p14:xfrm>
              <a:off x="7159625" y="5359400"/>
              <a:ext cx="12700" cy="1905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37"/>
            </p:blipFill>
            <p:spPr>
              <a:xfrm>
                <a:off x="7159625" y="53594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91" name="墨迹 290"/>
              <p14:cNvContentPartPr/>
              <p14:nvPr/>
            </p14:nvContentPartPr>
            <p14:xfrm>
              <a:off x="7264400" y="5375275"/>
              <a:ext cx="57150" cy="1587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39"/>
            </p:blipFill>
            <p:spPr>
              <a:xfrm>
                <a:off x="7264400" y="5375275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92" name="墨迹 291"/>
              <p14:cNvContentPartPr/>
              <p14:nvPr/>
            </p14:nvContentPartPr>
            <p14:xfrm>
              <a:off x="6972300" y="5422900"/>
              <a:ext cx="171450" cy="762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41"/>
            </p:blipFill>
            <p:spPr>
              <a:xfrm>
                <a:off x="6972300" y="5422900"/>
                <a:ext cx="171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93" name="墨迹 292"/>
              <p14:cNvContentPartPr/>
              <p14:nvPr/>
            </p14:nvContentPartPr>
            <p14:xfrm>
              <a:off x="7343775" y="5384800"/>
              <a:ext cx="117475" cy="1365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43"/>
            </p:blipFill>
            <p:spPr>
              <a:xfrm>
                <a:off x="7343775" y="5384800"/>
                <a:ext cx="1174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94" name="墨迹 293"/>
              <p14:cNvContentPartPr/>
              <p14:nvPr/>
            </p14:nvContentPartPr>
            <p14:xfrm>
              <a:off x="7483475" y="5391150"/>
              <a:ext cx="101600" cy="13335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45"/>
            </p:blipFill>
            <p:spPr>
              <a:xfrm>
                <a:off x="7483475" y="5391150"/>
                <a:ext cx="1016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95" name="墨迹 294"/>
              <p14:cNvContentPartPr/>
              <p14:nvPr/>
            </p14:nvContentPartPr>
            <p14:xfrm>
              <a:off x="7604125" y="5280025"/>
              <a:ext cx="50800" cy="2857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47"/>
            </p:blipFill>
            <p:spPr>
              <a:xfrm>
                <a:off x="7604125" y="5280025"/>
                <a:ext cx="50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96" name="墨迹 295"/>
              <p14:cNvContentPartPr/>
              <p14:nvPr/>
            </p14:nvContentPartPr>
            <p14:xfrm>
              <a:off x="6651625" y="5734050"/>
              <a:ext cx="25400" cy="1365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49"/>
            </p:blipFill>
            <p:spPr>
              <a:xfrm>
                <a:off x="6651625" y="5734050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97" name="墨迹 296"/>
              <p14:cNvContentPartPr/>
              <p14:nvPr/>
            </p14:nvContentPartPr>
            <p14:xfrm>
              <a:off x="6651625" y="5613400"/>
              <a:ext cx="98425" cy="9525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51"/>
            </p:blipFill>
            <p:spPr>
              <a:xfrm>
                <a:off x="6651625" y="5613400"/>
                <a:ext cx="984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98" name="墨迹 297"/>
              <p14:cNvContentPartPr/>
              <p14:nvPr/>
            </p14:nvContentPartPr>
            <p14:xfrm>
              <a:off x="6737350" y="5730875"/>
              <a:ext cx="117475" cy="127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53"/>
            </p:blipFill>
            <p:spPr>
              <a:xfrm>
                <a:off x="6737350" y="57308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99" name="墨迹 298"/>
              <p14:cNvContentPartPr/>
              <p14:nvPr/>
            </p14:nvContentPartPr>
            <p14:xfrm>
              <a:off x="6772275" y="5591175"/>
              <a:ext cx="63500" cy="36512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55"/>
            </p:blipFill>
            <p:spPr>
              <a:xfrm>
                <a:off x="6772275" y="5591175"/>
                <a:ext cx="63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300" name="墨迹 299"/>
              <p14:cNvContentPartPr/>
              <p14:nvPr/>
            </p14:nvContentPartPr>
            <p14:xfrm>
              <a:off x="6969125" y="5737225"/>
              <a:ext cx="41275" cy="152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57"/>
            </p:blipFill>
            <p:spPr>
              <a:xfrm>
                <a:off x="6969125" y="573722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301" name="墨迹 300"/>
              <p14:cNvContentPartPr/>
              <p14:nvPr/>
            </p14:nvContentPartPr>
            <p14:xfrm>
              <a:off x="7121525" y="5762625"/>
              <a:ext cx="15875" cy="1397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59"/>
            </p:blipFill>
            <p:spPr>
              <a:xfrm>
                <a:off x="7121525" y="576262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302" name="墨迹 301"/>
              <p14:cNvContentPartPr/>
              <p14:nvPr/>
            </p14:nvContentPartPr>
            <p14:xfrm>
              <a:off x="7140575" y="5676900"/>
              <a:ext cx="69850" cy="412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61"/>
            </p:blipFill>
            <p:spPr>
              <a:xfrm>
                <a:off x="7140575" y="5676900"/>
                <a:ext cx="69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303" name="墨迹 302"/>
              <p14:cNvContentPartPr/>
              <p14:nvPr/>
            </p14:nvContentPartPr>
            <p14:xfrm>
              <a:off x="7267575" y="5705475"/>
              <a:ext cx="177800" cy="2603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63"/>
            </p:blipFill>
            <p:spPr>
              <a:xfrm>
                <a:off x="7267575" y="5705475"/>
                <a:ext cx="1778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304" name="墨迹 303"/>
              <p14:cNvContentPartPr/>
              <p14:nvPr/>
            </p14:nvContentPartPr>
            <p14:xfrm>
              <a:off x="7439025" y="5715000"/>
              <a:ext cx="212725" cy="9842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65"/>
            </p:blipFill>
            <p:spPr>
              <a:xfrm>
                <a:off x="7439025" y="5715000"/>
                <a:ext cx="2127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305" name="墨迹 304"/>
              <p14:cNvContentPartPr/>
              <p14:nvPr/>
            </p14:nvContentPartPr>
            <p14:xfrm>
              <a:off x="7677150" y="5578475"/>
              <a:ext cx="98425" cy="26352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67"/>
            </p:blipFill>
            <p:spPr>
              <a:xfrm>
                <a:off x="7677150" y="5578475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306" name="墨迹 305"/>
              <p14:cNvContentPartPr/>
              <p14:nvPr/>
            </p14:nvContentPartPr>
            <p14:xfrm>
              <a:off x="7658100" y="5629275"/>
              <a:ext cx="114300" cy="666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69"/>
            </p:blipFill>
            <p:spPr>
              <a:xfrm>
                <a:off x="7658100" y="5629275"/>
                <a:ext cx="1143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307" name="墨迹 306"/>
              <p14:cNvContentPartPr/>
              <p14:nvPr/>
            </p14:nvContentPartPr>
            <p14:xfrm>
              <a:off x="7835900" y="5607050"/>
              <a:ext cx="127000" cy="127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571"/>
            </p:blipFill>
            <p:spPr>
              <a:xfrm>
                <a:off x="7835900" y="56070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308" name="墨迹 307"/>
              <p14:cNvContentPartPr/>
              <p14:nvPr/>
            </p14:nvContentPartPr>
            <p14:xfrm>
              <a:off x="7867650" y="5648325"/>
              <a:ext cx="92075" cy="1809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573"/>
            </p:blipFill>
            <p:spPr>
              <a:xfrm>
                <a:off x="7867650" y="5648325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309" name="墨迹 308"/>
              <p14:cNvContentPartPr/>
              <p14:nvPr/>
            </p14:nvContentPartPr>
            <p14:xfrm>
              <a:off x="8035925" y="5749925"/>
              <a:ext cx="9525" cy="12382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575"/>
            </p:blipFill>
            <p:spPr>
              <a:xfrm>
                <a:off x="8035925" y="5749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310" name="墨迹 309"/>
              <p14:cNvContentPartPr/>
              <p14:nvPr/>
            </p14:nvContentPartPr>
            <p14:xfrm>
              <a:off x="8026400" y="5664200"/>
              <a:ext cx="6350" cy="3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34"/>
            </p:blipFill>
            <p:spPr>
              <a:xfrm>
                <a:off x="8026400" y="566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311" name="墨迹 310"/>
              <p14:cNvContentPartPr/>
              <p14:nvPr/>
            </p14:nvContentPartPr>
            <p14:xfrm>
              <a:off x="8124825" y="5616575"/>
              <a:ext cx="241300" cy="2698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578"/>
            </p:blipFill>
            <p:spPr>
              <a:xfrm>
                <a:off x="8124825" y="5616575"/>
                <a:ext cx="2413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312" name="墨迹 311"/>
              <p14:cNvContentPartPr/>
              <p14:nvPr/>
            </p14:nvContentPartPr>
            <p14:xfrm>
              <a:off x="8289925" y="5711825"/>
              <a:ext cx="57150" cy="13970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580"/>
            </p:blipFill>
            <p:spPr>
              <a:xfrm>
                <a:off x="8289925" y="5711825"/>
                <a:ext cx="57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313" name="墨迹 312"/>
              <p14:cNvContentPartPr/>
              <p14:nvPr/>
            </p14:nvContentPartPr>
            <p14:xfrm>
              <a:off x="8397875" y="5740400"/>
              <a:ext cx="120650" cy="1270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582"/>
            </p:blipFill>
            <p:spPr>
              <a:xfrm>
                <a:off x="8397875" y="574040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314" name="墨迹 313"/>
              <p14:cNvContentPartPr/>
              <p14:nvPr/>
            </p14:nvContentPartPr>
            <p14:xfrm>
              <a:off x="8445500" y="5699125"/>
              <a:ext cx="15875" cy="1873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584"/>
            </p:blipFill>
            <p:spPr>
              <a:xfrm>
                <a:off x="8445500" y="5699125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315" name="墨迹 314"/>
              <p14:cNvContentPartPr/>
              <p14:nvPr/>
            </p14:nvContentPartPr>
            <p14:xfrm>
              <a:off x="8575675" y="5737225"/>
              <a:ext cx="95250" cy="63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586"/>
            </p:blipFill>
            <p:spPr>
              <a:xfrm>
                <a:off x="8575675" y="57372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16" name="墨迹 315"/>
              <p14:cNvContentPartPr/>
              <p14:nvPr/>
            </p14:nvContentPartPr>
            <p14:xfrm>
              <a:off x="8623300" y="5683250"/>
              <a:ext cx="25400" cy="1619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588"/>
            </p:blipFill>
            <p:spPr>
              <a:xfrm>
                <a:off x="8623300" y="568325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17" name="墨迹 316"/>
              <p14:cNvContentPartPr/>
              <p14:nvPr/>
            </p14:nvContentPartPr>
            <p14:xfrm>
              <a:off x="8686800" y="5622925"/>
              <a:ext cx="111125" cy="23495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590"/>
            </p:blipFill>
            <p:spPr>
              <a:xfrm>
                <a:off x="8686800" y="5622925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18" name="墨迹 317"/>
              <p14:cNvContentPartPr/>
              <p14:nvPr/>
            </p14:nvContentPartPr>
            <p14:xfrm>
              <a:off x="8861425" y="5705475"/>
              <a:ext cx="92075" cy="317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592"/>
            </p:blipFill>
            <p:spPr>
              <a:xfrm>
                <a:off x="8861425" y="570547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19" name="墨迹 318"/>
              <p14:cNvContentPartPr/>
              <p14:nvPr/>
            </p14:nvContentPartPr>
            <p14:xfrm>
              <a:off x="8842375" y="5768975"/>
              <a:ext cx="136525" cy="95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594"/>
            </p:blipFill>
            <p:spPr>
              <a:xfrm>
                <a:off x="8842375" y="576897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20" name="墨迹 319"/>
              <p14:cNvContentPartPr/>
              <p14:nvPr/>
            </p14:nvContentPartPr>
            <p14:xfrm>
              <a:off x="9051925" y="5711825"/>
              <a:ext cx="82550" cy="31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596"/>
            </p:blipFill>
            <p:spPr>
              <a:xfrm>
                <a:off x="9051925" y="5711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21" name="墨迹 320"/>
              <p14:cNvContentPartPr/>
              <p14:nvPr/>
            </p14:nvContentPartPr>
            <p14:xfrm>
              <a:off x="9055100" y="5775325"/>
              <a:ext cx="114300" cy="31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598"/>
            </p:blipFill>
            <p:spPr>
              <a:xfrm>
                <a:off x="9055100" y="577532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22" name="墨迹 321"/>
              <p14:cNvContentPartPr/>
              <p14:nvPr/>
            </p14:nvContentPartPr>
            <p14:xfrm>
              <a:off x="9274175" y="5715000"/>
              <a:ext cx="171450" cy="158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00"/>
            </p:blipFill>
            <p:spPr>
              <a:xfrm>
                <a:off x="9274175" y="5715000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23" name="墨迹 322"/>
              <p14:cNvContentPartPr/>
              <p14:nvPr/>
            </p14:nvContentPartPr>
            <p14:xfrm>
              <a:off x="9350375" y="5629275"/>
              <a:ext cx="12700" cy="17780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02"/>
            </p:blipFill>
            <p:spPr>
              <a:xfrm>
                <a:off x="9350375" y="5629275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24" name="墨迹 323"/>
              <p14:cNvContentPartPr/>
              <p14:nvPr/>
            </p14:nvContentPartPr>
            <p14:xfrm>
              <a:off x="9182100" y="5457825"/>
              <a:ext cx="57150" cy="13335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04"/>
            </p:blipFill>
            <p:spPr>
              <a:xfrm>
                <a:off x="9182100" y="5457825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25" name="墨迹 324"/>
              <p14:cNvContentPartPr/>
              <p14:nvPr/>
            </p14:nvContentPartPr>
            <p14:xfrm>
              <a:off x="9483725" y="5537200"/>
              <a:ext cx="12700" cy="1397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06"/>
            </p:blipFill>
            <p:spPr>
              <a:xfrm>
                <a:off x="9483725" y="553720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26" name="墨迹 325"/>
              <p14:cNvContentPartPr/>
              <p14:nvPr/>
            </p14:nvContentPartPr>
            <p14:xfrm>
              <a:off x="9575800" y="5537200"/>
              <a:ext cx="142875" cy="3238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08"/>
            </p:blipFill>
            <p:spPr>
              <a:xfrm>
                <a:off x="9575800" y="55372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27" name="墨迹 326"/>
              <p14:cNvContentPartPr/>
              <p14:nvPr/>
            </p14:nvContentPartPr>
            <p14:xfrm>
              <a:off x="9845675" y="5276850"/>
              <a:ext cx="342900" cy="18097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10"/>
            </p:blipFill>
            <p:spPr>
              <a:xfrm>
                <a:off x="9845675" y="5276850"/>
                <a:ext cx="342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28" name="墨迹 327"/>
              <p14:cNvContentPartPr/>
              <p14:nvPr/>
            </p14:nvContentPartPr>
            <p14:xfrm>
              <a:off x="7997825" y="4838700"/>
              <a:ext cx="1508125" cy="3587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12"/>
            </p:blipFill>
            <p:spPr>
              <a:xfrm>
                <a:off x="7997825" y="4838700"/>
                <a:ext cx="15081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29" name="墨迹 328"/>
              <p14:cNvContentPartPr/>
              <p14:nvPr/>
            </p14:nvContentPartPr>
            <p14:xfrm>
              <a:off x="9544050" y="4648200"/>
              <a:ext cx="276225" cy="33337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14"/>
            </p:blipFill>
            <p:spPr>
              <a:xfrm>
                <a:off x="9544050" y="4648200"/>
                <a:ext cx="2762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30" name="墨迹 329"/>
              <p14:cNvContentPartPr/>
              <p14:nvPr/>
            </p14:nvContentPartPr>
            <p14:xfrm>
              <a:off x="9559925" y="4584700"/>
              <a:ext cx="155575" cy="5397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16"/>
            </p:blipFill>
            <p:spPr>
              <a:xfrm>
                <a:off x="9559925" y="45847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31" name="墨迹 330"/>
              <p14:cNvContentPartPr/>
              <p14:nvPr/>
            </p14:nvContentPartPr>
            <p14:xfrm>
              <a:off x="9553575" y="4679950"/>
              <a:ext cx="298450" cy="5715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18"/>
            </p:blipFill>
            <p:spPr>
              <a:xfrm>
                <a:off x="9553575" y="4679950"/>
                <a:ext cx="298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32" name="墨迹 331"/>
              <p14:cNvContentPartPr/>
              <p14:nvPr/>
            </p14:nvContentPartPr>
            <p14:xfrm>
              <a:off x="10156825" y="4981575"/>
              <a:ext cx="79375" cy="33972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20"/>
            </p:blipFill>
            <p:spPr>
              <a:xfrm>
                <a:off x="10156825" y="4981575"/>
                <a:ext cx="79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33" name="墨迹 332"/>
              <p14:cNvContentPartPr/>
              <p14:nvPr/>
            </p14:nvContentPartPr>
            <p14:xfrm>
              <a:off x="10052050" y="4689475"/>
              <a:ext cx="187325" cy="1587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22"/>
            </p:blipFill>
            <p:spPr>
              <a:xfrm>
                <a:off x="10052050" y="468947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34" name="墨迹 333"/>
              <p14:cNvContentPartPr/>
              <p14:nvPr/>
            </p14:nvContentPartPr>
            <p14:xfrm>
              <a:off x="10188575" y="4559300"/>
              <a:ext cx="19050" cy="2698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24"/>
            </p:blipFill>
            <p:spPr>
              <a:xfrm>
                <a:off x="10188575" y="45593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35" name="墨迹 334"/>
              <p14:cNvContentPartPr/>
              <p14:nvPr/>
            </p14:nvContentPartPr>
            <p14:xfrm>
              <a:off x="7134225" y="6038850"/>
              <a:ext cx="25400" cy="984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26"/>
            </p:blipFill>
            <p:spPr>
              <a:xfrm>
                <a:off x="7134225" y="60388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36" name="墨迹 335"/>
              <p14:cNvContentPartPr/>
              <p14:nvPr/>
            </p14:nvContentPartPr>
            <p14:xfrm>
              <a:off x="7146925" y="5924550"/>
              <a:ext cx="92075" cy="1016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28"/>
            </p:blipFill>
            <p:spPr>
              <a:xfrm>
                <a:off x="7146925" y="59245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37" name="墨迹 336"/>
              <p14:cNvContentPartPr/>
              <p14:nvPr/>
            </p14:nvContentPartPr>
            <p14:xfrm>
              <a:off x="7270750" y="6051550"/>
              <a:ext cx="133350" cy="222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30"/>
            </p:blipFill>
            <p:spPr>
              <a:xfrm>
                <a:off x="7270750" y="6051550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38" name="墨迹 337"/>
              <p14:cNvContentPartPr/>
              <p14:nvPr/>
            </p14:nvContentPartPr>
            <p14:xfrm>
              <a:off x="7334250" y="5953125"/>
              <a:ext cx="50800" cy="32067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32"/>
            </p:blipFill>
            <p:spPr>
              <a:xfrm>
                <a:off x="7334250" y="5953125"/>
                <a:ext cx="50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39" name="墨迹 338"/>
              <p14:cNvContentPartPr/>
              <p14:nvPr/>
            </p14:nvContentPartPr>
            <p14:xfrm>
              <a:off x="7483475" y="5978525"/>
              <a:ext cx="95250" cy="26670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34"/>
            </p:blipFill>
            <p:spPr>
              <a:xfrm>
                <a:off x="7483475" y="597852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40" name="墨迹 339"/>
              <p14:cNvContentPartPr/>
              <p14:nvPr/>
            </p14:nvContentPartPr>
            <p14:xfrm>
              <a:off x="7575550" y="6032500"/>
              <a:ext cx="136525" cy="2222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36"/>
            </p:blipFill>
            <p:spPr>
              <a:xfrm>
                <a:off x="7575550" y="603250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41" name="墨迹 340"/>
              <p14:cNvContentPartPr/>
              <p14:nvPr/>
            </p14:nvContentPartPr>
            <p14:xfrm>
              <a:off x="7658100" y="6070600"/>
              <a:ext cx="22225" cy="1841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38"/>
            </p:blipFill>
            <p:spPr>
              <a:xfrm>
                <a:off x="7658100" y="607060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42" name="墨迹 341"/>
              <p14:cNvContentPartPr/>
              <p14:nvPr/>
            </p14:nvContentPartPr>
            <p14:xfrm>
              <a:off x="7772400" y="6042025"/>
              <a:ext cx="44450" cy="1778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40"/>
            </p:blipFill>
            <p:spPr>
              <a:xfrm>
                <a:off x="7772400" y="60420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43" name="墨迹 342"/>
              <p14:cNvContentPartPr/>
              <p14:nvPr/>
            </p14:nvContentPartPr>
            <p14:xfrm>
              <a:off x="7867650" y="6022975"/>
              <a:ext cx="66675" cy="2286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42"/>
            </p:blipFill>
            <p:spPr>
              <a:xfrm>
                <a:off x="7867650" y="6022975"/>
                <a:ext cx="66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44" name="墨迹 343"/>
              <p14:cNvContentPartPr/>
              <p14:nvPr/>
            </p14:nvContentPartPr>
            <p14:xfrm>
              <a:off x="8020050" y="6067425"/>
              <a:ext cx="92075" cy="317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4"/>
            </p:blipFill>
            <p:spPr>
              <a:xfrm>
                <a:off x="8020050" y="6067425"/>
                <a:ext cx="920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45" name="墨迹 344"/>
              <p14:cNvContentPartPr/>
              <p14:nvPr/>
            </p14:nvContentPartPr>
            <p14:xfrm>
              <a:off x="7994650" y="6146800"/>
              <a:ext cx="149225" cy="127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46"/>
            </p:blipFill>
            <p:spPr>
              <a:xfrm>
                <a:off x="7994650" y="614680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46" name="墨迹 345"/>
              <p14:cNvContentPartPr/>
              <p14:nvPr/>
            </p14:nvContentPartPr>
            <p14:xfrm>
              <a:off x="8166100" y="6076950"/>
              <a:ext cx="6350" cy="36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34"/>
            </p:blipFill>
            <p:spPr>
              <a:xfrm>
                <a:off x="8166100" y="607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47" name="墨迹 346"/>
              <p14:cNvContentPartPr/>
              <p14:nvPr/>
            </p14:nvContentPartPr>
            <p14:xfrm>
              <a:off x="8181975" y="6099175"/>
              <a:ext cx="111125" cy="254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49"/>
            </p:blipFill>
            <p:spPr>
              <a:xfrm>
                <a:off x="8181975" y="609917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48" name="墨迹 347"/>
              <p14:cNvContentPartPr/>
              <p14:nvPr/>
            </p14:nvContentPartPr>
            <p14:xfrm>
              <a:off x="8350250" y="5997575"/>
              <a:ext cx="149225" cy="285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51"/>
            </p:blipFill>
            <p:spPr>
              <a:xfrm>
                <a:off x="8350250" y="59975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49" name="墨迹 348"/>
              <p14:cNvContentPartPr/>
              <p14:nvPr/>
            </p14:nvContentPartPr>
            <p14:xfrm>
              <a:off x="8445500" y="6061075"/>
              <a:ext cx="19050" cy="16827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53"/>
            </p:blipFill>
            <p:spPr>
              <a:xfrm>
                <a:off x="8445500" y="6061075"/>
                <a:ext cx="19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50" name="墨迹 349"/>
              <p14:cNvContentPartPr/>
              <p14:nvPr/>
            </p14:nvContentPartPr>
            <p14:xfrm>
              <a:off x="8159750" y="5943600"/>
              <a:ext cx="180975" cy="5397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55"/>
            </p:blipFill>
            <p:spPr>
              <a:xfrm>
                <a:off x="8159750" y="5943600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51" name="墨迹 350"/>
              <p14:cNvContentPartPr/>
              <p14:nvPr/>
            </p14:nvContentPartPr>
            <p14:xfrm>
              <a:off x="8524875" y="5972175"/>
              <a:ext cx="123825" cy="23812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57"/>
            </p:blipFill>
            <p:spPr>
              <a:xfrm>
                <a:off x="8524875" y="5972175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52" name="墨迹 351"/>
              <p14:cNvContentPartPr/>
              <p14:nvPr/>
            </p14:nvContentPartPr>
            <p14:xfrm>
              <a:off x="8658225" y="6003925"/>
              <a:ext cx="98425" cy="2159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59"/>
            </p:blipFill>
            <p:spPr>
              <a:xfrm>
                <a:off x="8658225" y="6003925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53" name="墨迹 352"/>
              <p14:cNvContentPartPr/>
              <p14:nvPr/>
            </p14:nvContentPartPr>
            <p14:xfrm>
              <a:off x="8807450" y="6016625"/>
              <a:ext cx="123825" cy="15875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61"/>
            </p:blipFill>
            <p:spPr>
              <a:xfrm>
                <a:off x="8807450" y="60166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54" name="墨迹 353"/>
              <p14:cNvContentPartPr/>
              <p14:nvPr/>
            </p14:nvContentPartPr>
            <p14:xfrm>
              <a:off x="8797925" y="5940425"/>
              <a:ext cx="6350" cy="3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34"/>
            </p:blipFill>
            <p:spPr>
              <a:xfrm>
                <a:off x="8797925" y="594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55" name="墨迹 354"/>
              <p14:cNvContentPartPr/>
              <p14:nvPr/>
            </p14:nvContentPartPr>
            <p14:xfrm>
              <a:off x="8801100" y="5984875"/>
              <a:ext cx="98425" cy="8572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64"/>
            </p:blipFill>
            <p:spPr>
              <a:xfrm>
                <a:off x="8801100" y="5984875"/>
                <a:ext cx="98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56" name="墨迹 355"/>
              <p14:cNvContentPartPr/>
              <p14:nvPr/>
            </p14:nvContentPartPr>
            <p14:xfrm>
              <a:off x="8912225" y="5930900"/>
              <a:ext cx="82550" cy="30480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66"/>
            </p:blipFill>
            <p:spPr>
              <a:xfrm>
                <a:off x="8912225" y="5930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57" name="墨迹 356"/>
              <p14:cNvContentPartPr/>
              <p14:nvPr/>
            </p14:nvContentPartPr>
            <p14:xfrm>
              <a:off x="8810625" y="5921375"/>
              <a:ext cx="44450" cy="5397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68"/>
            </p:blipFill>
            <p:spPr>
              <a:xfrm>
                <a:off x="8810625" y="59213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58" name="墨迹 357"/>
              <p14:cNvContentPartPr/>
              <p14:nvPr/>
            </p14:nvContentPartPr>
            <p14:xfrm>
              <a:off x="9124950" y="4933950"/>
              <a:ext cx="1635125" cy="124777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70"/>
            </p:blipFill>
            <p:spPr>
              <a:xfrm>
                <a:off x="9124950" y="4933950"/>
                <a:ext cx="1635125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59" name="墨迹 358"/>
              <p14:cNvContentPartPr/>
              <p14:nvPr/>
            </p14:nvContentPartPr>
            <p14:xfrm>
              <a:off x="10515600" y="4638675"/>
              <a:ext cx="184150" cy="127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672"/>
            </p:blipFill>
            <p:spPr>
              <a:xfrm>
                <a:off x="10515600" y="46386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60" name="墨迹 359"/>
              <p14:cNvContentPartPr/>
              <p14:nvPr/>
            </p14:nvContentPartPr>
            <p14:xfrm>
              <a:off x="10588625" y="4673600"/>
              <a:ext cx="34925" cy="2222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674"/>
            </p:blipFill>
            <p:spPr>
              <a:xfrm>
                <a:off x="10588625" y="4673600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61" name="墨迹 360"/>
              <p14:cNvContentPartPr/>
              <p14:nvPr/>
            </p14:nvContentPartPr>
            <p14:xfrm>
              <a:off x="9699625" y="4229100"/>
              <a:ext cx="165100" cy="16827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676"/>
            </p:blipFill>
            <p:spPr>
              <a:xfrm>
                <a:off x="9699625" y="42291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62" name="墨迹 361"/>
              <p14:cNvContentPartPr/>
              <p14:nvPr/>
            </p14:nvContentPartPr>
            <p14:xfrm>
              <a:off x="9766300" y="4518025"/>
              <a:ext cx="38100" cy="952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678"/>
            </p:blipFill>
            <p:spPr>
              <a:xfrm>
                <a:off x="9766300" y="4518025"/>
                <a:ext cx="38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63" name="墨迹 362"/>
              <p14:cNvContentPartPr/>
              <p14:nvPr/>
            </p14:nvContentPartPr>
            <p14:xfrm>
              <a:off x="10213975" y="4260850"/>
              <a:ext cx="123825" cy="1460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680"/>
            </p:blipFill>
            <p:spPr>
              <a:xfrm>
                <a:off x="10213975" y="4260850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64" name="墨迹 363"/>
              <p14:cNvContentPartPr/>
              <p14:nvPr/>
            </p14:nvContentPartPr>
            <p14:xfrm>
              <a:off x="10271125" y="4508500"/>
              <a:ext cx="38100" cy="2540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682"/>
            </p:blipFill>
            <p:spPr>
              <a:xfrm>
                <a:off x="10271125" y="4508500"/>
                <a:ext cx="38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65" name="墨迹 364"/>
              <p14:cNvContentPartPr/>
              <p14:nvPr/>
            </p14:nvContentPartPr>
            <p14:xfrm>
              <a:off x="10712450" y="4267200"/>
              <a:ext cx="155575" cy="15557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684"/>
            </p:blipFill>
            <p:spPr>
              <a:xfrm>
                <a:off x="10712450" y="4267200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66" name="墨迹 365"/>
              <p14:cNvContentPartPr/>
              <p14:nvPr/>
            </p14:nvContentPartPr>
            <p14:xfrm>
              <a:off x="10775950" y="4565650"/>
              <a:ext cx="22225" cy="2540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686"/>
            </p:blipFill>
            <p:spPr>
              <a:xfrm>
                <a:off x="10775950" y="4565650"/>
                <a:ext cx="22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67" name="墨迹 366"/>
              <p14:cNvContentPartPr/>
              <p14:nvPr/>
            </p14:nvContentPartPr>
            <p14:xfrm>
              <a:off x="4394200" y="6175375"/>
              <a:ext cx="123825" cy="10160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688"/>
            </p:blipFill>
            <p:spPr>
              <a:xfrm>
                <a:off x="4394200" y="6175375"/>
                <a:ext cx="1238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68" name="墨迹 367"/>
              <p14:cNvContentPartPr/>
              <p14:nvPr/>
            </p14:nvContentPartPr>
            <p14:xfrm>
              <a:off x="4537075" y="6140450"/>
              <a:ext cx="212725" cy="19050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690"/>
            </p:blipFill>
            <p:spPr>
              <a:xfrm>
                <a:off x="4537075" y="6140450"/>
                <a:ext cx="2127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69" name="墨迹 368"/>
              <p14:cNvContentPartPr/>
              <p14:nvPr/>
            </p14:nvContentPartPr>
            <p14:xfrm>
              <a:off x="4775200" y="6191250"/>
              <a:ext cx="82550" cy="13970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692"/>
            </p:blipFill>
            <p:spPr>
              <a:xfrm>
                <a:off x="4775200" y="619125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70" name="墨迹 369"/>
              <p14:cNvContentPartPr/>
              <p14:nvPr/>
            </p14:nvContentPartPr>
            <p14:xfrm>
              <a:off x="4994275" y="6178550"/>
              <a:ext cx="6350" cy="3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34"/>
            </p:blipFill>
            <p:spPr>
              <a:xfrm>
                <a:off x="4994275" y="617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71" name="墨迹 370"/>
              <p14:cNvContentPartPr/>
              <p14:nvPr/>
            </p14:nvContentPartPr>
            <p14:xfrm>
              <a:off x="4997450" y="6118225"/>
              <a:ext cx="174625" cy="28257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695"/>
            </p:blipFill>
            <p:spPr>
              <a:xfrm>
                <a:off x="4997450" y="6118225"/>
                <a:ext cx="174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72" name="墨迹 371"/>
              <p14:cNvContentPartPr/>
              <p14:nvPr/>
            </p14:nvContentPartPr>
            <p14:xfrm>
              <a:off x="5264150" y="6175375"/>
              <a:ext cx="38100" cy="6985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697"/>
            </p:blipFill>
            <p:spPr>
              <a:xfrm>
                <a:off x="5264150" y="6175375"/>
                <a:ext cx="38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73" name="墨迹 372"/>
              <p14:cNvContentPartPr/>
              <p14:nvPr/>
            </p14:nvContentPartPr>
            <p14:xfrm>
              <a:off x="5241925" y="6270625"/>
              <a:ext cx="92075" cy="2857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699"/>
            </p:blipFill>
            <p:spPr>
              <a:xfrm>
                <a:off x="5241925" y="6270625"/>
                <a:ext cx="92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74" name="墨迹 373"/>
              <p14:cNvContentPartPr/>
              <p14:nvPr/>
            </p14:nvContentPartPr>
            <p14:xfrm>
              <a:off x="5518150" y="6175375"/>
              <a:ext cx="212725" cy="4445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01"/>
            </p:blipFill>
            <p:spPr>
              <a:xfrm>
                <a:off x="5518150" y="6175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75" name="墨迹 374"/>
              <p14:cNvContentPartPr/>
              <p14:nvPr/>
            </p14:nvContentPartPr>
            <p14:xfrm>
              <a:off x="5629275" y="6213475"/>
              <a:ext cx="28575" cy="1936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03"/>
            </p:blipFill>
            <p:spPr>
              <a:xfrm>
                <a:off x="5629275" y="6213475"/>
                <a:ext cx="2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76" name="墨迹 375"/>
              <p14:cNvContentPartPr/>
              <p14:nvPr/>
            </p14:nvContentPartPr>
            <p14:xfrm>
              <a:off x="5734050" y="6140450"/>
              <a:ext cx="85725" cy="21272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05"/>
            </p:blipFill>
            <p:spPr>
              <a:xfrm>
                <a:off x="5734050" y="6140450"/>
                <a:ext cx="857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77" name="墨迹 376"/>
              <p14:cNvContentPartPr/>
              <p14:nvPr/>
            </p14:nvContentPartPr>
            <p14:xfrm>
              <a:off x="5867400" y="6149975"/>
              <a:ext cx="85725" cy="26987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07"/>
            </p:blipFill>
            <p:spPr>
              <a:xfrm>
                <a:off x="5867400" y="6149975"/>
                <a:ext cx="85725" cy="269875"/>
              </a:xfrm>
              <a:prstGeom prst="rect"/>
            </p:spPr>
          </p:pic>
        </mc:Fallback>
      </mc:AlternateContent>
    </p:spTree>
    <p:custDataLst>
      <p:tags r:id="rId708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5114925" y="1431925"/>
              <a:ext cx="73025" cy="76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114925" y="1431925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5130800" y="1377950"/>
              <a:ext cx="260350" cy="276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130800" y="1377950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5375275" y="1400175"/>
              <a:ext cx="76200" cy="209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5375275" y="1400175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5480050" y="1390650"/>
              <a:ext cx="2222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5480050" y="1390650"/>
                <a:ext cx="22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99125" y="1254125"/>
              <a:ext cx="146050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99125" y="125412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5664200" y="1289050"/>
              <a:ext cx="365125" cy="361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5664200" y="1289050"/>
                <a:ext cx="365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216650" y="1314450"/>
              <a:ext cx="38100" cy="3333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6216650" y="131445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248400" y="1282700"/>
              <a:ext cx="161925" cy="304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6248400" y="1282700"/>
                <a:ext cx="161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6302375" y="1317625"/>
              <a:ext cx="444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6302375" y="131762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670675" y="137795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670675" y="137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651625" y="1371600"/>
              <a:ext cx="18732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651625" y="13716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657975" y="1343025"/>
              <a:ext cx="171450" cy="120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657975" y="1343025"/>
                <a:ext cx="171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670675" y="1438275"/>
              <a:ext cx="180975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670675" y="1438275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7000875" y="1397000"/>
              <a:ext cx="269875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7000875" y="13970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7210425" y="1298575"/>
              <a:ext cx="1270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7210425" y="1298575"/>
                <a:ext cx="127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451725" y="1282700"/>
              <a:ext cx="133350" cy="279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451725" y="128270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7473950" y="1279525"/>
              <a:ext cx="1492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7473950" y="1279525"/>
                <a:ext cx="1492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7483475" y="1400175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7483475" y="14001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712075" y="1333500"/>
              <a:ext cx="149225" cy="53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712075" y="13335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781925" y="1276350"/>
              <a:ext cx="19050" cy="288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781925" y="1276350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7943850" y="1250950"/>
              <a:ext cx="1778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7943850" y="12509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7966075" y="1317625"/>
              <a:ext cx="44450" cy="263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7966075" y="1317625"/>
                <a:ext cx="444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6505575" y="1343025"/>
              <a:ext cx="136525" cy="209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6505575" y="13430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6518275" y="1606550"/>
              <a:ext cx="66675" cy="485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6518275" y="1606550"/>
                <a:ext cx="666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6696075" y="1863725"/>
              <a:ext cx="1619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6696075" y="1863725"/>
                <a:ext cx="161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6753225" y="1866900"/>
              <a:ext cx="88900" cy="34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6753225" y="1866900"/>
                <a:ext cx="88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746875" y="1993900"/>
              <a:ext cx="146050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746875" y="199390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7019925" y="1933575"/>
              <a:ext cx="15240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7019925" y="19335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7131050" y="1873250"/>
              <a:ext cx="133350" cy="146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7131050" y="18732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7366000" y="1803400"/>
              <a:ext cx="184150" cy="22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7366000" y="1803400"/>
                <a:ext cx="1841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7407275" y="1844675"/>
              <a:ext cx="53975" cy="434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7407275" y="1844675"/>
                <a:ext cx="539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5365750" y="25304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0"/>
            </p:blipFill>
            <p:spPr>
              <a:xfrm>
                <a:off x="5365750" y="253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5422900" y="2339975"/>
              <a:ext cx="25400" cy="609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5422900" y="2339975"/>
                <a:ext cx="25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5505450" y="2593975"/>
              <a:ext cx="47625" cy="73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7"/>
            </p:blipFill>
            <p:spPr>
              <a:xfrm>
                <a:off x="5505450" y="2593975"/>
                <a:ext cx="47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5584825" y="2400300"/>
              <a:ext cx="95250" cy="498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5584825" y="2400300"/>
                <a:ext cx="952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5689600" y="2387600"/>
              <a:ext cx="120650" cy="460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5689600" y="2387600"/>
                <a:ext cx="1206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5" name="墨迹 44"/>
              <p14:cNvContentPartPr/>
              <p14:nvPr/>
            </p14:nvContentPartPr>
            <p14:xfrm>
              <a:off x="5911850" y="2654300"/>
              <a:ext cx="13970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3"/>
            </p:blipFill>
            <p:spPr>
              <a:xfrm>
                <a:off x="5911850" y="265430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6" name="墨迹 45"/>
              <p14:cNvContentPartPr/>
              <p14:nvPr/>
            </p14:nvContentPartPr>
            <p14:xfrm>
              <a:off x="6102350" y="2371725"/>
              <a:ext cx="142875" cy="514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6102350" y="2371725"/>
                <a:ext cx="1428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7" name="墨迹 46"/>
              <p14:cNvContentPartPr/>
              <p14:nvPr/>
            </p14:nvContentPartPr>
            <p14:xfrm>
              <a:off x="6318250" y="24225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0"/>
            </p:blipFill>
            <p:spPr>
              <a:xfrm>
                <a:off x="6318250" y="242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8" name="墨迹 47"/>
              <p14:cNvContentPartPr/>
              <p14:nvPr/>
            </p14:nvContentPartPr>
            <p14:xfrm>
              <a:off x="6229350" y="2466975"/>
              <a:ext cx="254000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8"/>
            </p:blipFill>
            <p:spPr>
              <a:xfrm>
                <a:off x="6229350" y="2466975"/>
                <a:ext cx="254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9" name="墨迹 48"/>
              <p14:cNvContentPartPr/>
              <p14:nvPr/>
            </p14:nvContentPartPr>
            <p14:xfrm>
              <a:off x="6537325" y="2432050"/>
              <a:ext cx="123825" cy="352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0"/>
            </p:blipFill>
            <p:spPr>
              <a:xfrm>
                <a:off x="6537325" y="2432050"/>
                <a:ext cx="1238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0" name="墨迹 49"/>
              <p14:cNvContentPartPr/>
              <p14:nvPr/>
            </p14:nvContentPartPr>
            <p14:xfrm>
              <a:off x="6667500" y="2365375"/>
              <a:ext cx="15875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2"/>
            </p:blipFill>
            <p:spPr>
              <a:xfrm>
                <a:off x="6667500" y="2365375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1" name="墨迹 50"/>
              <p14:cNvContentPartPr/>
              <p14:nvPr/>
            </p14:nvContentPartPr>
            <p14:xfrm>
              <a:off x="6683375" y="2403475"/>
              <a:ext cx="165100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4"/>
            </p:blipFill>
            <p:spPr>
              <a:xfrm>
                <a:off x="6683375" y="240347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2" name="墨迹 51"/>
              <p14:cNvContentPartPr/>
              <p14:nvPr/>
            </p14:nvContentPartPr>
            <p14:xfrm>
              <a:off x="6670675" y="2441575"/>
              <a:ext cx="95250" cy="466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6"/>
            </p:blipFill>
            <p:spPr>
              <a:xfrm>
                <a:off x="6670675" y="2441575"/>
                <a:ext cx="952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3" name="墨迹 52"/>
              <p14:cNvContentPartPr/>
              <p14:nvPr/>
            </p14:nvContentPartPr>
            <p14:xfrm>
              <a:off x="6750050" y="2552700"/>
              <a:ext cx="187325" cy="92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8"/>
            </p:blipFill>
            <p:spPr>
              <a:xfrm>
                <a:off x="6750050" y="2552700"/>
                <a:ext cx="187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4" name="墨迹 53"/>
              <p14:cNvContentPartPr/>
              <p14:nvPr/>
            </p14:nvContentPartPr>
            <p14:xfrm>
              <a:off x="6826250" y="2530475"/>
              <a:ext cx="120650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0"/>
            </p:blipFill>
            <p:spPr>
              <a:xfrm>
                <a:off x="6826250" y="2530475"/>
                <a:ext cx="120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5" name="墨迹 54"/>
              <p14:cNvContentPartPr/>
              <p14:nvPr/>
            </p14:nvContentPartPr>
            <p14:xfrm>
              <a:off x="5387975" y="2501900"/>
              <a:ext cx="41275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2"/>
            </p:blipFill>
            <p:spPr>
              <a:xfrm>
                <a:off x="5387975" y="250190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6" name="墨迹 55"/>
              <p14:cNvContentPartPr/>
              <p14:nvPr/>
            </p14:nvContentPartPr>
            <p14:xfrm>
              <a:off x="7131050" y="2349500"/>
              <a:ext cx="41275" cy="476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4"/>
            </p:blipFill>
            <p:spPr>
              <a:xfrm>
                <a:off x="7131050" y="2349500"/>
                <a:ext cx="412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7" name="墨迹 56"/>
              <p14:cNvContentPartPr/>
              <p14:nvPr/>
            </p14:nvContentPartPr>
            <p14:xfrm>
              <a:off x="7277100" y="2336800"/>
              <a:ext cx="28575" cy="117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6"/>
            </p:blipFill>
            <p:spPr>
              <a:xfrm>
                <a:off x="7277100" y="2336800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8" name="墨迹 57"/>
              <p14:cNvContentPartPr/>
              <p14:nvPr/>
            </p14:nvContentPartPr>
            <p14:xfrm>
              <a:off x="7292975" y="2286000"/>
              <a:ext cx="117475" cy="142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8"/>
            </p:blipFill>
            <p:spPr>
              <a:xfrm>
                <a:off x="7292975" y="22860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9" name="墨迹 58"/>
              <p14:cNvContentPartPr/>
              <p14:nvPr/>
            </p14:nvContentPartPr>
            <p14:xfrm>
              <a:off x="7185025" y="2441575"/>
              <a:ext cx="288925" cy="63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0"/>
            </p:blipFill>
            <p:spPr>
              <a:xfrm>
                <a:off x="7185025" y="2441575"/>
                <a:ext cx="2889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0" name="墨迹 59"/>
              <p14:cNvContentPartPr/>
              <p14:nvPr/>
            </p14:nvContentPartPr>
            <p14:xfrm>
              <a:off x="7283450" y="2492375"/>
              <a:ext cx="22225" cy="190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2"/>
            </p:blipFill>
            <p:spPr>
              <a:xfrm>
                <a:off x="7283450" y="249237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1" name="墨迹 60"/>
              <p14:cNvContentPartPr/>
              <p14:nvPr/>
            </p14:nvContentPartPr>
            <p14:xfrm>
              <a:off x="7308850" y="2492375"/>
              <a:ext cx="34925" cy="263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4"/>
            </p:blipFill>
            <p:spPr>
              <a:xfrm>
                <a:off x="7308850" y="249237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2" name="墨迹 61"/>
              <p14:cNvContentPartPr/>
              <p14:nvPr/>
            </p14:nvContentPartPr>
            <p14:xfrm>
              <a:off x="7267575" y="2540000"/>
              <a:ext cx="215900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6"/>
            </p:blipFill>
            <p:spPr>
              <a:xfrm>
                <a:off x="7267575" y="2540000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7419975" y="2593975"/>
              <a:ext cx="79375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7419975" y="2593975"/>
                <a:ext cx="79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7502525" y="2457450"/>
              <a:ext cx="2063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7502525" y="245745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7569200" y="2333625"/>
              <a:ext cx="47625" cy="438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7569200" y="2333625"/>
                <a:ext cx="476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7610475" y="2565400"/>
              <a:ext cx="177800" cy="85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4"/>
            </p:blipFill>
            <p:spPr>
              <a:xfrm>
                <a:off x="7610475" y="2565400"/>
                <a:ext cx="177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7" name="墨迹 66"/>
              <p14:cNvContentPartPr/>
              <p14:nvPr/>
            </p14:nvContentPartPr>
            <p14:xfrm>
              <a:off x="7785100" y="2397125"/>
              <a:ext cx="139700" cy="368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6"/>
            </p:blipFill>
            <p:spPr>
              <a:xfrm>
                <a:off x="7785100" y="2397125"/>
                <a:ext cx="139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8" name="墨迹 67"/>
              <p14:cNvContentPartPr/>
              <p14:nvPr/>
            </p14:nvContentPartPr>
            <p14:xfrm>
              <a:off x="7908925" y="2286000"/>
              <a:ext cx="107950" cy="533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8"/>
            </p:blipFill>
            <p:spPr>
              <a:xfrm>
                <a:off x="7908925" y="2286000"/>
                <a:ext cx="1079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9" name="墨迹 68"/>
              <p14:cNvContentPartPr/>
              <p14:nvPr/>
            </p14:nvContentPartPr>
            <p14:xfrm>
              <a:off x="7988300" y="2292350"/>
              <a:ext cx="107950" cy="180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0"/>
            </p:blipFill>
            <p:spPr>
              <a:xfrm>
                <a:off x="7988300" y="229235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7969250" y="2463800"/>
              <a:ext cx="165100" cy="250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7969250" y="2463800"/>
                <a:ext cx="1651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8188325" y="2301875"/>
              <a:ext cx="133350" cy="5080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8188325" y="2301875"/>
                <a:ext cx="1333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7981950" y="2425700"/>
              <a:ext cx="149225" cy="22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7981950" y="24257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8340725" y="2371725"/>
              <a:ext cx="165100" cy="450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8340725" y="2371725"/>
                <a:ext cx="1651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5797550" y="3352800"/>
              <a:ext cx="219075" cy="301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5797550" y="335280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5848350" y="3257550"/>
              <a:ext cx="180975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5848350" y="32575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5883275" y="3349625"/>
              <a:ext cx="149225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5883275" y="334962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5654675" y="3070225"/>
              <a:ext cx="587375" cy="7429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5654675" y="3070225"/>
                <a:ext cx="587375" cy="742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5864225" y="3254375"/>
              <a:ext cx="15875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5864225" y="3254375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6292850" y="3562350"/>
              <a:ext cx="53975" cy="146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6292850" y="3562350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6686550" y="3324225"/>
              <a:ext cx="206375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6686550" y="3324225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6092825" y="3651250"/>
              <a:ext cx="523875" cy="523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6092825" y="3651250"/>
                <a:ext cx="5238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5788025" y="4181475"/>
              <a:ext cx="457200" cy="5524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5788025" y="4181475"/>
                <a:ext cx="4572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6251575" y="4194175"/>
              <a:ext cx="571500" cy="495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6251575" y="4194175"/>
                <a:ext cx="5715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5153025" y="5003800"/>
              <a:ext cx="212725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5153025" y="5003800"/>
                <a:ext cx="212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5172075" y="4933950"/>
              <a:ext cx="130175" cy="47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5172075" y="49339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5216525" y="5048250"/>
              <a:ext cx="155575" cy="349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5216525" y="5048250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5422900" y="5057775"/>
              <a:ext cx="120650" cy="95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5422900" y="5057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5426075" y="5118100"/>
              <a:ext cx="14605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5426075" y="51181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5511800" y="4930775"/>
              <a:ext cx="95250" cy="2921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5511800" y="4930775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5718175" y="4921250"/>
              <a:ext cx="123825" cy="314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2"/>
            </p:blipFill>
            <p:spPr>
              <a:xfrm>
                <a:off x="5718175" y="4921250"/>
                <a:ext cx="123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1" name="墨迹 90"/>
              <p14:cNvContentPartPr/>
              <p14:nvPr/>
            </p14:nvContentPartPr>
            <p14:xfrm>
              <a:off x="5708650" y="4940300"/>
              <a:ext cx="95250" cy="25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4"/>
            </p:blipFill>
            <p:spPr>
              <a:xfrm>
                <a:off x="5708650" y="494030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2" name="墨迹 91"/>
              <p14:cNvContentPartPr/>
              <p14:nvPr/>
            </p14:nvContentPartPr>
            <p14:xfrm>
              <a:off x="5737225" y="5051425"/>
              <a:ext cx="107950" cy="63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6"/>
            </p:blipFill>
            <p:spPr>
              <a:xfrm>
                <a:off x="5737225" y="50514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3" name="墨迹 92"/>
              <p14:cNvContentPartPr/>
              <p14:nvPr/>
            </p14:nvContentPartPr>
            <p14:xfrm>
              <a:off x="5864225" y="5032375"/>
              <a:ext cx="130175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8"/>
            </p:blipFill>
            <p:spPr>
              <a:xfrm>
                <a:off x="5864225" y="50323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4" name="墨迹 93"/>
              <p14:cNvContentPartPr/>
              <p14:nvPr/>
            </p14:nvContentPartPr>
            <p14:xfrm>
              <a:off x="5905500" y="4965700"/>
              <a:ext cx="44450" cy="247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0"/>
            </p:blipFill>
            <p:spPr>
              <a:xfrm>
                <a:off x="5905500" y="4965700"/>
                <a:ext cx="44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5" name="墨迹 94"/>
              <p14:cNvContentPartPr/>
              <p14:nvPr/>
            </p14:nvContentPartPr>
            <p14:xfrm>
              <a:off x="6000750" y="4879975"/>
              <a:ext cx="152400" cy="25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2"/>
            </p:blipFill>
            <p:spPr>
              <a:xfrm>
                <a:off x="6000750" y="4879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6" name="墨迹 95"/>
              <p14:cNvContentPartPr/>
              <p14:nvPr/>
            </p14:nvContentPartPr>
            <p14:xfrm>
              <a:off x="6089650" y="4946650"/>
              <a:ext cx="47625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4"/>
            </p:blipFill>
            <p:spPr>
              <a:xfrm>
                <a:off x="6089650" y="4946650"/>
                <a:ext cx="47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7" name="墨迹 96"/>
              <p14:cNvContentPartPr/>
              <p14:nvPr/>
            </p14:nvContentPartPr>
            <p14:xfrm>
              <a:off x="6800850" y="4800600"/>
              <a:ext cx="187325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6"/>
            </p:blipFill>
            <p:spPr>
              <a:xfrm>
                <a:off x="6800850" y="4800600"/>
                <a:ext cx="187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8" name="墨迹 97"/>
              <p14:cNvContentPartPr/>
              <p14:nvPr/>
            </p14:nvContentPartPr>
            <p14:xfrm>
              <a:off x="6813550" y="4794250"/>
              <a:ext cx="133350" cy="47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8"/>
            </p:blipFill>
            <p:spPr>
              <a:xfrm>
                <a:off x="6813550" y="479425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9" name="墨迹 98"/>
              <p14:cNvContentPartPr/>
              <p14:nvPr/>
            </p14:nvContentPartPr>
            <p14:xfrm>
              <a:off x="6829425" y="4902200"/>
              <a:ext cx="158750" cy="3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0"/>
            </p:blipFill>
            <p:spPr>
              <a:xfrm>
                <a:off x="6829425" y="4902200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0" name="墨迹 99"/>
              <p14:cNvContentPartPr/>
              <p14:nvPr/>
            </p14:nvContentPartPr>
            <p14:xfrm>
              <a:off x="7067550" y="48577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"/>
            </p:blipFill>
            <p:spPr>
              <a:xfrm>
                <a:off x="7067550" y="4857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7064375" y="4857750"/>
              <a:ext cx="88900" cy="60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7064375" y="4857750"/>
                <a:ext cx="889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7096125" y="4772025"/>
              <a:ext cx="130175" cy="2508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7096125" y="4772025"/>
                <a:ext cx="130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7289800" y="4721225"/>
              <a:ext cx="184150" cy="15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7289800" y="4721225"/>
                <a:ext cx="1841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7375525" y="4784725"/>
              <a:ext cx="79375" cy="327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7375525" y="4784725"/>
                <a:ext cx="79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7089775" y="4953000"/>
              <a:ext cx="136525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7089775" y="495300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5721350" y="5641975"/>
              <a:ext cx="177800" cy="238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5721350" y="5641975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5626100" y="4730750"/>
              <a:ext cx="596900" cy="625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5626100" y="4730750"/>
                <a:ext cx="59690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5975350" y="5324475"/>
              <a:ext cx="130175" cy="1270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5975350" y="5324475"/>
                <a:ext cx="130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6134100" y="5286375"/>
              <a:ext cx="92075" cy="2381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6134100" y="5286375"/>
                <a:ext cx="92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6254750" y="5394325"/>
              <a:ext cx="15875" cy="1047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6254750" y="5394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6302375" y="5260975"/>
              <a:ext cx="85725" cy="257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6302375" y="5260975"/>
                <a:ext cx="857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6410325" y="5416550"/>
              <a:ext cx="82550" cy="1047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6410325" y="5416550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6467475" y="5238750"/>
              <a:ext cx="98425" cy="2762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6467475" y="5238750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6597650" y="5381625"/>
              <a:ext cx="50800" cy="1968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6597650" y="538162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6683375" y="5400675"/>
              <a:ext cx="82550" cy="63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6683375" y="54006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6788150" y="5359400"/>
              <a:ext cx="123825" cy="317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6788150" y="53594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6940550" y="53689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"/>
            </p:blipFill>
            <p:spPr>
              <a:xfrm>
                <a:off x="6940550" y="536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7458075" y="5051425"/>
              <a:ext cx="374650" cy="1873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7458075" y="5051425"/>
                <a:ext cx="374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7915275" y="5099050"/>
              <a:ext cx="13652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7915275" y="5099050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8083550" y="5184775"/>
              <a:ext cx="25400" cy="984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0"/>
            </p:blipFill>
            <p:spPr>
              <a:xfrm>
                <a:off x="8083550" y="5184775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1" name="墨迹 120"/>
              <p14:cNvContentPartPr/>
              <p14:nvPr/>
            </p14:nvContentPartPr>
            <p14:xfrm>
              <a:off x="8204200" y="5048250"/>
              <a:ext cx="111125" cy="168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2"/>
            </p:blipFill>
            <p:spPr>
              <a:xfrm>
                <a:off x="8204200" y="504825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2" name="墨迹 121"/>
              <p14:cNvContentPartPr/>
              <p14:nvPr/>
            </p14:nvContentPartPr>
            <p14:xfrm>
              <a:off x="8372475" y="5172075"/>
              <a:ext cx="88900" cy="73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4"/>
            </p:blipFill>
            <p:spPr>
              <a:xfrm>
                <a:off x="8372475" y="5172075"/>
                <a:ext cx="88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3" name="墨迹 122"/>
              <p14:cNvContentPartPr/>
              <p14:nvPr/>
            </p14:nvContentPartPr>
            <p14:xfrm>
              <a:off x="8509000" y="5035550"/>
              <a:ext cx="95250" cy="180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6"/>
            </p:blipFill>
            <p:spPr>
              <a:xfrm>
                <a:off x="8509000" y="5035550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4" name="墨迹 123"/>
              <p14:cNvContentPartPr/>
              <p14:nvPr/>
            </p14:nvContentPartPr>
            <p14:xfrm>
              <a:off x="8667750" y="5111750"/>
              <a:ext cx="95250" cy="161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8"/>
            </p:blipFill>
            <p:spPr>
              <a:xfrm>
                <a:off x="8667750" y="51117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5" name="墨迹 124"/>
              <p14:cNvContentPartPr/>
              <p14:nvPr/>
            </p14:nvContentPartPr>
            <p14:xfrm>
              <a:off x="8877300" y="5076825"/>
              <a:ext cx="53975" cy="6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0"/>
            </p:blipFill>
            <p:spPr>
              <a:xfrm>
                <a:off x="8877300" y="5076825"/>
                <a:ext cx="53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6" name="墨迹 125"/>
              <p14:cNvContentPartPr/>
              <p14:nvPr/>
            </p14:nvContentPartPr>
            <p14:xfrm>
              <a:off x="8994775" y="506412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0"/>
            </p:blipFill>
            <p:spPr>
              <a:xfrm>
                <a:off x="8994775" y="506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9118600" y="5048250"/>
              <a:ext cx="6350" cy="36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0"/>
            </p:blipFill>
            <p:spPr>
              <a:xfrm>
                <a:off x="9118600" y="504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6178550" y="5588000"/>
              <a:ext cx="53975" cy="177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6178550" y="55880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6257925" y="5518150"/>
              <a:ext cx="12700" cy="2127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6257925" y="5518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6162675" y="5892800"/>
              <a:ext cx="133350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6162675" y="5892800"/>
                <a:ext cx="1333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6340475" y="5734050"/>
              <a:ext cx="104775" cy="190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6340475" y="5734050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6435725" y="5972175"/>
              <a:ext cx="635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0"/>
            </p:blipFill>
            <p:spPr>
              <a:xfrm>
                <a:off x="6435725" y="597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3" name="墨迹 132"/>
              <p14:cNvContentPartPr/>
              <p14:nvPr/>
            </p14:nvContentPartPr>
            <p14:xfrm>
              <a:off x="7994650" y="5311775"/>
              <a:ext cx="12700" cy="203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3"/>
            </p:blipFill>
            <p:spPr>
              <a:xfrm>
                <a:off x="7994650" y="5311775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4" name="墨迹 133"/>
              <p14:cNvContentPartPr/>
              <p14:nvPr/>
            </p14:nvContentPartPr>
            <p14:xfrm>
              <a:off x="8039100" y="5356225"/>
              <a:ext cx="1905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5"/>
            </p:blipFill>
            <p:spPr>
              <a:xfrm>
                <a:off x="8039100" y="53562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5" name="墨迹 134"/>
              <p14:cNvContentPartPr/>
              <p14:nvPr/>
            </p14:nvContentPartPr>
            <p14:xfrm>
              <a:off x="7918450" y="5711825"/>
              <a:ext cx="117475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7"/>
            </p:blipFill>
            <p:spPr>
              <a:xfrm>
                <a:off x="7918450" y="5711825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6" name="墨迹 135"/>
              <p14:cNvContentPartPr/>
              <p14:nvPr/>
            </p14:nvContentPartPr>
            <p14:xfrm>
              <a:off x="8102600" y="5705475"/>
              <a:ext cx="79375" cy="1682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9"/>
            </p:blipFill>
            <p:spPr>
              <a:xfrm>
                <a:off x="8102600" y="57054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7" name="墨迹 136"/>
              <p14:cNvContentPartPr/>
              <p14:nvPr/>
            </p14:nvContentPartPr>
            <p14:xfrm>
              <a:off x="8178800" y="5905500"/>
              <a:ext cx="19050" cy="1301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1"/>
            </p:blipFill>
            <p:spPr>
              <a:xfrm>
                <a:off x="8178800" y="590550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8" name="墨迹 137"/>
              <p14:cNvContentPartPr/>
              <p14:nvPr/>
            </p14:nvContentPartPr>
            <p14:xfrm>
              <a:off x="8083550" y="5197475"/>
              <a:ext cx="34925" cy="1555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3"/>
            </p:blipFill>
            <p:spPr>
              <a:xfrm>
                <a:off x="8083550" y="5197475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9" name="墨迹 138"/>
              <p14:cNvContentPartPr/>
              <p14:nvPr/>
            </p14:nvContentPartPr>
            <p14:xfrm>
              <a:off x="8067675" y="5311775"/>
              <a:ext cx="98425" cy="381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5"/>
            </p:blipFill>
            <p:spPr>
              <a:xfrm>
                <a:off x="8067675" y="531177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0" name="墨迹 139"/>
              <p14:cNvContentPartPr/>
              <p14:nvPr/>
            </p14:nvContentPartPr>
            <p14:xfrm>
              <a:off x="7270750" y="3346450"/>
              <a:ext cx="546100" cy="95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7"/>
            </p:blipFill>
            <p:spPr>
              <a:xfrm>
                <a:off x="7270750" y="3346450"/>
                <a:ext cx="546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1" name="墨迹 140"/>
              <p14:cNvContentPartPr/>
              <p14:nvPr/>
            </p14:nvContentPartPr>
            <p14:xfrm>
              <a:off x="7947025" y="3222625"/>
              <a:ext cx="269875" cy="295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9"/>
            </p:blipFill>
            <p:spPr>
              <a:xfrm>
                <a:off x="7947025" y="3222625"/>
                <a:ext cx="269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2" name="墨迹 141"/>
              <p14:cNvContentPartPr/>
              <p14:nvPr/>
            </p14:nvContentPartPr>
            <p14:xfrm>
              <a:off x="8280400" y="3187700"/>
              <a:ext cx="15875" cy="3079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1"/>
            </p:blipFill>
            <p:spPr>
              <a:xfrm>
                <a:off x="8280400" y="3187700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3" name="墨迹 142"/>
              <p14:cNvContentPartPr/>
              <p14:nvPr/>
            </p14:nvContentPartPr>
            <p14:xfrm>
              <a:off x="8343900" y="3194050"/>
              <a:ext cx="127000" cy="381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3"/>
            </p:blipFill>
            <p:spPr>
              <a:xfrm>
                <a:off x="8343900" y="319405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4" name="墨迹 143"/>
              <p14:cNvContentPartPr/>
              <p14:nvPr/>
            </p14:nvContentPartPr>
            <p14:xfrm>
              <a:off x="8353425" y="3152775"/>
              <a:ext cx="139700" cy="3587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5"/>
            </p:blipFill>
            <p:spPr>
              <a:xfrm>
                <a:off x="8353425" y="3152775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5" name="墨迹 144"/>
              <p14:cNvContentPartPr/>
              <p14:nvPr/>
            </p14:nvContentPartPr>
            <p14:xfrm>
              <a:off x="8613775" y="3146425"/>
              <a:ext cx="114300" cy="3429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7"/>
            </p:blipFill>
            <p:spPr>
              <a:xfrm>
                <a:off x="8613775" y="3146425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6" name="墨迹 145"/>
              <p14:cNvContentPartPr/>
              <p14:nvPr/>
            </p14:nvContentPartPr>
            <p14:xfrm>
              <a:off x="8693150" y="3295650"/>
              <a:ext cx="133350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9"/>
            </p:blipFill>
            <p:spPr>
              <a:xfrm>
                <a:off x="8693150" y="329565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7" name="墨迹 146"/>
              <p14:cNvContentPartPr/>
              <p14:nvPr/>
            </p14:nvContentPartPr>
            <p14:xfrm>
              <a:off x="8883650" y="3200400"/>
              <a:ext cx="174625" cy="349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1"/>
            </p:blipFill>
            <p:spPr>
              <a:xfrm>
                <a:off x="8883650" y="32004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8" name="墨迹 147"/>
              <p14:cNvContentPartPr/>
              <p14:nvPr/>
            </p14:nvContentPartPr>
            <p14:xfrm>
              <a:off x="8985250" y="3073400"/>
              <a:ext cx="25400" cy="457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3"/>
            </p:blipFill>
            <p:spPr>
              <a:xfrm>
                <a:off x="8985250" y="3073400"/>
                <a:ext cx="254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9" name="墨迹 148"/>
              <p14:cNvContentPartPr/>
              <p14:nvPr/>
            </p14:nvContentPartPr>
            <p14:xfrm>
              <a:off x="8924925" y="3289300"/>
              <a:ext cx="133350" cy="158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5"/>
            </p:blipFill>
            <p:spPr>
              <a:xfrm>
                <a:off x="8924925" y="32893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0" name="墨迹 149"/>
              <p14:cNvContentPartPr/>
              <p14:nvPr/>
            </p14:nvContentPartPr>
            <p14:xfrm>
              <a:off x="9070975" y="3194050"/>
              <a:ext cx="133350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7"/>
            </p:blipFill>
            <p:spPr>
              <a:xfrm>
                <a:off x="9070975" y="3194050"/>
                <a:ext cx="133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1" name="墨迹 150"/>
              <p14:cNvContentPartPr/>
              <p14:nvPr/>
            </p14:nvContentPartPr>
            <p14:xfrm>
              <a:off x="9226550" y="3165475"/>
              <a:ext cx="133350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9"/>
            </p:blipFill>
            <p:spPr>
              <a:xfrm>
                <a:off x="9226550" y="3165475"/>
                <a:ext cx="133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2" name="墨迹 151"/>
              <p14:cNvContentPartPr/>
              <p14:nvPr/>
            </p14:nvContentPartPr>
            <p14:xfrm>
              <a:off x="9347200" y="3162300"/>
              <a:ext cx="133350" cy="3238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1"/>
            </p:blipFill>
            <p:spPr>
              <a:xfrm>
                <a:off x="9347200" y="31623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3" name="墨迹 152"/>
              <p14:cNvContentPartPr/>
              <p14:nvPr/>
            </p14:nvContentPartPr>
            <p14:xfrm>
              <a:off x="9372600" y="3279775"/>
              <a:ext cx="149225" cy="228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3"/>
            </p:blipFill>
            <p:spPr>
              <a:xfrm>
                <a:off x="9372600" y="3279775"/>
                <a:ext cx="149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4" name="墨迹 153"/>
              <p14:cNvContentPartPr/>
              <p14:nvPr/>
            </p14:nvContentPartPr>
            <p14:xfrm>
              <a:off x="9645650" y="3152775"/>
              <a:ext cx="168275" cy="266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5"/>
            </p:blipFill>
            <p:spPr>
              <a:xfrm>
                <a:off x="9645650" y="3152775"/>
                <a:ext cx="168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9674225" y="3159125"/>
              <a:ext cx="98425" cy="15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9674225" y="315912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9613900" y="3254375"/>
              <a:ext cx="196850" cy="44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9613900" y="3254375"/>
                <a:ext cx="196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9925050" y="3397250"/>
              <a:ext cx="31750" cy="111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9925050" y="3397250"/>
                <a:ext cx="317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10096500" y="3238500"/>
              <a:ext cx="130175" cy="2159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10096500" y="3238500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10337800" y="3111500"/>
              <a:ext cx="114300" cy="2984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10337800" y="3111500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10426700" y="3206750"/>
              <a:ext cx="266700" cy="2794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10426700" y="3206750"/>
                <a:ext cx="266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10721975" y="3149600"/>
              <a:ext cx="161925" cy="3429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10721975" y="3149600"/>
                <a:ext cx="161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10937875" y="3124200"/>
              <a:ext cx="152400" cy="2762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10937875" y="312420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10960100" y="3286125"/>
              <a:ext cx="238125" cy="2381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10960100" y="3286125"/>
                <a:ext cx="238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11150600" y="3143250"/>
              <a:ext cx="161925" cy="3270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11150600" y="3143250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11318875" y="3136900"/>
              <a:ext cx="177800" cy="6000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11318875" y="3136900"/>
                <a:ext cx="177800" cy="600075"/>
              </a:xfrm>
              <a:prstGeom prst="rect"/>
            </p:spPr>
          </p:pic>
        </mc:Fallback>
      </mc:AlternateContent>
    </p:spTree>
    <p:custDataLst>
      <p:tags r:id="rId30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语言</a:t>
            </a:r>
            <a:r>
              <a:rPr lang="en-US" altLang="zh-CN"/>
              <a:t> &amp; </a:t>
            </a:r>
            <a:r>
              <a:rPr lang="zh-CN" altLang="en-US"/>
              <a:t>文法</a:t>
            </a:r>
            <a:r>
              <a:rPr lang="en-US" altLang="zh-CN"/>
              <a:t> / Language &amp;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语言：语言是一组再预先符号集上可构造得到</a:t>
            </a:r>
            <a:r>
              <a:rPr lang="zh-CN" altLang="en-US"/>
              <a:t>的有限长度语句的</a:t>
            </a:r>
            <a:r>
              <a:rPr lang="zh-CN" altLang="en-US"/>
              <a:t>集合。</a:t>
            </a:r>
            <a:endParaRPr lang="zh-CN" altLang="en-US"/>
          </a:p>
          <a:p>
            <a:r>
              <a:rPr lang="en-US" altLang="zh-CN">
                <a:sym typeface="+mn-ea"/>
              </a:rPr>
              <a:t>Language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“A language is a collection of sentences of finite</a:t>
            </a:r>
            <a:r>
              <a:rPr lang="en-US" altLang="zh-CN"/>
              <a:t> </a:t>
            </a:r>
            <a:r>
              <a:rPr lang="zh-CN" altLang="en-US"/>
              <a:t>length all constructed from a finite alphabet of symbols.”</a:t>
            </a:r>
            <a:endParaRPr lang="zh-CN" altLang="en-US"/>
          </a:p>
          <a:p>
            <a:r>
              <a:rPr lang="zh-CN" altLang="en-US"/>
              <a:t>文法：文法可以被认为是能够枚举出一个语言全部语句的</a:t>
            </a:r>
            <a:r>
              <a:rPr lang="zh-CN" altLang="en-US"/>
              <a:t>装置。</a:t>
            </a:r>
            <a:endParaRPr lang="zh-CN" altLang="en-US"/>
          </a:p>
          <a:p>
            <a:r>
              <a:rPr lang="zh-CN" altLang="en-US"/>
              <a:t>Grammar: “A grammar can be regarded as a device that enumerates the sentences of a language.”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32275" y="3711575"/>
              <a:ext cx="206375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32275" y="3711575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318000" y="3816350"/>
              <a:ext cx="212725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318000" y="3816350"/>
                <a:ext cx="212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568825" y="3686175"/>
              <a:ext cx="1905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568825" y="3686175"/>
                <a:ext cx="190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791075" y="3625850"/>
              <a:ext cx="92075" cy="374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791075" y="36258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873625" y="3654425"/>
              <a:ext cx="73025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873625" y="36544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867275" y="3813175"/>
              <a:ext cx="9525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867275" y="38131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984750" y="3686175"/>
              <a:ext cx="1111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984750" y="3686175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705475" y="3667125"/>
              <a:ext cx="41275" cy="339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705475" y="36671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49925" y="3660775"/>
              <a:ext cx="57150" cy="320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49925" y="3660775"/>
                <a:ext cx="57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759450" y="3838575"/>
              <a:ext cx="130175" cy="9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759450" y="38385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34075" y="3736975"/>
              <a:ext cx="18415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34075" y="3736975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007100" y="3635375"/>
              <a:ext cx="136525" cy="2254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007100" y="363537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05550" y="3679825"/>
              <a:ext cx="149225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05550" y="36798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93000" y="3651250"/>
              <a:ext cx="63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93000" y="36512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413625" y="3752850"/>
              <a:ext cx="206375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413625" y="37528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16825" y="36734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16825" y="3673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64450" y="3686175"/>
              <a:ext cx="15875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64450" y="3686175"/>
                <a:ext cx="15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604125" y="3695700"/>
              <a:ext cx="219075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604125" y="3695700"/>
                <a:ext cx="219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32700" y="3584575"/>
              <a:ext cx="171450" cy="57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32700" y="3584575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975600" y="3546475"/>
              <a:ext cx="19050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975600" y="3546475"/>
                <a:ext cx="19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902575" y="3654425"/>
              <a:ext cx="152400" cy="44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902575" y="365442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3717925"/>
              <a:ext cx="196850" cy="285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3717925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286750" y="3673475"/>
              <a:ext cx="95250" cy="171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286750" y="367347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280400" y="3829050"/>
              <a:ext cx="111125" cy="225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280400" y="38290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515350" y="3771900"/>
              <a:ext cx="17780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515350" y="3771900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689975" y="3600450"/>
              <a:ext cx="168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689975" y="3600450"/>
                <a:ext cx="168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857625" y="3692525"/>
              <a:ext cx="285750" cy="336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857625" y="3692525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994150" y="3721100"/>
              <a:ext cx="34925" cy="187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994150" y="372110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943350" y="4308475"/>
              <a:ext cx="266700" cy="400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3943350" y="4308475"/>
                <a:ext cx="2667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375150" y="4381500"/>
              <a:ext cx="20637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375150" y="4381500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638675" y="4349750"/>
              <a:ext cx="19050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638675" y="4349750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64100" y="4311650"/>
              <a:ext cx="155575" cy="276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64100" y="4311650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933950" y="4279900"/>
              <a:ext cx="263525" cy="346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933950" y="4279900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622925" y="4298950"/>
              <a:ext cx="50800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622925" y="429895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622925" y="4257675"/>
              <a:ext cx="196850" cy="342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622925" y="4257675"/>
                <a:ext cx="196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876925" y="4378325"/>
              <a:ext cx="177800" cy="22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876925" y="437832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892800" y="4435475"/>
              <a:ext cx="180975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892800" y="4435475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921375" y="43497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2"/>
            </p:blipFill>
            <p:spPr>
              <a:xfrm>
                <a:off x="5921375" y="4349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5924550" y="4349750"/>
              <a:ext cx="196850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5924550" y="43497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5857875" y="4406900"/>
              <a:ext cx="22225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5857875" y="4406900"/>
                <a:ext cx="222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6261100" y="4346575"/>
              <a:ext cx="1809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6261100" y="4346575"/>
                <a:ext cx="180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635750" y="4184650"/>
              <a:ext cx="22225" cy="149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635750" y="418465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569075" y="4241800"/>
              <a:ext cx="6350" cy="206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569075" y="4241800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6613525" y="4327525"/>
              <a:ext cx="171450" cy="114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6613525" y="432752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6619875" y="4365625"/>
              <a:ext cx="215900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6619875" y="436562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7318375" y="4356100"/>
              <a:ext cx="25400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7318375" y="4356100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7277100" y="4502150"/>
              <a:ext cx="203200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7277100" y="450215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7448550" y="4343400"/>
              <a:ext cx="187325" cy="374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7448550" y="4343400"/>
                <a:ext cx="187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7724775" y="4305300"/>
              <a:ext cx="193675" cy="390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7724775" y="4305300"/>
                <a:ext cx="1936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7981950" y="4327525"/>
              <a:ext cx="139700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7981950" y="4327525"/>
                <a:ext cx="139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7991475" y="4533900"/>
              <a:ext cx="98425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7991475" y="45339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8324850" y="4333875"/>
              <a:ext cx="190500" cy="390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8324850" y="4333875"/>
                <a:ext cx="1905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8172450" y="4451350"/>
              <a:ext cx="155575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8172450" y="4451350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4073525" y="4937125"/>
              <a:ext cx="161925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4073525" y="4937125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933825" y="4730750"/>
              <a:ext cx="4318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933825" y="4730750"/>
                <a:ext cx="4318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4540250" y="4803775"/>
              <a:ext cx="88900" cy="79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4540250" y="4803775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518025" y="4721225"/>
              <a:ext cx="301625" cy="498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518025" y="4721225"/>
                <a:ext cx="3016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4645025" y="5121275"/>
              <a:ext cx="5715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4645025" y="512127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4552950" y="5070475"/>
              <a:ext cx="288925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4552950" y="5070475"/>
                <a:ext cx="288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4908550" y="4991100"/>
              <a:ext cx="25400" cy="190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4908550" y="49911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4965700" y="4962525"/>
              <a:ext cx="63500" cy="355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4965700" y="4962525"/>
                <a:ext cx="635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5073650" y="4927600"/>
              <a:ext cx="1333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5073650" y="492760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280025" y="4752975"/>
              <a:ext cx="231775" cy="517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280025" y="4752975"/>
                <a:ext cx="2317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527675" y="4997450"/>
              <a:ext cx="184150" cy="320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527675" y="49974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134100" y="4911725"/>
              <a:ext cx="27940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134100" y="491172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270625" y="5029200"/>
              <a:ext cx="168275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270625" y="5029200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448425" y="4940300"/>
              <a:ext cx="1873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448425" y="494030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670675" y="4981575"/>
              <a:ext cx="206375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670675" y="4981575"/>
                <a:ext cx="206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858000" y="4994275"/>
              <a:ext cx="2159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6858000" y="4994275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7556500" y="5010150"/>
              <a:ext cx="257175" cy="254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7556500" y="501015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7820025" y="5073650"/>
              <a:ext cx="180975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7820025" y="5073650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7924800" y="5003800"/>
              <a:ext cx="149225" cy="1079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7924800" y="5003800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8166100" y="5089525"/>
              <a:ext cx="152400" cy="130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8166100" y="5089525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8350250" y="4953000"/>
              <a:ext cx="219075" cy="244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8350250" y="4953000"/>
                <a:ext cx="2190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8712200" y="4759325"/>
              <a:ext cx="19050" cy="6223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8712200" y="4759325"/>
                <a:ext cx="190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8820150" y="5067300"/>
              <a:ext cx="180975" cy="257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8820150" y="506730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010650" y="4699000"/>
              <a:ext cx="301625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010650" y="4699000"/>
                <a:ext cx="301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121775" y="4743450"/>
              <a:ext cx="200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121775" y="4743450"/>
                <a:ext cx="200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232900" y="4578350"/>
              <a:ext cx="200025" cy="3206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232900" y="45783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9493250" y="4397375"/>
              <a:ext cx="66675" cy="171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9493250" y="4397375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417050" y="4552950"/>
              <a:ext cx="190500" cy="161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417050" y="4552950"/>
                <a:ext cx="190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604375" y="4371975"/>
              <a:ext cx="136525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604375" y="437197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623425" y="4410075"/>
              <a:ext cx="47625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623425" y="44100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556750" y="4451350"/>
              <a:ext cx="244475" cy="282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556750" y="4451350"/>
                <a:ext cx="244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823450" y="4318000"/>
              <a:ext cx="139700" cy="393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823450" y="4318000"/>
                <a:ext cx="139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4806950" y="5394325"/>
              <a:ext cx="146050" cy="984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4806950" y="5394325"/>
                <a:ext cx="146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4813300" y="5429250"/>
              <a:ext cx="184150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4813300" y="5429250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895850" y="5419725"/>
              <a:ext cx="15875" cy="2127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895850" y="541972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956175" y="5435600"/>
              <a:ext cx="136525" cy="1587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956175" y="54356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4679950" y="5419725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4679950" y="5419725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102225" y="5346700"/>
              <a:ext cx="111125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102225" y="534670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137150" y="5375275"/>
              <a:ext cx="50800" cy="2413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137150" y="537527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257800" y="5353050"/>
              <a:ext cx="21907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257800" y="5353050"/>
                <a:ext cx="219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451475" y="5337175"/>
              <a:ext cx="161925" cy="346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451475" y="5337175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5495925" y="5521325"/>
              <a:ext cx="82550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5495925" y="5521325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629275" y="5286375"/>
              <a:ext cx="133350" cy="269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629275" y="52863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721350" y="5372100"/>
              <a:ext cx="95250" cy="311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721350" y="53721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86450" y="5302250"/>
              <a:ext cx="219075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86450" y="530225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143625" y="5387975"/>
              <a:ext cx="13017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143625" y="538797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6254750" y="5378450"/>
              <a:ext cx="123825" cy="368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6254750" y="5378450"/>
                <a:ext cx="123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10090150" y="4464050"/>
              <a:ext cx="276225" cy="212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10090150" y="4464050"/>
                <a:ext cx="276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0471150" y="4575175"/>
              <a:ext cx="793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0471150" y="45751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0687050" y="4406900"/>
              <a:ext cx="196850" cy="1746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0687050" y="440690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10937875" y="4403725"/>
              <a:ext cx="14605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10937875" y="44037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1141075" y="4514850"/>
              <a:ext cx="98425" cy="130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1141075" y="4514850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9794875" y="4962525"/>
              <a:ext cx="209550" cy="215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9794875" y="4962525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0033000" y="5000625"/>
              <a:ext cx="155575" cy="174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0033000" y="500062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0229850" y="5000625"/>
              <a:ext cx="149225" cy="215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0229850" y="5000625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0506075" y="5175250"/>
              <a:ext cx="34925" cy="85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0506075" y="5175250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0629900" y="5054600"/>
              <a:ext cx="152400" cy="38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0629900" y="5054600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10871200" y="504825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2"/>
            </p:blipFill>
            <p:spPr>
              <a:xfrm>
                <a:off x="10871200" y="504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10877550" y="5032375"/>
              <a:ext cx="165100" cy="142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10877550" y="5032375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11112500" y="5045075"/>
              <a:ext cx="88900" cy="476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11112500" y="5045075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11236325" y="5032375"/>
              <a:ext cx="193675" cy="34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11236325" y="503237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11382375" y="4962525"/>
              <a:ext cx="120650" cy="139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11382375" y="49625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10766425" y="5149850"/>
              <a:ext cx="685800" cy="50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10766425" y="5149850"/>
                <a:ext cx="685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9991725" y="4060825"/>
              <a:ext cx="1905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9991725" y="4060825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10029825" y="4117975"/>
              <a:ext cx="206375" cy="279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10029825" y="41179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10061575" y="4200525"/>
              <a:ext cx="85725" cy="130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10061575" y="4200525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10299700" y="4041775"/>
              <a:ext cx="130175" cy="3397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10299700" y="4041775"/>
                <a:ext cx="1301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3406775" y="4889500"/>
              <a:ext cx="482600" cy="1111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3406775" y="4889500"/>
                <a:ext cx="482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1828800" y="444817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32"/>
            </p:blipFill>
            <p:spPr>
              <a:xfrm>
                <a:off x="182880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800225" y="4448175"/>
              <a:ext cx="180975" cy="3619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800225" y="4448175"/>
                <a:ext cx="1809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2019300" y="4432300"/>
              <a:ext cx="28575" cy="396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2019300" y="4432300"/>
                <a:ext cx="28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2054225" y="4521200"/>
              <a:ext cx="104775" cy="25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2054225" y="4521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108200" y="4416425"/>
              <a:ext cx="177800" cy="384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108200" y="4416425"/>
                <a:ext cx="1778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2343150" y="4343400"/>
              <a:ext cx="47625" cy="1111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2343150" y="434340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343150" y="4283075"/>
              <a:ext cx="212725" cy="441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343150" y="4283075"/>
                <a:ext cx="212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444750" y="4556125"/>
              <a:ext cx="47625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444750" y="4556125"/>
                <a:ext cx="47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71725" y="4648200"/>
              <a:ext cx="180975" cy="2254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71725" y="4648200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644775" y="4498975"/>
              <a:ext cx="15875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644775" y="4498975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698750" y="4448175"/>
              <a:ext cx="25400" cy="3651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698750" y="4448175"/>
                <a:ext cx="25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771775" y="4505325"/>
              <a:ext cx="136525" cy="2000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771775" y="45053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2914650" y="4264025"/>
              <a:ext cx="222250" cy="4826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2914650" y="4264025"/>
                <a:ext cx="2222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095625" y="4403725"/>
              <a:ext cx="295275" cy="311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095625" y="4403725"/>
                <a:ext cx="295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7527925" y="5295900"/>
              <a:ext cx="36830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7527925" y="5295900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8334375" y="5260975"/>
              <a:ext cx="295275" cy="920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8334375" y="5260975"/>
                <a:ext cx="295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260475" y="4171950"/>
              <a:ext cx="485775" cy="273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260475" y="4171950"/>
                <a:ext cx="485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603250" y="3902075"/>
              <a:ext cx="222250" cy="79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603250" y="3902075"/>
                <a:ext cx="222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654050" y="3848100"/>
              <a:ext cx="244475" cy="415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654050" y="3848100"/>
                <a:ext cx="244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911225" y="3940175"/>
              <a:ext cx="104775" cy="263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911225" y="3940175"/>
                <a:ext cx="104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1875" y="3790950"/>
              <a:ext cx="19050" cy="793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1875" y="3790950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974725" y="3902075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2"/>
            </p:blipFill>
            <p:spPr>
              <a:xfrm>
                <a:off x="974725" y="390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77900" y="3863975"/>
              <a:ext cx="95250" cy="38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77900" y="3863975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19175" y="3886200"/>
              <a:ext cx="63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1019175" y="3886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1041400" y="4003675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2"/>
            </p:blipFill>
            <p:spPr>
              <a:xfrm>
                <a:off x="1041400" y="400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1" name="墨迹 150"/>
              <p14:cNvContentPartPr/>
              <p14:nvPr/>
            </p14:nvContentPartPr>
            <p14:xfrm>
              <a:off x="1006475" y="3924300"/>
              <a:ext cx="165100" cy="2952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8"/>
            </p:blipFill>
            <p:spPr>
              <a:xfrm>
                <a:off x="1006475" y="3924300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1019175" y="4032250"/>
              <a:ext cx="161925" cy="2190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1019175" y="4032250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1314450" y="4552950"/>
              <a:ext cx="352425" cy="206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1314450" y="4552950"/>
                <a:ext cx="352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647700" y="4686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2"/>
            </p:blipFill>
            <p:spPr>
              <a:xfrm>
                <a:off x="647700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250" y="4813300"/>
              <a:ext cx="57150" cy="2857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250" y="4813300"/>
                <a:ext cx="57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704850" y="4756150"/>
              <a:ext cx="193675" cy="320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704850" y="4756150"/>
                <a:ext cx="193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723900" y="4876800"/>
              <a:ext cx="79375" cy="1460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723900" y="4876800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923925" y="4803775"/>
              <a:ext cx="635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2"/>
            </p:blipFill>
            <p:spPr>
              <a:xfrm>
                <a:off x="9239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927100" y="4683125"/>
              <a:ext cx="152400" cy="279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927100" y="468312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050925" y="4549775"/>
              <a:ext cx="44450" cy="857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050925" y="4549775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079500" y="4676775"/>
              <a:ext cx="38100" cy="95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079500" y="4676775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101725" y="4711700"/>
              <a:ext cx="38100" cy="1238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101725" y="471170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1089025" y="4730750"/>
              <a:ext cx="209550" cy="3206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1089025" y="4730750"/>
                <a:ext cx="209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1139825" y="5118100"/>
              <a:ext cx="50800" cy="431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1139825" y="5118100"/>
                <a:ext cx="50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1174750" y="5181600"/>
              <a:ext cx="92075" cy="2349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1174750" y="5181600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1133475" y="5248275"/>
              <a:ext cx="161925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1133475" y="52482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1311275" y="5121275"/>
              <a:ext cx="117475" cy="698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1311275" y="5121275"/>
                <a:ext cx="1174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349375" y="5067300"/>
              <a:ext cx="117475" cy="196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349375" y="5067300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565275" y="5060950"/>
              <a:ext cx="44450" cy="257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565275" y="5060950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552575" y="5060950"/>
              <a:ext cx="104775" cy="276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552575" y="5060950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711325" y="5006975"/>
              <a:ext cx="63500" cy="330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711325" y="5006975"/>
                <a:ext cx="635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698625" y="5038725"/>
              <a:ext cx="146050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698625" y="5038725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660525" y="4972050"/>
              <a:ext cx="152400" cy="1936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660525" y="4972050"/>
                <a:ext cx="152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892300" y="4930775"/>
              <a:ext cx="50800" cy="438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892300" y="4930775"/>
                <a:ext cx="508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012950" y="4943475"/>
              <a:ext cx="139700" cy="3079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012950" y="49434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838325" y="5432425"/>
              <a:ext cx="95250" cy="269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838325" y="5432425"/>
                <a:ext cx="95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822450" y="5407025"/>
              <a:ext cx="187325" cy="276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822450" y="5407025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2022475" y="5400675"/>
              <a:ext cx="136525" cy="317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2022475" y="540067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092325" y="5299075"/>
              <a:ext cx="95250" cy="276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092325" y="52990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2286000" y="5213350"/>
              <a:ext cx="73025" cy="2540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2286000" y="5213350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2428875" y="5146675"/>
              <a:ext cx="66675" cy="565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2428875" y="5146675"/>
                <a:ext cx="666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555875" y="5178425"/>
              <a:ext cx="28575" cy="425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555875" y="5178425"/>
                <a:ext cx="285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552700" y="5178425"/>
              <a:ext cx="136525" cy="3111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552700" y="5178425"/>
                <a:ext cx="136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517775" y="5372100"/>
              <a:ext cx="146050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517775" y="53721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701925" y="5149850"/>
              <a:ext cx="120650" cy="311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701925" y="51498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79400" y="5232400"/>
              <a:ext cx="180975" cy="317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79400" y="5232400"/>
                <a:ext cx="180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33375" y="5276850"/>
              <a:ext cx="1841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33375" y="5276850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6250" y="5238750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"/>
            </p:blipFill>
            <p:spPr>
              <a:xfrm>
                <a:off x="476250" y="5238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501650" y="5232400"/>
              <a:ext cx="136525" cy="273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501650" y="523240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603250" y="5203825"/>
              <a:ext cx="38100" cy="279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603250" y="52038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622300" y="5200650"/>
              <a:ext cx="114300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622300" y="520065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619125" y="5299075"/>
              <a:ext cx="123825" cy="28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619125" y="52990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717550" y="5197475"/>
              <a:ext cx="152400" cy="2190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717550" y="51974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574800" y="5210175"/>
              <a:ext cx="739775" cy="1397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574800" y="5210175"/>
                <a:ext cx="739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2136775" y="5921375"/>
              <a:ext cx="60325" cy="3079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2136775" y="5921375"/>
                <a:ext cx="60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2209800" y="5867400"/>
              <a:ext cx="66675" cy="3492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2209800" y="5867400"/>
                <a:ext cx="666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2149475" y="5965825"/>
              <a:ext cx="168275" cy="857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2149475" y="5965825"/>
                <a:ext cx="168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2397125" y="5981700"/>
              <a:ext cx="133350" cy="19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2397125" y="59817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2384425" y="6048375"/>
              <a:ext cx="180975" cy="476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2384425" y="6048375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2479675" y="5876925"/>
              <a:ext cx="168275" cy="2381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2479675" y="5876925"/>
                <a:ext cx="1682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2717800" y="5854700"/>
              <a:ext cx="120650" cy="276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2717800" y="585470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895600" y="5934075"/>
              <a:ext cx="44450" cy="2508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895600" y="59340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895600" y="5930900"/>
              <a:ext cx="130175" cy="2444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895600" y="5930900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3105150" y="5965825"/>
              <a:ext cx="130175" cy="285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3105150" y="59658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895600" y="5918200"/>
              <a:ext cx="101600" cy="889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895600" y="59182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3101975" y="5972175"/>
              <a:ext cx="180975" cy="571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3101975" y="5972175"/>
                <a:ext cx="180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3149600" y="5902325"/>
              <a:ext cx="130175" cy="2222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3149600" y="590232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908300" y="5930900"/>
              <a:ext cx="98425" cy="730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908300" y="5930900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3384550" y="5864225"/>
              <a:ext cx="142875" cy="241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3384550" y="586422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3568700" y="5921375"/>
              <a:ext cx="44450" cy="2952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3568700" y="5921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3594100" y="5902325"/>
              <a:ext cx="95250" cy="2254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3594100" y="590232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559175" y="5997575"/>
              <a:ext cx="146050" cy="57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559175" y="5997575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695700" y="5867400"/>
              <a:ext cx="127000" cy="2571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695700" y="586740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517900" y="6089650"/>
              <a:ext cx="196850" cy="698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517900" y="6089650"/>
                <a:ext cx="196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546475" y="6111875"/>
              <a:ext cx="180975" cy="381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546475" y="6111875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2117725" y="6172200"/>
              <a:ext cx="317500" cy="47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2117725" y="6172200"/>
                <a:ext cx="317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558800" y="4683125"/>
              <a:ext cx="79375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558800" y="4683125"/>
                <a:ext cx="79375" cy="82550"/>
              </a:xfrm>
              <a:prstGeom prst="rect"/>
            </p:spPr>
          </p:pic>
        </mc:Fallback>
      </mc:AlternateContent>
    </p:spTree>
    <p:custDataLst>
      <p:tags r:id="rId418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zh-CN" altLang="en-US" sz="2800"/>
              <a:t>递归下降</a:t>
            </a:r>
            <a:r>
              <a:rPr lang="en-US" altLang="zh-CN" sz="2800"/>
              <a:t>/Recursive descent analysis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305" y="1313815"/>
            <a:ext cx="3949065" cy="3079750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if(match(‘+’)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9295130" y="207645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0">
            <a:solidFill>
              <a:srgbClr val="FF0000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(E()==TRUE)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723900" y="4107180"/>
            <a:ext cx="3731895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if(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if(F()==TRUE)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8985" y="301942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854950" y="3879850"/>
              <a:ext cx="790575" cy="717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854950" y="3879850"/>
                <a:ext cx="7905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902700" y="2806700"/>
              <a:ext cx="92075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902700" y="2806700"/>
                <a:ext cx="92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956675" y="2663825"/>
              <a:ext cx="38100" cy="120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956675" y="26638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9032875" y="2749550"/>
              <a:ext cx="161925" cy="171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9032875" y="2749550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9217025" y="2632075"/>
              <a:ext cx="1555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9217025" y="2632075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9578975" y="2657475"/>
              <a:ext cx="168275" cy="193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9578975" y="26574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9613900" y="2609850"/>
              <a:ext cx="158750" cy="19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9613900" y="260985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9639300" y="2689225"/>
              <a:ext cx="13652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9639300" y="26892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9906000" y="2600325"/>
              <a:ext cx="98425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9906000" y="2600325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10077450" y="2581275"/>
              <a:ext cx="11112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10077450" y="25812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9147175" y="3178175"/>
              <a:ext cx="1397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9147175" y="3178175"/>
                <a:ext cx="139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9264650" y="3060700"/>
              <a:ext cx="101600" cy="282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9264650" y="306070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9391650" y="3171825"/>
              <a:ext cx="117475" cy="174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9391650" y="3171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9547225" y="3184525"/>
              <a:ext cx="95250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9547225" y="3184525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9652000" y="3038475"/>
              <a:ext cx="1555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9652000" y="3038475"/>
                <a:ext cx="155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9864725" y="3101975"/>
              <a:ext cx="60325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9864725" y="3101975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10045700" y="3000375"/>
              <a:ext cx="254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10045700" y="3000375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10010775" y="3057525"/>
              <a:ext cx="1301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10010775" y="305752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10201275" y="29908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10201275" y="299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10166350" y="2959100"/>
              <a:ext cx="180975" cy="142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10166350" y="29591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10182225" y="3124200"/>
              <a:ext cx="95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10182225" y="312420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10194925" y="3133725"/>
              <a:ext cx="73025" cy="161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10194925" y="31337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10172700" y="3114675"/>
              <a:ext cx="174625" cy="187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10172700" y="3114675"/>
                <a:ext cx="174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10366375" y="2994025"/>
              <a:ext cx="123825" cy="295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10366375" y="2994025"/>
                <a:ext cx="1238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10464800" y="2965450"/>
              <a:ext cx="187325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10464800" y="2965450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10721975" y="2994025"/>
              <a:ext cx="50800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10721975" y="29940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10636250" y="3124200"/>
              <a:ext cx="60325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10636250" y="3124200"/>
                <a:ext cx="603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10785475" y="3003550"/>
              <a:ext cx="66675" cy="276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10785475" y="3003550"/>
                <a:ext cx="66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10937875" y="3044825"/>
              <a:ext cx="107950" cy="6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8"/>
            </p:blipFill>
            <p:spPr>
              <a:xfrm>
                <a:off x="10937875" y="30448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0" name="墨迹 39"/>
              <p14:cNvContentPartPr/>
              <p14:nvPr/>
            </p14:nvContentPartPr>
            <p14:xfrm>
              <a:off x="10944225" y="3070225"/>
              <a:ext cx="123825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10944225" y="30702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1" name="墨迹 40"/>
              <p14:cNvContentPartPr/>
              <p14:nvPr/>
            </p14:nvContentPartPr>
            <p14:xfrm>
              <a:off x="11036300" y="2987675"/>
              <a:ext cx="79375" cy="190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2"/>
            </p:blipFill>
            <p:spPr>
              <a:xfrm>
                <a:off x="11036300" y="2987675"/>
                <a:ext cx="793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2" name="墨迹 41"/>
              <p14:cNvContentPartPr/>
              <p14:nvPr/>
            </p14:nvContentPartPr>
            <p14:xfrm>
              <a:off x="11185525" y="2841625"/>
              <a:ext cx="9525" cy="2127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4"/>
            </p:blipFill>
            <p:spPr>
              <a:xfrm>
                <a:off x="11185525" y="2841625"/>
                <a:ext cx="9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3" name="墨迹 42"/>
              <p14:cNvContentPartPr/>
              <p14:nvPr/>
            </p14:nvContentPartPr>
            <p14:xfrm>
              <a:off x="11153775" y="2816225"/>
              <a:ext cx="101600" cy="120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6"/>
            </p:blipFill>
            <p:spPr>
              <a:xfrm>
                <a:off x="11153775" y="2816225"/>
                <a:ext cx="101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4" name="墨迹 43"/>
              <p14:cNvContentPartPr/>
              <p14:nvPr/>
            </p14:nvContentPartPr>
            <p14:xfrm>
              <a:off x="11318875" y="2921000"/>
              <a:ext cx="3175" cy="825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8"/>
            </p:blipFill>
            <p:spPr>
              <a:xfrm>
                <a:off x="11318875" y="2921000"/>
                <a:ext cx="3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5" name="墨迹 44"/>
              <p14:cNvContentPartPr/>
              <p14:nvPr/>
            </p14:nvContentPartPr>
            <p14:xfrm>
              <a:off x="11201400" y="3165475"/>
              <a:ext cx="12700" cy="165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0"/>
            </p:blipFill>
            <p:spPr>
              <a:xfrm>
                <a:off x="11201400" y="31654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6" name="墨迹 45"/>
              <p14:cNvContentPartPr/>
              <p14:nvPr/>
            </p14:nvContentPartPr>
            <p14:xfrm>
              <a:off x="11207750" y="3146425"/>
              <a:ext cx="53975" cy="60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2"/>
            </p:blipFill>
            <p:spPr>
              <a:xfrm>
                <a:off x="11207750" y="3146425"/>
                <a:ext cx="53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7" name="墨迹 46"/>
              <p14:cNvContentPartPr/>
              <p14:nvPr/>
            </p14:nvContentPartPr>
            <p14:xfrm>
              <a:off x="11264900" y="3206750"/>
              <a:ext cx="79375" cy="107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4"/>
            </p:blipFill>
            <p:spPr>
              <a:xfrm>
                <a:off x="11264900" y="320675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8" name="墨迹 47"/>
              <p14:cNvContentPartPr/>
              <p14:nvPr/>
            </p14:nvContentPartPr>
            <p14:xfrm>
              <a:off x="11201400" y="3406775"/>
              <a:ext cx="15875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6"/>
            </p:blipFill>
            <p:spPr>
              <a:xfrm>
                <a:off x="11201400" y="3406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9" name="墨迹 48"/>
              <p14:cNvContentPartPr/>
              <p14:nvPr/>
            </p14:nvContentPartPr>
            <p14:xfrm>
              <a:off x="11191875" y="3384550"/>
              <a:ext cx="79375" cy="79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8"/>
            </p:blipFill>
            <p:spPr>
              <a:xfrm>
                <a:off x="11191875" y="3384550"/>
                <a:ext cx="793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11325225" y="3486150"/>
              <a:ext cx="73025" cy="139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11325225" y="3486150"/>
                <a:ext cx="730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11436350" y="2879725"/>
              <a:ext cx="165100" cy="596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11436350" y="2879725"/>
                <a:ext cx="1651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11709400" y="2987675"/>
              <a:ext cx="1587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11709400" y="29876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11652250" y="2971800"/>
              <a:ext cx="114300" cy="127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11652250" y="2971800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8731250" y="3152775"/>
              <a:ext cx="295275" cy="209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8731250" y="3152775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8826500" y="3168650"/>
              <a:ext cx="44450" cy="225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8826500" y="316865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8797925" y="3622675"/>
              <a:ext cx="196850" cy="2889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2"/>
            </p:blipFill>
            <p:spPr>
              <a:xfrm>
                <a:off x="8797925" y="3622675"/>
                <a:ext cx="1968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9074150" y="3692525"/>
              <a:ext cx="136525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9074150" y="369252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9236075" y="3692525"/>
              <a:ext cx="1174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9236075" y="369252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9436100" y="3705225"/>
              <a:ext cx="15875" cy="1397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9436100" y="370522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9464675" y="3575050"/>
              <a:ext cx="19050" cy="146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9464675" y="35750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9512300" y="3616325"/>
              <a:ext cx="187325" cy="2317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9512300" y="3616325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9734550" y="3565525"/>
              <a:ext cx="107950" cy="276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9734550" y="3565525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9979025" y="3562350"/>
              <a:ext cx="76200" cy="234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9979025" y="35623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10118725" y="3581400"/>
              <a:ext cx="9525" cy="273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10118725" y="358140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10109200" y="3565525"/>
              <a:ext cx="92075" cy="101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10109200" y="3565525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10242550" y="3517900"/>
              <a:ext cx="114300" cy="238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10242550" y="351790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9315450" y="4067175"/>
              <a:ext cx="7620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9315450" y="4067175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9417050" y="4041775"/>
              <a:ext cx="184150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6"/>
            </p:blipFill>
            <p:spPr>
              <a:xfrm>
                <a:off x="9417050" y="4041775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9" name="墨迹 68"/>
              <p14:cNvContentPartPr/>
              <p14:nvPr/>
            </p14:nvContentPartPr>
            <p14:xfrm>
              <a:off x="9632950" y="4086225"/>
              <a:ext cx="63500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8"/>
            </p:blipFill>
            <p:spPr>
              <a:xfrm>
                <a:off x="9632950" y="4086225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0" name="墨迹 69"/>
              <p14:cNvContentPartPr/>
              <p14:nvPr/>
            </p14:nvContentPartPr>
            <p14:xfrm>
              <a:off x="9988550" y="4000500"/>
              <a:ext cx="19050" cy="273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0"/>
            </p:blipFill>
            <p:spPr>
              <a:xfrm>
                <a:off x="9988550" y="40005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1" name="墨迹 70"/>
              <p14:cNvContentPartPr/>
              <p14:nvPr/>
            </p14:nvContentPartPr>
            <p14:xfrm>
              <a:off x="9975850" y="4003675"/>
              <a:ext cx="762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2"/>
            </p:blipFill>
            <p:spPr>
              <a:xfrm>
                <a:off x="9975850" y="4003675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2" name="墨迹 71"/>
              <p14:cNvContentPartPr/>
              <p14:nvPr/>
            </p14:nvContentPartPr>
            <p14:xfrm>
              <a:off x="9623425" y="4025900"/>
              <a:ext cx="88900" cy="111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4"/>
            </p:blipFill>
            <p:spPr>
              <a:xfrm>
                <a:off x="9623425" y="40259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3" name="墨迹 72"/>
              <p14:cNvContentPartPr/>
              <p14:nvPr/>
            </p14:nvContentPartPr>
            <p14:xfrm>
              <a:off x="10093325" y="4089400"/>
              <a:ext cx="12700" cy="114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6"/>
            </p:blipFill>
            <p:spPr>
              <a:xfrm>
                <a:off x="10093325" y="40894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4" name="墨迹 73"/>
              <p14:cNvContentPartPr/>
              <p14:nvPr/>
            </p14:nvContentPartPr>
            <p14:xfrm>
              <a:off x="10198100" y="4035425"/>
              <a:ext cx="31750" cy="57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8"/>
            </p:blipFill>
            <p:spPr>
              <a:xfrm>
                <a:off x="10198100" y="4035425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5" name="墨迹 74"/>
              <p14:cNvContentPartPr/>
              <p14:nvPr/>
            </p14:nvContentPartPr>
            <p14:xfrm>
              <a:off x="10182225" y="4149725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101822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10401300" y="4187825"/>
              <a:ext cx="69215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10401300" y="4187825"/>
                <a:ext cx="692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9356725" y="4435475"/>
              <a:ext cx="88900" cy="139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9356725" y="443547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9480550" y="4451350"/>
              <a:ext cx="177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9480550" y="4451350"/>
                <a:ext cx="177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9674225" y="4467225"/>
              <a:ext cx="63500" cy="120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9674225" y="446722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9956800" y="4343400"/>
              <a:ext cx="34925" cy="336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9956800" y="4343400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9956800" y="4381500"/>
              <a:ext cx="8255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1"/>
            </p:blipFill>
            <p:spPr>
              <a:xfrm>
                <a:off x="9956800" y="43815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2" name="墨迹 81"/>
              <p14:cNvContentPartPr/>
              <p14:nvPr/>
            </p14:nvContentPartPr>
            <p14:xfrm>
              <a:off x="10045700" y="4521200"/>
              <a:ext cx="117475" cy="104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3"/>
            </p:blipFill>
            <p:spPr>
              <a:xfrm>
                <a:off x="10045700" y="4521200"/>
                <a:ext cx="1174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3" name="墨迹 82"/>
              <p14:cNvContentPartPr/>
              <p14:nvPr/>
            </p14:nvContentPartPr>
            <p14:xfrm>
              <a:off x="10204450" y="444817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8"/>
            </p:blipFill>
            <p:spPr>
              <a:xfrm>
                <a:off x="1020445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10201275" y="4448175"/>
              <a:ext cx="41275" cy="155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10201275" y="4448175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10366375" y="4552950"/>
              <a:ext cx="908050" cy="1143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10366375" y="4552950"/>
                <a:ext cx="908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9382125" y="4908550"/>
              <a:ext cx="133350" cy="155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9382125" y="490855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9537700" y="4902200"/>
              <a:ext cx="225425" cy="177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9537700" y="490220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9798050" y="4914900"/>
              <a:ext cx="82550" cy="158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9798050" y="491490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10036175" y="4879975"/>
              <a:ext cx="12700" cy="320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10036175" y="4879975"/>
                <a:ext cx="12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10033000" y="4845050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10033000" y="4845050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10128250" y="4949825"/>
              <a:ext cx="111125" cy="203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10128250" y="49498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10404475" y="4870450"/>
              <a:ext cx="854075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10404475" y="4870450"/>
                <a:ext cx="854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9417050" y="5264150"/>
              <a:ext cx="101600" cy="24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9417050" y="52641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9556750" y="5356225"/>
              <a:ext cx="952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9556750" y="53562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9671050" y="5368925"/>
              <a:ext cx="130175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8"/>
            </p:blipFill>
            <p:spPr>
              <a:xfrm>
                <a:off x="9671050" y="53689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6" name="墨迹 95"/>
              <p14:cNvContentPartPr/>
              <p14:nvPr/>
            </p14:nvContentPartPr>
            <p14:xfrm>
              <a:off x="9715500" y="5283200"/>
              <a:ext cx="63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0"/>
            </p:blipFill>
            <p:spPr>
              <a:xfrm>
                <a:off x="9715500" y="5283200"/>
                <a:ext cx="6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7" name="墨迹 96"/>
              <p14:cNvContentPartPr/>
              <p14:nvPr/>
            </p14:nvContentPartPr>
            <p14:xfrm>
              <a:off x="9772650" y="5381625"/>
              <a:ext cx="269875" cy="123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2"/>
            </p:blipFill>
            <p:spPr>
              <a:xfrm>
                <a:off x="9772650" y="5381625"/>
                <a:ext cx="269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8" name="墨迹 97"/>
              <p14:cNvContentPartPr/>
              <p14:nvPr/>
            </p14:nvContentPartPr>
            <p14:xfrm>
              <a:off x="10067925" y="5248275"/>
              <a:ext cx="41275" cy="301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10067925" y="5248275"/>
                <a:ext cx="41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9" name="墨迹 98"/>
              <p14:cNvContentPartPr/>
              <p14:nvPr/>
            </p14:nvContentPartPr>
            <p14:xfrm>
              <a:off x="10115550" y="5245100"/>
              <a:ext cx="123825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6"/>
            </p:blipFill>
            <p:spPr>
              <a:xfrm>
                <a:off x="10115550" y="5245100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0" name="墨迹 99"/>
              <p14:cNvContentPartPr/>
              <p14:nvPr/>
            </p14:nvContentPartPr>
            <p14:xfrm>
              <a:off x="10353675" y="53117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38"/>
            </p:blipFill>
            <p:spPr>
              <a:xfrm>
                <a:off x="10353675" y="5311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1" name="墨迹 100"/>
              <p14:cNvContentPartPr/>
              <p14:nvPr/>
            </p14:nvContentPartPr>
            <p14:xfrm>
              <a:off x="10347325" y="5311775"/>
              <a:ext cx="19050" cy="117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9"/>
            </p:blipFill>
            <p:spPr>
              <a:xfrm>
                <a:off x="10347325" y="5311775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2" name="墨迹 101"/>
              <p14:cNvContentPartPr/>
              <p14:nvPr/>
            </p14:nvContentPartPr>
            <p14:xfrm>
              <a:off x="10477500" y="5375275"/>
              <a:ext cx="777875" cy="22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1"/>
            </p:blipFill>
            <p:spPr>
              <a:xfrm>
                <a:off x="10477500" y="5375275"/>
                <a:ext cx="777875" cy="22225"/>
              </a:xfrm>
              <a:prstGeom prst="rect"/>
            </p:spPr>
          </p:pic>
        </mc:Fallback>
      </mc:AlternateContent>
    </p:spTree>
    <p:custDataLst>
      <p:tags r:id="rId18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0525125" y="755650"/>
              <a:ext cx="342900" cy="298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0525125" y="755650"/>
                <a:ext cx="342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0207625" y="765175"/>
              <a:ext cx="171450" cy="269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0207625" y="765175"/>
                <a:ext cx="1714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466850" y="1835150"/>
              <a:ext cx="180975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466850" y="1835150"/>
                <a:ext cx="180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365250" y="4022725"/>
              <a:ext cx="177800" cy="377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365250" y="4022725"/>
                <a:ext cx="177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594350" y="1597025"/>
              <a:ext cx="20637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5594350" y="1597025"/>
                <a:ext cx="2063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5029200" y="3190875"/>
              <a:ext cx="920750" cy="860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5029200" y="3190875"/>
                <a:ext cx="92075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5441950" y="3197225"/>
              <a:ext cx="784225" cy="838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5441950" y="3197225"/>
                <a:ext cx="78422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11179175" y="1019175"/>
              <a:ext cx="61912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11179175" y="1019175"/>
                <a:ext cx="619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5873750" y="209550"/>
              <a:ext cx="196850" cy="174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5873750" y="2095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175375" y="257175"/>
              <a:ext cx="1714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175375" y="25717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261100" y="184150"/>
              <a:ext cx="3175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261100" y="184150"/>
                <a:ext cx="3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410325" y="146050"/>
              <a:ext cx="139700" cy="222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410325" y="146050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6667500" y="187325"/>
              <a:ext cx="123825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6667500" y="1873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6664325" y="155575"/>
              <a:ext cx="146050" cy="212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6664325" y="155575"/>
                <a:ext cx="146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642100" y="244475"/>
              <a:ext cx="171450" cy="34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642100" y="244475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7000875" y="18097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7000875" y="18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6880225" y="180975"/>
              <a:ext cx="1524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6880225" y="18097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8382000" y="1228725"/>
              <a:ext cx="168275" cy="292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8382000" y="1228725"/>
                <a:ext cx="168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8356600" y="1260475"/>
              <a:ext cx="98425" cy="9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8356600" y="1260475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8391525" y="13620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2"/>
            </p:blipFill>
            <p:spPr>
              <a:xfrm>
                <a:off x="8391525" y="136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9" name="墨迹 28"/>
              <p14:cNvContentPartPr/>
              <p14:nvPr/>
            </p14:nvContentPartPr>
            <p14:xfrm>
              <a:off x="8394700" y="1362075"/>
              <a:ext cx="120650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1"/>
            </p:blipFill>
            <p:spPr>
              <a:xfrm>
                <a:off x="8394700" y="1362075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0" name="墨迹 29"/>
              <p14:cNvContentPartPr/>
              <p14:nvPr/>
            </p14:nvContentPartPr>
            <p14:xfrm>
              <a:off x="8569325" y="1279525"/>
              <a:ext cx="476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3"/>
            </p:blipFill>
            <p:spPr>
              <a:xfrm>
                <a:off x="8569325" y="1279525"/>
                <a:ext cx="47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1" name="墨迹 30"/>
              <p14:cNvContentPartPr/>
              <p14:nvPr/>
            </p14:nvContentPartPr>
            <p14:xfrm>
              <a:off x="8731250" y="1282700"/>
              <a:ext cx="63500" cy="190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5"/>
            </p:blipFill>
            <p:spPr>
              <a:xfrm>
                <a:off x="8731250" y="1282700"/>
                <a:ext cx="63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2" name="墨迹 31"/>
              <p14:cNvContentPartPr/>
              <p14:nvPr/>
            </p14:nvContentPartPr>
            <p14:xfrm>
              <a:off x="8712200" y="1654175"/>
              <a:ext cx="292100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7"/>
            </p:blipFill>
            <p:spPr>
              <a:xfrm>
                <a:off x="8712200" y="1654175"/>
                <a:ext cx="292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3" name="墨迹 32"/>
              <p14:cNvContentPartPr/>
              <p14:nvPr/>
            </p14:nvContentPartPr>
            <p14:xfrm>
              <a:off x="8991600" y="1587500"/>
              <a:ext cx="11430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9"/>
            </p:blipFill>
            <p:spPr>
              <a:xfrm>
                <a:off x="899160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4" name="墨迹 33"/>
              <p14:cNvContentPartPr/>
              <p14:nvPr/>
            </p14:nvContentPartPr>
            <p14:xfrm>
              <a:off x="9194800" y="1590675"/>
              <a:ext cx="130175" cy="3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1"/>
            </p:blipFill>
            <p:spPr>
              <a:xfrm>
                <a:off x="9194800" y="159067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5" name="墨迹 34"/>
              <p14:cNvContentPartPr/>
              <p14:nvPr/>
            </p14:nvContentPartPr>
            <p14:xfrm>
              <a:off x="9245600" y="1606550"/>
              <a:ext cx="2222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3"/>
            </p:blipFill>
            <p:spPr>
              <a:xfrm>
                <a:off x="9245600" y="1606550"/>
                <a:ext cx="222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9398000" y="1638300"/>
              <a:ext cx="57150" cy="161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9398000" y="163830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9502775" y="1597025"/>
              <a:ext cx="88900" cy="228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7"/>
            </p:blipFill>
            <p:spPr>
              <a:xfrm>
                <a:off x="9502775" y="15970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8" name="墨迹 37"/>
              <p14:cNvContentPartPr/>
              <p14:nvPr/>
            </p14:nvContentPartPr>
            <p14:xfrm>
              <a:off x="9372600" y="2022475"/>
              <a:ext cx="23177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9"/>
            </p:blipFill>
            <p:spPr>
              <a:xfrm>
                <a:off x="9372600" y="2022475"/>
                <a:ext cx="231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9" name="墨迹 38"/>
              <p14:cNvContentPartPr/>
              <p14:nvPr/>
            </p14:nvContentPartPr>
            <p14:xfrm>
              <a:off x="9505950" y="1993900"/>
              <a:ext cx="11747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1"/>
            </p:blipFill>
            <p:spPr>
              <a:xfrm>
                <a:off x="9505950" y="1993900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0" name="墨迹 39"/>
              <p14:cNvContentPartPr/>
              <p14:nvPr/>
            </p14:nvContentPartPr>
            <p14:xfrm>
              <a:off x="9690100" y="1997075"/>
              <a:ext cx="19050" cy="2413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3"/>
            </p:blipFill>
            <p:spPr>
              <a:xfrm>
                <a:off x="9690100" y="19970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9667875" y="2000250"/>
              <a:ext cx="9842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9667875" y="20002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9661525" y="2124075"/>
              <a:ext cx="104775" cy="19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7"/>
            </p:blipFill>
            <p:spPr>
              <a:xfrm>
                <a:off x="9661525" y="2124075"/>
                <a:ext cx="104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9817100" y="2047875"/>
              <a:ext cx="47625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9817100" y="2047875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9918700" y="2019300"/>
              <a:ext cx="6667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9918700" y="2019300"/>
                <a:ext cx="66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5" name="墨迹 44"/>
              <p14:cNvContentPartPr/>
              <p14:nvPr/>
            </p14:nvContentPartPr>
            <p14:xfrm>
              <a:off x="9899650" y="2457450"/>
              <a:ext cx="149225" cy="31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3"/>
            </p:blipFill>
            <p:spPr>
              <a:xfrm>
                <a:off x="9899650" y="2457450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6" name="墨迹 45"/>
              <p14:cNvContentPartPr/>
              <p14:nvPr/>
            </p14:nvContentPartPr>
            <p14:xfrm>
              <a:off x="10036175" y="2359025"/>
              <a:ext cx="69850" cy="171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5"/>
            </p:blipFill>
            <p:spPr>
              <a:xfrm>
                <a:off x="10036175" y="2359025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7" name="墨迹 46"/>
              <p14:cNvContentPartPr/>
              <p14:nvPr/>
            </p14:nvContentPartPr>
            <p14:xfrm>
              <a:off x="10150475" y="2444750"/>
              <a:ext cx="4127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7"/>
            </p:blipFill>
            <p:spPr>
              <a:xfrm>
                <a:off x="10150475" y="244475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8" name="墨迹 47"/>
              <p14:cNvContentPartPr/>
              <p14:nvPr/>
            </p14:nvContentPartPr>
            <p14:xfrm>
              <a:off x="10172700" y="2289175"/>
              <a:ext cx="12700" cy="85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9"/>
            </p:blipFill>
            <p:spPr>
              <a:xfrm>
                <a:off x="10172700" y="2289175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9" name="墨迹 48"/>
              <p14:cNvContentPartPr/>
              <p14:nvPr/>
            </p14:nvContentPartPr>
            <p14:xfrm>
              <a:off x="10210800" y="2311400"/>
              <a:ext cx="1397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1"/>
            </p:blipFill>
            <p:spPr>
              <a:xfrm>
                <a:off x="10210800" y="23114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0" name="墨迹 49"/>
              <p14:cNvContentPartPr/>
              <p14:nvPr/>
            </p14:nvContentPartPr>
            <p14:xfrm>
              <a:off x="10382250" y="2781300"/>
              <a:ext cx="12065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3"/>
            </p:blipFill>
            <p:spPr>
              <a:xfrm>
                <a:off x="10382250" y="278130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1" name="墨迹 50"/>
              <p14:cNvContentPartPr/>
              <p14:nvPr/>
            </p14:nvContentPartPr>
            <p14:xfrm>
              <a:off x="10299700" y="2670175"/>
              <a:ext cx="95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5"/>
            </p:blipFill>
            <p:spPr>
              <a:xfrm>
                <a:off x="10299700" y="2670175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2" name="墨迹 51"/>
              <p14:cNvContentPartPr/>
              <p14:nvPr/>
            </p14:nvContentPartPr>
            <p14:xfrm>
              <a:off x="10502900" y="2647950"/>
              <a:ext cx="12700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7"/>
            </p:blipFill>
            <p:spPr>
              <a:xfrm>
                <a:off x="10502900" y="2647950"/>
                <a:ext cx="12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3" name="墨迹 52"/>
              <p14:cNvContentPartPr/>
              <p14:nvPr/>
            </p14:nvContentPartPr>
            <p14:xfrm>
              <a:off x="10347325" y="3133725"/>
              <a:ext cx="133350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9"/>
            </p:blipFill>
            <p:spPr>
              <a:xfrm>
                <a:off x="10347325" y="31337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4" name="墨迹 53"/>
              <p14:cNvContentPartPr/>
              <p14:nvPr/>
            </p14:nvContentPartPr>
            <p14:xfrm>
              <a:off x="10601325" y="3152775"/>
              <a:ext cx="146050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1"/>
            </p:blipFill>
            <p:spPr>
              <a:xfrm>
                <a:off x="10601325" y="31527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5" name="墨迹 54"/>
              <p14:cNvContentPartPr/>
              <p14:nvPr/>
            </p14:nvContentPartPr>
            <p14:xfrm>
              <a:off x="10696575" y="3057525"/>
              <a:ext cx="41275" cy="228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3"/>
            </p:blipFill>
            <p:spPr>
              <a:xfrm>
                <a:off x="10696575" y="3057525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6" name="墨迹 55"/>
              <p14:cNvContentPartPr/>
              <p14:nvPr/>
            </p14:nvContentPartPr>
            <p14:xfrm>
              <a:off x="10890250" y="2968625"/>
              <a:ext cx="82550" cy="266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5"/>
            </p:blipFill>
            <p:spPr>
              <a:xfrm>
                <a:off x="10890250" y="2968625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7" name="墨迹 56"/>
              <p14:cNvContentPartPr/>
              <p14:nvPr/>
            </p14:nvContentPartPr>
            <p14:xfrm>
              <a:off x="11106150" y="3057525"/>
              <a:ext cx="107950" cy="1905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7"/>
            </p:blipFill>
            <p:spPr>
              <a:xfrm>
                <a:off x="11106150" y="3057525"/>
                <a:ext cx="1079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8" name="墨迹 57"/>
              <p14:cNvContentPartPr/>
              <p14:nvPr/>
            </p14:nvContentPartPr>
            <p14:xfrm>
              <a:off x="11106150" y="3025775"/>
              <a:ext cx="98425" cy="228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9"/>
            </p:blipFill>
            <p:spPr>
              <a:xfrm>
                <a:off x="11106150" y="30257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9" name="墨迹 58"/>
              <p14:cNvContentPartPr/>
              <p14:nvPr/>
            </p14:nvContentPartPr>
            <p14:xfrm>
              <a:off x="11071225" y="3136900"/>
              <a:ext cx="146050" cy="15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1"/>
            </p:blipFill>
            <p:spPr>
              <a:xfrm>
                <a:off x="11071225" y="313690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0" name="墨迹 59"/>
              <p14:cNvContentPartPr/>
              <p14:nvPr/>
            </p14:nvContentPartPr>
            <p14:xfrm>
              <a:off x="11274425" y="3060700"/>
              <a:ext cx="139700" cy="171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3"/>
            </p:blipFill>
            <p:spPr>
              <a:xfrm>
                <a:off x="11274425" y="3060700"/>
                <a:ext cx="139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10179050" y="2609850"/>
              <a:ext cx="479425" cy="752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10179050" y="2609850"/>
                <a:ext cx="479425" cy="75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10741025" y="2514600"/>
              <a:ext cx="136525" cy="107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7"/>
            </p:blipFill>
            <p:spPr>
              <a:xfrm>
                <a:off x="10741025" y="2514600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3" name="墨迹 62"/>
              <p14:cNvContentPartPr/>
              <p14:nvPr/>
            </p14:nvContentPartPr>
            <p14:xfrm>
              <a:off x="10715625" y="2543175"/>
              <a:ext cx="6350" cy="120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9"/>
            </p:blipFill>
            <p:spPr>
              <a:xfrm>
                <a:off x="10715625" y="25431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4" name="墨迹 63"/>
              <p14:cNvContentPartPr/>
              <p14:nvPr/>
            </p14:nvContentPartPr>
            <p14:xfrm>
              <a:off x="10912475" y="2511425"/>
              <a:ext cx="107950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1"/>
            </p:blipFill>
            <p:spPr>
              <a:xfrm>
                <a:off x="10912475" y="2511425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5" name="墨迹 64"/>
              <p14:cNvContentPartPr/>
              <p14:nvPr/>
            </p14:nvContentPartPr>
            <p14:xfrm>
              <a:off x="10966450" y="2362200"/>
              <a:ext cx="209550" cy="288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3"/>
            </p:blipFill>
            <p:spPr>
              <a:xfrm>
                <a:off x="10966450" y="23622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6" name="墨迹 65"/>
              <p14:cNvContentPartPr/>
              <p14:nvPr/>
            </p14:nvContentPartPr>
            <p14:xfrm>
              <a:off x="11182350" y="2397125"/>
              <a:ext cx="85725" cy="285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5"/>
            </p:blipFill>
            <p:spPr>
              <a:xfrm>
                <a:off x="11182350" y="2397125"/>
                <a:ext cx="857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7" name="墨迹 66"/>
              <p14:cNvContentPartPr/>
              <p14:nvPr/>
            </p14:nvContentPartPr>
            <p14:xfrm>
              <a:off x="9944100" y="3463925"/>
              <a:ext cx="225425" cy="38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7"/>
            </p:blipFill>
            <p:spPr>
              <a:xfrm>
                <a:off x="9944100" y="3463925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8" name="墨迹 67"/>
              <p14:cNvContentPartPr/>
              <p14:nvPr/>
            </p14:nvContentPartPr>
            <p14:xfrm>
              <a:off x="9886950" y="3394075"/>
              <a:ext cx="1365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9"/>
            </p:blipFill>
            <p:spPr>
              <a:xfrm>
                <a:off x="9886950" y="339407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9" name="墨迹 68"/>
              <p14:cNvContentPartPr/>
              <p14:nvPr/>
            </p14:nvContentPartPr>
            <p14:xfrm>
              <a:off x="9934575" y="3644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2"/>
            </p:blipFill>
            <p:spPr>
              <a:xfrm>
                <a:off x="9934575" y="364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0" name="墨迹 69"/>
              <p14:cNvContentPartPr/>
              <p14:nvPr/>
            </p14:nvContentPartPr>
            <p14:xfrm>
              <a:off x="9769475" y="3298825"/>
              <a:ext cx="22225" cy="666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2"/>
            </p:blipFill>
            <p:spPr>
              <a:xfrm>
                <a:off x="9769475" y="3298825"/>
                <a:ext cx="22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1" name="墨迹 70"/>
              <p14:cNvContentPartPr/>
              <p14:nvPr/>
            </p14:nvContentPartPr>
            <p14:xfrm>
              <a:off x="9836150" y="3282950"/>
              <a:ext cx="95250" cy="117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4"/>
            </p:blipFill>
            <p:spPr>
              <a:xfrm>
                <a:off x="9836150" y="3282950"/>
                <a:ext cx="952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2" name="墨迹 71"/>
              <p14:cNvContentPartPr/>
              <p14:nvPr/>
            </p14:nvContentPartPr>
            <p14:xfrm>
              <a:off x="9934575" y="3187700"/>
              <a:ext cx="73025" cy="2127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6"/>
            </p:blipFill>
            <p:spPr>
              <a:xfrm>
                <a:off x="9934575" y="3187700"/>
                <a:ext cx="73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3" name="墨迹 72"/>
              <p14:cNvContentPartPr/>
              <p14:nvPr/>
            </p14:nvContentPartPr>
            <p14:xfrm>
              <a:off x="9766300" y="2292350"/>
              <a:ext cx="117475" cy="1228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8"/>
            </p:blipFill>
            <p:spPr>
              <a:xfrm>
                <a:off x="9766300" y="2292350"/>
                <a:ext cx="117475" cy="1228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4" name="墨迹 73"/>
              <p14:cNvContentPartPr/>
              <p14:nvPr/>
            </p14:nvContentPartPr>
            <p14:xfrm>
              <a:off x="9521825" y="3705225"/>
              <a:ext cx="339725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0"/>
            </p:blipFill>
            <p:spPr>
              <a:xfrm>
                <a:off x="9521825" y="3705225"/>
                <a:ext cx="339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9445625" y="3670300"/>
              <a:ext cx="127000" cy="190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9445625" y="3670300"/>
                <a:ext cx="1270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9337675" y="3711575"/>
              <a:ext cx="196850" cy="92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9337675" y="3711575"/>
                <a:ext cx="196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9318625" y="3651250"/>
              <a:ext cx="152400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9318625" y="3651250"/>
                <a:ext cx="152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9213850" y="3355975"/>
              <a:ext cx="158750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9213850" y="33559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9312275" y="3394075"/>
              <a:ext cx="15875" cy="155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9312275" y="33940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9375775" y="3371850"/>
              <a:ext cx="9525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9375775" y="3371850"/>
                <a:ext cx="9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9375775" y="3352800"/>
              <a:ext cx="8890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9375775" y="3352800"/>
                <a:ext cx="889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9515475" y="3349625"/>
              <a:ext cx="66675" cy="146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9515475" y="3349625"/>
                <a:ext cx="66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9639300" y="3381375"/>
              <a:ext cx="92075" cy="1746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9639300" y="338137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9661525" y="3384550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"/>
            </p:blipFill>
            <p:spPr>
              <a:xfrm>
                <a:off x="9661525" y="338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5" name="墨迹 84"/>
              <p14:cNvContentPartPr/>
              <p14:nvPr/>
            </p14:nvContentPartPr>
            <p14:xfrm>
              <a:off x="9664700" y="3384550"/>
              <a:ext cx="136525" cy="107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1"/>
            </p:blipFill>
            <p:spPr>
              <a:xfrm>
                <a:off x="9664700" y="3384550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6" name="墨迹 85"/>
              <p14:cNvContentPartPr/>
              <p14:nvPr/>
            </p14:nvContentPartPr>
            <p14:xfrm>
              <a:off x="8639175" y="1558925"/>
              <a:ext cx="88900" cy="2952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3"/>
            </p:blipFill>
            <p:spPr>
              <a:xfrm>
                <a:off x="8639175" y="1558925"/>
                <a:ext cx="88900" cy="295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7" name="墨迹 86"/>
              <p14:cNvContentPartPr/>
              <p14:nvPr/>
            </p14:nvContentPartPr>
            <p14:xfrm>
              <a:off x="8696325" y="4064000"/>
              <a:ext cx="13970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5"/>
            </p:blipFill>
            <p:spPr>
              <a:xfrm>
                <a:off x="8696325" y="406400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8" name="墨迹 87"/>
              <p14:cNvContentPartPr/>
              <p14:nvPr/>
            </p14:nvContentPartPr>
            <p14:xfrm>
              <a:off x="8870950" y="4013200"/>
              <a:ext cx="111125" cy="1079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7"/>
            </p:blipFill>
            <p:spPr>
              <a:xfrm>
                <a:off x="8870950" y="4013200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9" name="墨迹 88"/>
              <p14:cNvContentPartPr/>
              <p14:nvPr/>
            </p14:nvContentPartPr>
            <p14:xfrm>
              <a:off x="9026525" y="3879850"/>
              <a:ext cx="139700" cy="269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9"/>
            </p:blipFill>
            <p:spPr>
              <a:xfrm>
                <a:off x="9026525" y="387985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9163050" y="400050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2"/>
            </p:blipFill>
            <p:spPr>
              <a:xfrm>
                <a:off x="9163050" y="400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9207500" y="3902075"/>
              <a:ext cx="19050" cy="2381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9207500" y="39020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9283700" y="3990975"/>
              <a:ext cx="95250" cy="95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9283700" y="3990975"/>
                <a:ext cx="952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9483725" y="3994150"/>
              <a:ext cx="28575" cy="155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9483725" y="3994150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9690100" y="3984625"/>
              <a:ext cx="98425" cy="158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9690100" y="39846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9810750" y="4035425"/>
              <a:ext cx="365125" cy="730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9810750" y="4035425"/>
                <a:ext cx="365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10172700" y="3692525"/>
              <a:ext cx="161925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10172700" y="3692525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10404475" y="3727450"/>
              <a:ext cx="107950" cy="53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10404475" y="3727450"/>
                <a:ext cx="107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10458450" y="3673475"/>
              <a:ext cx="25400" cy="1460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10458450" y="3673475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10585450" y="3597275"/>
              <a:ext cx="85725" cy="231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10585450" y="3597275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10769600" y="3676650"/>
              <a:ext cx="60325" cy="155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10769600" y="367665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10760075" y="3641725"/>
              <a:ext cx="111125" cy="203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10760075" y="364172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734675" y="3676650"/>
              <a:ext cx="203200" cy="120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734675" y="3676650"/>
                <a:ext cx="203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915650" y="3673475"/>
              <a:ext cx="123825" cy="171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915650" y="367347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061575" y="3562350"/>
              <a:ext cx="292100" cy="2984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061575" y="35623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10410825" y="3454400"/>
              <a:ext cx="31750" cy="549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10410825" y="3454400"/>
                <a:ext cx="317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10401300" y="3394075"/>
              <a:ext cx="15875" cy="6477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10401300" y="3394075"/>
                <a:ext cx="1587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10429875" y="3702050"/>
              <a:ext cx="165100" cy="222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10429875" y="3702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10502900" y="3638550"/>
              <a:ext cx="2222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10502900" y="3638550"/>
                <a:ext cx="22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10464800" y="3879850"/>
              <a:ext cx="69850" cy="285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10464800" y="387985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10474325" y="3886200"/>
              <a:ext cx="66675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10474325" y="3886200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10369550" y="3924300"/>
              <a:ext cx="152400" cy="222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10369550" y="392430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10204450" y="4181475"/>
              <a:ext cx="158750" cy="15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10204450" y="41814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10299700" y="4064000"/>
              <a:ext cx="12700" cy="219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10299700" y="4064000"/>
                <a:ext cx="12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10086975" y="4356100"/>
              <a:ext cx="142875" cy="225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10086975" y="4356100"/>
                <a:ext cx="142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10242550" y="4422775"/>
              <a:ext cx="92075" cy="19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10242550" y="4422775"/>
                <a:ext cx="92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10360025" y="4289425"/>
              <a:ext cx="130175" cy="114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2"/>
            </p:blipFill>
            <p:spPr>
              <a:xfrm>
                <a:off x="10360025" y="4289425"/>
                <a:ext cx="130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7" name="墨迹 116"/>
              <p14:cNvContentPartPr/>
              <p14:nvPr/>
            </p14:nvContentPartPr>
            <p14:xfrm>
              <a:off x="10414000" y="4365625"/>
              <a:ext cx="9525" cy="2349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4"/>
            </p:blipFill>
            <p:spPr>
              <a:xfrm>
                <a:off x="10414000" y="4365625"/>
                <a:ext cx="95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8" name="墨迹 117"/>
              <p14:cNvContentPartPr/>
              <p14:nvPr/>
            </p14:nvContentPartPr>
            <p14:xfrm>
              <a:off x="10569575" y="4244975"/>
              <a:ext cx="3175" cy="117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6"/>
            </p:blipFill>
            <p:spPr>
              <a:xfrm>
                <a:off x="10569575" y="4244975"/>
                <a:ext cx="3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9" name="墨迹 118"/>
              <p14:cNvContentPartPr/>
              <p14:nvPr/>
            </p14:nvContentPartPr>
            <p14:xfrm>
              <a:off x="10556875" y="4276725"/>
              <a:ext cx="139700" cy="244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8"/>
            </p:blipFill>
            <p:spPr>
              <a:xfrm>
                <a:off x="10556875" y="4276725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0" name="墨迹 119"/>
              <p14:cNvContentPartPr/>
              <p14:nvPr/>
            </p14:nvContentPartPr>
            <p14:xfrm>
              <a:off x="10201275" y="4451350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2"/>
            </p:blipFill>
            <p:spPr>
              <a:xfrm>
                <a:off x="1020127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1" name="墨迹 120"/>
              <p14:cNvContentPartPr/>
              <p14:nvPr/>
            </p14:nvContentPartPr>
            <p14:xfrm>
              <a:off x="10204450" y="4406900"/>
              <a:ext cx="60325" cy="95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1"/>
            </p:blipFill>
            <p:spPr>
              <a:xfrm>
                <a:off x="10204450" y="4406900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2" name="墨迹 121"/>
              <p14:cNvContentPartPr/>
              <p14:nvPr/>
            </p14:nvContentPartPr>
            <p14:xfrm>
              <a:off x="10763250" y="4283075"/>
              <a:ext cx="11112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3"/>
            </p:blipFill>
            <p:spPr>
              <a:xfrm>
                <a:off x="10763250" y="4283075"/>
                <a:ext cx="1111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3" name="墨迹 122"/>
              <p14:cNvContentPartPr/>
              <p14:nvPr/>
            </p14:nvContentPartPr>
            <p14:xfrm>
              <a:off x="10788650" y="4254500"/>
              <a:ext cx="50800" cy="263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5"/>
            </p:blipFill>
            <p:spPr>
              <a:xfrm>
                <a:off x="10788650" y="425450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4" name="墨迹 123"/>
              <p14:cNvContentPartPr/>
              <p14:nvPr/>
            </p14:nvContentPartPr>
            <p14:xfrm>
              <a:off x="10801350" y="4737100"/>
              <a:ext cx="11430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7"/>
            </p:blipFill>
            <p:spPr>
              <a:xfrm>
                <a:off x="10801350" y="4737100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5" name="墨迹 124"/>
              <p14:cNvContentPartPr/>
              <p14:nvPr/>
            </p14:nvContentPartPr>
            <p14:xfrm>
              <a:off x="10833100" y="4683125"/>
              <a:ext cx="15875" cy="279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9"/>
            </p:blipFill>
            <p:spPr>
              <a:xfrm>
                <a:off x="10833100" y="468312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6" name="墨迹 125"/>
              <p14:cNvContentPartPr/>
              <p14:nvPr/>
            </p14:nvContentPartPr>
            <p14:xfrm>
              <a:off x="11058525" y="4597400"/>
              <a:ext cx="111125" cy="2000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1"/>
            </p:blipFill>
            <p:spPr>
              <a:xfrm>
                <a:off x="11058525" y="4597400"/>
                <a:ext cx="111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11207750" y="4645025"/>
              <a:ext cx="82550" cy="180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3"/>
            </p:blipFill>
            <p:spPr>
              <a:xfrm>
                <a:off x="11207750" y="464502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8" name="墨迹 127"/>
              <p14:cNvContentPartPr/>
              <p14:nvPr/>
            </p14:nvContentPartPr>
            <p14:xfrm>
              <a:off x="11204575" y="4594225"/>
              <a:ext cx="114300" cy="2571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5"/>
            </p:blipFill>
            <p:spPr>
              <a:xfrm>
                <a:off x="11204575" y="4594225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9" name="墨迹 128"/>
              <p14:cNvContentPartPr/>
              <p14:nvPr/>
            </p14:nvContentPartPr>
            <p14:xfrm>
              <a:off x="11188700" y="4654550"/>
              <a:ext cx="228600" cy="38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7"/>
            </p:blipFill>
            <p:spPr>
              <a:xfrm>
                <a:off x="11188700" y="4654550"/>
                <a:ext cx="228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0" name="墨迹 129"/>
              <p14:cNvContentPartPr/>
              <p14:nvPr/>
            </p14:nvContentPartPr>
            <p14:xfrm>
              <a:off x="11430000" y="4616450"/>
              <a:ext cx="206375" cy="136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9"/>
            </p:blipFill>
            <p:spPr>
              <a:xfrm>
                <a:off x="11430000" y="4616450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1" name="墨迹 130"/>
              <p14:cNvContentPartPr/>
              <p14:nvPr/>
            </p14:nvContentPartPr>
            <p14:xfrm>
              <a:off x="10693400" y="4181475"/>
              <a:ext cx="177800" cy="3333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1"/>
            </p:blipFill>
            <p:spPr>
              <a:xfrm>
                <a:off x="10693400" y="4181475"/>
                <a:ext cx="1778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2" name="墨迹 131"/>
              <p14:cNvContentPartPr/>
              <p14:nvPr/>
            </p14:nvContentPartPr>
            <p14:xfrm>
              <a:off x="10709275" y="4572000"/>
              <a:ext cx="174625" cy="3810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3"/>
            </p:blipFill>
            <p:spPr>
              <a:xfrm>
                <a:off x="10709275" y="4572000"/>
                <a:ext cx="1746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3" name="墨迹 132"/>
              <p14:cNvContentPartPr/>
              <p14:nvPr/>
            </p14:nvContentPartPr>
            <p14:xfrm>
              <a:off x="9137650" y="4222750"/>
              <a:ext cx="25400" cy="946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5"/>
            </p:blipFill>
            <p:spPr>
              <a:xfrm>
                <a:off x="9137650" y="4222750"/>
                <a:ext cx="254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4" name="墨迹 133"/>
              <p14:cNvContentPartPr/>
              <p14:nvPr/>
            </p14:nvContentPartPr>
            <p14:xfrm>
              <a:off x="9175750" y="4403725"/>
              <a:ext cx="581025" cy="60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7"/>
            </p:blipFill>
            <p:spPr>
              <a:xfrm>
                <a:off x="9175750" y="4403725"/>
                <a:ext cx="581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5" name="墨迹 134"/>
              <p14:cNvContentPartPr/>
              <p14:nvPr/>
            </p14:nvContentPartPr>
            <p14:xfrm>
              <a:off x="9705975" y="4375150"/>
              <a:ext cx="177800" cy="1778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9"/>
            </p:blipFill>
            <p:spPr>
              <a:xfrm>
                <a:off x="9705975" y="4375150"/>
                <a:ext cx="177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6" name="墨迹 135"/>
              <p14:cNvContentPartPr/>
              <p14:nvPr/>
            </p14:nvContentPartPr>
            <p14:xfrm>
              <a:off x="9791700" y="4187825"/>
              <a:ext cx="158750" cy="1428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1"/>
            </p:blipFill>
            <p:spPr>
              <a:xfrm>
                <a:off x="9791700" y="418782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7" name="墨迹 136"/>
              <p14:cNvContentPartPr/>
              <p14:nvPr/>
            </p14:nvContentPartPr>
            <p14:xfrm>
              <a:off x="9867900" y="4187825"/>
              <a:ext cx="12700" cy="149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3"/>
            </p:blipFill>
            <p:spPr>
              <a:xfrm>
                <a:off x="9867900" y="41878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8" name="墨迹 137"/>
              <p14:cNvContentPartPr/>
              <p14:nvPr/>
            </p14:nvContentPartPr>
            <p14:xfrm>
              <a:off x="9172575" y="4832350"/>
              <a:ext cx="114300" cy="22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5"/>
            </p:blipFill>
            <p:spPr>
              <a:xfrm>
                <a:off x="9172575" y="4832350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9242425" y="4740275"/>
              <a:ext cx="139700" cy="136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9242425" y="4740275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9455150" y="4727575"/>
              <a:ext cx="92075" cy="6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9455150" y="47275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9505950" y="4737100"/>
              <a:ext cx="15875" cy="295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9505950" y="4737100"/>
                <a:ext cx="15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9613900" y="4762500"/>
              <a:ext cx="63500" cy="1619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9613900" y="476250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9712325" y="4730750"/>
              <a:ext cx="73025" cy="2413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9712325" y="4730750"/>
                <a:ext cx="730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9852025" y="4943475"/>
              <a:ext cx="215900" cy="254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9852025" y="4943475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10013950" y="4908550"/>
              <a:ext cx="133350" cy="155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10013950" y="490855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10233025" y="4902200"/>
              <a:ext cx="12700" cy="279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1"/>
            </p:blipFill>
            <p:spPr>
              <a:xfrm>
                <a:off x="10233025" y="4902200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7" name="墨迹 146"/>
              <p14:cNvContentPartPr/>
              <p14:nvPr/>
            </p14:nvContentPartPr>
            <p14:xfrm>
              <a:off x="10220325" y="4889500"/>
              <a:ext cx="130175" cy="317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3"/>
            </p:blipFill>
            <p:spPr>
              <a:xfrm>
                <a:off x="10220325" y="4889500"/>
                <a:ext cx="130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8" name="墨迹 147"/>
              <p14:cNvContentPartPr/>
              <p14:nvPr/>
            </p14:nvContentPartPr>
            <p14:xfrm>
              <a:off x="10239375" y="5029200"/>
              <a:ext cx="133350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5"/>
            </p:blipFill>
            <p:spPr>
              <a:xfrm>
                <a:off x="10239375" y="5029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9" name="墨迹 148"/>
              <p14:cNvContentPartPr/>
              <p14:nvPr/>
            </p14:nvContentPartPr>
            <p14:xfrm>
              <a:off x="10407650" y="5057775"/>
              <a:ext cx="161925" cy="190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7"/>
            </p:blipFill>
            <p:spPr>
              <a:xfrm>
                <a:off x="10407650" y="505777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10509250" y="5022850"/>
              <a:ext cx="95250" cy="158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10509250" y="502285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10661650" y="5076825"/>
              <a:ext cx="25400" cy="1397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10661650" y="507682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10658475" y="5006975"/>
              <a:ext cx="635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2"/>
            </p:blipFill>
            <p:spPr>
              <a:xfrm>
                <a:off x="10658475" y="500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3" name="墨迹 152"/>
              <p14:cNvContentPartPr/>
              <p14:nvPr/>
            </p14:nvContentPartPr>
            <p14:xfrm>
              <a:off x="10728325" y="5026025"/>
              <a:ext cx="142875" cy="142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4"/>
            </p:blipFill>
            <p:spPr>
              <a:xfrm>
                <a:off x="10728325" y="50260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4" name="墨迹 153"/>
              <p14:cNvContentPartPr/>
              <p14:nvPr/>
            </p14:nvContentPartPr>
            <p14:xfrm>
              <a:off x="10864850" y="4943475"/>
              <a:ext cx="12700" cy="168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6"/>
            </p:blipFill>
            <p:spPr>
              <a:xfrm>
                <a:off x="10864850" y="4943475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5" name="墨迹 154"/>
              <p14:cNvContentPartPr/>
              <p14:nvPr/>
            </p14:nvContentPartPr>
            <p14:xfrm>
              <a:off x="10636250" y="4946650"/>
              <a:ext cx="47625" cy="793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8"/>
            </p:blipFill>
            <p:spPr>
              <a:xfrm>
                <a:off x="10636250" y="4946650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6" name="墨迹 155"/>
              <p14:cNvContentPartPr/>
              <p14:nvPr/>
            </p14:nvContentPartPr>
            <p14:xfrm>
              <a:off x="10791825" y="5232400"/>
              <a:ext cx="82550" cy="2000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0"/>
            </p:blipFill>
            <p:spPr>
              <a:xfrm>
                <a:off x="10791825" y="523240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7" name="墨迹 156"/>
              <p14:cNvContentPartPr/>
              <p14:nvPr/>
            </p14:nvContentPartPr>
            <p14:xfrm>
              <a:off x="10829925" y="5543550"/>
              <a:ext cx="63500" cy="177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2"/>
            </p:blipFill>
            <p:spPr>
              <a:xfrm>
                <a:off x="10829925" y="5543550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8" name="墨迹 157"/>
              <p14:cNvContentPartPr/>
              <p14:nvPr/>
            </p14:nvContentPartPr>
            <p14:xfrm>
              <a:off x="10979150" y="5581650"/>
              <a:ext cx="92075" cy="95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4"/>
            </p:blipFill>
            <p:spPr>
              <a:xfrm>
                <a:off x="10979150" y="5581650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9" name="墨迹 158"/>
              <p14:cNvContentPartPr/>
              <p14:nvPr/>
            </p14:nvContentPartPr>
            <p14:xfrm>
              <a:off x="10979150" y="5480050"/>
              <a:ext cx="79375" cy="1936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6"/>
            </p:blipFill>
            <p:spPr>
              <a:xfrm>
                <a:off x="10979150" y="5480050"/>
                <a:ext cx="79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0" name="墨迹 159"/>
              <p14:cNvContentPartPr/>
              <p14:nvPr/>
            </p14:nvContentPartPr>
            <p14:xfrm>
              <a:off x="10960100" y="5441950"/>
              <a:ext cx="123825" cy="2063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8"/>
            </p:blipFill>
            <p:spPr>
              <a:xfrm>
                <a:off x="10960100" y="5441950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1" name="墨迹 160"/>
              <p14:cNvContentPartPr/>
              <p14:nvPr/>
            </p14:nvContentPartPr>
            <p14:xfrm>
              <a:off x="11153775" y="5457825"/>
              <a:ext cx="152400" cy="1905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0"/>
            </p:blipFill>
            <p:spPr>
              <a:xfrm>
                <a:off x="11153775" y="5457825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2" name="墨迹 161"/>
              <p14:cNvContentPartPr/>
              <p14:nvPr/>
            </p14:nvContentPartPr>
            <p14:xfrm>
              <a:off x="10652125" y="5216525"/>
              <a:ext cx="295275" cy="555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2"/>
            </p:blipFill>
            <p:spPr>
              <a:xfrm>
                <a:off x="10652125" y="5216525"/>
                <a:ext cx="2952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3" name="墨迹 162"/>
              <p14:cNvContentPartPr/>
              <p14:nvPr/>
            </p14:nvContentPartPr>
            <p14:xfrm>
              <a:off x="10220325" y="5118100"/>
              <a:ext cx="180975" cy="247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4"/>
            </p:blipFill>
            <p:spPr>
              <a:xfrm>
                <a:off x="10220325" y="5118100"/>
                <a:ext cx="1809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4" name="墨迹 163"/>
              <p14:cNvContentPartPr/>
              <p14:nvPr/>
            </p14:nvContentPartPr>
            <p14:xfrm>
              <a:off x="10414000" y="5260975"/>
              <a:ext cx="50800" cy="1111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6"/>
            </p:blipFill>
            <p:spPr>
              <a:xfrm>
                <a:off x="10414000" y="5260975"/>
                <a:ext cx="50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5" name="墨迹 164"/>
              <p14:cNvContentPartPr/>
              <p14:nvPr/>
            </p14:nvContentPartPr>
            <p14:xfrm>
              <a:off x="10515600" y="5222875"/>
              <a:ext cx="82550" cy="165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8"/>
            </p:blipFill>
            <p:spPr>
              <a:xfrm>
                <a:off x="10515600" y="5222875"/>
                <a:ext cx="82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6" name="墨迹 165"/>
              <p14:cNvContentPartPr/>
              <p14:nvPr/>
            </p14:nvContentPartPr>
            <p14:xfrm>
              <a:off x="9569450" y="4965700"/>
              <a:ext cx="127000" cy="215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0"/>
            </p:blipFill>
            <p:spPr>
              <a:xfrm>
                <a:off x="9569450" y="496570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7" name="墨迹 166"/>
              <p14:cNvContentPartPr/>
              <p14:nvPr/>
            </p14:nvContentPartPr>
            <p14:xfrm>
              <a:off x="9667875" y="5064125"/>
              <a:ext cx="73025" cy="120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2"/>
            </p:blipFill>
            <p:spPr>
              <a:xfrm>
                <a:off x="9667875" y="5064125"/>
                <a:ext cx="73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8" name="墨迹 167"/>
              <p14:cNvContentPartPr/>
              <p14:nvPr/>
            </p14:nvContentPartPr>
            <p14:xfrm>
              <a:off x="9744075" y="5095875"/>
              <a:ext cx="73025" cy="1079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4"/>
            </p:blipFill>
            <p:spPr>
              <a:xfrm>
                <a:off x="9744075" y="5095875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9" name="墨迹 168"/>
              <p14:cNvContentPartPr/>
              <p14:nvPr/>
            </p14:nvContentPartPr>
            <p14:xfrm>
              <a:off x="9864725" y="5067300"/>
              <a:ext cx="85725" cy="1841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6"/>
            </p:blipFill>
            <p:spPr>
              <a:xfrm>
                <a:off x="9864725" y="5067300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0" name="墨迹 169"/>
              <p14:cNvContentPartPr/>
              <p14:nvPr/>
            </p14:nvContentPartPr>
            <p14:xfrm>
              <a:off x="8683625" y="4356100"/>
              <a:ext cx="88900" cy="16192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8"/>
            </p:blipFill>
            <p:spPr>
              <a:xfrm>
                <a:off x="8683625" y="4356100"/>
                <a:ext cx="88900" cy="161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82" name="墨迹 181"/>
              <p14:cNvContentPartPr/>
              <p14:nvPr/>
            </p14:nvContentPartPr>
            <p14:xfrm>
              <a:off x="9617075" y="5029200"/>
              <a:ext cx="311150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20"/>
            </p:blipFill>
            <p:spPr>
              <a:xfrm>
                <a:off x="9617075" y="5029200"/>
                <a:ext cx="311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83" name="墨迹 182"/>
              <p14:cNvContentPartPr/>
              <p14:nvPr/>
            </p14:nvContentPartPr>
            <p14:xfrm>
              <a:off x="10001250" y="5035550"/>
              <a:ext cx="41275" cy="8223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22"/>
            </p:blipFill>
            <p:spPr>
              <a:xfrm>
                <a:off x="10001250" y="5035550"/>
                <a:ext cx="4127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84" name="墨迹 183"/>
              <p14:cNvContentPartPr/>
              <p14:nvPr/>
            </p14:nvContentPartPr>
            <p14:xfrm>
              <a:off x="10033000" y="5749925"/>
              <a:ext cx="50800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24"/>
            </p:blipFill>
            <p:spPr>
              <a:xfrm>
                <a:off x="10033000" y="5749925"/>
                <a:ext cx="50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85" name="墨迹 184"/>
              <p14:cNvContentPartPr/>
              <p14:nvPr/>
            </p14:nvContentPartPr>
            <p14:xfrm>
              <a:off x="10099675" y="5746750"/>
              <a:ext cx="101600" cy="1079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26"/>
            </p:blipFill>
            <p:spPr>
              <a:xfrm>
                <a:off x="10099675" y="5746750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86" name="墨迹 185"/>
              <p14:cNvContentPartPr/>
              <p14:nvPr/>
            </p14:nvContentPartPr>
            <p14:xfrm>
              <a:off x="10226675" y="5645150"/>
              <a:ext cx="146050" cy="2667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28"/>
            </p:blipFill>
            <p:spPr>
              <a:xfrm>
                <a:off x="10226675" y="56451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87" name="墨迹 186"/>
              <p14:cNvContentPartPr/>
              <p14:nvPr/>
            </p14:nvContentPartPr>
            <p14:xfrm>
              <a:off x="10407650" y="5613400"/>
              <a:ext cx="25400" cy="2984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30"/>
            </p:blipFill>
            <p:spPr>
              <a:xfrm>
                <a:off x="10407650" y="561340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8" name="墨迹 187"/>
              <p14:cNvContentPartPr/>
              <p14:nvPr/>
            </p14:nvContentPartPr>
            <p14:xfrm>
              <a:off x="10439400" y="5759450"/>
              <a:ext cx="82550" cy="1587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32"/>
            </p:blipFill>
            <p:spPr>
              <a:xfrm>
                <a:off x="10439400" y="57594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9" name="墨迹 188"/>
              <p14:cNvContentPartPr/>
              <p14:nvPr/>
            </p14:nvContentPartPr>
            <p14:xfrm>
              <a:off x="10550525" y="5781675"/>
              <a:ext cx="38100" cy="165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34"/>
            </p:blipFill>
            <p:spPr>
              <a:xfrm>
                <a:off x="10550525" y="57816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90" name="墨迹 189"/>
              <p14:cNvContentPartPr/>
              <p14:nvPr/>
            </p14:nvContentPartPr>
            <p14:xfrm>
              <a:off x="10652125" y="5781675"/>
              <a:ext cx="92075" cy="1397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36"/>
            </p:blipFill>
            <p:spPr>
              <a:xfrm>
                <a:off x="10652125" y="5781675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91" name="墨迹 190"/>
              <p14:cNvContentPartPr/>
              <p14:nvPr/>
            </p14:nvContentPartPr>
            <p14:xfrm>
              <a:off x="10642600" y="5762625"/>
              <a:ext cx="114300" cy="1651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38"/>
            </p:blipFill>
            <p:spPr>
              <a:xfrm>
                <a:off x="10642600" y="5762625"/>
                <a:ext cx="114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92" name="墨迹 191"/>
              <p14:cNvContentPartPr/>
              <p14:nvPr/>
            </p14:nvContentPartPr>
            <p14:xfrm>
              <a:off x="10598150" y="5861050"/>
              <a:ext cx="155575" cy="190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40"/>
            </p:blipFill>
            <p:spPr>
              <a:xfrm>
                <a:off x="10598150" y="586105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93" name="墨迹 192"/>
              <p14:cNvContentPartPr/>
              <p14:nvPr/>
            </p14:nvContentPartPr>
            <p14:xfrm>
              <a:off x="10737850" y="5778500"/>
              <a:ext cx="107950" cy="1682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42"/>
            </p:blipFill>
            <p:spPr>
              <a:xfrm>
                <a:off x="10737850" y="5778500"/>
                <a:ext cx="107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94" name="墨迹 193"/>
              <p14:cNvContentPartPr/>
              <p14:nvPr/>
            </p14:nvContentPartPr>
            <p14:xfrm>
              <a:off x="10674350" y="6070600"/>
              <a:ext cx="95250" cy="698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44"/>
            </p:blipFill>
            <p:spPr>
              <a:xfrm>
                <a:off x="10674350" y="6070600"/>
                <a:ext cx="952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95" name="墨迹 194"/>
              <p14:cNvContentPartPr/>
              <p14:nvPr/>
            </p14:nvContentPartPr>
            <p14:xfrm>
              <a:off x="10687050" y="6010275"/>
              <a:ext cx="69850" cy="2127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46"/>
            </p:blipFill>
            <p:spPr>
              <a:xfrm>
                <a:off x="10687050" y="6010275"/>
                <a:ext cx="698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6" name="墨迹 195"/>
              <p14:cNvContentPartPr/>
              <p14:nvPr/>
            </p14:nvContentPartPr>
            <p14:xfrm>
              <a:off x="10648950" y="6070600"/>
              <a:ext cx="17780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48"/>
            </p:blipFill>
            <p:spPr>
              <a:xfrm>
                <a:off x="10648950" y="607060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97" name="墨迹 196"/>
              <p14:cNvContentPartPr/>
              <p14:nvPr/>
            </p14:nvContentPartPr>
            <p14:xfrm>
              <a:off x="10880725" y="6016625"/>
              <a:ext cx="155575" cy="1301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50"/>
            </p:blipFill>
            <p:spPr>
              <a:xfrm>
                <a:off x="10880725" y="60166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8" name="墨迹 197"/>
              <p14:cNvContentPartPr/>
              <p14:nvPr/>
            </p14:nvContentPartPr>
            <p14:xfrm>
              <a:off x="10010775" y="5800725"/>
              <a:ext cx="12700" cy="5048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52"/>
            </p:blipFill>
            <p:spPr>
              <a:xfrm>
                <a:off x="10010775" y="5800725"/>
                <a:ext cx="12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9" name="墨迹 198"/>
              <p14:cNvContentPartPr/>
              <p14:nvPr/>
            </p14:nvContentPartPr>
            <p14:xfrm>
              <a:off x="10042525" y="6175375"/>
              <a:ext cx="130175" cy="381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54"/>
            </p:blipFill>
            <p:spPr>
              <a:xfrm>
                <a:off x="10042525" y="6175375"/>
                <a:ext cx="130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200" name="墨迹 199"/>
              <p14:cNvContentPartPr/>
              <p14:nvPr/>
            </p14:nvContentPartPr>
            <p14:xfrm>
              <a:off x="10220325" y="6080125"/>
              <a:ext cx="6350" cy="2127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56"/>
            </p:blipFill>
            <p:spPr>
              <a:xfrm>
                <a:off x="10220325" y="6080125"/>
                <a:ext cx="6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201" name="墨迹 200"/>
              <p14:cNvContentPartPr/>
              <p14:nvPr/>
            </p14:nvContentPartPr>
            <p14:xfrm>
              <a:off x="10201275" y="6080125"/>
              <a:ext cx="136525" cy="22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58"/>
            </p:blipFill>
            <p:spPr>
              <a:xfrm>
                <a:off x="10201275" y="608012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202" name="墨迹 201"/>
              <p14:cNvContentPartPr/>
              <p14:nvPr/>
            </p14:nvContentPartPr>
            <p14:xfrm>
              <a:off x="10252075" y="6210300"/>
              <a:ext cx="88900" cy="63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60"/>
            </p:blipFill>
            <p:spPr>
              <a:xfrm>
                <a:off x="10252075" y="6210300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203" name="墨迹 202"/>
              <p14:cNvContentPartPr/>
              <p14:nvPr/>
            </p14:nvContentPartPr>
            <p14:xfrm>
              <a:off x="10363200" y="6273800"/>
              <a:ext cx="82550" cy="984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62"/>
            </p:blipFill>
            <p:spPr>
              <a:xfrm>
                <a:off x="10363200" y="627380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204" name="墨迹 203"/>
              <p14:cNvContentPartPr/>
              <p14:nvPr/>
            </p14:nvContentPartPr>
            <p14:xfrm>
              <a:off x="10502900" y="6302375"/>
              <a:ext cx="69850" cy="63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64"/>
            </p:blipFill>
            <p:spPr>
              <a:xfrm>
                <a:off x="10502900" y="6302375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205" name="墨迹 204"/>
              <p14:cNvContentPartPr/>
              <p14:nvPr/>
            </p14:nvContentPartPr>
            <p14:xfrm>
              <a:off x="10620375" y="6276975"/>
              <a:ext cx="127000" cy="1492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66"/>
            </p:blipFill>
            <p:spPr>
              <a:xfrm>
                <a:off x="10620375" y="6276975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6" name="墨迹 205"/>
              <p14:cNvContentPartPr/>
              <p14:nvPr/>
            </p14:nvContentPartPr>
            <p14:xfrm>
              <a:off x="10439400" y="6407150"/>
              <a:ext cx="142875" cy="1524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68"/>
            </p:blipFill>
            <p:spPr>
              <a:xfrm>
                <a:off x="10439400" y="6407150"/>
                <a:ext cx="142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07" name="墨迹 206"/>
              <p14:cNvContentPartPr/>
              <p14:nvPr/>
            </p14:nvContentPartPr>
            <p14:xfrm>
              <a:off x="10791825" y="6134100"/>
              <a:ext cx="244475" cy="2825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70"/>
            </p:blipFill>
            <p:spPr>
              <a:xfrm>
                <a:off x="10791825" y="6134100"/>
                <a:ext cx="244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8" name="墨迹 207"/>
              <p14:cNvContentPartPr/>
              <p14:nvPr/>
            </p14:nvContentPartPr>
            <p14:xfrm>
              <a:off x="8905875" y="5489575"/>
              <a:ext cx="422275" cy="571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72"/>
            </p:blipFill>
            <p:spPr>
              <a:xfrm>
                <a:off x="8905875" y="5489575"/>
                <a:ext cx="422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9" name="墨迹 208"/>
              <p14:cNvContentPartPr/>
              <p14:nvPr/>
            </p14:nvContentPartPr>
            <p14:xfrm>
              <a:off x="8775700" y="5416550"/>
              <a:ext cx="215900" cy="241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74"/>
            </p:blipFill>
            <p:spPr>
              <a:xfrm>
                <a:off x="8775700" y="54165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10" name="墨迹 209"/>
              <p14:cNvContentPartPr/>
              <p14:nvPr/>
            </p14:nvContentPartPr>
            <p14:xfrm>
              <a:off x="9013825" y="5711825"/>
              <a:ext cx="123825" cy="95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76"/>
            </p:blipFill>
            <p:spPr>
              <a:xfrm>
                <a:off x="9013825" y="57118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11" name="墨迹 210"/>
              <p14:cNvContentPartPr/>
              <p14:nvPr/>
            </p14:nvContentPartPr>
            <p14:xfrm>
              <a:off x="9055100" y="5746750"/>
              <a:ext cx="15875" cy="2190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78"/>
            </p:blipFill>
            <p:spPr>
              <a:xfrm>
                <a:off x="9055100" y="5746750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212" name="墨迹 211"/>
              <p14:cNvContentPartPr/>
              <p14:nvPr/>
            </p14:nvContentPartPr>
            <p14:xfrm>
              <a:off x="9140825" y="5749925"/>
              <a:ext cx="73025" cy="1873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80"/>
            </p:blipFill>
            <p:spPr>
              <a:xfrm>
                <a:off x="9140825" y="574992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213" name="墨迹 212"/>
              <p14:cNvContentPartPr/>
              <p14:nvPr/>
            </p14:nvContentPartPr>
            <p14:xfrm>
              <a:off x="9213850" y="5822950"/>
              <a:ext cx="95250" cy="212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82"/>
            </p:blipFill>
            <p:spPr>
              <a:xfrm>
                <a:off x="9213850" y="5822950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14" name="墨迹 213"/>
              <p14:cNvContentPartPr/>
              <p14:nvPr/>
            </p14:nvContentPartPr>
            <p14:xfrm>
              <a:off x="9331325" y="5762625"/>
              <a:ext cx="120650" cy="2921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84"/>
            </p:blipFill>
            <p:spPr>
              <a:xfrm>
                <a:off x="9331325" y="5762625"/>
                <a:ext cx="120650" cy="292100"/>
              </a:xfrm>
              <a:prstGeom prst="rect"/>
            </p:spPr>
          </p:pic>
        </mc:Fallback>
      </mc:AlternateContent>
    </p:spTree>
    <p:custDataLst>
      <p:tags r:id="rId38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527665" y="287020"/>
            <a:ext cx="1517650" cy="188976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t">
            <a:spAutoFit/>
          </a:bodyPr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EBNF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：</a:t>
            </a:r>
            <a:endParaRPr lang="zh-CN" altLang="en-US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 { +T 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 {*F}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0" algn="l" defTabSz="914400" fontAlgn="auto">
              <a:lnSpc>
                <a:spcPct val="130000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’a’|’b’|’c’</a:t>
            </a:r>
            <a:endParaRPr lang="en-US" altLang="zh-CN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391025" y="1665605"/>
            <a:ext cx="3731895" cy="14814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81305" y="1313815"/>
            <a:ext cx="3949065" cy="30797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char input=”a+b*c”;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idx=0;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E(){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</a:t>
            </a:r>
            <a:r>
              <a:rPr lang="en-US" altLang="zh-CN"/>
              <a:t>T()==TRUE)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while(input[idx++]==’+’)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if(T()==FALSE)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28600" y="4090670"/>
            <a:ext cx="4053840" cy="27076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int T(){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if (F()==TRUE)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while(</a:t>
            </a:r>
            <a:r>
              <a:rPr lang="en-US" altLang="zh-CN">
                <a:sym typeface="+mn-ea"/>
              </a:rPr>
              <a:t>input[idx++]==’*’</a:t>
            </a:r>
            <a:r>
              <a:rPr lang="en-US" altLang="zh-CN"/>
              <a:t>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if(F()==FALSE)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           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else return FALSE;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    return TRUE;</a:t>
            </a:r>
            <a:endParaRPr lang="en-US" altLang="zh-CN"/>
          </a:p>
          <a:p>
            <a:pPr mar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/>
              <a:t>}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186555" y="3054985"/>
            <a:ext cx="3731895" cy="36988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F(){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if (id()!=0)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return TRUE;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FALSE;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int id() 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char ch=input[idx];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idx++;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switch(ch){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‘a’: return ‘a’; 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‘b’: return ‘b’;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case ‘c’: return ‘c’;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    default: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}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    return 0;</a:t>
            </a:r>
            <a:endParaRPr lang="en-US" altLang="zh-CN"/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8400" y="289630"/>
            <a:ext cx="10969200" cy="705600"/>
          </a:xfrm>
        </p:spPr>
        <p:txBody>
          <a:bodyPr/>
          <a:p>
            <a:r>
              <a:rPr lang="en-US" altLang="zh-CN" sz="2400"/>
              <a:t>ENBF</a:t>
            </a:r>
            <a:r>
              <a:rPr lang="zh-CN" altLang="en-US" sz="2400"/>
              <a:t>递归下降</a:t>
            </a:r>
            <a:r>
              <a:rPr lang="en-US" altLang="zh-CN" sz="2400"/>
              <a:t>/Recursive descent analysis (EBNF)</a:t>
            </a:r>
            <a:endParaRPr lang="en-US" altLang="zh-CN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5883275" y="171450"/>
              <a:ext cx="222250" cy="307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5883275" y="1714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6134100" y="276225"/>
              <a:ext cx="215900" cy="34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6134100" y="2762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6270625" y="155575"/>
              <a:ext cx="9525" cy="254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6270625" y="155575"/>
                <a:ext cx="95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墨迹 13"/>
              <p14:cNvContentPartPr/>
              <p14:nvPr/>
            </p14:nvContentPartPr>
            <p14:xfrm>
              <a:off x="6388100" y="120650"/>
              <a:ext cx="85725" cy="298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8"/>
            </p:blipFill>
            <p:spPr>
              <a:xfrm>
                <a:off x="6388100" y="120650"/>
                <a:ext cx="85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5" name="墨迹 14"/>
              <p14:cNvContentPartPr/>
              <p14:nvPr/>
            </p14:nvContentPartPr>
            <p14:xfrm>
              <a:off x="6565900" y="269875"/>
              <a:ext cx="146050" cy="9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0"/>
            </p:blipFill>
            <p:spPr>
              <a:xfrm>
                <a:off x="6565900" y="2698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6" name="墨迹 15"/>
              <p14:cNvContentPartPr/>
              <p14:nvPr/>
            </p14:nvContentPartPr>
            <p14:xfrm>
              <a:off x="6604000" y="161925"/>
              <a:ext cx="34925" cy="269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2"/>
            </p:blipFill>
            <p:spPr>
              <a:xfrm>
                <a:off x="6604000" y="1619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墨迹 16"/>
              <p14:cNvContentPartPr/>
              <p14:nvPr/>
            </p14:nvContentPartPr>
            <p14:xfrm>
              <a:off x="6743700" y="234950"/>
              <a:ext cx="149225" cy="158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4"/>
            </p:blipFill>
            <p:spPr>
              <a:xfrm>
                <a:off x="674370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8" name="墨迹 17"/>
              <p14:cNvContentPartPr/>
              <p14:nvPr/>
            </p14:nvContentPartPr>
            <p14:xfrm>
              <a:off x="6921500" y="279400"/>
              <a:ext cx="1365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6"/>
            </p:blipFill>
            <p:spPr>
              <a:xfrm>
                <a:off x="6921500" y="2794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9" name="墨迹 18"/>
              <p14:cNvContentPartPr/>
              <p14:nvPr/>
            </p14:nvContentPartPr>
            <p14:xfrm>
              <a:off x="6997700" y="200025"/>
              <a:ext cx="63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8"/>
            </p:blipFill>
            <p:spPr>
              <a:xfrm>
                <a:off x="6997700" y="2000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" name="墨迹 19"/>
              <p14:cNvContentPartPr/>
              <p14:nvPr/>
            </p14:nvContentPartPr>
            <p14:xfrm>
              <a:off x="7115175" y="69850"/>
              <a:ext cx="180975" cy="2508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0"/>
            </p:blipFill>
            <p:spPr>
              <a:xfrm>
                <a:off x="7115175" y="69850"/>
                <a:ext cx="180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1" name="墨迹 20"/>
              <p14:cNvContentPartPr/>
              <p14:nvPr/>
            </p14:nvContentPartPr>
            <p14:xfrm>
              <a:off x="8394700" y="1422400"/>
              <a:ext cx="215900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2"/>
            </p:blipFill>
            <p:spPr>
              <a:xfrm>
                <a:off x="8394700" y="1422400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2" name="墨迹 21"/>
              <p14:cNvContentPartPr/>
              <p14:nvPr/>
            </p14:nvContentPartPr>
            <p14:xfrm>
              <a:off x="8445500" y="1339850"/>
              <a:ext cx="142875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4"/>
            </p:blipFill>
            <p:spPr>
              <a:xfrm>
                <a:off x="8445500" y="1339850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3" name="墨迹 22"/>
              <p14:cNvContentPartPr/>
              <p14:nvPr/>
            </p14:nvContentPartPr>
            <p14:xfrm>
              <a:off x="8445500" y="1463675"/>
              <a:ext cx="158750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6"/>
            </p:blipFill>
            <p:spPr>
              <a:xfrm>
                <a:off x="8445500" y="146367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8515350" y="1787525"/>
              <a:ext cx="428625" cy="374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8515350" y="1787525"/>
                <a:ext cx="4286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8550275" y="1914525"/>
              <a:ext cx="14287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8550275" y="19145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6" name="墨迹 25"/>
              <p14:cNvContentPartPr/>
              <p14:nvPr/>
            </p14:nvContentPartPr>
            <p14:xfrm>
              <a:off x="8648700" y="1936750"/>
              <a:ext cx="6350" cy="120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2"/>
            </p:blipFill>
            <p:spPr>
              <a:xfrm>
                <a:off x="8648700" y="193675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7" name="墨迹 26"/>
              <p14:cNvContentPartPr/>
              <p14:nvPr/>
            </p14:nvContentPartPr>
            <p14:xfrm>
              <a:off x="8712200" y="1933575"/>
              <a:ext cx="7620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4"/>
            </p:blipFill>
            <p:spPr>
              <a:xfrm>
                <a:off x="8712200" y="1933575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8" name="墨迹 27"/>
              <p14:cNvContentPartPr/>
              <p14:nvPr/>
            </p14:nvContentPartPr>
            <p14:xfrm>
              <a:off x="8810625" y="1901825"/>
              <a:ext cx="3810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6"/>
            </p:blipFill>
            <p:spPr>
              <a:xfrm>
                <a:off x="8810625" y="1901825"/>
                <a:ext cx="38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9" name="墨迹 28"/>
              <p14:cNvContentPartPr/>
              <p14:nvPr/>
            </p14:nvContentPartPr>
            <p14:xfrm>
              <a:off x="9001125" y="1946275"/>
              <a:ext cx="206375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8"/>
            </p:blipFill>
            <p:spPr>
              <a:xfrm>
                <a:off x="9001125" y="194627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0" name="墨迹 29"/>
              <p14:cNvContentPartPr/>
              <p14:nvPr/>
            </p14:nvContentPartPr>
            <p14:xfrm>
              <a:off x="9185275" y="1866900"/>
              <a:ext cx="120650" cy="158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0"/>
            </p:blipFill>
            <p:spPr>
              <a:xfrm>
                <a:off x="9185275" y="186690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1" name="墨迹 30"/>
              <p14:cNvContentPartPr/>
              <p14:nvPr/>
            </p14:nvContentPartPr>
            <p14:xfrm>
              <a:off x="9426575" y="1812925"/>
              <a:ext cx="31750" cy="269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2"/>
            </p:blipFill>
            <p:spPr>
              <a:xfrm>
                <a:off x="9426575" y="1812925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9429750" y="1816100"/>
              <a:ext cx="9842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9429750" y="18161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9461500" y="1933575"/>
              <a:ext cx="7620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9461500" y="19335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4" name="墨迹 33"/>
              <p14:cNvContentPartPr/>
              <p14:nvPr/>
            </p14:nvContentPartPr>
            <p14:xfrm>
              <a:off x="9578975" y="1946275"/>
              <a:ext cx="8890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8"/>
            </p:blipFill>
            <p:spPr>
              <a:xfrm>
                <a:off x="9578975" y="194627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5" name="墨迹 34"/>
              <p14:cNvContentPartPr/>
              <p14:nvPr/>
            </p14:nvContentPartPr>
            <p14:xfrm>
              <a:off x="9620250" y="1898650"/>
              <a:ext cx="92075" cy="101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0"/>
            </p:blipFill>
            <p:spPr>
              <a:xfrm>
                <a:off x="9620250" y="1898650"/>
                <a:ext cx="920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6" name="墨迹 35"/>
              <p14:cNvContentPartPr/>
              <p14:nvPr/>
            </p14:nvContentPartPr>
            <p14:xfrm>
              <a:off x="9772650" y="1924050"/>
              <a:ext cx="1587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2"/>
            </p:blipFill>
            <p:spPr>
              <a:xfrm>
                <a:off x="9772650" y="1924050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7" name="墨迹 36"/>
              <p14:cNvContentPartPr/>
              <p14:nvPr/>
            </p14:nvContentPartPr>
            <p14:xfrm>
              <a:off x="9772650" y="1803400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4"/>
            </p:blipFill>
            <p:spPr>
              <a:xfrm>
                <a:off x="9772650" y="1803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8" name="墨迹 37"/>
              <p14:cNvContentPartPr/>
              <p14:nvPr/>
            </p14:nvContentPartPr>
            <p14:xfrm>
              <a:off x="9848850" y="1774825"/>
              <a:ext cx="136525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9848850" y="1774825"/>
                <a:ext cx="136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9" name="墨迹 38"/>
              <p14:cNvContentPartPr/>
              <p14:nvPr/>
            </p14:nvContentPartPr>
            <p14:xfrm>
              <a:off x="9725025" y="18161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4"/>
            </p:blipFill>
            <p:spPr>
              <a:xfrm>
                <a:off x="9725025" y="1816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0" name="墨迹 39"/>
              <p14:cNvContentPartPr/>
              <p14:nvPr/>
            </p14:nvContentPartPr>
            <p14:xfrm>
              <a:off x="9998075" y="1924050"/>
              <a:ext cx="1111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9"/>
            </p:blipFill>
            <p:spPr>
              <a:xfrm>
                <a:off x="9998075" y="19240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1" name="墨迹 40"/>
              <p14:cNvContentPartPr/>
              <p14:nvPr/>
            </p14:nvContentPartPr>
            <p14:xfrm>
              <a:off x="10048875" y="1847850"/>
              <a:ext cx="146050" cy="136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1"/>
            </p:blipFill>
            <p:spPr>
              <a:xfrm>
                <a:off x="10048875" y="1847850"/>
                <a:ext cx="146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2" name="墨迹 41"/>
              <p14:cNvContentPartPr/>
              <p14:nvPr/>
            </p14:nvContentPartPr>
            <p14:xfrm>
              <a:off x="10220325" y="1851025"/>
              <a:ext cx="146050" cy="146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3"/>
            </p:blipFill>
            <p:spPr>
              <a:xfrm>
                <a:off x="10220325" y="1851025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3" name="墨迹 42"/>
              <p14:cNvContentPartPr/>
              <p14:nvPr/>
            </p14:nvContentPartPr>
            <p14:xfrm>
              <a:off x="8674100" y="2178050"/>
              <a:ext cx="190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8674100" y="2178050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4" name="墨迹 43"/>
              <p14:cNvContentPartPr/>
              <p14:nvPr/>
            </p14:nvContentPartPr>
            <p14:xfrm>
              <a:off x="8435975" y="2454275"/>
              <a:ext cx="231775" cy="349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7"/>
            </p:blipFill>
            <p:spPr>
              <a:xfrm>
                <a:off x="8435975" y="245427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5" name="墨迹 44"/>
              <p14:cNvContentPartPr/>
              <p14:nvPr/>
            </p14:nvContentPartPr>
            <p14:xfrm>
              <a:off x="8582025" y="2406650"/>
              <a:ext cx="279400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9"/>
            </p:blipFill>
            <p:spPr>
              <a:xfrm>
                <a:off x="8582025" y="2406650"/>
                <a:ext cx="2794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6" name="墨迹 45"/>
              <p14:cNvContentPartPr/>
              <p14:nvPr/>
            </p14:nvContentPartPr>
            <p14:xfrm>
              <a:off x="8582025" y="2590800"/>
              <a:ext cx="9525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1"/>
            </p:blipFill>
            <p:spPr>
              <a:xfrm>
                <a:off x="8582025" y="25908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7" name="墨迹 46"/>
              <p14:cNvContentPartPr/>
              <p14:nvPr/>
            </p14:nvContentPartPr>
            <p14:xfrm>
              <a:off x="8648700" y="2511425"/>
              <a:ext cx="952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3"/>
            </p:blipFill>
            <p:spPr>
              <a:xfrm>
                <a:off x="8648700" y="25114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8" name="墨迹 47"/>
              <p14:cNvContentPartPr/>
              <p14:nvPr/>
            </p14:nvContentPartPr>
            <p14:xfrm>
              <a:off x="8594725" y="2593975"/>
              <a:ext cx="127000" cy="28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5"/>
            </p:blipFill>
            <p:spPr>
              <a:xfrm>
                <a:off x="8594725" y="25939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9" name="墨迹 48"/>
              <p14:cNvContentPartPr/>
              <p14:nvPr/>
            </p14:nvContentPartPr>
            <p14:xfrm>
              <a:off x="8880475" y="2606675"/>
              <a:ext cx="273050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7"/>
            </p:blipFill>
            <p:spPr>
              <a:xfrm>
                <a:off x="8880475" y="2606675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0" name="墨迹 49"/>
              <p14:cNvContentPartPr/>
              <p14:nvPr/>
            </p14:nvContentPartPr>
            <p14:xfrm>
              <a:off x="9144000" y="2530475"/>
              <a:ext cx="123825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9"/>
            </p:blipFill>
            <p:spPr>
              <a:xfrm>
                <a:off x="9144000" y="2530475"/>
                <a:ext cx="1238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1" name="墨迹 50"/>
              <p14:cNvContentPartPr/>
              <p14:nvPr/>
            </p14:nvContentPartPr>
            <p14:xfrm>
              <a:off x="8931275" y="2346325"/>
              <a:ext cx="730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1"/>
            </p:blipFill>
            <p:spPr>
              <a:xfrm>
                <a:off x="8931275" y="234632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2" name="墨迹 51"/>
              <p14:cNvContentPartPr/>
              <p14:nvPr/>
            </p14:nvContentPartPr>
            <p14:xfrm>
              <a:off x="9026525" y="2390775"/>
              <a:ext cx="92075" cy="95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3"/>
            </p:blipFill>
            <p:spPr>
              <a:xfrm>
                <a:off x="9026525" y="2390775"/>
                <a:ext cx="920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3" name="墨迹 52"/>
              <p14:cNvContentPartPr/>
              <p14:nvPr/>
            </p14:nvContentPartPr>
            <p14:xfrm>
              <a:off x="9375775" y="2501900"/>
              <a:ext cx="139700" cy="190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5"/>
            </p:blipFill>
            <p:spPr>
              <a:xfrm>
                <a:off x="9375775" y="25019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9407525" y="2530475"/>
              <a:ext cx="98425" cy="2476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9407525" y="2530475"/>
                <a:ext cx="98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9531350" y="2524125"/>
              <a:ext cx="1905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9531350" y="252412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9337675" y="2413000"/>
              <a:ext cx="158750" cy="4349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1"/>
            </p:blipFill>
            <p:spPr>
              <a:xfrm>
                <a:off x="9337675" y="2413000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9521825" y="2517775"/>
              <a:ext cx="1174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9521825" y="2517775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9531350" y="2479675"/>
              <a:ext cx="127000" cy="336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9531350" y="2479675"/>
                <a:ext cx="127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9518650" y="2628900"/>
              <a:ext cx="50800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9518650" y="262890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9648825" y="2533650"/>
              <a:ext cx="101600" cy="41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9648825" y="2533650"/>
                <a:ext cx="101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9728200" y="2387600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54"/>
            </p:blipFill>
            <p:spPr>
              <a:xfrm>
                <a:off x="9728200" y="238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9674225" y="2508250"/>
              <a:ext cx="165100" cy="66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9674225" y="2508250"/>
                <a:ext cx="165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9734550" y="2568575"/>
              <a:ext cx="360" cy="88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9734550" y="2568575"/>
                <a:ext cx="3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9696450" y="2454275"/>
              <a:ext cx="133350" cy="342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9696450" y="245427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9826625" y="26511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4"/>
            </p:blipFill>
            <p:spPr>
              <a:xfrm>
                <a:off x="9826625" y="2651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6" name="墨迹 65"/>
              <p14:cNvContentPartPr/>
              <p14:nvPr/>
            </p14:nvContentPartPr>
            <p14:xfrm>
              <a:off x="8648700" y="2816225"/>
              <a:ext cx="41275" cy="409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9"/>
            </p:blipFill>
            <p:spPr>
              <a:xfrm>
                <a:off x="8648700" y="2816225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7" name="墨迹 66"/>
              <p14:cNvContentPartPr/>
              <p14:nvPr/>
            </p14:nvContentPartPr>
            <p14:xfrm>
              <a:off x="8645525" y="3130550"/>
              <a:ext cx="1079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1"/>
            </p:blipFill>
            <p:spPr>
              <a:xfrm>
                <a:off x="8645525" y="31305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8" name="墨迹 67"/>
              <p14:cNvContentPartPr/>
              <p14:nvPr/>
            </p14:nvContentPartPr>
            <p14:xfrm>
              <a:off x="8772525" y="2940050"/>
              <a:ext cx="9842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3"/>
            </p:blipFill>
            <p:spPr>
              <a:xfrm>
                <a:off x="8772525" y="2940050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9" name="墨迹 68"/>
              <p14:cNvContentPartPr/>
              <p14:nvPr/>
            </p14:nvContentPartPr>
            <p14:xfrm>
              <a:off x="8623300" y="3438525"/>
              <a:ext cx="193675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5"/>
            </p:blipFill>
            <p:spPr>
              <a:xfrm>
                <a:off x="8623300" y="343852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0" name="墨迹 69"/>
              <p14:cNvContentPartPr/>
              <p14:nvPr/>
            </p14:nvContentPartPr>
            <p14:xfrm>
              <a:off x="8747125" y="3432175"/>
              <a:ext cx="22225" cy="244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7"/>
            </p:blipFill>
            <p:spPr>
              <a:xfrm>
                <a:off x="8747125" y="343217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1" name="墨迹 70"/>
              <p14:cNvContentPartPr/>
              <p14:nvPr/>
            </p14:nvContentPartPr>
            <p14:xfrm>
              <a:off x="8839200" y="3454400"/>
              <a:ext cx="9525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9"/>
            </p:blipFill>
            <p:spPr>
              <a:xfrm>
                <a:off x="8839200" y="3454400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2" name="墨迹 71"/>
              <p14:cNvContentPartPr/>
              <p14:nvPr/>
            </p14:nvContentPartPr>
            <p14:xfrm>
              <a:off x="8934450" y="3381375"/>
              <a:ext cx="11112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1"/>
            </p:blipFill>
            <p:spPr>
              <a:xfrm>
                <a:off x="8934450" y="338137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3" name="墨迹 72"/>
              <p14:cNvContentPartPr/>
              <p14:nvPr/>
            </p14:nvContentPartPr>
            <p14:xfrm>
              <a:off x="8515350" y="3359150"/>
              <a:ext cx="25400" cy="377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3"/>
            </p:blipFill>
            <p:spPr>
              <a:xfrm>
                <a:off x="8515350" y="3359150"/>
                <a:ext cx="25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4" name="墨迹 73"/>
              <p14:cNvContentPartPr/>
              <p14:nvPr/>
            </p14:nvContentPartPr>
            <p14:xfrm>
              <a:off x="8553450" y="3311525"/>
              <a:ext cx="638175" cy="396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5"/>
            </p:blipFill>
            <p:spPr>
              <a:xfrm>
                <a:off x="8553450" y="3311525"/>
                <a:ext cx="638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5" name="墨迹 74"/>
              <p14:cNvContentPartPr/>
              <p14:nvPr/>
            </p14:nvContentPartPr>
            <p14:xfrm>
              <a:off x="8562975" y="3708400"/>
              <a:ext cx="625475" cy="31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7"/>
            </p:blipFill>
            <p:spPr>
              <a:xfrm>
                <a:off x="8562975" y="3708400"/>
                <a:ext cx="625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6" name="墨迹 75"/>
              <p14:cNvContentPartPr/>
              <p14:nvPr/>
            </p14:nvContentPartPr>
            <p14:xfrm>
              <a:off x="9293225" y="3435350"/>
              <a:ext cx="29527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9"/>
            </p:blipFill>
            <p:spPr>
              <a:xfrm>
                <a:off x="9293225" y="3435350"/>
                <a:ext cx="295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7" name="墨迹 76"/>
              <p14:cNvContentPartPr/>
              <p14:nvPr/>
            </p14:nvContentPartPr>
            <p14:xfrm>
              <a:off x="9496425" y="3371850"/>
              <a:ext cx="130175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1"/>
            </p:blipFill>
            <p:spPr>
              <a:xfrm>
                <a:off x="9496425" y="3371850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9696450" y="3314700"/>
              <a:ext cx="15875" cy="352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9696450" y="331470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9683750" y="3311525"/>
              <a:ext cx="158750" cy="31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5"/>
            </p:blipFill>
            <p:spPr>
              <a:xfrm>
                <a:off x="9683750" y="3311525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0" name="墨迹 79"/>
              <p14:cNvContentPartPr/>
              <p14:nvPr/>
            </p14:nvContentPartPr>
            <p14:xfrm>
              <a:off x="9690100" y="3457575"/>
              <a:ext cx="15557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7"/>
            </p:blipFill>
            <p:spPr>
              <a:xfrm>
                <a:off x="9690100" y="34575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1" name="墨迹 80"/>
              <p14:cNvContentPartPr/>
              <p14:nvPr/>
            </p14:nvContentPartPr>
            <p14:xfrm>
              <a:off x="9921875" y="3381375"/>
              <a:ext cx="120650" cy="825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9"/>
            </p:blipFill>
            <p:spPr>
              <a:xfrm>
                <a:off x="9921875" y="3381375"/>
                <a:ext cx="120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2" name="墨迹 81"/>
              <p14:cNvContentPartPr/>
              <p14:nvPr/>
            </p14:nvContentPartPr>
            <p14:xfrm>
              <a:off x="10007600" y="3346450"/>
              <a:ext cx="1047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1"/>
            </p:blipFill>
            <p:spPr>
              <a:xfrm>
                <a:off x="10007600" y="33464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3" name="墨迹 82"/>
              <p14:cNvContentPartPr/>
              <p14:nvPr/>
            </p14:nvContentPartPr>
            <p14:xfrm>
              <a:off x="10191750" y="3375025"/>
              <a:ext cx="6350" cy="161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3"/>
            </p:blipFill>
            <p:spPr>
              <a:xfrm>
                <a:off x="10191750" y="33750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4" name="墨迹 83"/>
              <p14:cNvContentPartPr/>
              <p14:nvPr/>
            </p14:nvContentPartPr>
            <p14:xfrm>
              <a:off x="10185400" y="3213100"/>
              <a:ext cx="44450" cy="146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5"/>
            </p:blipFill>
            <p:spPr>
              <a:xfrm>
                <a:off x="10185400" y="32131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5" name="墨迹 84"/>
              <p14:cNvContentPartPr/>
              <p14:nvPr/>
            </p14:nvContentPartPr>
            <p14:xfrm>
              <a:off x="10258425" y="3270250"/>
              <a:ext cx="152400" cy="234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7"/>
            </p:blipFill>
            <p:spPr>
              <a:xfrm>
                <a:off x="10258425" y="32702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6" name="墨迹 85"/>
              <p14:cNvContentPartPr/>
              <p14:nvPr/>
            </p14:nvContentPartPr>
            <p14:xfrm>
              <a:off x="10461625" y="3375025"/>
              <a:ext cx="136525" cy="9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9"/>
            </p:blipFill>
            <p:spPr>
              <a:xfrm>
                <a:off x="10461625" y="33750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0550525" y="3295650"/>
              <a:ext cx="136525" cy="158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0550525" y="3295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0715625" y="3146425"/>
              <a:ext cx="177800" cy="330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0715625" y="3146425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0963275" y="2279650"/>
              <a:ext cx="136525" cy="2190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0963275" y="22796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1010900" y="2692400"/>
              <a:ext cx="127000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1010900" y="26924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11109325" y="2647950"/>
              <a:ext cx="12700" cy="1746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11109325" y="2647950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11141075" y="2984500"/>
              <a:ext cx="952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1"/>
            </p:blipFill>
            <p:spPr>
              <a:xfrm>
                <a:off x="11141075" y="2984500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3" name="墨迹 92"/>
              <p14:cNvContentPartPr/>
              <p14:nvPr/>
            </p14:nvContentPartPr>
            <p14:xfrm>
              <a:off x="11150600" y="3375025"/>
              <a:ext cx="120650" cy="31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3"/>
            </p:blipFill>
            <p:spPr>
              <a:xfrm>
                <a:off x="11150600" y="33750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4" name="墨迹 93"/>
              <p14:cNvContentPartPr/>
              <p14:nvPr/>
            </p14:nvContentPartPr>
            <p14:xfrm>
              <a:off x="11217275" y="3308350"/>
              <a:ext cx="9525" cy="203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5"/>
            </p:blipFill>
            <p:spPr>
              <a:xfrm>
                <a:off x="11217275" y="3308350"/>
                <a:ext cx="9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5" name="墨迹 94"/>
              <p14:cNvContentPartPr/>
              <p14:nvPr/>
            </p14:nvContentPartPr>
            <p14:xfrm>
              <a:off x="11191875" y="3644900"/>
              <a:ext cx="57150" cy="79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7"/>
            </p:blipFill>
            <p:spPr>
              <a:xfrm>
                <a:off x="11191875" y="3644900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11191875" y="3965575"/>
              <a:ext cx="95250" cy="19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11191875" y="3965575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11220450" y="3914775"/>
              <a:ext cx="12700" cy="155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11220450" y="3914775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11134725" y="4197350"/>
              <a:ext cx="104775" cy="196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11134725" y="419735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10458450" y="1911350"/>
              <a:ext cx="396875" cy="441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10458450" y="1911350"/>
                <a:ext cx="3968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9175750" y="321310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54"/>
            </p:blipFill>
            <p:spPr>
              <a:xfrm>
                <a:off x="9175750" y="321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1" name="墨迹 100"/>
              <p14:cNvContentPartPr/>
              <p14:nvPr/>
            </p14:nvContentPartPr>
            <p14:xfrm>
              <a:off x="8715375" y="2209800"/>
              <a:ext cx="2187575" cy="466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8"/>
            </p:blipFill>
            <p:spPr>
              <a:xfrm>
                <a:off x="8715375" y="2209800"/>
                <a:ext cx="21875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2" name="墨迹 101"/>
              <p14:cNvContentPartPr/>
              <p14:nvPr/>
            </p14:nvContentPartPr>
            <p14:xfrm>
              <a:off x="10868025" y="3114675"/>
              <a:ext cx="209550" cy="136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0"/>
            </p:blipFill>
            <p:spPr>
              <a:xfrm>
                <a:off x="10868025" y="3114675"/>
                <a:ext cx="209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3" name="墨迹 102"/>
              <p14:cNvContentPartPr/>
              <p14:nvPr/>
            </p14:nvContentPartPr>
            <p14:xfrm>
              <a:off x="8766175" y="3806825"/>
              <a:ext cx="28575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2"/>
            </p:blipFill>
            <p:spPr>
              <a:xfrm>
                <a:off x="8766175" y="3806825"/>
                <a:ext cx="28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4" name="墨迹 103"/>
              <p14:cNvContentPartPr/>
              <p14:nvPr/>
            </p14:nvContentPartPr>
            <p14:xfrm>
              <a:off x="8734425" y="3911600"/>
              <a:ext cx="130175" cy="146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4"/>
            </p:blipFill>
            <p:spPr>
              <a:xfrm>
                <a:off x="8734425" y="39116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5" name="墨迹 104"/>
              <p14:cNvContentPartPr/>
              <p14:nvPr/>
            </p14:nvContentPartPr>
            <p14:xfrm>
              <a:off x="8566150" y="4057650"/>
              <a:ext cx="241300" cy="3143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6"/>
            </p:blipFill>
            <p:spPr>
              <a:xfrm>
                <a:off x="8566150" y="4057650"/>
                <a:ext cx="2413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6" name="墨迹 105"/>
              <p14:cNvContentPartPr/>
              <p14:nvPr/>
            </p14:nvContentPartPr>
            <p14:xfrm>
              <a:off x="8836025" y="4035425"/>
              <a:ext cx="238125" cy="304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8"/>
            </p:blipFill>
            <p:spPr>
              <a:xfrm>
                <a:off x="8836025" y="40354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7" name="墨迹 106"/>
              <p14:cNvContentPartPr/>
              <p14:nvPr/>
            </p14:nvContentPartPr>
            <p14:xfrm>
              <a:off x="8740775" y="4137025"/>
              <a:ext cx="139700" cy="15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0"/>
            </p:blipFill>
            <p:spPr>
              <a:xfrm>
                <a:off x="8740775" y="41370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8" name="墨迹 107"/>
              <p14:cNvContentPartPr/>
              <p14:nvPr/>
            </p14:nvContentPartPr>
            <p14:xfrm>
              <a:off x="8816975" y="4057650"/>
              <a:ext cx="1270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2"/>
            </p:blipFill>
            <p:spPr>
              <a:xfrm>
                <a:off x="8816975" y="40576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9" name="墨迹 108"/>
              <p14:cNvContentPartPr/>
              <p14:nvPr/>
            </p14:nvContentPartPr>
            <p14:xfrm>
              <a:off x="9242425" y="3489325"/>
              <a:ext cx="1825625" cy="657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4"/>
            </p:blipFill>
            <p:spPr>
              <a:xfrm>
                <a:off x="9242425" y="3489325"/>
                <a:ext cx="1825625" cy="65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0" name="墨迹 109"/>
              <p14:cNvContentPartPr/>
              <p14:nvPr/>
            </p14:nvContentPartPr>
            <p14:xfrm>
              <a:off x="8839200" y="4406900"/>
              <a:ext cx="28575" cy="171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6"/>
            </p:blipFill>
            <p:spPr>
              <a:xfrm>
                <a:off x="8839200" y="440690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1" name="墨迹 110"/>
              <p14:cNvContentPartPr/>
              <p14:nvPr/>
            </p14:nvContentPartPr>
            <p14:xfrm>
              <a:off x="8801100" y="4533900"/>
              <a:ext cx="158750" cy="130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8"/>
            </p:blipFill>
            <p:spPr>
              <a:xfrm>
                <a:off x="8801100" y="4533900"/>
                <a:ext cx="1587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2" name="墨迹 111"/>
              <p14:cNvContentPartPr/>
              <p14:nvPr/>
            </p14:nvContentPartPr>
            <p14:xfrm>
              <a:off x="8680450" y="4689475"/>
              <a:ext cx="158750" cy="127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0"/>
            </p:blipFill>
            <p:spPr>
              <a:xfrm>
                <a:off x="8680450" y="468947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3" name="墨迹 112"/>
              <p14:cNvContentPartPr/>
              <p14:nvPr/>
            </p14:nvContentPartPr>
            <p14:xfrm>
              <a:off x="8763000" y="4737100"/>
              <a:ext cx="2857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2"/>
            </p:blipFill>
            <p:spPr>
              <a:xfrm>
                <a:off x="8763000" y="47371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4" name="墨迹 113"/>
              <p14:cNvContentPartPr/>
              <p14:nvPr/>
            </p14:nvContentPartPr>
            <p14:xfrm>
              <a:off x="8864600" y="4708525"/>
              <a:ext cx="79375" cy="2222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4"/>
            </p:blipFill>
            <p:spPr>
              <a:xfrm>
                <a:off x="8864600" y="47085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5" name="墨迹 114"/>
              <p14:cNvContentPartPr/>
              <p14:nvPr/>
            </p14:nvContentPartPr>
            <p14:xfrm>
              <a:off x="9001125" y="4721225"/>
              <a:ext cx="41275" cy="171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6"/>
            </p:blipFill>
            <p:spPr>
              <a:xfrm>
                <a:off x="9001125" y="47212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6" name="墨迹 115"/>
              <p14:cNvContentPartPr/>
              <p14:nvPr/>
            </p14:nvContentPartPr>
            <p14:xfrm>
              <a:off x="9207500" y="3727450"/>
              <a:ext cx="1895475" cy="9937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8"/>
            </p:blipFill>
            <p:spPr>
              <a:xfrm>
                <a:off x="9207500" y="3727450"/>
                <a:ext cx="1895475" cy="993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7" name="墨迹 116"/>
              <p14:cNvContentPartPr/>
              <p14:nvPr/>
            </p14:nvContentPartPr>
            <p14:xfrm>
              <a:off x="9197975" y="4660900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54"/>
            </p:blipFill>
            <p:spPr>
              <a:xfrm>
                <a:off x="9197975" y="466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9144000" y="4514850"/>
              <a:ext cx="171450" cy="136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9144000" y="4514850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9271000" y="4435475"/>
              <a:ext cx="107950" cy="1174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9271000" y="4435475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9451975" y="4321175"/>
              <a:ext cx="44450" cy="238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9451975" y="4321175"/>
                <a:ext cx="444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9461500" y="4251325"/>
              <a:ext cx="107950" cy="85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9461500" y="4251325"/>
                <a:ext cx="1079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9521825" y="4356100"/>
              <a:ext cx="104775" cy="444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9521825" y="4356100"/>
                <a:ext cx="104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9664700" y="4292600"/>
              <a:ext cx="152400" cy="98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9664700" y="4292600"/>
                <a:ext cx="152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9734550" y="4238625"/>
              <a:ext cx="120650" cy="142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9734550" y="42386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9909175" y="4216400"/>
              <a:ext cx="22225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5"/>
            </p:blipFill>
            <p:spPr>
              <a:xfrm>
                <a:off x="9909175" y="421640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6" name="墨迹 125"/>
              <p14:cNvContentPartPr/>
              <p14:nvPr/>
            </p14:nvContentPartPr>
            <p14:xfrm>
              <a:off x="9909175" y="4098925"/>
              <a:ext cx="85725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7"/>
            </p:blipFill>
            <p:spPr>
              <a:xfrm>
                <a:off x="9909175" y="4098925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7" name="墨迹 126"/>
              <p14:cNvContentPartPr/>
              <p14:nvPr/>
            </p14:nvContentPartPr>
            <p14:xfrm>
              <a:off x="10013950" y="4057650"/>
              <a:ext cx="114300" cy="2127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9"/>
            </p:blipFill>
            <p:spPr>
              <a:xfrm>
                <a:off x="10013950" y="4057650"/>
                <a:ext cx="1143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8" name="墨迹 127"/>
              <p14:cNvContentPartPr/>
              <p14:nvPr/>
            </p14:nvContentPartPr>
            <p14:xfrm>
              <a:off x="10194925" y="4159250"/>
              <a:ext cx="358775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1"/>
            </p:blipFill>
            <p:spPr>
              <a:xfrm>
                <a:off x="10194925" y="4159250"/>
                <a:ext cx="358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9" name="墨迹 128"/>
              <p14:cNvContentPartPr/>
              <p14:nvPr/>
            </p14:nvContentPartPr>
            <p14:xfrm>
              <a:off x="8912225" y="5048250"/>
              <a:ext cx="34925" cy="152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3"/>
            </p:blipFill>
            <p:spPr>
              <a:xfrm>
                <a:off x="8912225" y="5048250"/>
                <a:ext cx="34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30" name="墨迹 129"/>
              <p14:cNvContentPartPr/>
              <p14:nvPr/>
            </p14:nvContentPartPr>
            <p14:xfrm>
              <a:off x="8883650" y="5092700"/>
              <a:ext cx="146050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5"/>
            </p:blipFill>
            <p:spPr>
              <a:xfrm>
                <a:off x="8883650" y="5092700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1" name="墨迹 130"/>
              <p14:cNvContentPartPr/>
              <p14:nvPr/>
            </p14:nvContentPartPr>
            <p14:xfrm>
              <a:off x="8832850" y="5222875"/>
              <a:ext cx="104775" cy="203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7"/>
            </p:blipFill>
            <p:spPr>
              <a:xfrm>
                <a:off x="8832850" y="5222875"/>
                <a:ext cx="1047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2" name="墨迹 131"/>
              <p14:cNvContentPartPr/>
              <p14:nvPr/>
            </p14:nvContentPartPr>
            <p14:xfrm>
              <a:off x="8953500" y="5197475"/>
              <a:ext cx="203200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9"/>
            </p:blipFill>
            <p:spPr>
              <a:xfrm>
                <a:off x="8953500" y="51974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3" name="墨迹 132"/>
              <p14:cNvContentPartPr/>
              <p14:nvPr/>
            </p14:nvContentPartPr>
            <p14:xfrm>
              <a:off x="8905875" y="5257800"/>
              <a:ext cx="130175" cy="28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1"/>
            </p:blipFill>
            <p:spPr>
              <a:xfrm>
                <a:off x="8905875" y="52578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4" name="墨迹 133"/>
              <p14:cNvContentPartPr/>
              <p14:nvPr/>
            </p14:nvContentPartPr>
            <p14:xfrm>
              <a:off x="8988425" y="5232400"/>
              <a:ext cx="9525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3"/>
            </p:blipFill>
            <p:spPr>
              <a:xfrm>
                <a:off x="8988425" y="523240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5" name="墨迹 134"/>
              <p14:cNvContentPartPr/>
              <p14:nvPr/>
            </p14:nvContentPartPr>
            <p14:xfrm>
              <a:off x="8963025" y="5438775"/>
              <a:ext cx="12700" cy="142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5"/>
            </p:blipFill>
            <p:spPr>
              <a:xfrm>
                <a:off x="8963025" y="54387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6" name="墨迹 135"/>
              <p14:cNvContentPartPr/>
              <p14:nvPr/>
            </p14:nvContentPartPr>
            <p14:xfrm>
              <a:off x="8870950" y="5527675"/>
              <a:ext cx="161925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7"/>
            </p:blipFill>
            <p:spPr>
              <a:xfrm>
                <a:off x="8870950" y="5527675"/>
                <a:ext cx="161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7" name="墨迹 136"/>
              <p14:cNvContentPartPr/>
              <p14:nvPr/>
            </p14:nvContentPartPr>
            <p14:xfrm>
              <a:off x="8718550" y="5759450"/>
              <a:ext cx="168275" cy="15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9"/>
            </p:blipFill>
            <p:spPr>
              <a:xfrm>
                <a:off x="8718550" y="575945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8" name="墨迹 137"/>
              <p14:cNvContentPartPr/>
              <p14:nvPr/>
            </p14:nvContentPartPr>
            <p14:xfrm>
              <a:off x="8823325" y="5778500"/>
              <a:ext cx="15875" cy="2127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1"/>
            </p:blipFill>
            <p:spPr>
              <a:xfrm>
                <a:off x="8823325" y="577850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9" name="墨迹 138"/>
              <p14:cNvContentPartPr/>
              <p14:nvPr/>
            </p14:nvContentPartPr>
            <p14:xfrm>
              <a:off x="8896350" y="5756275"/>
              <a:ext cx="857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3"/>
            </p:blipFill>
            <p:spPr>
              <a:xfrm>
                <a:off x="8896350" y="5756275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0" name="墨迹 139"/>
              <p14:cNvContentPartPr/>
              <p14:nvPr/>
            </p14:nvContentPartPr>
            <p14:xfrm>
              <a:off x="9026525" y="5762625"/>
              <a:ext cx="69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5"/>
            </p:blipFill>
            <p:spPr>
              <a:xfrm>
                <a:off x="9026525" y="57626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1" name="墨迹 140"/>
              <p14:cNvContentPartPr/>
              <p14:nvPr/>
            </p14:nvContentPartPr>
            <p14:xfrm>
              <a:off x="9363075" y="4057650"/>
              <a:ext cx="1733550" cy="1181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7"/>
            </p:blipFill>
            <p:spPr>
              <a:xfrm>
                <a:off x="9363075" y="4057650"/>
                <a:ext cx="1733550" cy="118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2" name="墨迹 141"/>
              <p14:cNvContentPartPr/>
              <p14:nvPr/>
            </p14:nvContentPartPr>
            <p14:xfrm>
              <a:off x="9232900" y="4479925"/>
              <a:ext cx="1806575" cy="135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9"/>
            </p:blipFill>
            <p:spPr>
              <a:xfrm>
                <a:off x="9232900" y="4479925"/>
                <a:ext cx="1806575" cy="135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3" name="墨迹 142"/>
              <p14:cNvContentPartPr/>
              <p14:nvPr/>
            </p14:nvContentPartPr>
            <p14:xfrm>
              <a:off x="10909300" y="2247900"/>
              <a:ext cx="314325" cy="323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1"/>
            </p:blipFill>
            <p:spPr>
              <a:xfrm>
                <a:off x="10909300" y="2247900"/>
                <a:ext cx="314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4" name="墨迹 143"/>
              <p14:cNvContentPartPr/>
              <p14:nvPr/>
            </p14:nvContentPartPr>
            <p14:xfrm>
              <a:off x="10975975" y="2606675"/>
              <a:ext cx="266700" cy="269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3"/>
            </p:blipFill>
            <p:spPr>
              <a:xfrm>
                <a:off x="10975975" y="2606675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5" name="墨迹 144"/>
              <p14:cNvContentPartPr/>
              <p14:nvPr/>
            </p14:nvContentPartPr>
            <p14:xfrm>
              <a:off x="11071225" y="2997200"/>
              <a:ext cx="219075" cy="2413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5"/>
            </p:blipFill>
            <p:spPr>
              <a:xfrm>
                <a:off x="11071225" y="299720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6" name="墨迹 145"/>
              <p14:cNvContentPartPr/>
              <p14:nvPr/>
            </p14:nvContentPartPr>
            <p14:xfrm>
              <a:off x="11106150" y="3308350"/>
              <a:ext cx="219075" cy="241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7"/>
            </p:blipFill>
            <p:spPr>
              <a:xfrm>
                <a:off x="11106150" y="3308350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7" name="墨迹 146"/>
              <p14:cNvContentPartPr/>
              <p14:nvPr/>
            </p14:nvContentPartPr>
            <p14:xfrm>
              <a:off x="11109325" y="3571875"/>
              <a:ext cx="288925" cy="295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9"/>
            </p:blipFill>
            <p:spPr>
              <a:xfrm>
                <a:off x="11109325" y="3571875"/>
                <a:ext cx="2889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8" name="墨迹 147"/>
              <p14:cNvContentPartPr/>
              <p14:nvPr/>
            </p14:nvContentPartPr>
            <p14:xfrm>
              <a:off x="11087100" y="3876675"/>
              <a:ext cx="225425" cy="2571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1"/>
            </p:blipFill>
            <p:spPr>
              <a:xfrm>
                <a:off x="11087100" y="3876675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9" name="墨迹 148"/>
              <p14:cNvContentPartPr/>
              <p14:nvPr/>
            </p14:nvContentPartPr>
            <p14:xfrm>
              <a:off x="11090275" y="4197350"/>
              <a:ext cx="26035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3"/>
            </p:blipFill>
            <p:spPr>
              <a:xfrm>
                <a:off x="11090275" y="4197350"/>
                <a:ext cx="260350" cy="342900"/>
              </a:xfrm>
              <a:prstGeom prst="rect"/>
            </p:spPr>
          </p:pic>
        </mc:Fallback>
      </mc:AlternateContent>
    </p:spTree>
    <p:custDataLst>
      <p:tags r:id="rId27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79475" y="36893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219190" y="29781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3385185" y="2653030"/>
          <a:ext cx="7089140" cy="403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5185" y="2653030"/>
                        <a:ext cx="7089140" cy="403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/>
        </p:nvSpPr>
        <p:spPr>
          <a:xfrm>
            <a:off x="345440" y="5998210"/>
            <a:ext cx="6557645" cy="78041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怎样在递归下降中生成抽象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语法树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How to generate AST in recursive descent parsing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02-4 </a:t>
            </a:r>
            <a:r>
              <a:rPr lang="zh-CN" altLang="en-US"/>
              <a:t>左递归</a:t>
            </a:r>
            <a:r>
              <a:rPr lang="en-US" altLang="zh-CN"/>
              <a:t>/Left-recursive grammar</a:t>
            </a:r>
            <a:br>
              <a:rPr lang="en-US" altLang="zh-CN"/>
            </a:br>
            <a:r>
              <a:rPr lang="en-US" altLang="zh-CN" sz="2700">
                <a:sym typeface="+mn-ea"/>
              </a:rPr>
              <a:t>(5) </a:t>
            </a:r>
            <a:r>
              <a:rPr lang="zh-CN" altLang="en-US" sz="2700"/>
              <a:t>间接左递归</a:t>
            </a:r>
            <a:r>
              <a:rPr lang="en-US" altLang="zh-CN" sz="2700"/>
              <a:t> / indirect recursive grammar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054600" cy="4759325"/>
          </a:xfrm>
        </p:spPr>
        <p:txBody>
          <a:bodyPr/>
          <a:p>
            <a:r>
              <a:rPr lang="zh-CN" altLang="en-US"/>
              <a:t>间接左递归）</a:t>
            </a:r>
            <a:endParaRPr lang="en-US" altLang="zh-CN"/>
          </a:p>
          <a:p>
            <a:r>
              <a:rPr lang="en-US" altLang="zh-CN"/>
              <a:t>Indirect left recursion of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7124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aBc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 | b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951855" y="1555115"/>
            <a:ext cx="6028055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间接左递归消除算法见</a:t>
            </a:r>
            <a:r>
              <a:rPr lang="zh-CN" altLang="en-US"/>
              <a:t>龙书</a:t>
            </a:r>
            <a:endParaRPr lang="zh-CN" altLang="en-US"/>
          </a:p>
          <a:p>
            <a:r>
              <a:rPr lang="en-US" altLang="zh-CN"/>
              <a:t>elimination algorithm for indirect recursion could be found in the Dragon book.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10050" y="3200400"/>
              <a:ext cx="57150" cy="441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10050" y="3200400"/>
                <a:ext cx="571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73550" y="3209925"/>
              <a:ext cx="85725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73550" y="3209925"/>
                <a:ext cx="857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238625" y="3432175"/>
              <a:ext cx="133350" cy="63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238625" y="343217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432300" y="3343275"/>
              <a:ext cx="146050" cy="12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432300" y="33432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460875" y="3384550"/>
              <a:ext cx="15557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460875" y="3384550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552950" y="3295650"/>
              <a:ext cx="15240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552950" y="32956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756150" y="3235325"/>
              <a:ext cx="12700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756150" y="3235325"/>
                <a:ext cx="1270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40300" y="3140075"/>
              <a:ext cx="381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40300" y="3140075"/>
                <a:ext cx="38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24425" y="3105150"/>
              <a:ext cx="1714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24425" y="310515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43500" y="3216275"/>
              <a:ext cx="146050" cy="177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43500" y="32162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387975" y="3241675"/>
              <a:ext cx="127000" cy="28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387975" y="324167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84800" y="3324225"/>
              <a:ext cx="130175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84800" y="3324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419725" y="3181350"/>
              <a:ext cx="193675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5419725" y="31813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5676900" y="3263900"/>
              <a:ext cx="142875" cy="130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5676900" y="3263900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5949950" y="2994025"/>
              <a:ext cx="114300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5949950" y="2994025"/>
                <a:ext cx="1143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073775" y="3051175"/>
              <a:ext cx="6985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073775" y="3051175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140450" y="3035300"/>
              <a:ext cx="79375" cy="320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140450" y="3035300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086475" y="3222625"/>
              <a:ext cx="139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086475" y="3222625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435725" y="31845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435725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53175" y="3184525"/>
              <a:ext cx="136525" cy="158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53175" y="3184525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061075" y="3444875"/>
              <a:ext cx="193675" cy="41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061075" y="3444875"/>
                <a:ext cx="193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6073775" y="3492500"/>
              <a:ext cx="20955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6073775" y="3492500"/>
                <a:ext cx="209550" cy="25400"/>
              </a:xfrm>
              <a:prstGeom prst="rect"/>
            </p:spPr>
          </p:pic>
        </mc:Fallback>
      </mc:AlternateContent>
    </p:spTree>
    <p:custDataLst>
      <p:tags r:id="rId45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247775" y="2857500"/>
              <a:ext cx="215900" cy="44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247775" y="2857500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752600" y="2813050"/>
              <a:ext cx="10223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752600" y="2813050"/>
                <a:ext cx="1022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181100" y="2962275"/>
              <a:ext cx="1968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181100" y="2962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282700" y="2949575"/>
              <a:ext cx="2222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282700" y="2949575"/>
                <a:ext cx="22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43100" y="2933700"/>
              <a:ext cx="3238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43100" y="2933700"/>
                <a:ext cx="323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092325" y="2994025"/>
              <a:ext cx="95250" cy="1079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092325" y="29940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285875" y="2527300"/>
              <a:ext cx="314325" cy="342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285875" y="2527300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733550" y="2514600"/>
              <a:ext cx="323850" cy="358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733550" y="2514600"/>
                <a:ext cx="323850" cy="358775"/>
              </a:xfrm>
              <a:prstGeom prst="rect"/>
            </p:spPr>
          </p:pic>
        </mc:Fallback>
      </mc:AlternateContent>
    </p:spTree>
    <p:custDataLst>
      <p:tags r:id="rId17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02-5 </a:t>
            </a:r>
            <a:r>
              <a:rPr lang="zh-CN" altLang="en-US"/>
              <a:t>左因子</a:t>
            </a:r>
            <a:r>
              <a:rPr lang="en-US" altLang="zh-CN"/>
              <a:t>/Left factor of grammar</a:t>
            </a:r>
            <a:br>
              <a:rPr lang="en-US" altLang="zh-CN"/>
            </a:br>
            <a:r>
              <a:rPr lang="en-US" altLang="zh-CN" sz="2700"/>
              <a:t>(1)</a:t>
            </a:r>
            <a:r>
              <a:rPr lang="zh-CN" altLang="en-US" sz="2700"/>
              <a:t>左因子及问题</a:t>
            </a:r>
            <a:r>
              <a:rPr lang="en-US" altLang="zh-CN" sz="2700"/>
              <a:t>/Left factor &amp; trouble</a:t>
            </a:r>
            <a:endParaRPr lang="en-US" altLang="zh-CN" sz="27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423160" cy="1625600"/>
          </a:xfrm>
        </p:spPr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994785" y="1490345"/>
            <a:ext cx="6210300" cy="338582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| id [ id ]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 F(){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switch (lex()){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id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: if(lex()= ‘[‘)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if(lex()=id)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if(lex()=’]’)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return TRUE;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return FALSE;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0000"/>
              </a:lnSpc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251585" y="3766820"/>
            <a:ext cx="2423160" cy="1625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 fontScale="90000"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E→E+T | 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 A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→[ id ] |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Symbol" panose="05050102010706020507" charset="0"/>
              </a:rPr>
              <a:t>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Symbol" panose="05050102010706020507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2447925" y="5753100"/>
              <a:ext cx="4127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2447925" y="575310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428875" y="5622925"/>
              <a:ext cx="57150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428875" y="5622925"/>
                <a:ext cx="571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524125" y="5686425"/>
              <a:ext cx="127000" cy="231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2524125" y="56864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2714625" y="5727700"/>
              <a:ext cx="107950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2714625" y="57277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2781300" y="5778500"/>
              <a:ext cx="130175" cy="146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2781300" y="5778500"/>
                <a:ext cx="130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2968625" y="5734050"/>
              <a:ext cx="6350" cy="136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2968625" y="5734050"/>
                <a:ext cx="6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927350" y="5616575"/>
              <a:ext cx="412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927350" y="5616575"/>
                <a:ext cx="41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016250" y="5572125"/>
              <a:ext cx="14287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016250" y="557212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178175" y="5616575"/>
              <a:ext cx="130175" cy="269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178175" y="5616575"/>
                <a:ext cx="130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55975" y="5597525"/>
              <a:ext cx="10795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55975" y="55975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87725" y="5619750"/>
              <a:ext cx="123825" cy="193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87725" y="5619750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17900" y="5705475"/>
              <a:ext cx="2857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17900" y="5705475"/>
                <a:ext cx="28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495675" y="5575300"/>
              <a:ext cx="66675" cy="136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495675" y="5575300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3590925" y="5584825"/>
              <a:ext cx="11747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3590925" y="5584825"/>
                <a:ext cx="1174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711575" y="5508625"/>
              <a:ext cx="146050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711575" y="550862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892550" y="5530850"/>
              <a:ext cx="9842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892550" y="553085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3898900" y="5575300"/>
              <a:ext cx="1206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3898900" y="55753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041775" y="5622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041775" y="562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019550" y="551815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4019550" y="551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4114800" y="5441950"/>
              <a:ext cx="10795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4114800" y="5441950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4041775" y="5610225"/>
              <a:ext cx="92075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4041775" y="5610225"/>
                <a:ext cx="920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191000" y="5502275"/>
              <a:ext cx="165100" cy="247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191000" y="55022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2936875" y="5788025"/>
              <a:ext cx="141605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2936875" y="5788025"/>
                <a:ext cx="141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8975725" y="2181225"/>
              <a:ext cx="22225" cy="225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8975725" y="21812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9010650" y="2085975"/>
              <a:ext cx="34925" cy="79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9010650" y="208597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9080500" y="2149475"/>
              <a:ext cx="149225" cy="1905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9080500" y="2149475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9277350" y="2193925"/>
              <a:ext cx="41275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9277350" y="2193925"/>
                <a:ext cx="412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9439275" y="2139950"/>
              <a:ext cx="10795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9439275" y="2139950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9096375" y="2232025"/>
              <a:ext cx="142875" cy="47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9096375" y="2232025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8994775" y="2682875"/>
              <a:ext cx="149225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8994775" y="2682875"/>
                <a:ext cx="149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9175750" y="2593975"/>
              <a:ext cx="155575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9175750" y="259397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9302750" y="264477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6"/>
            </p:blipFill>
            <p:spPr>
              <a:xfrm>
                <a:off x="9302750" y="264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9388475" y="2536825"/>
              <a:ext cx="349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9388475" y="25368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9448800" y="2673350"/>
              <a:ext cx="57150" cy="136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9448800" y="2673350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9620250" y="2568575"/>
              <a:ext cx="44450" cy="250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9620250" y="25685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9782175" y="2616200"/>
              <a:ext cx="1301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9782175" y="2616200"/>
                <a:ext cx="130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9937750" y="2587625"/>
              <a:ext cx="155575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9937750" y="2587625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9448800" y="3149600"/>
              <a:ext cx="19050" cy="1047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9448800" y="3149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9477375" y="2994025"/>
              <a:ext cx="22225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9477375" y="299402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9537700" y="3051175"/>
              <a:ext cx="104775" cy="155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9537700" y="3051175"/>
                <a:ext cx="1047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9705975" y="3095625"/>
              <a:ext cx="158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9705975" y="3095625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9813925" y="3016250"/>
              <a:ext cx="85725" cy="276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9813925" y="3016250"/>
                <a:ext cx="85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540875" y="3502025"/>
              <a:ext cx="139700" cy="203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540875" y="350202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6216650" y="4565650"/>
              <a:ext cx="231775" cy="482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6216650" y="4565650"/>
                <a:ext cx="2317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6397625" y="4718050"/>
              <a:ext cx="222250" cy="298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6397625" y="471805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6597650" y="4660900"/>
              <a:ext cx="47625" cy="457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6597650" y="4660900"/>
                <a:ext cx="476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023100" y="4851400"/>
              <a:ext cx="31750" cy="136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023100" y="485140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064375" y="47212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"/>
            </p:blipFill>
            <p:spPr>
              <a:xfrm>
                <a:off x="706437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7127875" y="4778375"/>
              <a:ext cx="155575" cy="146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7127875" y="4778375"/>
                <a:ext cx="1555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7308850" y="4575175"/>
              <a:ext cx="250825" cy="320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7308850" y="4575175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7702550" y="4730750"/>
              <a:ext cx="149225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7702550" y="4730750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7937500" y="4864100"/>
              <a:ext cx="53975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7937500" y="4864100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7966075" y="4724400"/>
              <a:ext cx="19050" cy="50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7966075" y="4724400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48500" y="4584700"/>
              <a:ext cx="22225" cy="133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48500" y="45847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07225" y="5264150"/>
              <a:ext cx="28575" cy="171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07225" y="526415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29450" y="5191125"/>
              <a:ext cx="79375" cy="25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29450" y="5191125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27875" y="5181600"/>
              <a:ext cx="155575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27875" y="51816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7280275" y="5118100"/>
              <a:ext cx="2000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7280275" y="5118100"/>
                <a:ext cx="2000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7737475" y="5241925"/>
              <a:ext cx="16192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7737475" y="5241925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781925" y="5083175"/>
              <a:ext cx="79375" cy="4762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781925" y="5083175"/>
                <a:ext cx="793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969250" y="5203825"/>
              <a:ext cx="47625" cy="225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969250" y="5203825"/>
                <a:ext cx="47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5" name="墨迹 74"/>
              <p14:cNvContentPartPr/>
              <p14:nvPr/>
            </p14:nvContentPartPr>
            <p14:xfrm>
              <a:off x="8159750" y="523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1"/>
            </p:blipFill>
            <p:spPr>
              <a:xfrm>
                <a:off x="8159750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6" name="墨迹 75"/>
              <p14:cNvContentPartPr/>
              <p14:nvPr/>
            </p14:nvContentPartPr>
            <p14:xfrm>
              <a:off x="8147050" y="5149850"/>
              <a:ext cx="209550" cy="209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3"/>
            </p:blipFill>
            <p:spPr>
              <a:xfrm>
                <a:off x="8147050" y="5149850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7" name="墨迹 76"/>
              <p14:cNvContentPartPr/>
              <p14:nvPr/>
            </p14:nvContentPartPr>
            <p14:xfrm>
              <a:off x="8356600" y="5019675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5"/>
            </p:blipFill>
            <p:spPr>
              <a:xfrm>
                <a:off x="8356600" y="5019675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8" name="墨迹 77"/>
              <p14:cNvContentPartPr/>
              <p14:nvPr/>
            </p14:nvContentPartPr>
            <p14:xfrm>
              <a:off x="8623300" y="5127625"/>
              <a:ext cx="76200" cy="180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7"/>
            </p:blipFill>
            <p:spPr>
              <a:xfrm>
                <a:off x="8623300" y="5127625"/>
                <a:ext cx="76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9" name="墨迹 78"/>
              <p14:cNvContentPartPr/>
              <p14:nvPr/>
            </p14:nvContentPartPr>
            <p14:xfrm>
              <a:off x="8616950" y="5105400"/>
              <a:ext cx="666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29"/>
            </p:blipFill>
            <p:spPr>
              <a:xfrm>
                <a:off x="8616950" y="5105400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0" name="墨迹 79"/>
              <p14:cNvContentPartPr/>
              <p14:nvPr/>
            </p14:nvContentPartPr>
            <p14:xfrm>
              <a:off x="8747125" y="5086350"/>
              <a:ext cx="53975" cy="2286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1"/>
            </p:blipFill>
            <p:spPr>
              <a:xfrm>
                <a:off x="8747125" y="5086350"/>
                <a:ext cx="53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1" name="墨迹 80"/>
              <p14:cNvContentPartPr/>
              <p14:nvPr/>
            </p14:nvContentPartPr>
            <p14:xfrm>
              <a:off x="8893175" y="5235575"/>
              <a:ext cx="41275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3"/>
            </p:blipFill>
            <p:spPr>
              <a:xfrm>
                <a:off x="8893175" y="52355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2" name="墨迹 81"/>
              <p14:cNvContentPartPr/>
              <p14:nvPr/>
            </p14:nvContentPartPr>
            <p14:xfrm>
              <a:off x="8899525" y="5143500"/>
              <a:ext cx="63500" cy="34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5"/>
            </p:blipFill>
            <p:spPr>
              <a:xfrm>
                <a:off x="8899525" y="5143500"/>
                <a:ext cx="63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83" name="墨迹 82"/>
              <p14:cNvContentPartPr/>
              <p14:nvPr/>
            </p14:nvContentPartPr>
            <p14:xfrm>
              <a:off x="9420225" y="4213225"/>
              <a:ext cx="161925" cy="2984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7"/>
            </p:blipFill>
            <p:spPr>
              <a:xfrm>
                <a:off x="9420225" y="4213225"/>
                <a:ext cx="161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4" name="墨迹 83"/>
              <p14:cNvContentPartPr/>
              <p14:nvPr/>
            </p14:nvContentPartPr>
            <p14:xfrm>
              <a:off x="9601200" y="4352925"/>
              <a:ext cx="12700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39"/>
            </p:blipFill>
            <p:spPr>
              <a:xfrm>
                <a:off x="9601200" y="4352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5" name="墨迹 84"/>
              <p14:cNvContentPartPr/>
              <p14:nvPr/>
            </p14:nvContentPartPr>
            <p14:xfrm>
              <a:off x="9734550" y="4349750"/>
              <a:ext cx="120650" cy="146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1"/>
            </p:blipFill>
            <p:spPr>
              <a:xfrm>
                <a:off x="9734550" y="43497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6" name="墨迹 85"/>
              <p14:cNvContentPartPr/>
              <p14:nvPr/>
            </p14:nvContentPartPr>
            <p14:xfrm>
              <a:off x="9867900" y="4178300"/>
              <a:ext cx="73025" cy="368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3"/>
            </p:blipFill>
            <p:spPr>
              <a:xfrm>
                <a:off x="9867900" y="4178300"/>
                <a:ext cx="730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7" name="墨迹 86"/>
              <p14:cNvContentPartPr/>
              <p14:nvPr/>
            </p14:nvContentPartPr>
            <p14:xfrm>
              <a:off x="10023475" y="4359275"/>
              <a:ext cx="101600" cy="6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5"/>
            </p:blipFill>
            <p:spPr>
              <a:xfrm>
                <a:off x="10023475" y="43592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8" name="墨迹 87"/>
              <p14:cNvContentPartPr/>
              <p14:nvPr/>
            </p14:nvContentPartPr>
            <p14:xfrm>
              <a:off x="10086975" y="4260850"/>
              <a:ext cx="123825" cy="2190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7"/>
            </p:blipFill>
            <p:spPr>
              <a:xfrm>
                <a:off x="10086975" y="4260850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9" name="墨迹 88"/>
              <p14:cNvContentPartPr/>
              <p14:nvPr/>
            </p14:nvContentPartPr>
            <p14:xfrm>
              <a:off x="10375900" y="4305300"/>
              <a:ext cx="28575" cy="155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49"/>
            </p:blipFill>
            <p:spPr>
              <a:xfrm>
                <a:off x="10375900" y="4305300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0" name="墨迹 89"/>
              <p14:cNvContentPartPr/>
              <p14:nvPr/>
            </p14:nvContentPartPr>
            <p14:xfrm>
              <a:off x="10296525" y="4197350"/>
              <a:ext cx="234950" cy="34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1"/>
            </p:blipFill>
            <p:spPr>
              <a:xfrm>
                <a:off x="10296525" y="4197350"/>
                <a:ext cx="234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1" name="墨迹 90"/>
              <p14:cNvContentPartPr/>
              <p14:nvPr/>
            </p14:nvContentPartPr>
            <p14:xfrm>
              <a:off x="10436225" y="4257675"/>
              <a:ext cx="161925" cy="320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3"/>
            </p:blipFill>
            <p:spPr>
              <a:xfrm>
                <a:off x="10436225" y="4257675"/>
                <a:ext cx="161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2" name="墨迹 91"/>
              <p14:cNvContentPartPr/>
              <p14:nvPr/>
            </p14:nvContentPartPr>
            <p14:xfrm>
              <a:off x="10645775" y="4229100"/>
              <a:ext cx="31750" cy="139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5"/>
            </p:blipFill>
            <p:spPr>
              <a:xfrm>
                <a:off x="10645775" y="4229100"/>
                <a:ext cx="31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3" name="墨迹 92"/>
              <p14:cNvContentPartPr/>
              <p14:nvPr/>
            </p14:nvContentPartPr>
            <p14:xfrm>
              <a:off x="10658475" y="4194175"/>
              <a:ext cx="9207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57"/>
            </p:blipFill>
            <p:spPr>
              <a:xfrm>
                <a:off x="10658475" y="41941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4" name="墨迹 93"/>
              <p14:cNvContentPartPr/>
              <p14:nvPr/>
            </p14:nvContentPartPr>
            <p14:xfrm>
              <a:off x="10750550" y="4206875"/>
              <a:ext cx="149225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59"/>
            </p:blipFill>
            <p:spPr>
              <a:xfrm>
                <a:off x="10750550" y="4206875"/>
                <a:ext cx="149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5" name="墨迹 94"/>
              <p14:cNvContentPartPr/>
              <p14:nvPr/>
            </p14:nvContentPartPr>
            <p14:xfrm>
              <a:off x="11052175" y="4270375"/>
              <a:ext cx="3175" cy="98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1"/>
            </p:blipFill>
            <p:spPr>
              <a:xfrm>
                <a:off x="11052175" y="4270375"/>
                <a:ext cx="3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6" name="墨迹 95"/>
              <p14:cNvContentPartPr/>
              <p14:nvPr/>
            </p14:nvContentPartPr>
            <p14:xfrm>
              <a:off x="11071225" y="4102100"/>
              <a:ext cx="12700" cy="101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3"/>
            </p:blipFill>
            <p:spPr>
              <a:xfrm>
                <a:off x="11071225" y="4102100"/>
                <a:ext cx="12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7" name="墨迹 96"/>
              <p14:cNvContentPartPr/>
              <p14:nvPr/>
            </p14:nvContentPartPr>
            <p14:xfrm>
              <a:off x="11115675" y="4038600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5"/>
            </p:blipFill>
            <p:spPr>
              <a:xfrm>
                <a:off x="11115675" y="403860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8" name="墨迹 97"/>
              <p14:cNvContentPartPr/>
              <p14:nvPr/>
            </p14:nvContentPartPr>
            <p14:xfrm>
              <a:off x="10042525" y="4749800"/>
              <a:ext cx="47625" cy="4889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7"/>
            </p:blipFill>
            <p:spPr>
              <a:xfrm>
                <a:off x="10042525" y="4749800"/>
                <a:ext cx="47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9" name="墨迹 98"/>
              <p14:cNvContentPartPr/>
              <p14:nvPr/>
            </p14:nvContentPartPr>
            <p14:xfrm>
              <a:off x="10242550" y="4991100"/>
              <a:ext cx="12700" cy="1555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69"/>
            </p:blipFill>
            <p:spPr>
              <a:xfrm>
                <a:off x="10242550" y="499110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0" name="墨迹 99"/>
              <p14:cNvContentPartPr/>
              <p14:nvPr/>
            </p14:nvContentPartPr>
            <p14:xfrm>
              <a:off x="10274300" y="4902200"/>
              <a:ext cx="165100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1"/>
            </p:blipFill>
            <p:spPr>
              <a:xfrm>
                <a:off x="10274300" y="49022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1" name="墨迹 100"/>
              <p14:cNvContentPartPr/>
              <p14:nvPr/>
            </p14:nvContentPartPr>
            <p14:xfrm>
              <a:off x="10445750" y="4803775"/>
              <a:ext cx="120650" cy="292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3"/>
            </p:blipFill>
            <p:spPr>
              <a:xfrm>
                <a:off x="10445750" y="4803775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2" name="墨迹 101"/>
              <p14:cNvContentPartPr/>
              <p14:nvPr/>
            </p14:nvContentPartPr>
            <p14:xfrm>
              <a:off x="10198100" y="4762500"/>
              <a:ext cx="187325" cy="889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5"/>
            </p:blipFill>
            <p:spPr>
              <a:xfrm>
                <a:off x="10198100" y="4762500"/>
                <a:ext cx="187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3" name="墨迹 102"/>
              <p14:cNvContentPartPr/>
              <p14:nvPr/>
            </p14:nvContentPartPr>
            <p14:xfrm>
              <a:off x="10226675" y="4848225"/>
              <a:ext cx="38100" cy="396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7"/>
            </p:blipFill>
            <p:spPr>
              <a:xfrm>
                <a:off x="10226675" y="4848225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4" name="墨迹 103"/>
              <p14:cNvContentPartPr/>
              <p14:nvPr/>
            </p14:nvContentPartPr>
            <p14:xfrm>
              <a:off x="10350500" y="4860925"/>
              <a:ext cx="114300" cy="469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79"/>
            </p:blipFill>
            <p:spPr>
              <a:xfrm>
                <a:off x="10350500" y="4860925"/>
                <a:ext cx="1143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5" name="墨迹 104"/>
              <p14:cNvContentPartPr/>
              <p14:nvPr/>
            </p14:nvContentPartPr>
            <p14:xfrm>
              <a:off x="10525125" y="4826000"/>
              <a:ext cx="31750" cy="425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1"/>
            </p:blipFill>
            <p:spPr>
              <a:xfrm>
                <a:off x="10525125" y="4826000"/>
                <a:ext cx="317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6" name="墨迹 105"/>
              <p14:cNvContentPartPr/>
              <p14:nvPr/>
            </p14:nvContentPartPr>
            <p14:xfrm>
              <a:off x="10550525" y="4876800"/>
              <a:ext cx="76200" cy="155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3"/>
            </p:blipFill>
            <p:spPr>
              <a:xfrm>
                <a:off x="10550525" y="48768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7" name="墨迹 106"/>
              <p14:cNvContentPartPr/>
              <p14:nvPr/>
            </p14:nvContentPartPr>
            <p14:xfrm>
              <a:off x="10620375" y="4867275"/>
              <a:ext cx="133350" cy="209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5"/>
            </p:blipFill>
            <p:spPr>
              <a:xfrm>
                <a:off x="10620375" y="4867275"/>
                <a:ext cx="133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8" name="墨迹 107"/>
              <p14:cNvContentPartPr/>
              <p14:nvPr/>
            </p14:nvContentPartPr>
            <p14:xfrm>
              <a:off x="10918825" y="4870450"/>
              <a:ext cx="15875" cy="149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7"/>
            </p:blipFill>
            <p:spPr>
              <a:xfrm>
                <a:off x="10918825" y="487045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9" name="墨迹 108"/>
              <p14:cNvContentPartPr/>
              <p14:nvPr/>
            </p14:nvContentPartPr>
            <p14:xfrm>
              <a:off x="10925175" y="4737100"/>
              <a:ext cx="44450" cy="107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9"/>
            </p:blipFill>
            <p:spPr>
              <a:xfrm>
                <a:off x="10925175" y="4737100"/>
                <a:ext cx="44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10" name="墨迹 109"/>
              <p14:cNvContentPartPr/>
              <p14:nvPr/>
            </p14:nvContentPartPr>
            <p14:xfrm>
              <a:off x="10995025" y="4765675"/>
              <a:ext cx="111125" cy="2635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1"/>
            </p:blipFill>
            <p:spPr>
              <a:xfrm>
                <a:off x="10995025" y="4765675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11" name="墨迹 110"/>
              <p14:cNvContentPartPr/>
              <p14:nvPr/>
            </p14:nvContentPartPr>
            <p14:xfrm>
              <a:off x="11226800" y="4686300"/>
              <a:ext cx="50800" cy="4445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3"/>
            </p:blipFill>
            <p:spPr>
              <a:xfrm>
                <a:off x="11226800" y="4686300"/>
                <a:ext cx="508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11512550" y="4759325"/>
              <a:ext cx="212725" cy="825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11512550" y="4759325"/>
                <a:ext cx="212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11122025" y="5121275"/>
              <a:ext cx="177800" cy="571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7"/>
            </p:blipFill>
            <p:spPr>
              <a:xfrm>
                <a:off x="11122025" y="512127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4" name="墨迹 113"/>
              <p14:cNvContentPartPr/>
              <p14:nvPr/>
            </p14:nvContentPartPr>
            <p14:xfrm>
              <a:off x="11156950" y="5210175"/>
              <a:ext cx="152400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9"/>
            </p:blipFill>
            <p:spPr>
              <a:xfrm>
                <a:off x="11156950" y="5210175"/>
                <a:ext cx="152400" cy="34925"/>
              </a:xfrm>
              <a:prstGeom prst="rect"/>
            </p:spPr>
          </p:pic>
        </mc:Fallback>
      </mc:AlternateContent>
    </p:spTree>
    <p:custDataLst>
      <p:tags r:id="rId20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02-6(1)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(1) </a:t>
            </a:r>
            <a:r>
              <a:rPr lang="zh-CN" altLang="en-US"/>
              <a:t>同一个文法，存在两个不同的最左推导序列（或仅用最右</a:t>
            </a:r>
            <a:r>
              <a:rPr lang="zh-CN" altLang="en-US"/>
              <a:t>推导），得到相同的</a:t>
            </a:r>
            <a:r>
              <a:rPr lang="zh-CN" altLang="en-US"/>
              <a:t>符号串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left-most derivation ( or only use right-most derivation) to generate the same string.</a:t>
            </a:r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9505" y="3646170"/>
            <a:ext cx="2825115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G(string)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】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num→0 | 1 | ... | 9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225" y="3836670"/>
            <a:ext cx="28251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 =&gt; ...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=&gt;  9 - 5 + 2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4292600" y="3365500"/>
              <a:ext cx="168275" cy="298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4292600" y="336550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4267200" y="3343275"/>
              <a:ext cx="146050" cy="15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4267200" y="334327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4321175" y="3482975"/>
              <a:ext cx="168275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4321175" y="3482975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556125" y="34861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55612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559300" y="3463925"/>
              <a:ext cx="171450" cy="285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559300" y="34639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686300" y="3375025"/>
              <a:ext cx="127000" cy="133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686300" y="337502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899025" y="3302000"/>
              <a:ext cx="161925" cy="2667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899025" y="3302000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902200" y="3267075"/>
              <a:ext cx="1111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902200" y="32670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4911725" y="3349625"/>
              <a:ext cx="13970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4911725" y="3349625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111750" y="3355975"/>
              <a:ext cx="155575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111750" y="33559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197475" y="3279775"/>
              <a:ext cx="28575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197475" y="3279775"/>
                <a:ext cx="28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356225" y="3216275"/>
              <a:ext cx="117475" cy="304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356225" y="321627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356225" y="32797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5356225" y="327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5375275" y="3336925"/>
              <a:ext cx="11430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5375275" y="3336925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1" name="墨迹 20"/>
              <p14:cNvContentPartPr/>
              <p14:nvPr/>
            </p14:nvContentPartPr>
            <p14:xfrm>
              <a:off x="5365750" y="3190875"/>
              <a:ext cx="98425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"/>
            </p:blipFill>
            <p:spPr>
              <a:xfrm>
                <a:off x="5365750" y="3190875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2" name="墨迹 21"/>
              <p14:cNvContentPartPr/>
              <p14:nvPr/>
            </p14:nvContentPartPr>
            <p14:xfrm>
              <a:off x="5588000" y="3241675"/>
              <a:ext cx="15875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1"/>
            </p:blipFill>
            <p:spPr>
              <a:xfrm>
                <a:off x="5588000" y="3241675"/>
                <a:ext cx="15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5715000" y="3314700"/>
              <a:ext cx="149225" cy="295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5715000" y="3314700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5718175" y="3292475"/>
              <a:ext cx="9525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5718175" y="329247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5727700" y="3384550"/>
              <a:ext cx="130175" cy="63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5727700" y="33845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5943600" y="3368675"/>
              <a:ext cx="133350" cy="82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5943600" y="3368675"/>
                <a:ext cx="133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6105525" y="3289300"/>
              <a:ext cx="146050" cy="298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6105525" y="328930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6134100" y="3314700"/>
              <a:ext cx="38100" cy="19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6134100" y="3314700"/>
                <a:ext cx="38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6134100" y="3324225"/>
              <a:ext cx="152400" cy="603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6134100" y="3324225"/>
                <a:ext cx="152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6359525" y="3178175"/>
              <a:ext cx="44450" cy="447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6359525" y="3178175"/>
                <a:ext cx="44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6537325" y="3276600"/>
              <a:ext cx="133350" cy="2317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6537325" y="3276600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6565900" y="32067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8"/>
            </p:blipFill>
            <p:spPr>
              <a:xfrm>
                <a:off x="6565900" y="320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6543675" y="3314700"/>
              <a:ext cx="130175" cy="28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6543675" y="3314700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6718300" y="3267075"/>
              <a:ext cx="88900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6718300" y="3267075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724650" y="3254375"/>
              <a:ext cx="88900" cy="1905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724650" y="32543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689725" y="3298825"/>
              <a:ext cx="114300" cy="31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689725" y="329882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508750" y="3200400"/>
              <a:ext cx="231775" cy="15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508750" y="3200400"/>
                <a:ext cx="231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9275" y="3216275"/>
              <a:ext cx="136525" cy="288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9275" y="32162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6899275" y="32924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"/>
            </p:blipFill>
            <p:spPr>
              <a:xfrm>
                <a:off x="6899275" y="329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6927850" y="3359150"/>
              <a:ext cx="146050" cy="19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6927850" y="33591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7108825" y="3190875"/>
              <a:ext cx="31750" cy="355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7108825" y="319087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6915150" y="3225800"/>
              <a:ext cx="120650" cy="28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6915150" y="3225800"/>
                <a:ext cx="1206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7261225" y="3254375"/>
              <a:ext cx="190500" cy="273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7261225" y="325437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7258050" y="3235325"/>
              <a:ext cx="133350" cy="50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7258050" y="3235325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7273925" y="3343275"/>
              <a:ext cx="1555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7273925" y="3343275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7496175" y="3209925"/>
              <a:ext cx="60325" cy="349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7496175" y="32099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7661275" y="3302000"/>
              <a:ext cx="155575" cy="2127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7661275" y="3302000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7648575" y="3270250"/>
              <a:ext cx="1270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7648575" y="32702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7658100" y="3355975"/>
              <a:ext cx="146050" cy="19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7658100" y="33559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7896225" y="3181350"/>
              <a:ext cx="31750" cy="361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7896225" y="3181350"/>
                <a:ext cx="31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8105775" y="3375025"/>
              <a:ext cx="9525" cy="146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8105775" y="3375025"/>
                <a:ext cx="9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8115300" y="3219450"/>
              <a:ext cx="53975" cy="130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8115300" y="3219450"/>
                <a:ext cx="539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191500" y="3225800"/>
              <a:ext cx="158750" cy="288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191500" y="3225800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8464550" y="3171825"/>
              <a:ext cx="31750" cy="482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8464550" y="3171825"/>
                <a:ext cx="31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8674100" y="3321050"/>
              <a:ext cx="127000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8674100" y="3321050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8855075" y="3203575"/>
              <a:ext cx="165100" cy="304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8855075" y="3203575"/>
                <a:ext cx="165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8877300" y="3206750"/>
              <a:ext cx="13970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8877300" y="32067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8864600" y="3336925"/>
              <a:ext cx="165100" cy="25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8864600" y="33369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9137650" y="3089275"/>
              <a:ext cx="41275" cy="619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9137650" y="3089275"/>
                <a:ext cx="4127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9324975" y="3222625"/>
              <a:ext cx="76200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9324975" y="3222625"/>
                <a:ext cx="762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9490075" y="3213100"/>
              <a:ext cx="193675" cy="295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9490075" y="3213100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9512300" y="3209925"/>
              <a:ext cx="120650" cy="19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9512300" y="32099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9505950" y="3336925"/>
              <a:ext cx="1841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9505950" y="333692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9677400" y="3152775"/>
              <a:ext cx="139700" cy="4699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9677400" y="3152775"/>
                <a:ext cx="139700" cy="469900"/>
              </a:xfrm>
              <a:prstGeom prst="rect"/>
            </p:spPr>
          </p:pic>
        </mc:Fallback>
      </mc:AlternateContent>
    </p:spTree>
    <p:custDataLst>
      <p:tags r:id="rId1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形式文法</a:t>
            </a:r>
            <a:r>
              <a:rPr lang="en-US" altLang="zh-CN"/>
              <a:t> / Formal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85" y="1313870"/>
            <a:ext cx="10969200" cy="475920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形式文法可定义为一个四元组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G=(N,∑,P,S)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是非终结符的有限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集合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是终结符的有限集合（与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交集为空）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P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是包含以下形式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的产生式规则的有限集合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2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w∈(N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→w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S∈N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是开始符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925" y="1823720"/>
            <a:ext cx="6010275" cy="433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000625" y="2314575"/>
              <a:ext cx="79375" cy="495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000625" y="2314575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737100" y="1905000"/>
              <a:ext cx="88900" cy="336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737100" y="190500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743450" y="1854200"/>
              <a:ext cx="184150" cy="314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743450" y="1854200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75225" y="1841500"/>
              <a:ext cx="454025" cy="301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75225" y="1841500"/>
                <a:ext cx="454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432425" y="1978025"/>
              <a:ext cx="13335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432425" y="1978025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511800" y="1736725"/>
              <a:ext cx="15557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511800" y="1736725"/>
                <a:ext cx="155575" cy="365125"/>
              </a:xfrm>
              <a:prstGeom prst="rect"/>
            </p:spPr>
          </p:pic>
        </mc:Fallback>
      </mc:AlternateContent>
    </p:spTree>
    <p:custDataLst>
      <p:tags r:id="rId1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>
                <a:sym typeface="+mn-ea"/>
              </a:rPr>
              <a:t>02-6(2) Ambiguous grammar / </a:t>
            </a:r>
            <a:r>
              <a:rPr lang="zh-CN" altLang="en-US" sz="2800">
                <a:sym typeface="+mn-ea"/>
              </a:rPr>
              <a:t>二义性文法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（无严重后果的例子</a:t>
            </a:r>
            <a:r>
              <a:rPr lang="en-US" altLang="zh-CN" sz="2800">
                <a:sym typeface="+mn-ea"/>
              </a:rPr>
              <a:t>/Examples without serious error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(2)</a:t>
            </a:r>
            <a:r>
              <a:rPr lang="zh-CN" altLang="en-US"/>
              <a:t>同一个文法，对于同一个符号串，存在两个不同的具体语法树（</a:t>
            </a:r>
            <a:r>
              <a:rPr lang="zh-CN" altLang="en-US"/>
              <a:t>分析树）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parsing trees to generate the same string.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3793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40735"/>
            <a:ext cx="7980680" cy="308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45015" y="325564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G(string)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string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387850" y="2997200"/>
              <a:ext cx="133350" cy="301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387850" y="2997200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578350" y="3143250"/>
              <a:ext cx="146050" cy="12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578350" y="31432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610100" y="3206750"/>
              <a:ext cx="133350" cy="47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610100" y="320675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686300" y="3111500"/>
              <a:ext cx="174625" cy="276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686300" y="311150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41900" y="3048000"/>
              <a:ext cx="73025" cy="282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41900" y="3048000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181600" y="3155950"/>
              <a:ext cx="171450" cy="22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181600" y="315595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264150" y="3076575"/>
              <a:ext cx="1905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264150" y="307657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87975" y="3048000"/>
              <a:ext cx="133350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87975" y="304800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597525" y="3136900"/>
              <a:ext cx="1651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597525" y="313690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5600700" y="3175000"/>
              <a:ext cx="190500" cy="47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5600700" y="3175000"/>
                <a:ext cx="190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5702300" y="3006725"/>
              <a:ext cx="206375" cy="2825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5702300" y="30067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987925" y="3397250"/>
              <a:ext cx="149225" cy="12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987925" y="3397250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962525" y="3460750"/>
              <a:ext cx="219075" cy="41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962525" y="3460750"/>
                <a:ext cx="219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6042025" y="3003550"/>
              <a:ext cx="177800" cy="323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6042025" y="3003550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6283325" y="3159125"/>
              <a:ext cx="13335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6283325" y="31591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6492875" y="302260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6492875" y="302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64300" y="3016250"/>
              <a:ext cx="1206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64300" y="30162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6124575" y="3384550"/>
              <a:ext cx="495300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6124575" y="3384550"/>
                <a:ext cx="495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6130925" y="3457575"/>
              <a:ext cx="381000" cy="47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6130925" y="3457575"/>
                <a:ext cx="3810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5099050" y="3556000"/>
              <a:ext cx="1209675" cy="317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5099050" y="3556000"/>
                <a:ext cx="12096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6743700" y="3098800"/>
              <a:ext cx="165100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743700" y="30988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6804025" y="3054350"/>
              <a:ext cx="12700" cy="222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6804025" y="3054350"/>
                <a:ext cx="12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6943725" y="2984500"/>
              <a:ext cx="152400" cy="3397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6943725" y="2984500"/>
                <a:ext cx="152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7289800" y="3025775"/>
              <a:ext cx="149225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7289800" y="302577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7286625" y="3136900"/>
              <a:ext cx="158750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7286625" y="3136900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353300" y="2978150"/>
              <a:ext cx="152400" cy="234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353300" y="29781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7610475" y="2978150"/>
              <a:ext cx="104775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7610475" y="2978150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7835900" y="3086100"/>
              <a:ext cx="130175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7835900" y="30861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7997825" y="2959100"/>
              <a:ext cx="107950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7997825" y="295910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048625" y="3006725"/>
              <a:ext cx="127000" cy="9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048625" y="30067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197850" y="3136900"/>
              <a:ext cx="12065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197850" y="31369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8258175" y="3076575"/>
              <a:ext cx="25400" cy="149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8258175" y="3076575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56600" y="3022600"/>
              <a:ext cx="174625" cy="180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56600" y="3022600"/>
                <a:ext cx="1746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46875" y="5483225"/>
              <a:ext cx="180975" cy="349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46875" y="5483225"/>
                <a:ext cx="1809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56425" y="5708650"/>
              <a:ext cx="146050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56425" y="57086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72300" y="5737225"/>
              <a:ext cx="171450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72300" y="5737225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077075" y="5575300"/>
              <a:ext cx="196850" cy="244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077075" y="5575300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334250" y="5578475"/>
              <a:ext cx="104775" cy="298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334250" y="5578475"/>
                <a:ext cx="1047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480300" y="5686425"/>
              <a:ext cx="177800" cy="34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480300" y="5686425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804150" y="5549900"/>
              <a:ext cx="98425" cy="288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804150" y="55499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04175" y="5664200"/>
              <a:ext cx="123825" cy="9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04175" y="56642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020050" y="5711825"/>
              <a:ext cx="142875" cy="12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020050" y="57118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089900" y="5549900"/>
              <a:ext cx="14605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089900" y="5549900"/>
                <a:ext cx="146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85175" y="5568950"/>
              <a:ext cx="133350" cy="330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85175" y="556895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3300" y="5724525"/>
              <a:ext cx="114300" cy="6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3300" y="572452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785225" y="5553075"/>
              <a:ext cx="98425" cy="320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785225" y="5553075"/>
                <a:ext cx="98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978900" y="5718175"/>
              <a:ext cx="174625" cy="15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978900" y="5718175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9032875" y="5759450"/>
              <a:ext cx="127000" cy="22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9032875" y="57594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45575" y="5641975"/>
              <a:ext cx="155575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45575" y="56419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305925" y="5610225"/>
              <a:ext cx="114300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305925" y="5610225"/>
                <a:ext cx="114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461500" y="5740400"/>
              <a:ext cx="98425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461500" y="574040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677400" y="5549900"/>
              <a:ext cx="85725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677400" y="5549900"/>
                <a:ext cx="857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829800" y="5699125"/>
              <a:ext cx="123825" cy="6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829800" y="56991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90125" y="5603875"/>
              <a:ext cx="15875" cy="2254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90125" y="56038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921875" y="5594350"/>
              <a:ext cx="1460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921875" y="559435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44125" y="5724525"/>
              <a:ext cx="1301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44125" y="5724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163175" y="5768975"/>
              <a:ext cx="107950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163175" y="5768975"/>
                <a:ext cx="1079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179050" y="5641975"/>
              <a:ext cx="152400" cy="2762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179050" y="564197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433050" y="5572125"/>
              <a:ext cx="136525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433050" y="5572125"/>
                <a:ext cx="136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569575" y="5724525"/>
              <a:ext cx="133350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569575" y="57245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721975" y="5546725"/>
              <a:ext cx="114300" cy="3460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721975" y="5546725"/>
                <a:ext cx="1143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728325" y="5619750"/>
              <a:ext cx="15875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728325" y="56197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0880725" y="5715000"/>
              <a:ext cx="155575" cy="28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0880725" y="57150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0947400" y="5616575"/>
              <a:ext cx="28575" cy="304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0947400" y="5616575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1071225" y="5661025"/>
              <a:ext cx="20637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1071225" y="56610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727325" y="4740275"/>
              <a:ext cx="336550" cy="317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727325" y="474027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556000" y="4073525"/>
              <a:ext cx="260350" cy="301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556000" y="4073525"/>
                <a:ext cx="260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606675" y="5753100"/>
              <a:ext cx="184150" cy="352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606675" y="57531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2841625" y="5873750"/>
              <a:ext cx="146050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2841625" y="587375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2987675" y="5689600"/>
              <a:ext cx="104775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2987675" y="568960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013075" y="5651500"/>
              <a:ext cx="127000" cy="69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013075" y="5651500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140075" y="5616575"/>
              <a:ext cx="92075" cy="409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140075" y="5616575"/>
                <a:ext cx="92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2479675" y="5727700"/>
              <a:ext cx="158750" cy="396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2479675" y="5727700"/>
                <a:ext cx="158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3305175" y="5753100"/>
              <a:ext cx="146050" cy="53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3305175" y="575310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3317875" y="5689600"/>
              <a:ext cx="82550" cy="2063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3317875" y="5689600"/>
                <a:ext cx="82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457575" y="5629275"/>
              <a:ext cx="196850" cy="257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457575" y="5629275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8366125" y="3559175"/>
              <a:ext cx="168275" cy="301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8366125" y="3559175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8623300" y="3641725"/>
              <a:ext cx="161925" cy="22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8623300" y="36417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8845550" y="3482975"/>
              <a:ext cx="50800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8845550" y="3482975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8985250" y="3378200"/>
              <a:ext cx="130175" cy="330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8985250" y="337820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004300" y="3390900"/>
              <a:ext cx="184150" cy="825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004300" y="3390900"/>
                <a:ext cx="184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201150" y="3498850"/>
              <a:ext cx="155575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201150" y="349885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293225" y="3387725"/>
              <a:ext cx="22225" cy="260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293225" y="3387725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382125" y="3375025"/>
              <a:ext cx="184150" cy="174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382125" y="3375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9474200" y="3282950"/>
              <a:ext cx="155575" cy="492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9474200" y="3282950"/>
                <a:ext cx="155575" cy="492125"/>
              </a:xfrm>
              <a:prstGeom prst="rect"/>
            </p:spPr>
          </p:pic>
        </mc:Fallback>
      </mc:AlternateContent>
    </p:spTree>
    <p:custDataLst>
      <p:tags r:id="rId17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02-6(3)</a:t>
            </a:r>
            <a:r>
              <a:rPr lang="en-US" altLang="zh-CN">
                <a:sym typeface="+mn-ea"/>
              </a:rPr>
              <a:t>Ambiguous grammar / </a:t>
            </a:r>
            <a:r>
              <a:rPr lang="zh-CN" altLang="en-US">
                <a:sym typeface="+mn-ea"/>
              </a:rPr>
              <a:t>二义性文法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（优先级错误</a:t>
            </a:r>
            <a:r>
              <a:rPr lang="en-US" altLang="zh-CN">
                <a:sym typeface="+mn-ea"/>
              </a:rPr>
              <a:t>/Examples with priority error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2018665"/>
            <a:ext cx="7910195" cy="413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90990" y="2666365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02-6(4)Ambiguous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(3)</a:t>
            </a:r>
            <a:r>
              <a:rPr lang="zh-CN" altLang="en-US"/>
              <a:t>若一个文法既有左递归，又有有递归。则该文法是二义性的（充分条件）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If a grammar definition has left-recursion &amp; right-recursion at the same time, the grammar is ambiguous. This is the sufficient condition for ambiguous grammar).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5310" y="3849370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02-6(5-1)"if-else"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380" y="1952625"/>
            <a:ext cx="47790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3105150" y="1609725"/>
              <a:ext cx="434975" cy="698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3105150" y="1609725"/>
                <a:ext cx="434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94125" y="1330325"/>
              <a:ext cx="187325" cy="73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94125" y="1330325"/>
                <a:ext cx="1873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867150" y="1346200"/>
              <a:ext cx="53975" cy="387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867150" y="1346200"/>
                <a:ext cx="53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17950" y="1476375"/>
              <a:ext cx="142875" cy="149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17950" y="1476375"/>
                <a:ext cx="142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4070350" y="1400175"/>
              <a:ext cx="282575" cy="336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4070350" y="1400175"/>
                <a:ext cx="2825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238625" y="1476375"/>
              <a:ext cx="25400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238625" y="14763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244975" y="1454150"/>
              <a:ext cx="10160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244975" y="1454150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406900" y="1390650"/>
              <a:ext cx="60325" cy="3683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406900" y="1390650"/>
                <a:ext cx="60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495800" y="1301750"/>
              <a:ext cx="142875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495800" y="1301750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511675" y="1470025"/>
              <a:ext cx="12065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511675" y="14700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581525" y="1409700"/>
              <a:ext cx="20002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581525" y="140970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905375" y="1346200"/>
              <a:ext cx="180975" cy="288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905375" y="1346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5092700" y="1441450"/>
              <a:ext cx="114300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5092700" y="144145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5127625" y="1489075"/>
              <a:ext cx="130175" cy="5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5127625" y="1489075"/>
                <a:ext cx="1301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5283200" y="1384300"/>
              <a:ext cx="92075" cy="85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283200" y="1384300"/>
                <a:ext cx="920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286375" y="1336675"/>
              <a:ext cx="158750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286375" y="1336675"/>
                <a:ext cx="158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521325" y="1387475"/>
              <a:ext cx="190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521325" y="1387475"/>
                <a:ext cx="19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565775" y="1250950"/>
              <a:ext cx="25400" cy="3365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565775" y="1250950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607050" y="1333500"/>
              <a:ext cx="6350" cy="952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607050" y="133350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651500" y="1298575"/>
              <a:ext cx="133350" cy="304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651500" y="1298575"/>
                <a:ext cx="133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797550" y="1304925"/>
              <a:ext cx="250825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797550" y="1304925"/>
                <a:ext cx="250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140450" y="1403350"/>
              <a:ext cx="25400" cy="98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140450" y="14033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156325" y="1231900"/>
              <a:ext cx="50800" cy="98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156325" y="1231900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232525" y="1377950"/>
              <a:ext cx="1016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232525" y="1377950"/>
                <a:ext cx="101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6207125" y="1244600"/>
              <a:ext cx="76200" cy="425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6207125" y="1244600"/>
                <a:ext cx="762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343650" y="1450975"/>
              <a:ext cx="92075" cy="6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343650" y="14509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6470650" y="1238250"/>
              <a:ext cx="171450" cy="273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6470650" y="1238250"/>
                <a:ext cx="171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6607175" y="1231900"/>
              <a:ext cx="79375" cy="346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6607175" y="1231900"/>
                <a:ext cx="793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661150" y="1343025"/>
              <a:ext cx="76200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661150" y="13430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756400" y="1358900"/>
              <a:ext cx="10160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756400" y="1358900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077075" y="1228725"/>
              <a:ext cx="28575" cy="793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077075" y="1228725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004050" y="1365250"/>
              <a:ext cx="139700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004050" y="13652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7175500" y="1323975"/>
              <a:ext cx="25400" cy="3460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7175500" y="1323975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216775" y="1387475"/>
              <a:ext cx="114300" cy="12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216775" y="138747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213600" y="1304925"/>
              <a:ext cx="228600" cy="3746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213600" y="1304925"/>
                <a:ext cx="228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534275" y="15367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534275" y="153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524750" y="1308100"/>
              <a:ext cx="139700" cy="504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524750" y="1308100"/>
                <a:ext cx="139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734300" y="1327150"/>
              <a:ext cx="133350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7734300" y="1327150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7788275" y="1498600"/>
              <a:ext cx="12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7788275" y="14986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883525" y="1457325"/>
              <a:ext cx="12700" cy="133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883525" y="1457325"/>
                <a:ext cx="12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7854950" y="1444625"/>
              <a:ext cx="152400" cy="222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7854950" y="14446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8137525" y="1311275"/>
              <a:ext cx="41275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8137525" y="13112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8089900" y="1390650"/>
              <a:ext cx="200025" cy="3111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8089900" y="1390650"/>
                <a:ext cx="200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8334375" y="1390650"/>
              <a:ext cx="88900" cy="2508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8334375" y="1390650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8423275" y="1314450"/>
              <a:ext cx="88900" cy="342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8423275" y="131445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8499475" y="1485900"/>
              <a:ext cx="47625" cy="76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8499475" y="1485900"/>
                <a:ext cx="476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8620125" y="1416050"/>
              <a:ext cx="9525" cy="215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8620125" y="1416050"/>
                <a:ext cx="95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661400" y="1352550"/>
              <a:ext cx="114300" cy="282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661400" y="1352550"/>
                <a:ext cx="114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8623300" y="1463675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8623300" y="1463675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8677275" y="1368425"/>
              <a:ext cx="25400" cy="250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8677275" y="136842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8804275" y="1371600"/>
              <a:ext cx="184150" cy="2508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8804275" y="137160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9077325" y="1263650"/>
              <a:ext cx="50800" cy="127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9077325" y="126365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9020175" y="1400175"/>
              <a:ext cx="196850" cy="244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9020175" y="14001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9201150" y="1333500"/>
              <a:ext cx="1619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9201150" y="1333500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223375" y="1435100"/>
              <a:ext cx="2222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223375" y="1435100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9312275" y="1435100"/>
              <a:ext cx="114300" cy="53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9312275" y="1435100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9274175" y="1431925"/>
              <a:ext cx="19050" cy="85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9274175" y="1431925"/>
                <a:ext cx="19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9229725" y="1406525"/>
              <a:ext cx="152400" cy="266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9229725" y="1406525"/>
                <a:ext cx="152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9461500" y="1393825"/>
              <a:ext cx="10477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9461500" y="1393825"/>
                <a:ext cx="104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9578975" y="14605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2"/>
            </p:blipFill>
            <p:spPr>
              <a:xfrm>
                <a:off x="9578975" y="146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9410700" y="1498600"/>
              <a:ext cx="225425" cy="136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9410700" y="1498600"/>
                <a:ext cx="2254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9680575" y="1352550"/>
              <a:ext cx="161925" cy="288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9680575" y="13525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9813925" y="1339850"/>
              <a:ext cx="152400" cy="825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9813925" y="133985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9845675" y="1270000"/>
              <a:ext cx="57150" cy="311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9845675" y="1270000"/>
                <a:ext cx="57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9864725" y="1422400"/>
              <a:ext cx="41275" cy="2952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9864725" y="1422400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893300" y="1431925"/>
              <a:ext cx="92075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893300" y="143192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10013950" y="1431925"/>
              <a:ext cx="136525" cy="107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10013950" y="1431925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10125075" y="1349375"/>
              <a:ext cx="117475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10125075" y="134937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0277475" y="1425575"/>
              <a:ext cx="28575" cy="1143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10277475" y="1425575"/>
                <a:ext cx="285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0347325" y="1260475"/>
              <a:ext cx="28575" cy="374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10347325" y="1260475"/>
                <a:ext cx="285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10382250" y="1371600"/>
              <a:ext cx="19050" cy="1047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10382250" y="1371600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10394950" y="1352550"/>
              <a:ext cx="13017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10394950" y="1352550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10515600" y="1349375"/>
              <a:ext cx="180975" cy="254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10515600" y="13493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10750550" y="1244600"/>
              <a:ext cx="53975" cy="323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10750550" y="124460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10842625" y="1425575"/>
              <a:ext cx="60325" cy="3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10842625" y="1425575"/>
                <a:ext cx="603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10814050" y="1270000"/>
              <a:ext cx="101600" cy="441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10814050" y="1270000"/>
                <a:ext cx="101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0937875" y="1470025"/>
              <a:ext cx="79375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0937875" y="1470025"/>
                <a:ext cx="793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11023600" y="1323975"/>
              <a:ext cx="193675" cy="228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11023600" y="132397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11223625" y="1349375"/>
              <a:ext cx="104775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11223625" y="134937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10750550" y="1733550"/>
              <a:ext cx="130175" cy="2190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10750550" y="1733550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10947400" y="1685925"/>
              <a:ext cx="28575" cy="3270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10947400" y="1685925"/>
                <a:ext cx="28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10995025" y="1793875"/>
              <a:ext cx="107950" cy="12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10995025" y="179387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10975975" y="1758950"/>
              <a:ext cx="139700" cy="317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10975975" y="1758950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1020425" y="1422400"/>
              <a:ext cx="6667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11020425" y="1422400"/>
                <a:ext cx="66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11134725" y="1698625"/>
              <a:ext cx="139700" cy="4540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11134725" y="1698625"/>
                <a:ext cx="139700" cy="454025"/>
              </a:xfrm>
              <a:prstGeom prst="rect"/>
            </p:spPr>
          </p:pic>
        </mc:Fallback>
      </mc:AlternateContent>
    </p:spTree>
    <p:custDataLst>
      <p:tags r:id="rId17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02-6(5-2)"if-else"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6974840" y="1593850"/>
            <a:ext cx="379158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a=b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 if x&lt;y then a=x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else  a=y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（无二义性的例子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/without 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02-6(5-3)"if-else"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5781675" y="15938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9765" y="2677160"/>
            <a:ext cx="4984750" cy="2306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81825" y="1866900"/>
              <a:ext cx="711200" cy="3651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81825" y="1866900"/>
                <a:ext cx="7112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64450" y="1866900"/>
              <a:ext cx="1003300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64450" y="1866900"/>
                <a:ext cx="1003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8601075" y="1806575"/>
              <a:ext cx="1193800" cy="466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8601075" y="1806575"/>
                <a:ext cx="1193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9883775" y="1641475"/>
              <a:ext cx="180975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9883775" y="1641475"/>
                <a:ext cx="180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9921875" y="1631950"/>
              <a:ext cx="228600" cy="292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9921875" y="1631950"/>
                <a:ext cx="228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10188575" y="1603375"/>
              <a:ext cx="38100" cy="127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10188575" y="1603375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10134600" y="1720850"/>
              <a:ext cx="228600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10134600" y="1720850"/>
                <a:ext cx="228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9950450" y="2060575"/>
              <a:ext cx="352425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9950450" y="2060575"/>
                <a:ext cx="352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10318750" y="2146300"/>
              <a:ext cx="1047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10318750" y="2146300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10512425" y="2057400"/>
              <a:ext cx="3175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10512425" y="2057400"/>
                <a:ext cx="317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10814050" y="2047875"/>
              <a:ext cx="2032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10814050" y="204787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11023600" y="1965325"/>
              <a:ext cx="254000" cy="215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11023600" y="1965325"/>
                <a:ext cx="254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1039475" y="2143125"/>
              <a:ext cx="26670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1039475" y="2143125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1318875" y="1974850"/>
              <a:ext cx="1587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1318875" y="1974850"/>
                <a:ext cx="158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11306175" y="2149475"/>
              <a:ext cx="228600" cy="142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11306175" y="2149475"/>
                <a:ext cx="2286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11537950" y="1987550"/>
              <a:ext cx="196850" cy="339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11537950" y="1987550"/>
                <a:ext cx="196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0150475" y="2463800"/>
              <a:ext cx="266700" cy="4349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0150475" y="2463800"/>
                <a:ext cx="2667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622925" y="1812925"/>
              <a:ext cx="111125" cy="12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622925" y="1812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613400" y="1920875"/>
              <a:ext cx="123825" cy="28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613400" y="19208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683250" y="1933575"/>
              <a:ext cx="12382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683250" y="19335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603875" y="1984375"/>
              <a:ext cx="222250" cy="1619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603875" y="1984375"/>
                <a:ext cx="222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7642225" y="215900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7642225" y="215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642225" y="2149475"/>
              <a:ext cx="3175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642225" y="2149475"/>
                <a:ext cx="3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502525" y="2149475"/>
              <a:ext cx="876300" cy="466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502525" y="2149475"/>
                <a:ext cx="8763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8455025" y="2393950"/>
              <a:ext cx="19050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8455025" y="2393950"/>
                <a:ext cx="190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8543925" y="2492375"/>
              <a:ext cx="47625" cy="139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8543925" y="2492375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8448675" y="2466975"/>
              <a:ext cx="635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4"/>
            </p:blipFill>
            <p:spPr>
              <a:xfrm>
                <a:off x="8448675" y="246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8439150" y="2466975"/>
              <a:ext cx="339725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8439150" y="2466975"/>
                <a:ext cx="339725" cy="222250"/>
              </a:xfrm>
              <a:prstGeom prst="rect"/>
            </p:spPr>
          </p:pic>
        </mc:Fallback>
      </mc:AlternateContent>
    </p:spTree>
    <p:custDataLst>
      <p:tags r:id="rId5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02-6(5-4)"if-else"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70330"/>
            <a:ext cx="10174605" cy="2673985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1390" y="611628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93745" y="126111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8735" y="1581785"/>
            <a:ext cx="4197350" cy="119888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5105" y="29629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683885" y="347916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763385" y="348996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9300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78078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3" name="直接连接符 12"/>
          <p:cNvCxnSpPr>
            <a:stCxn id="8" idx="2"/>
            <a:endCxn id="9" idx="0"/>
          </p:cNvCxnSpPr>
          <p:nvPr/>
        </p:nvCxnSpPr>
        <p:spPr>
          <a:xfrm flipH="1">
            <a:off x="5897880" y="3272155"/>
            <a:ext cx="231521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2"/>
            <a:endCxn id="10" idx="0"/>
          </p:cNvCxnSpPr>
          <p:nvPr/>
        </p:nvCxnSpPr>
        <p:spPr>
          <a:xfrm flipH="1">
            <a:off x="6998970" y="3272155"/>
            <a:ext cx="12141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1" idx="0"/>
          </p:cNvCxnSpPr>
          <p:nvPr/>
        </p:nvCxnSpPr>
        <p:spPr>
          <a:xfrm flipH="1">
            <a:off x="7880985" y="3272155"/>
            <a:ext cx="33210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2" idx="0"/>
          </p:cNvCxnSpPr>
          <p:nvPr/>
        </p:nvCxnSpPr>
        <p:spPr>
          <a:xfrm>
            <a:off x="8213090" y="3272155"/>
            <a:ext cx="95567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1152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41731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7014210" y="404431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0" idx="2"/>
            <a:endCxn id="18" idx="0"/>
          </p:cNvCxnSpPr>
          <p:nvPr/>
        </p:nvCxnSpPr>
        <p:spPr>
          <a:xfrm flipH="1">
            <a:off x="6050915" y="379920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9" idx="0"/>
          </p:cNvCxnSpPr>
          <p:nvPr/>
        </p:nvCxnSpPr>
        <p:spPr>
          <a:xfrm flipH="1">
            <a:off x="6656705" y="379920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  <a:endCxn id="20" idx="0"/>
          </p:cNvCxnSpPr>
          <p:nvPr/>
        </p:nvCxnSpPr>
        <p:spPr>
          <a:xfrm>
            <a:off x="6998970" y="379920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07580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774954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8467090" y="449961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935101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7" name="直接连接符 26"/>
          <p:cNvCxnSpPr>
            <a:stCxn id="12" idx="2"/>
            <a:endCxn id="17" idx="0"/>
          </p:cNvCxnSpPr>
          <p:nvPr/>
        </p:nvCxnSpPr>
        <p:spPr>
          <a:xfrm flipH="1">
            <a:off x="7301230" y="3788410"/>
            <a:ext cx="18675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2"/>
            <a:endCxn id="24" idx="0"/>
          </p:cNvCxnSpPr>
          <p:nvPr/>
        </p:nvCxnSpPr>
        <p:spPr>
          <a:xfrm flipH="1">
            <a:off x="7974965" y="3788410"/>
            <a:ext cx="119380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2"/>
            <a:endCxn id="25" idx="0"/>
          </p:cNvCxnSpPr>
          <p:nvPr/>
        </p:nvCxnSpPr>
        <p:spPr>
          <a:xfrm flipH="1">
            <a:off x="8808085" y="3788410"/>
            <a:ext cx="3606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2"/>
            <a:endCxn id="26" idx="0"/>
          </p:cNvCxnSpPr>
          <p:nvPr/>
        </p:nvCxnSpPr>
        <p:spPr>
          <a:xfrm>
            <a:off x="9168765" y="3788410"/>
            <a:ext cx="40767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989185" y="4499610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1092136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33" name="直接连接符 32"/>
          <p:cNvCxnSpPr>
            <a:stCxn id="12" idx="2"/>
            <a:endCxn id="31" idx="0"/>
          </p:cNvCxnSpPr>
          <p:nvPr/>
        </p:nvCxnSpPr>
        <p:spPr>
          <a:xfrm>
            <a:off x="9168765" y="3788410"/>
            <a:ext cx="11779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  <a:endCxn id="32" idx="0"/>
          </p:cNvCxnSpPr>
          <p:nvPr/>
        </p:nvCxnSpPr>
        <p:spPr>
          <a:xfrm>
            <a:off x="9168765" y="3788410"/>
            <a:ext cx="19780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52208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6" name="圆角矩形 35"/>
          <p:cNvSpPr/>
          <p:nvPr/>
        </p:nvSpPr>
        <p:spPr>
          <a:xfrm>
            <a:off x="712787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7724775" y="506476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8" name="直接连接符 37"/>
          <p:cNvCxnSpPr>
            <a:stCxn id="24" idx="2"/>
            <a:endCxn id="35" idx="0"/>
          </p:cNvCxnSpPr>
          <p:nvPr/>
        </p:nvCxnSpPr>
        <p:spPr>
          <a:xfrm flipH="1">
            <a:off x="6761480" y="480885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4" idx="2"/>
            <a:endCxn id="36" idx="0"/>
          </p:cNvCxnSpPr>
          <p:nvPr/>
        </p:nvCxnSpPr>
        <p:spPr>
          <a:xfrm flipH="1">
            <a:off x="7367270" y="480885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2"/>
            <a:endCxn id="37" idx="0"/>
          </p:cNvCxnSpPr>
          <p:nvPr/>
        </p:nvCxnSpPr>
        <p:spPr>
          <a:xfrm flipH="1">
            <a:off x="7964170" y="480885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8413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2" name="圆角矩形 41"/>
          <p:cNvSpPr/>
          <p:nvPr/>
        </p:nvSpPr>
        <p:spPr>
          <a:xfrm>
            <a:off x="828992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8886825" y="55721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4" name="直接连接符 43"/>
          <p:cNvCxnSpPr>
            <a:stCxn id="26" idx="2"/>
            <a:endCxn id="41" idx="0"/>
          </p:cNvCxnSpPr>
          <p:nvPr/>
        </p:nvCxnSpPr>
        <p:spPr>
          <a:xfrm flipH="1">
            <a:off x="7923530" y="4808855"/>
            <a:ext cx="16529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42" idx="0"/>
          </p:cNvCxnSpPr>
          <p:nvPr/>
        </p:nvCxnSpPr>
        <p:spPr>
          <a:xfrm flipH="1">
            <a:off x="8529320" y="4808855"/>
            <a:ext cx="10471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43" idx="0"/>
          </p:cNvCxnSpPr>
          <p:nvPr/>
        </p:nvCxnSpPr>
        <p:spPr>
          <a:xfrm flipH="1">
            <a:off x="9126220" y="4808855"/>
            <a:ext cx="4502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458325" y="55765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8" name="直接连接符 47"/>
          <p:cNvCxnSpPr>
            <a:stCxn id="26" idx="2"/>
            <a:endCxn id="47" idx="0"/>
          </p:cNvCxnSpPr>
          <p:nvPr/>
        </p:nvCxnSpPr>
        <p:spPr>
          <a:xfrm>
            <a:off x="9576435" y="4808855"/>
            <a:ext cx="12128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69772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7" name="圆角矩形 56"/>
          <p:cNvSpPr/>
          <p:nvPr/>
        </p:nvSpPr>
        <p:spPr>
          <a:xfrm>
            <a:off x="1030351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58" name="圆角矩形 57"/>
          <p:cNvSpPr/>
          <p:nvPr/>
        </p:nvSpPr>
        <p:spPr>
          <a:xfrm>
            <a:off x="10900410" y="51022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59" name="直接连接符 58"/>
          <p:cNvCxnSpPr>
            <a:endCxn id="56" idx="0"/>
          </p:cNvCxnSpPr>
          <p:nvPr/>
        </p:nvCxnSpPr>
        <p:spPr>
          <a:xfrm flipH="1">
            <a:off x="9937115" y="4817745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2"/>
            <a:endCxn id="57" idx="0"/>
          </p:cNvCxnSpPr>
          <p:nvPr/>
        </p:nvCxnSpPr>
        <p:spPr>
          <a:xfrm flipH="1">
            <a:off x="10542905" y="4808855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2" idx="2"/>
            <a:endCxn id="58" idx="0"/>
          </p:cNvCxnSpPr>
          <p:nvPr/>
        </p:nvCxnSpPr>
        <p:spPr>
          <a:xfrm flipH="1">
            <a:off x="11139805" y="4808855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1471910" y="51066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3" name="直接连接符 62"/>
          <p:cNvCxnSpPr>
            <a:stCxn id="32" idx="2"/>
            <a:endCxn id="62" idx="0"/>
          </p:cNvCxnSpPr>
          <p:nvPr/>
        </p:nvCxnSpPr>
        <p:spPr>
          <a:xfrm>
            <a:off x="11146790" y="4808855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9" name="墨迹 48"/>
              <p14:cNvContentPartPr/>
              <p14:nvPr/>
            </p14:nvContentPartPr>
            <p14:xfrm>
              <a:off x="3717925" y="2628900"/>
              <a:ext cx="152400" cy="209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"/>
            </p:blipFill>
            <p:spPr>
              <a:xfrm>
                <a:off x="3717925" y="26289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0" name="墨迹 49"/>
              <p14:cNvContentPartPr/>
              <p14:nvPr/>
            </p14:nvContentPartPr>
            <p14:xfrm>
              <a:off x="3924300" y="2708275"/>
              <a:ext cx="1301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"/>
            </p:blipFill>
            <p:spPr>
              <a:xfrm>
                <a:off x="3924300" y="27082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1" name="墨迹 50"/>
              <p14:cNvContentPartPr/>
              <p14:nvPr/>
            </p14:nvContentPartPr>
            <p14:xfrm>
              <a:off x="3924300" y="2784475"/>
              <a:ext cx="123825" cy="6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"/>
            </p:blipFill>
            <p:spPr>
              <a:xfrm>
                <a:off x="3924300" y="27844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2" name="墨迹 51"/>
              <p14:cNvContentPartPr/>
              <p14:nvPr/>
            </p14:nvContentPartPr>
            <p14:xfrm>
              <a:off x="4016375" y="2616200"/>
              <a:ext cx="120650" cy="219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"/>
            </p:blipFill>
            <p:spPr>
              <a:xfrm>
                <a:off x="4016375" y="26162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3" name="墨迹 52"/>
              <p14:cNvContentPartPr/>
              <p14:nvPr/>
            </p14:nvContentPartPr>
            <p14:xfrm>
              <a:off x="4314825" y="2647950"/>
              <a:ext cx="635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"/>
            </p:blipFill>
            <p:spPr>
              <a:xfrm>
                <a:off x="4314825" y="26479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4" name="墨迹 53"/>
              <p14:cNvContentPartPr/>
              <p14:nvPr/>
            </p14:nvContentPartPr>
            <p14:xfrm>
              <a:off x="4308475" y="2514600"/>
              <a:ext cx="66675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2"/>
            </p:blipFill>
            <p:spPr>
              <a:xfrm>
                <a:off x="4308475" y="2514600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5" name="墨迹 54"/>
              <p14:cNvContentPartPr/>
              <p14:nvPr/>
            </p14:nvContentPartPr>
            <p14:xfrm>
              <a:off x="4391025" y="2635250"/>
              <a:ext cx="1651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4"/>
            </p:blipFill>
            <p:spPr>
              <a:xfrm>
                <a:off x="4391025" y="2635250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64" name="墨迹 63"/>
              <p14:cNvContentPartPr/>
              <p14:nvPr/>
            </p14:nvContentPartPr>
            <p14:xfrm>
              <a:off x="4406900" y="2489200"/>
              <a:ext cx="104775" cy="396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6"/>
            </p:blipFill>
            <p:spPr>
              <a:xfrm>
                <a:off x="4406900" y="2489200"/>
                <a:ext cx="104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5" name="墨迹 64"/>
              <p14:cNvContentPartPr/>
              <p14:nvPr/>
            </p14:nvContentPartPr>
            <p14:xfrm>
              <a:off x="4838700" y="2495550"/>
              <a:ext cx="123825" cy="2127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8"/>
            </p:blipFill>
            <p:spPr>
              <a:xfrm>
                <a:off x="4838700" y="249555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6" name="墨迹 65"/>
              <p14:cNvContentPartPr/>
              <p14:nvPr/>
            </p14:nvContentPartPr>
            <p14:xfrm>
              <a:off x="4857750" y="2495550"/>
              <a:ext cx="85725" cy="9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0"/>
            </p:blipFill>
            <p:spPr>
              <a:xfrm>
                <a:off x="4857750" y="2495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7" name="墨迹 66"/>
              <p14:cNvContentPartPr/>
              <p14:nvPr/>
            </p14:nvContentPartPr>
            <p14:xfrm>
              <a:off x="4867275" y="2597150"/>
              <a:ext cx="136525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2"/>
            </p:blipFill>
            <p:spPr>
              <a:xfrm>
                <a:off x="4867275" y="25971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8" name="墨迹 67"/>
              <p14:cNvContentPartPr/>
              <p14:nvPr/>
            </p14:nvContentPartPr>
            <p14:xfrm>
              <a:off x="5305425" y="2495550"/>
              <a:ext cx="76200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5305425" y="2495550"/>
                <a:ext cx="762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69" name="墨迹 68"/>
              <p14:cNvContentPartPr/>
              <p14:nvPr/>
            </p14:nvContentPartPr>
            <p14:xfrm>
              <a:off x="5257800" y="2587625"/>
              <a:ext cx="193675" cy="38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6"/>
            </p:blipFill>
            <p:spPr>
              <a:xfrm>
                <a:off x="5257800" y="2587625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0" name="墨迹 69"/>
              <p14:cNvContentPartPr/>
              <p14:nvPr/>
            </p14:nvContentPartPr>
            <p14:xfrm>
              <a:off x="5419725" y="2444750"/>
              <a:ext cx="336550" cy="3333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8"/>
            </p:blipFill>
            <p:spPr>
              <a:xfrm>
                <a:off x="5419725" y="2444750"/>
                <a:ext cx="336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1" name="墨迹 70"/>
              <p14:cNvContentPartPr/>
              <p14:nvPr/>
            </p14:nvContentPartPr>
            <p14:xfrm>
              <a:off x="5988050" y="2447925"/>
              <a:ext cx="228600" cy="330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0"/>
            </p:blipFill>
            <p:spPr>
              <a:xfrm>
                <a:off x="5988050" y="2447925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2" name="墨迹 71"/>
              <p14:cNvContentPartPr/>
              <p14:nvPr/>
            </p14:nvContentPartPr>
            <p14:xfrm>
              <a:off x="1901825" y="3813175"/>
              <a:ext cx="1162050" cy="47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2"/>
            </p:blipFill>
            <p:spPr>
              <a:xfrm>
                <a:off x="1901825" y="3813175"/>
                <a:ext cx="11620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3" name="墨迹 72"/>
              <p14:cNvContentPartPr/>
              <p14:nvPr/>
            </p14:nvContentPartPr>
            <p14:xfrm>
              <a:off x="1543050" y="3489325"/>
              <a:ext cx="1225550" cy="1047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4"/>
            </p:blipFill>
            <p:spPr>
              <a:xfrm>
                <a:off x="1543050" y="3489325"/>
                <a:ext cx="1225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4" name="墨迹 73"/>
              <p14:cNvContentPartPr/>
              <p14:nvPr/>
            </p14:nvContentPartPr>
            <p14:xfrm>
              <a:off x="3940175" y="2997200"/>
              <a:ext cx="98425" cy="317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6"/>
            </p:blipFill>
            <p:spPr>
              <a:xfrm>
                <a:off x="3940175" y="29972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5" name="墨迹 74"/>
              <p14:cNvContentPartPr/>
              <p14:nvPr/>
            </p14:nvContentPartPr>
            <p14:xfrm>
              <a:off x="3895725" y="3089275"/>
              <a:ext cx="14605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8"/>
            </p:blipFill>
            <p:spPr>
              <a:xfrm>
                <a:off x="3895725" y="308927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6" name="墨迹 75"/>
              <p14:cNvContentPartPr/>
              <p14:nvPr/>
            </p14:nvContentPartPr>
            <p14:xfrm>
              <a:off x="3968750" y="2933700"/>
              <a:ext cx="1270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"/>
            </p:blipFill>
            <p:spPr>
              <a:xfrm>
                <a:off x="3968750" y="29337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7" name="墨迹 76"/>
              <p14:cNvContentPartPr/>
              <p14:nvPr/>
            </p14:nvContentPartPr>
            <p14:xfrm>
              <a:off x="4181475" y="3092450"/>
              <a:ext cx="9525" cy="1206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2"/>
            </p:blipFill>
            <p:spPr>
              <a:xfrm>
                <a:off x="4181475" y="309245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8" name="墨迹 77"/>
              <p14:cNvContentPartPr/>
              <p14:nvPr/>
            </p14:nvContentPartPr>
            <p14:xfrm>
              <a:off x="4178300" y="2959100"/>
              <a:ext cx="41275" cy="85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4"/>
            </p:blipFill>
            <p:spPr>
              <a:xfrm>
                <a:off x="4178300" y="2959100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79" name="墨迹 78"/>
              <p14:cNvContentPartPr/>
              <p14:nvPr/>
            </p14:nvContentPartPr>
            <p14:xfrm>
              <a:off x="4235450" y="3098800"/>
              <a:ext cx="1238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6"/>
            </p:blipFill>
            <p:spPr>
              <a:xfrm>
                <a:off x="4235450" y="30988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0" name="墨迹 79"/>
              <p14:cNvContentPartPr/>
              <p14:nvPr/>
            </p14:nvContentPartPr>
            <p14:xfrm>
              <a:off x="4260850" y="2990850"/>
              <a:ext cx="698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8"/>
            </p:blipFill>
            <p:spPr>
              <a:xfrm>
                <a:off x="4260850" y="2990850"/>
                <a:ext cx="698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1" name="墨迹 80"/>
              <p14:cNvContentPartPr/>
              <p14:nvPr/>
            </p14:nvContentPartPr>
            <p14:xfrm>
              <a:off x="4524375" y="3146425"/>
              <a:ext cx="15875" cy="1301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50"/>
            </p:blipFill>
            <p:spPr>
              <a:xfrm>
                <a:off x="4524375" y="3146425"/>
                <a:ext cx="15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2" name="墨迹 81"/>
              <p14:cNvContentPartPr/>
              <p14:nvPr/>
            </p14:nvContentPartPr>
            <p14:xfrm>
              <a:off x="4530725" y="2994025"/>
              <a:ext cx="31750" cy="1143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2"/>
            </p:blipFill>
            <p:spPr>
              <a:xfrm>
                <a:off x="4530725" y="2994025"/>
                <a:ext cx="317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3" name="墨迹 82"/>
              <p14:cNvContentPartPr/>
              <p14:nvPr/>
            </p14:nvContentPartPr>
            <p14:xfrm>
              <a:off x="4622800" y="2987675"/>
              <a:ext cx="120650" cy="225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4"/>
            </p:blipFill>
            <p:spPr>
              <a:xfrm>
                <a:off x="4622800" y="2987675"/>
                <a:ext cx="1206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4" name="墨迹 83"/>
              <p14:cNvContentPartPr/>
              <p14:nvPr/>
            </p14:nvContentPartPr>
            <p14:xfrm>
              <a:off x="4832350" y="3041650"/>
              <a:ext cx="92075" cy="158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6"/>
            </p:blipFill>
            <p:spPr>
              <a:xfrm>
                <a:off x="4832350" y="30416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5" name="墨迹 84"/>
              <p14:cNvContentPartPr/>
              <p14:nvPr/>
            </p14:nvContentPartPr>
            <p14:xfrm>
              <a:off x="5022850" y="3117850"/>
              <a:ext cx="6350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8"/>
            </p:blipFill>
            <p:spPr>
              <a:xfrm>
                <a:off x="5022850" y="3117850"/>
                <a:ext cx="6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6" name="墨迹 85"/>
              <p14:cNvContentPartPr/>
              <p14:nvPr/>
            </p14:nvContentPartPr>
            <p14:xfrm>
              <a:off x="5038725" y="2955925"/>
              <a:ext cx="25400" cy="1206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5038725" y="2955925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7" name="墨迹 86"/>
              <p14:cNvContentPartPr/>
              <p14:nvPr/>
            </p14:nvContentPartPr>
            <p14:xfrm>
              <a:off x="5149850" y="2997200"/>
              <a:ext cx="107950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2"/>
            </p:blipFill>
            <p:spPr>
              <a:xfrm>
                <a:off x="5149850" y="2997200"/>
                <a:ext cx="1079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8" name="墨迹 87"/>
              <p14:cNvContentPartPr/>
              <p14:nvPr/>
            </p14:nvContentPartPr>
            <p14:xfrm>
              <a:off x="5448300" y="2968625"/>
              <a:ext cx="17462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4"/>
            </p:blipFill>
            <p:spPr>
              <a:xfrm>
                <a:off x="5448300" y="2968625"/>
                <a:ext cx="1746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9" name="墨迹 88"/>
              <p14:cNvContentPartPr/>
              <p14:nvPr/>
            </p14:nvContentPartPr>
            <p14:xfrm>
              <a:off x="5626100" y="3013075"/>
              <a:ext cx="368300" cy="171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6"/>
            </p:blipFill>
            <p:spPr>
              <a:xfrm>
                <a:off x="5626100" y="3013075"/>
                <a:ext cx="368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0" name="墨迹 89"/>
              <p14:cNvContentPartPr/>
              <p14:nvPr/>
            </p14:nvContentPartPr>
            <p14:xfrm>
              <a:off x="5600700" y="2930525"/>
              <a:ext cx="63500" cy="209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8"/>
            </p:blipFill>
            <p:spPr>
              <a:xfrm>
                <a:off x="5600700" y="2930525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1" name="墨迹 90"/>
              <p14:cNvContentPartPr/>
              <p14:nvPr/>
            </p14:nvContentPartPr>
            <p14:xfrm>
              <a:off x="6216650" y="2847975"/>
              <a:ext cx="158750" cy="3683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0"/>
            </p:blipFill>
            <p:spPr>
              <a:xfrm>
                <a:off x="6216650" y="2847975"/>
                <a:ext cx="1587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2" name="墨迹 91"/>
              <p14:cNvContentPartPr/>
              <p14:nvPr/>
            </p14:nvContentPartPr>
            <p14:xfrm>
              <a:off x="6111875" y="2803525"/>
              <a:ext cx="371475" cy="530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2"/>
            </p:blipFill>
            <p:spPr>
              <a:xfrm>
                <a:off x="6111875" y="2803525"/>
                <a:ext cx="3714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3" name="墨迹 92"/>
              <p14:cNvContentPartPr/>
              <p14:nvPr/>
            </p14:nvContentPartPr>
            <p14:xfrm>
              <a:off x="6384925" y="3165475"/>
              <a:ext cx="5467350" cy="2892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4"/>
            </p:blipFill>
            <p:spPr>
              <a:xfrm>
                <a:off x="6384925" y="3165475"/>
                <a:ext cx="5467350" cy="289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4" name="墨迹 93"/>
              <p14:cNvContentPartPr/>
              <p14:nvPr/>
            </p14:nvContentPartPr>
            <p14:xfrm>
              <a:off x="3898900" y="2514600"/>
              <a:ext cx="34925" cy="146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6"/>
            </p:blipFill>
            <p:spPr>
              <a:xfrm>
                <a:off x="3898900" y="2514600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5" name="墨迹 94"/>
              <p14:cNvContentPartPr/>
              <p14:nvPr/>
            </p14:nvContentPartPr>
            <p14:xfrm>
              <a:off x="3971925" y="2520950"/>
              <a:ext cx="1270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8"/>
            </p:blipFill>
            <p:spPr>
              <a:xfrm>
                <a:off x="3971925" y="25209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6" name="墨迹 95"/>
              <p14:cNvContentPartPr/>
              <p14:nvPr/>
            </p14:nvContentPartPr>
            <p14:xfrm>
              <a:off x="4003675" y="2505075"/>
              <a:ext cx="53975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0"/>
            </p:blipFill>
            <p:spPr>
              <a:xfrm>
                <a:off x="4003675" y="2505075"/>
                <a:ext cx="53975" cy="158750"/>
              </a:xfrm>
              <a:prstGeom prst="rect"/>
            </p:spPr>
          </p:pic>
        </mc:Fallback>
      </mc:AlternateContent>
    </p:spTree>
    <p:custDataLst>
      <p:tags r:id="rId8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600" y="11310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 sz="3200"/>
              <a:t>02-6(5-5)"if-else"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000" y="984305"/>
            <a:ext cx="10969200" cy="4759200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3115" y="2460625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13735" y="9842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575" y="818515"/>
            <a:ext cx="434975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8518190" y="577973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22690" y="246062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5480685" y="314261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560185" y="315341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289800" y="314261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5340" y="31534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4" name="直接连接符 13"/>
          <p:cNvCxnSpPr>
            <a:stCxn id="9" idx="2"/>
            <a:endCxn id="10" idx="0"/>
          </p:cNvCxnSpPr>
          <p:nvPr/>
        </p:nvCxnSpPr>
        <p:spPr>
          <a:xfrm flipH="1">
            <a:off x="5694680" y="2769870"/>
            <a:ext cx="351599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1" idx="0"/>
          </p:cNvCxnSpPr>
          <p:nvPr/>
        </p:nvCxnSpPr>
        <p:spPr>
          <a:xfrm flipH="1">
            <a:off x="6795770" y="2769870"/>
            <a:ext cx="2414905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 flipH="1">
            <a:off x="7677785" y="2769870"/>
            <a:ext cx="1532890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2"/>
            <a:endCxn id="13" idx="0"/>
          </p:cNvCxnSpPr>
          <p:nvPr/>
        </p:nvCxnSpPr>
        <p:spPr>
          <a:xfrm flipH="1">
            <a:off x="8823325" y="2769870"/>
            <a:ext cx="38735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60832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21411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6811010" y="370776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1" idx="2"/>
            <a:endCxn id="18" idx="0"/>
          </p:cNvCxnSpPr>
          <p:nvPr/>
        </p:nvCxnSpPr>
        <p:spPr>
          <a:xfrm flipH="1">
            <a:off x="5847715" y="346265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2"/>
            <a:endCxn id="19" idx="0"/>
          </p:cNvCxnSpPr>
          <p:nvPr/>
        </p:nvCxnSpPr>
        <p:spPr>
          <a:xfrm flipH="1">
            <a:off x="6453505" y="346265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20" idx="0"/>
          </p:cNvCxnSpPr>
          <p:nvPr/>
        </p:nvCxnSpPr>
        <p:spPr>
          <a:xfrm>
            <a:off x="6795770" y="346265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872605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754634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263890" y="416306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914781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8" name="直接连接符 27"/>
          <p:cNvCxnSpPr>
            <a:stCxn id="13" idx="2"/>
            <a:endCxn id="24" idx="0"/>
          </p:cNvCxnSpPr>
          <p:nvPr/>
        </p:nvCxnSpPr>
        <p:spPr>
          <a:xfrm flipH="1">
            <a:off x="7098030" y="3462655"/>
            <a:ext cx="1725295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2"/>
            <a:endCxn id="25" idx="0"/>
          </p:cNvCxnSpPr>
          <p:nvPr/>
        </p:nvCxnSpPr>
        <p:spPr>
          <a:xfrm flipH="1">
            <a:off x="7771765" y="3462655"/>
            <a:ext cx="105156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  <a:endCxn id="26" idx="0"/>
          </p:cNvCxnSpPr>
          <p:nvPr/>
        </p:nvCxnSpPr>
        <p:spPr>
          <a:xfrm flipH="1">
            <a:off x="8604885" y="3462655"/>
            <a:ext cx="21844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"/>
            <a:endCxn id="27" idx="0"/>
          </p:cNvCxnSpPr>
          <p:nvPr/>
        </p:nvCxnSpPr>
        <p:spPr>
          <a:xfrm>
            <a:off x="8823325" y="3462655"/>
            <a:ext cx="54991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631888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7" name="圆角矩形 36"/>
          <p:cNvSpPr/>
          <p:nvPr/>
        </p:nvSpPr>
        <p:spPr>
          <a:xfrm>
            <a:off x="692467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7521575" y="472821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9" name="直接连接符 38"/>
          <p:cNvCxnSpPr>
            <a:stCxn id="25" idx="2"/>
            <a:endCxn id="36" idx="0"/>
          </p:cNvCxnSpPr>
          <p:nvPr/>
        </p:nvCxnSpPr>
        <p:spPr>
          <a:xfrm flipH="1">
            <a:off x="6558280" y="447230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2"/>
            <a:endCxn id="37" idx="0"/>
          </p:cNvCxnSpPr>
          <p:nvPr/>
        </p:nvCxnSpPr>
        <p:spPr>
          <a:xfrm flipH="1">
            <a:off x="7164070" y="447230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5" idx="2"/>
            <a:endCxn id="38" idx="0"/>
          </p:cNvCxnSpPr>
          <p:nvPr/>
        </p:nvCxnSpPr>
        <p:spPr>
          <a:xfrm flipH="1">
            <a:off x="7760970" y="447230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794575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3" name="圆角矩形 42"/>
          <p:cNvSpPr/>
          <p:nvPr/>
        </p:nvSpPr>
        <p:spPr>
          <a:xfrm>
            <a:off x="855154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9148445" y="523557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5" name="直接连接符 44"/>
          <p:cNvCxnSpPr>
            <a:stCxn id="27" idx="2"/>
            <a:endCxn id="42" idx="0"/>
          </p:cNvCxnSpPr>
          <p:nvPr/>
        </p:nvCxnSpPr>
        <p:spPr>
          <a:xfrm flipH="1">
            <a:off x="8185150" y="4472305"/>
            <a:ext cx="118808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7" idx="2"/>
            <a:endCxn id="43" idx="0"/>
          </p:cNvCxnSpPr>
          <p:nvPr/>
        </p:nvCxnSpPr>
        <p:spPr>
          <a:xfrm flipH="1">
            <a:off x="8790940" y="4472305"/>
            <a:ext cx="58229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7" idx="2"/>
            <a:endCxn id="44" idx="0"/>
          </p:cNvCxnSpPr>
          <p:nvPr/>
        </p:nvCxnSpPr>
        <p:spPr>
          <a:xfrm>
            <a:off x="9373235" y="4472305"/>
            <a:ext cx="146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719945" y="524002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9" name="直接连接符 48"/>
          <p:cNvCxnSpPr>
            <a:stCxn id="27" idx="2"/>
            <a:endCxn id="48" idx="0"/>
          </p:cNvCxnSpPr>
          <p:nvPr/>
        </p:nvCxnSpPr>
        <p:spPr>
          <a:xfrm>
            <a:off x="9373235" y="4472305"/>
            <a:ext cx="58610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58655" y="3142615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10900410" y="3171825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52" name="直接连接符 51"/>
          <p:cNvCxnSpPr>
            <a:stCxn id="9" idx="2"/>
            <a:endCxn id="50" idx="0"/>
          </p:cNvCxnSpPr>
          <p:nvPr/>
        </p:nvCxnSpPr>
        <p:spPr>
          <a:xfrm>
            <a:off x="9210675" y="2769870"/>
            <a:ext cx="70548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</p:cNvCxnSpPr>
          <p:nvPr/>
        </p:nvCxnSpPr>
        <p:spPr>
          <a:xfrm>
            <a:off x="9210675" y="2769870"/>
            <a:ext cx="1908175" cy="4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967676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5" name="圆角矩形 54"/>
          <p:cNvSpPr/>
          <p:nvPr/>
        </p:nvSpPr>
        <p:spPr>
          <a:xfrm>
            <a:off x="1028255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0879455" y="377444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65" name="直接连接符 64"/>
          <p:cNvCxnSpPr>
            <a:endCxn id="54" idx="0"/>
          </p:cNvCxnSpPr>
          <p:nvPr/>
        </p:nvCxnSpPr>
        <p:spPr>
          <a:xfrm flipH="1">
            <a:off x="9916160" y="3489960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55" idx="0"/>
          </p:cNvCxnSpPr>
          <p:nvPr/>
        </p:nvCxnSpPr>
        <p:spPr>
          <a:xfrm flipH="1">
            <a:off x="10521950" y="3481070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1" idx="2"/>
            <a:endCxn id="64" idx="0"/>
          </p:cNvCxnSpPr>
          <p:nvPr/>
        </p:nvCxnSpPr>
        <p:spPr>
          <a:xfrm flipH="1">
            <a:off x="11118850" y="3481070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1450955" y="377888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9" name="直接连接符 68"/>
          <p:cNvCxnSpPr>
            <a:stCxn id="51" idx="2"/>
            <a:endCxn id="68" idx="0"/>
          </p:cNvCxnSpPr>
          <p:nvPr/>
        </p:nvCxnSpPr>
        <p:spPr>
          <a:xfrm>
            <a:off x="11125835" y="3481070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4845050" y="1965325"/>
              <a:ext cx="12700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4845050" y="1965325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5029200" y="2108200"/>
              <a:ext cx="149225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5029200" y="21082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4" name="墨迹 33"/>
              <p14:cNvContentPartPr/>
              <p14:nvPr/>
            </p14:nvContentPartPr>
            <p14:xfrm>
              <a:off x="5060950" y="2152650"/>
              <a:ext cx="161925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"/>
            </p:blipFill>
            <p:spPr>
              <a:xfrm>
                <a:off x="5060950" y="215265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5" name="墨迹 34"/>
              <p14:cNvContentPartPr/>
              <p14:nvPr/>
            </p14:nvContentPartPr>
            <p14:xfrm>
              <a:off x="5168900" y="2000250"/>
              <a:ext cx="142875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8"/>
            </p:blipFill>
            <p:spPr>
              <a:xfrm>
                <a:off x="5168900" y="200025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6" name="墨迹 55"/>
              <p14:cNvContentPartPr/>
              <p14:nvPr/>
            </p14:nvContentPartPr>
            <p14:xfrm>
              <a:off x="5048250" y="1870075"/>
              <a:ext cx="22225" cy="203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"/>
            </p:blipFill>
            <p:spPr>
              <a:xfrm>
                <a:off x="5048250" y="1870075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7" name="墨迹 56"/>
              <p14:cNvContentPartPr/>
              <p14:nvPr/>
            </p14:nvContentPartPr>
            <p14:xfrm>
              <a:off x="5099050" y="1898650"/>
              <a:ext cx="111125" cy="95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2"/>
            </p:blipFill>
            <p:spPr>
              <a:xfrm>
                <a:off x="5099050" y="1898650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8" name="墨迹 57"/>
              <p14:cNvContentPartPr/>
              <p14:nvPr/>
            </p14:nvContentPartPr>
            <p14:xfrm>
              <a:off x="5184775" y="1866900"/>
              <a:ext cx="53975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4"/>
            </p:blipFill>
            <p:spPr>
              <a:xfrm>
                <a:off x="5184775" y="1866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9" name="墨迹 58"/>
              <p14:cNvContentPartPr/>
              <p14:nvPr/>
            </p14:nvContentPartPr>
            <p14:xfrm>
              <a:off x="5422900" y="2114550"/>
              <a:ext cx="12700" cy="136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6"/>
            </p:blipFill>
            <p:spPr>
              <a:xfrm>
                <a:off x="5422900" y="2114550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60" name="墨迹 59"/>
              <p14:cNvContentPartPr/>
              <p14:nvPr/>
            </p14:nvContentPartPr>
            <p14:xfrm>
              <a:off x="5419725" y="1993900"/>
              <a:ext cx="22225" cy="130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8"/>
            </p:blipFill>
            <p:spPr>
              <a:xfrm>
                <a:off x="5419725" y="19939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61" name="墨迹 60"/>
              <p14:cNvContentPartPr/>
              <p14:nvPr/>
            </p14:nvContentPartPr>
            <p14:xfrm>
              <a:off x="5461000" y="2127250"/>
              <a:ext cx="14287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0"/>
            </p:blipFill>
            <p:spPr>
              <a:xfrm>
                <a:off x="5461000" y="212725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2" name="墨迹 61"/>
              <p14:cNvContentPartPr/>
              <p14:nvPr/>
            </p14:nvContentPartPr>
            <p14:xfrm>
              <a:off x="5438775" y="1974850"/>
              <a:ext cx="139700" cy="454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2"/>
            </p:blipFill>
            <p:spPr>
              <a:xfrm>
                <a:off x="5438775" y="1974850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63" name="墨迹 62"/>
              <p14:cNvContentPartPr/>
              <p14:nvPr/>
            </p14:nvContentPartPr>
            <p14:xfrm>
              <a:off x="5756275" y="1981200"/>
              <a:ext cx="152400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4"/>
            </p:blipFill>
            <p:spPr>
              <a:xfrm>
                <a:off x="5756275" y="19812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70" name="墨迹 69"/>
              <p14:cNvContentPartPr/>
              <p14:nvPr/>
            </p14:nvContentPartPr>
            <p14:xfrm>
              <a:off x="5788025" y="1949450"/>
              <a:ext cx="11430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6"/>
            </p:blipFill>
            <p:spPr>
              <a:xfrm>
                <a:off x="5788025" y="194945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71" name="墨迹 70"/>
              <p14:cNvContentPartPr/>
              <p14:nvPr/>
            </p14:nvContentPartPr>
            <p14:xfrm>
              <a:off x="5762625" y="2108200"/>
              <a:ext cx="133350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8"/>
            </p:blipFill>
            <p:spPr>
              <a:xfrm>
                <a:off x="5762625" y="2108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2" name="墨迹 71"/>
              <p14:cNvContentPartPr/>
              <p14:nvPr/>
            </p14:nvContentPartPr>
            <p14:xfrm>
              <a:off x="6108700" y="1971675"/>
              <a:ext cx="41275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"/>
            </p:blipFill>
            <p:spPr>
              <a:xfrm>
                <a:off x="6108700" y="1971675"/>
                <a:ext cx="41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73" name="墨迹 72"/>
              <p14:cNvContentPartPr/>
              <p14:nvPr/>
            </p14:nvContentPartPr>
            <p14:xfrm>
              <a:off x="6051550" y="2070100"/>
              <a:ext cx="168275" cy="571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2"/>
            </p:blipFill>
            <p:spPr>
              <a:xfrm>
                <a:off x="6051550" y="2070100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74" name="墨迹 73"/>
              <p14:cNvContentPartPr/>
              <p14:nvPr/>
            </p14:nvContentPartPr>
            <p14:xfrm>
              <a:off x="6229350" y="1958975"/>
              <a:ext cx="330200" cy="327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4"/>
            </p:blipFill>
            <p:spPr>
              <a:xfrm>
                <a:off x="6229350" y="1958975"/>
                <a:ext cx="330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75" name="墨迹 74"/>
              <p14:cNvContentPartPr/>
              <p14:nvPr/>
            </p14:nvContentPartPr>
            <p14:xfrm>
              <a:off x="6759575" y="1949450"/>
              <a:ext cx="222250" cy="358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6"/>
            </p:blipFill>
            <p:spPr>
              <a:xfrm>
                <a:off x="6759575" y="19494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6" name="墨迹 75"/>
              <p14:cNvContentPartPr/>
              <p14:nvPr/>
            </p14:nvContentPartPr>
            <p14:xfrm>
              <a:off x="7165975" y="2098675"/>
              <a:ext cx="225425" cy="171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8"/>
            </p:blipFill>
            <p:spPr>
              <a:xfrm>
                <a:off x="7165975" y="2098675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7" name="墨迹 76"/>
              <p14:cNvContentPartPr/>
              <p14:nvPr/>
            </p14:nvContentPartPr>
            <p14:xfrm>
              <a:off x="7388225" y="2127250"/>
              <a:ext cx="69850" cy="168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"/>
            </p:blipFill>
            <p:spPr>
              <a:xfrm>
                <a:off x="7388225" y="212725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8" name="墨迹 77"/>
              <p14:cNvContentPartPr/>
              <p14:nvPr/>
            </p14:nvContentPartPr>
            <p14:xfrm>
              <a:off x="7477125" y="2133600"/>
              <a:ext cx="104775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2"/>
            </p:blipFill>
            <p:spPr>
              <a:xfrm>
                <a:off x="7477125" y="213360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9" name="墨迹 78"/>
              <p14:cNvContentPartPr/>
              <p14:nvPr/>
            </p14:nvContentPartPr>
            <p14:xfrm>
              <a:off x="7775575" y="1987550"/>
              <a:ext cx="133350" cy="336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4"/>
            </p:blipFill>
            <p:spPr>
              <a:xfrm>
                <a:off x="7775575" y="198755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80" name="墨迹 79"/>
              <p14:cNvContentPartPr/>
              <p14:nvPr/>
            </p14:nvContentPartPr>
            <p14:xfrm>
              <a:off x="6724650" y="1851025"/>
              <a:ext cx="298450" cy="590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6"/>
            </p:blipFill>
            <p:spPr>
              <a:xfrm>
                <a:off x="6724650" y="1851025"/>
                <a:ext cx="2984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81" name="墨迹 80"/>
              <p14:cNvContentPartPr/>
              <p14:nvPr/>
            </p14:nvContentPartPr>
            <p14:xfrm>
              <a:off x="6594475" y="2387600"/>
              <a:ext cx="13970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8"/>
            </p:blipFill>
            <p:spPr>
              <a:xfrm>
                <a:off x="6594475" y="23876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82" name="墨迹 81"/>
              <p14:cNvContentPartPr/>
              <p14:nvPr/>
            </p14:nvContentPartPr>
            <p14:xfrm>
              <a:off x="6267450" y="2606675"/>
              <a:ext cx="190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0"/>
            </p:blipFill>
            <p:spPr>
              <a:xfrm>
                <a:off x="6267450" y="2606675"/>
                <a:ext cx="19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3" name="墨迹 82"/>
              <p14:cNvContentPartPr/>
              <p14:nvPr/>
            </p14:nvContentPartPr>
            <p14:xfrm>
              <a:off x="6264275" y="2540000"/>
              <a:ext cx="25400" cy="82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2"/>
            </p:blipFill>
            <p:spPr>
              <a:xfrm>
                <a:off x="6264275" y="2540000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4" name="墨迹 83"/>
              <p14:cNvContentPartPr/>
              <p14:nvPr/>
            </p14:nvContentPartPr>
            <p14:xfrm>
              <a:off x="6289675" y="2638425"/>
              <a:ext cx="117475" cy="9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54"/>
            </p:blipFill>
            <p:spPr>
              <a:xfrm>
                <a:off x="6289675" y="26384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5" name="墨迹 84"/>
              <p14:cNvContentPartPr/>
              <p14:nvPr/>
            </p14:nvContentPartPr>
            <p14:xfrm>
              <a:off x="6327775" y="2555875"/>
              <a:ext cx="73025" cy="288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56"/>
            </p:blipFill>
            <p:spPr>
              <a:xfrm>
                <a:off x="6327775" y="2555875"/>
                <a:ext cx="73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6" name="墨迹 85"/>
              <p14:cNvContentPartPr/>
              <p14:nvPr/>
            </p14:nvContentPartPr>
            <p14:xfrm>
              <a:off x="6419850" y="2692400"/>
              <a:ext cx="76200" cy="6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58"/>
            </p:blipFill>
            <p:spPr>
              <a:xfrm>
                <a:off x="6419850" y="2692400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7" name="墨迹 86"/>
              <p14:cNvContentPartPr/>
              <p14:nvPr/>
            </p14:nvContentPartPr>
            <p14:xfrm>
              <a:off x="6518275" y="2600325"/>
              <a:ext cx="117475" cy="1968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0"/>
            </p:blipFill>
            <p:spPr>
              <a:xfrm>
                <a:off x="6518275" y="2600325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8" name="墨迹 87"/>
              <p14:cNvContentPartPr/>
              <p14:nvPr/>
            </p14:nvContentPartPr>
            <p14:xfrm>
              <a:off x="6642100" y="2581275"/>
              <a:ext cx="292100" cy="196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2"/>
            </p:blipFill>
            <p:spPr>
              <a:xfrm>
                <a:off x="6642100" y="2581275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9" name="墨迹 88"/>
              <p14:cNvContentPartPr/>
              <p14:nvPr/>
            </p14:nvContentPartPr>
            <p14:xfrm>
              <a:off x="7845425" y="2403475"/>
              <a:ext cx="25400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4"/>
            </p:blipFill>
            <p:spPr>
              <a:xfrm>
                <a:off x="7845425" y="2403475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90" name="墨迹 89"/>
              <p14:cNvContentPartPr/>
              <p14:nvPr/>
            </p14:nvContentPartPr>
            <p14:xfrm>
              <a:off x="7597775" y="2514600"/>
              <a:ext cx="9525" cy="152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66"/>
            </p:blipFill>
            <p:spPr>
              <a:xfrm>
                <a:off x="7597775" y="251460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91" name="墨迹 90"/>
              <p14:cNvContentPartPr/>
              <p14:nvPr/>
            </p14:nvContentPartPr>
            <p14:xfrm>
              <a:off x="7610475" y="2530475"/>
              <a:ext cx="41275" cy="254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68"/>
            </p:blipFill>
            <p:spPr>
              <a:xfrm>
                <a:off x="7610475" y="2530475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92" name="墨迹 91"/>
              <p14:cNvContentPartPr/>
              <p14:nvPr/>
            </p14:nvContentPartPr>
            <p14:xfrm>
              <a:off x="7677150" y="2533650"/>
              <a:ext cx="114300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0"/>
            </p:blipFill>
            <p:spPr>
              <a:xfrm>
                <a:off x="7677150" y="2533650"/>
                <a:ext cx="114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3" name="墨迹 92"/>
              <p14:cNvContentPartPr/>
              <p14:nvPr/>
            </p14:nvContentPartPr>
            <p14:xfrm>
              <a:off x="7661275" y="2606675"/>
              <a:ext cx="165100" cy="381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2"/>
            </p:blipFill>
            <p:spPr>
              <a:xfrm>
                <a:off x="7661275" y="260667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4" name="墨迹 93"/>
              <p14:cNvContentPartPr/>
              <p14:nvPr/>
            </p14:nvContentPartPr>
            <p14:xfrm>
              <a:off x="7677150" y="2514600"/>
              <a:ext cx="127000" cy="292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74"/>
            </p:blipFill>
            <p:spPr>
              <a:xfrm>
                <a:off x="7677150" y="2514600"/>
                <a:ext cx="1270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5" name="墨迹 94"/>
              <p14:cNvContentPartPr/>
              <p14:nvPr/>
            </p14:nvContentPartPr>
            <p14:xfrm>
              <a:off x="7788275" y="2489200"/>
              <a:ext cx="60325" cy="323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76"/>
            </p:blipFill>
            <p:spPr>
              <a:xfrm>
                <a:off x="7788275" y="2489200"/>
                <a:ext cx="60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6" name="墨迹 95"/>
              <p14:cNvContentPartPr/>
              <p14:nvPr/>
            </p14:nvContentPartPr>
            <p14:xfrm>
              <a:off x="7820025" y="2505075"/>
              <a:ext cx="31750" cy="158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78"/>
            </p:blipFill>
            <p:spPr>
              <a:xfrm>
                <a:off x="7820025" y="2505075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7" name="墨迹 96"/>
              <p14:cNvContentPartPr/>
              <p14:nvPr/>
            </p14:nvContentPartPr>
            <p14:xfrm>
              <a:off x="7899400" y="2492375"/>
              <a:ext cx="95250" cy="266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0"/>
            </p:blipFill>
            <p:spPr>
              <a:xfrm>
                <a:off x="7899400" y="2492375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8" name="墨迹 97"/>
              <p14:cNvContentPartPr/>
              <p14:nvPr/>
            </p14:nvContentPartPr>
            <p14:xfrm>
              <a:off x="7969250" y="2486025"/>
              <a:ext cx="250825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2"/>
            </p:blipFill>
            <p:spPr>
              <a:xfrm>
                <a:off x="7969250" y="2486025"/>
                <a:ext cx="2508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9" name="墨迹 98"/>
              <p14:cNvContentPartPr/>
              <p14:nvPr/>
            </p14:nvContentPartPr>
            <p14:xfrm>
              <a:off x="4994275" y="4333875"/>
              <a:ext cx="50800" cy="79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84"/>
            </p:blipFill>
            <p:spPr>
              <a:xfrm>
                <a:off x="4994275" y="4333875"/>
                <a:ext cx="508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00" name="墨迹 99"/>
              <p14:cNvContentPartPr/>
              <p14:nvPr/>
            </p14:nvContentPartPr>
            <p14:xfrm>
              <a:off x="5013325" y="4305300"/>
              <a:ext cx="142875" cy="381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86"/>
            </p:blipFill>
            <p:spPr>
              <a:xfrm>
                <a:off x="5013325" y="43053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01" name="墨迹 100"/>
              <p14:cNvContentPartPr/>
              <p14:nvPr/>
            </p14:nvContentPartPr>
            <p14:xfrm>
              <a:off x="4953000" y="4600575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88"/>
            </p:blipFill>
            <p:spPr>
              <a:xfrm>
                <a:off x="4953000" y="4600575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02" name="墨迹 101"/>
              <p14:cNvContentPartPr/>
              <p14:nvPr/>
            </p14:nvContentPartPr>
            <p14:xfrm>
              <a:off x="5191125" y="4511675"/>
              <a:ext cx="25400" cy="1968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0"/>
            </p:blipFill>
            <p:spPr>
              <a:xfrm>
                <a:off x="5191125" y="4511675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03" name="墨迹 102"/>
              <p14:cNvContentPartPr/>
              <p14:nvPr/>
            </p14:nvContentPartPr>
            <p14:xfrm>
              <a:off x="5248275" y="4422775"/>
              <a:ext cx="168275" cy="2825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2"/>
            </p:blipFill>
            <p:spPr>
              <a:xfrm>
                <a:off x="5248275" y="4422775"/>
                <a:ext cx="1682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04" name="墨迹 103"/>
              <p14:cNvContentPartPr/>
              <p14:nvPr/>
            </p14:nvContentPartPr>
            <p14:xfrm>
              <a:off x="5448300" y="4327525"/>
              <a:ext cx="114300" cy="4635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94"/>
            </p:blipFill>
            <p:spPr>
              <a:xfrm>
                <a:off x="5448300" y="4327525"/>
                <a:ext cx="1143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05" name="墨迹 104"/>
              <p14:cNvContentPartPr/>
              <p14:nvPr/>
            </p14:nvContentPartPr>
            <p14:xfrm>
              <a:off x="5559425" y="4470400"/>
              <a:ext cx="31750" cy="82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96"/>
            </p:blipFill>
            <p:spPr>
              <a:xfrm>
                <a:off x="5559425" y="447040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6" name="墨迹 105"/>
              <p14:cNvContentPartPr/>
              <p14:nvPr/>
            </p14:nvContentPartPr>
            <p14:xfrm>
              <a:off x="5651500" y="4349750"/>
              <a:ext cx="79375" cy="371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98"/>
            </p:blipFill>
            <p:spPr>
              <a:xfrm>
                <a:off x="5651500" y="4349750"/>
                <a:ext cx="79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7" name="墨迹 106"/>
              <p14:cNvContentPartPr/>
              <p14:nvPr/>
            </p14:nvContentPartPr>
            <p14:xfrm>
              <a:off x="5657850" y="4337050"/>
              <a:ext cx="104775" cy="228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0"/>
            </p:blipFill>
            <p:spPr>
              <a:xfrm>
                <a:off x="5657850" y="4337050"/>
                <a:ext cx="104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8" name="墨迹 107"/>
              <p14:cNvContentPartPr/>
              <p14:nvPr/>
            </p14:nvContentPartPr>
            <p14:xfrm>
              <a:off x="5670550" y="4378325"/>
              <a:ext cx="38100" cy="320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2"/>
            </p:blipFill>
            <p:spPr>
              <a:xfrm>
                <a:off x="5670550" y="4378325"/>
                <a:ext cx="38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9" name="墨迹 108"/>
              <p14:cNvContentPartPr/>
              <p14:nvPr/>
            </p14:nvContentPartPr>
            <p14:xfrm>
              <a:off x="5768975" y="4219575"/>
              <a:ext cx="196850" cy="4508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04"/>
            </p:blipFill>
            <p:spPr>
              <a:xfrm>
                <a:off x="5768975" y="4219575"/>
                <a:ext cx="196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10" name="墨迹 109"/>
              <p14:cNvContentPartPr/>
              <p14:nvPr/>
            </p14:nvContentPartPr>
            <p14:xfrm>
              <a:off x="5873750" y="4473575"/>
              <a:ext cx="34925" cy="387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06"/>
            </p:blipFill>
            <p:spPr>
              <a:xfrm>
                <a:off x="5873750" y="4473575"/>
                <a:ext cx="34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11" name="墨迹 110"/>
              <p14:cNvContentPartPr/>
              <p14:nvPr/>
            </p14:nvContentPartPr>
            <p14:xfrm>
              <a:off x="4829175" y="5060950"/>
              <a:ext cx="190500" cy="349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08"/>
            </p:blipFill>
            <p:spPr>
              <a:xfrm>
                <a:off x="4829175" y="5060950"/>
                <a:ext cx="190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12" name="墨迹 111"/>
              <p14:cNvContentPartPr/>
              <p14:nvPr/>
            </p14:nvContentPartPr>
            <p14:xfrm>
              <a:off x="5016500" y="5133975"/>
              <a:ext cx="95250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10"/>
            </p:blipFill>
            <p:spPr>
              <a:xfrm>
                <a:off x="5016500" y="51339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3" name="墨迹 112"/>
              <p14:cNvContentPartPr/>
              <p14:nvPr/>
            </p14:nvContentPartPr>
            <p14:xfrm>
              <a:off x="5175250" y="5076825"/>
              <a:ext cx="44450" cy="349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2"/>
            </p:blipFill>
            <p:spPr>
              <a:xfrm>
                <a:off x="5175250" y="5076825"/>
                <a:ext cx="44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4" name="墨迹 113"/>
              <p14:cNvContentPartPr/>
              <p14:nvPr/>
            </p14:nvContentPartPr>
            <p14:xfrm>
              <a:off x="5305425" y="5238750"/>
              <a:ext cx="244475" cy="22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14"/>
            </p:blipFill>
            <p:spPr>
              <a:xfrm>
                <a:off x="5305425" y="5238750"/>
                <a:ext cx="244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5" name="墨迹 114"/>
              <p14:cNvContentPartPr/>
              <p14:nvPr/>
            </p14:nvContentPartPr>
            <p14:xfrm>
              <a:off x="5568950" y="5140325"/>
              <a:ext cx="196850" cy="295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16"/>
            </p:blipFill>
            <p:spPr>
              <a:xfrm>
                <a:off x="5568950" y="5140325"/>
                <a:ext cx="196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6" name="墨迹 115"/>
              <p14:cNvContentPartPr/>
              <p14:nvPr/>
            </p14:nvContentPartPr>
            <p14:xfrm>
              <a:off x="5667375" y="5216525"/>
              <a:ext cx="15875" cy="171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18"/>
            </p:blipFill>
            <p:spPr>
              <a:xfrm>
                <a:off x="5667375" y="52165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7" name="墨迹 116"/>
              <p14:cNvContentPartPr/>
              <p14:nvPr/>
            </p14:nvContentPartPr>
            <p14:xfrm>
              <a:off x="5927725" y="5273675"/>
              <a:ext cx="9525" cy="1905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0"/>
            </p:blipFill>
            <p:spPr>
              <a:xfrm>
                <a:off x="5927725" y="5273675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8" name="墨迹 117"/>
              <p14:cNvContentPartPr/>
              <p14:nvPr/>
            </p14:nvContentPartPr>
            <p14:xfrm>
              <a:off x="5905500" y="5149850"/>
              <a:ext cx="57150" cy="120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22"/>
            </p:blipFill>
            <p:spPr>
              <a:xfrm>
                <a:off x="5905500" y="5149850"/>
                <a:ext cx="57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9" name="墨迹 118"/>
              <p14:cNvContentPartPr/>
              <p14:nvPr/>
            </p14:nvContentPartPr>
            <p14:xfrm>
              <a:off x="5994400" y="5302250"/>
              <a:ext cx="133350" cy="12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24"/>
            </p:blipFill>
            <p:spPr>
              <a:xfrm>
                <a:off x="5994400" y="53022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20" name="墨迹 119"/>
              <p14:cNvContentPartPr/>
              <p14:nvPr/>
            </p14:nvContentPartPr>
            <p14:xfrm>
              <a:off x="6029325" y="5184775"/>
              <a:ext cx="50800" cy="409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26"/>
            </p:blipFill>
            <p:spPr>
              <a:xfrm>
                <a:off x="6029325" y="5184775"/>
                <a:ext cx="508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21" name="墨迹 120"/>
              <p14:cNvContentPartPr/>
              <p14:nvPr/>
            </p14:nvContentPartPr>
            <p14:xfrm>
              <a:off x="6324600" y="5149850"/>
              <a:ext cx="142875" cy="3365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28"/>
            </p:blipFill>
            <p:spPr>
              <a:xfrm>
                <a:off x="6324600" y="5149850"/>
                <a:ext cx="1428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22" name="墨迹 121"/>
              <p14:cNvContentPartPr/>
              <p14:nvPr/>
            </p14:nvContentPartPr>
            <p14:xfrm>
              <a:off x="6324600" y="5197475"/>
              <a:ext cx="88900" cy="15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30"/>
            </p:blipFill>
            <p:spPr>
              <a:xfrm>
                <a:off x="6324600" y="5197475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23" name="墨迹 122"/>
              <p14:cNvContentPartPr/>
              <p14:nvPr/>
            </p14:nvContentPartPr>
            <p14:xfrm>
              <a:off x="6362700" y="5289550"/>
              <a:ext cx="8572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32"/>
            </p:blipFill>
            <p:spPr>
              <a:xfrm>
                <a:off x="6362700" y="52895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24" name="墨迹 123"/>
              <p14:cNvContentPartPr/>
              <p14:nvPr/>
            </p14:nvContentPartPr>
            <p14:xfrm>
              <a:off x="6594475" y="5200650"/>
              <a:ext cx="180975" cy="2571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34"/>
            </p:blipFill>
            <p:spPr>
              <a:xfrm>
                <a:off x="6594475" y="520065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125" name="墨迹 124"/>
              <p14:cNvContentPartPr/>
              <p14:nvPr/>
            </p14:nvContentPartPr>
            <p14:xfrm>
              <a:off x="6781800" y="5159375"/>
              <a:ext cx="206375" cy="279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36"/>
            </p:blipFill>
            <p:spPr>
              <a:xfrm>
                <a:off x="6781800" y="51593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126" name="墨迹 125"/>
              <p14:cNvContentPartPr/>
              <p14:nvPr/>
            </p14:nvContentPartPr>
            <p14:xfrm>
              <a:off x="7038975" y="5276850"/>
              <a:ext cx="76200" cy="139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38"/>
            </p:blipFill>
            <p:spPr>
              <a:xfrm>
                <a:off x="7038975" y="527685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127" name="墨迹 126"/>
              <p14:cNvContentPartPr/>
              <p14:nvPr/>
            </p14:nvContentPartPr>
            <p14:xfrm>
              <a:off x="7216775" y="5175250"/>
              <a:ext cx="184150" cy="266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40"/>
            </p:blipFill>
            <p:spPr>
              <a:xfrm>
                <a:off x="7216775" y="5175250"/>
                <a:ext cx="184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128" name="墨迹 127"/>
              <p14:cNvContentPartPr/>
              <p14:nvPr/>
            </p14:nvContentPartPr>
            <p14:xfrm>
              <a:off x="5562600" y="5632450"/>
              <a:ext cx="2254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42"/>
            </p:blipFill>
            <p:spPr>
              <a:xfrm>
                <a:off x="5562600" y="5632450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129" name="墨迹 128"/>
              <p14:cNvContentPartPr/>
              <p14:nvPr/>
            </p14:nvContentPartPr>
            <p14:xfrm>
              <a:off x="7372350" y="5445125"/>
              <a:ext cx="92075" cy="1619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44"/>
            </p:blipFill>
            <p:spPr>
              <a:xfrm>
                <a:off x="7372350" y="54451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130" name="墨迹 129"/>
              <p14:cNvContentPartPr/>
              <p14:nvPr/>
            </p14:nvContentPartPr>
            <p14:xfrm>
              <a:off x="7537450" y="5711825"/>
              <a:ext cx="31750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46"/>
            </p:blipFill>
            <p:spPr>
              <a:xfrm>
                <a:off x="7537450" y="571182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131" name="墨迹 130"/>
              <p14:cNvContentPartPr/>
              <p14:nvPr/>
            </p14:nvContentPartPr>
            <p14:xfrm>
              <a:off x="7512050" y="5553075"/>
              <a:ext cx="85725" cy="146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148"/>
            </p:blipFill>
            <p:spPr>
              <a:xfrm>
                <a:off x="7512050" y="5553075"/>
                <a:ext cx="857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132" name="墨迹 131"/>
              <p14:cNvContentPartPr/>
              <p14:nvPr/>
            </p14:nvContentPartPr>
            <p14:xfrm>
              <a:off x="7620000" y="5730875"/>
              <a:ext cx="123825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150"/>
            </p:blipFill>
            <p:spPr>
              <a:xfrm>
                <a:off x="7620000" y="57308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133" name="墨迹 132"/>
              <p14:cNvContentPartPr/>
              <p14:nvPr/>
            </p14:nvContentPartPr>
            <p14:xfrm>
              <a:off x="7651750" y="5616575"/>
              <a:ext cx="38100" cy="311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52"/>
            </p:blipFill>
            <p:spPr>
              <a:xfrm>
                <a:off x="7651750" y="5616575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134" name="墨迹 133"/>
              <p14:cNvContentPartPr/>
              <p14:nvPr/>
            </p14:nvContentPartPr>
            <p14:xfrm>
              <a:off x="7810500" y="5781675"/>
              <a:ext cx="825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54"/>
            </p:blipFill>
            <p:spPr>
              <a:xfrm>
                <a:off x="7810500" y="5781675"/>
                <a:ext cx="82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135" name="墨迹 134"/>
              <p14:cNvContentPartPr/>
              <p14:nvPr/>
            </p14:nvContentPartPr>
            <p14:xfrm>
              <a:off x="7972425" y="5734050"/>
              <a:ext cx="120650" cy="1270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156"/>
            </p:blipFill>
            <p:spPr>
              <a:xfrm>
                <a:off x="7972425" y="57340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136" name="墨迹 135"/>
              <p14:cNvContentPartPr/>
              <p14:nvPr/>
            </p14:nvContentPartPr>
            <p14:xfrm>
              <a:off x="8083550" y="5689600"/>
              <a:ext cx="82550" cy="2127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58"/>
            </p:blipFill>
            <p:spPr>
              <a:xfrm>
                <a:off x="8083550" y="56896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137" name="墨迹 136"/>
              <p14:cNvContentPartPr/>
              <p14:nvPr/>
            </p14:nvContentPartPr>
            <p14:xfrm>
              <a:off x="8197850" y="5715000"/>
              <a:ext cx="111125" cy="168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60"/>
            </p:blipFill>
            <p:spPr>
              <a:xfrm>
                <a:off x="8197850" y="571500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38" name="墨迹 137"/>
              <p14:cNvContentPartPr/>
              <p14:nvPr/>
            </p14:nvContentPartPr>
            <p14:xfrm>
              <a:off x="8029575" y="5565775"/>
              <a:ext cx="73025" cy="3365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62"/>
            </p:blipFill>
            <p:spPr>
              <a:xfrm>
                <a:off x="8029575" y="5565775"/>
                <a:ext cx="73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39" name="墨迹 138"/>
              <p14:cNvContentPartPr/>
              <p14:nvPr/>
            </p14:nvContentPartPr>
            <p14:xfrm>
              <a:off x="5886450" y="5772150"/>
              <a:ext cx="85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64"/>
            </p:blipFill>
            <p:spPr>
              <a:xfrm>
                <a:off x="5886450" y="577215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40" name="墨迹 139"/>
              <p14:cNvContentPartPr/>
              <p14:nvPr/>
            </p14:nvContentPartPr>
            <p14:xfrm>
              <a:off x="6029325" y="5673725"/>
              <a:ext cx="50800" cy="2413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6"/>
            </p:blipFill>
            <p:spPr>
              <a:xfrm>
                <a:off x="6029325" y="567372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41" name="墨迹 140"/>
              <p14:cNvContentPartPr/>
              <p14:nvPr/>
            </p14:nvContentPartPr>
            <p14:xfrm>
              <a:off x="6105525" y="5737225"/>
              <a:ext cx="79375" cy="2032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8"/>
            </p:blipFill>
            <p:spPr>
              <a:xfrm>
                <a:off x="6105525" y="5737225"/>
                <a:ext cx="79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42" name="墨迹 141"/>
              <p14:cNvContentPartPr/>
              <p14:nvPr/>
            </p14:nvContentPartPr>
            <p14:xfrm>
              <a:off x="6219825" y="5765800"/>
              <a:ext cx="69850" cy="1714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70"/>
            </p:blipFill>
            <p:spPr>
              <a:xfrm>
                <a:off x="6219825" y="5765800"/>
                <a:ext cx="69850" cy="171450"/>
              </a:xfrm>
              <a:prstGeom prst="rect"/>
            </p:spPr>
          </p:pic>
        </mc:Fallback>
      </mc:AlternateContent>
    </p:spTree>
    <p:custDataLst>
      <p:tags r:id="rId17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02-6(5-6)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651000" y="4400550"/>
              <a:ext cx="53975" cy="165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651000" y="4400550"/>
                <a:ext cx="539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698625" y="4270375"/>
              <a:ext cx="3492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698625" y="4270375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1781175" y="4384675"/>
              <a:ext cx="139700" cy="31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1781175" y="4384675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16100" y="4244975"/>
              <a:ext cx="85725" cy="396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16100" y="4244975"/>
                <a:ext cx="85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981200" y="4518025"/>
              <a:ext cx="95250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981200" y="4518025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066925" y="4352925"/>
              <a:ext cx="73025" cy="180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066925" y="4352925"/>
                <a:ext cx="73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143125" y="4279900"/>
              <a:ext cx="146050" cy="228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143125" y="427990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1543050" y="4175125"/>
              <a:ext cx="946150" cy="552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1543050" y="4175125"/>
                <a:ext cx="9461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1609725" y="4740275"/>
              <a:ext cx="101600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1609725" y="47402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4550" y="2533650"/>
              <a:ext cx="200025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4550" y="2533650"/>
                <a:ext cx="200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152650" y="2514600"/>
              <a:ext cx="196850" cy="238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152650" y="25146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1352550" y="2533650"/>
              <a:ext cx="63500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1352550" y="2533650"/>
                <a:ext cx="63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946275" y="26193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946275" y="261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933575" y="2619375"/>
              <a:ext cx="25400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933575" y="261937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1250950" y="2517775"/>
              <a:ext cx="23495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1250950" y="2517775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1933575" y="264160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"/>
            </p:blipFill>
            <p:spPr>
              <a:xfrm>
                <a:off x="1933575" y="2641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1908175" y="2616200"/>
              <a:ext cx="130175" cy="161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1908175" y="2616200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1355725" y="4949825"/>
              <a:ext cx="111125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1355725" y="4949825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1390650" y="4933950"/>
              <a:ext cx="92075" cy="41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1390650" y="49339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1416050" y="5060950"/>
              <a:ext cx="139700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1416050" y="5060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1111250" y="5019675"/>
              <a:ext cx="1270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1111250" y="50196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1111250" y="4921250"/>
              <a:ext cx="13652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1111250" y="492125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1565275" y="5073650"/>
              <a:ext cx="666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1565275" y="507365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1590675" y="5057775"/>
              <a:ext cx="38100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1590675" y="50577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1676400" y="5054600"/>
              <a:ext cx="38100" cy="209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1676400" y="5054600"/>
                <a:ext cx="38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1685925" y="5057775"/>
              <a:ext cx="76200" cy="7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1685925" y="5057775"/>
                <a:ext cx="762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2333625" y="4673600"/>
              <a:ext cx="155575" cy="3714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2333625" y="4673600"/>
                <a:ext cx="155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2311400" y="5032375"/>
              <a:ext cx="101600" cy="260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2311400" y="5032375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2489200" y="4540250"/>
              <a:ext cx="62865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2489200" y="4540250"/>
                <a:ext cx="628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3165475" y="4972050"/>
              <a:ext cx="120650" cy="282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3165475" y="4972050"/>
                <a:ext cx="12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3317875" y="5210175"/>
              <a:ext cx="111125" cy="161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3317875" y="5210175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3425825" y="5156200"/>
              <a:ext cx="47625" cy="117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3425825" y="5156200"/>
                <a:ext cx="47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3495675" y="5210175"/>
              <a:ext cx="47625" cy="1079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3495675" y="521017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3559175" y="5184775"/>
              <a:ext cx="101600" cy="111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3559175" y="5184775"/>
                <a:ext cx="101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3511550" y="519430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3511550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482850" y="5213350"/>
              <a:ext cx="155575" cy="168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482850" y="52133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635250" y="5213350"/>
              <a:ext cx="60325" cy="155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635250" y="5213350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2727325" y="5222875"/>
              <a:ext cx="104775" cy="171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2727325" y="5222875"/>
                <a:ext cx="104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84225" y="4022725"/>
              <a:ext cx="88900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84225" y="4022725"/>
                <a:ext cx="88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812800" y="4057650"/>
              <a:ext cx="66675" cy="282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812800" y="4057650"/>
                <a:ext cx="666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828675" y="4241800"/>
              <a:ext cx="107950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828675" y="4241800"/>
                <a:ext cx="1079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939800" y="4117975"/>
              <a:ext cx="69850" cy="247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939800" y="4117975"/>
                <a:ext cx="69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1031875" y="4171950"/>
              <a:ext cx="149225" cy="31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1031875" y="417195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1111250" y="4197350"/>
              <a:ext cx="15875" cy="212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1111250" y="41973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838200" y="424497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8"/>
            </p:blipFill>
            <p:spPr>
              <a:xfrm>
                <a:off x="838200" y="4244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841375" y="4244975"/>
              <a:ext cx="95250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841375" y="424497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454275" y="5251450"/>
              <a:ext cx="431800" cy="127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454275" y="5251450"/>
                <a:ext cx="431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495550" y="5499100"/>
              <a:ext cx="53975" cy="212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495550" y="5499100"/>
                <a:ext cx="53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441575" y="5540375"/>
              <a:ext cx="13335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441575" y="55403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587625" y="5416550"/>
              <a:ext cx="3365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2587625" y="5416550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3543300" y="5400675"/>
              <a:ext cx="85725" cy="117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3543300" y="5400675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3644900" y="5461000"/>
              <a:ext cx="66675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3644900" y="5461000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3660775" y="5429250"/>
              <a:ext cx="9525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3660775" y="5429250"/>
                <a:ext cx="9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3670300" y="5384800"/>
              <a:ext cx="66675" cy="222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3670300" y="5384800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3784600" y="5407025"/>
              <a:ext cx="73025" cy="171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3784600" y="5407025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3879850" y="5394325"/>
              <a:ext cx="123825" cy="209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3879850" y="5394325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4044950" y="5575300"/>
              <a:ext cx="15875" cy="155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4044950" y="5575300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3981450" y="5343525"/>
              <a:ext cx="139700" cy="346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3981450" y="5343525"/>
                <a:ext cx="139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4206875" y="5597525"/>
              <a:ext cx="3175" cy="146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4206875" y="559752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4324350" y="5365750"/>
              <a:ext cx="88900" cy="282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4324350" y="5365750"/>
                <a:ext cx="88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4349750" y="5381625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8"/>
            </p:blipFill>
            <p:spPr>
              <a:xfrm>
                <a:off x="4349750" y="538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4413250" y="5441950"/>
              <a:ext cx="285750" cy="2222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4413250" y="5441950"/>
                <a:ext cx="285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4702175" y="5349875"/>
              <a:ext cx="92075" cy="279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4702175" y="5349875"/>
                <a:ext cx="920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4676775" y="5422900"/>
              <a:ext cx="8890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4676775" y="5422900"/>
                <a:ext cx="88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4203700" y="5235575"/>
              <a:ext cx="41275" cy="714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4203700" y="5235575"/>
                <a:ext cx="412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730375" y="2663825"/>
              <a:ext cx="9525" cy="92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730375" y="266382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2371725" y="3343275"/>
              <a:ext cx="136525" cy="952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2371725" y="3343275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2578100" y="2289175"/>
              <a:ext cx="19050" cy="171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2578100" y="228917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3178175" y="2635250"/>
              <a:ext cx="111125" cy="1301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3178175" y="2635250"/>
                <a:ext cx="1111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3457575" y="3260725"/>
              <a:ext cx="63500" cy="212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3457575" y="3260725"/>
                <a:ext cx="63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4470400" y="3273425"/>
              <a:ext cx="12065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4470400" y="3273425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4533900" y="3276600"/>
              <a:ext cx="25400" cy="174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4533900" y="3276600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5130800" y="2003425"/>
              <a:ext cx="3175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5130800" y="2003425"/>
                <a:ext cx="31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5168900" y="2012950"/>
              <a:ext cx="120650" cy="47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5168900" y="201295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5200650" y="1924050"/>
              <a:ext cx="34925" cy="273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5200650" y="1924050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5153025" y="2054225"/>
              <a:ext cx="193675" cy="1079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5153025" y="2054225"/>
                <a:ext cx="193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5321300" y="1835150"/>
              <a:ext cx="25400" cy="1397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5321300" y="18351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5426075" y="1949450"/>
              <a:ext cx="152400" cy="244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5426075" y="1949450"/>
                <a:ext cx="152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5448300" y="1933575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8"/>
            </p:blipFill>
            <p:spPr>
              <a:xfrm>
                <a:off x="544830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5476875" y="2022475"/>
              <a:ext cx="114300" cy="31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5476875" y="2022475"/>
                <a:ext cx="114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5670550" y="210820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8"/>
            </p:blipFill>
            <p:spPr>
              <a:xfrm>
                <a:off x="5670550" y="2108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5645150" y="2108200"/>
              <a:ext cx="41275" cy="139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0"/>
            </p:blipFill>
            <p:spPr>
              <a:xfrm>
                <a:off x="5645150" y="2108200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0" name="墨迹 89"/>
              <p14:cNvContentPartPr/>
              <p14:nvPr/>
            </p14:nvContentPartPr>
            <p14:xfrm>
              <a:off x="5419725" y="1924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8"/>
            </p:blipFill>
            <p:spPr>
              <a:xfrm>
                <a:off x="5419725" y="1924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5422900" y="1924050"/>
              <a:ext cx="193675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5422900" y="1924050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5038725" y="2209800"/>
              <a:ext cx="95885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5038725" y="2209800"/>
                <a:ext cx="958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5381625" y="2559050"/>
              <a:ext cx="6350" cy="209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5381625" y="2559050"/>
                <a:ext cx="6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5381625" y="2460625"/>
              <a:ext cx="34925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5381625" y="2460625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5441950" y="2593975"/>
              <a:ext cx="146050" cy="44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5441950" y="2593975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5422900" y="2460625"/>
              <a:ext cx="139700" cy="431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5422900" y="2460625"/>
                <a:ext cx="1397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759450" y="1965325"/>
              <a:ext cx="120650" cy="19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759450" y="19653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765800" y="2047875"/>
              <a:ext cx="63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28"/>
            </p:blipFill>
            <p:spPr>
              <a:xfrm>
                <a:off x="5765800" y="2047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5768975" y="2047875"/>
              <a:ext cx="142875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5768975" y="2047875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6048375" y="1962150"/>
              <a:ext cx="76200" cy="155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6048375" y="196215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6213475" y="1873250"/>
              <a:ext cx="165100" cy="238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6213475" y="18732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6384925" y="1800225"/>
              <a:ext cx="123825" cy="320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6384925" y="1800225"/>
                <a:ext cx="123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6581775" y="1828800"/>
              <a:ext cx="92075" cy="1968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6581775" y="1828800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5683250" y="2568575"/>
              <a:ext cx="69850" cy="200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5683250" y="25685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5791200" y="2632075"/>
              <a:ext cx="10795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5791200" y="263207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5956300" y="2520950"/>
              <a:ext cx="101600" cy="241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5956300" y="2520950"/>
                <a:ext cx="101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6254750" y="2581275"/>
              <a:ext cx="101600" cy="2063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6254750" y="25812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6423025" y="2600325"/>
              <a:ext cx="212725" cy="76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6423025" y="2600325"/>
                <a:ext cx="2127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6578600" y="2514600"/>
              <a:ext cx="168275" cy="165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8"/>
            </p:blipFill>
            <p:spPr>
              <a:xfrm>
                <a:off x="6578600" y="2514600"/>
                <a:ext cx="168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0" name="墨迹 109"/>
              <p14:cNvContentPartPr/>
              <p14:nvPr/>
            </p14:nvContentPartPr>
            <p14:xfrm>
              <a:off x="6851650" y="2444750"/>
              <a:ext cx="101600" cy="292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0"/>
            </p:blipFill>
            <p:spPr>
              <a:xfrm>
                <a:off x="6851650" y="2444750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1" name="墨迹 110"/>
              <p14:cNvContentPartPr/>
              <p14:nvPr/>
            </p14:nvContentPartPr>
            <p14:xfrm>
              <a:off x="6750050" y="2355850"/>
              <a:ext cx="88900" cy="3365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2"/>
            </p:blipFill>
            <p:spPr>
              <a:xfrm>
                <a:off x="6750050" y="235585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2" name="墨迹 111"/>
              <p14:cNvContentPartPr/>
              <p14:nvPr/>
            </p14:nvContentPartPr>
            <p14:xfrm>
              <a:off x="5432425" y="3016250"/>
              <a:ext cx="104775" cy="2063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4"/>
            </p:blipFill>
            <p:spPr>
              <a:xfrm>
                <a:off x="5432425" y="3016250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3" name="墨迹 112"/>
              <p14:cNvContentPartPr/>
              <p14:nvPr/>
            </p14:nvContentPartPr>
            <p14:xfrm>
              <a:off x="5556250" y="3067050"/>
              <a:ext cx="161925" cy="825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6"/>
            </p:blipFill>
            <p:spPr>
              <a:xfrm>
                <a:off x="5556250" y="3067050"/>
                <a:ext cx="1619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4" name="墨迹 113"/>
              <p14:cNvContentPartPr/>
              <p14:nvPr/>
            </p14:nvContentPartPr>
            <p14:xfrm>
              <a:off x="5661025" y="2994025"/>
              <a:ext cx="57150" cy="161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8"/>
            </p:blipFill>
            <p:spPr>
              <a:xfrm>
                <a:off x="5661025" y="2994025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5" name="墨迹 114"/>
              <p14:cNvContentPartPr/>
              <p14:nvPr/>
            </p14:nvContentPartPr>
            <p14:xfrm>
              <a:off x="5734050" y="3054350"/>
              <a:ext cx="88900" cy="101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0"/>
            </p:blipFill>
            <p:spPr>
              <a:xfrm>
                <a:off x="5734050" y="3054350"/>
                <a:ext cx="889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6" name="墨迹 115"/>
              <p14:cNvContentPartPr/>
              <p14:nvPr/>
            </p14:nvContentPartPr>
            <p14:xfrm>
              <a:off x="5445125" y="3406775"/>
              <a:ext cx="635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8"/>
            </p:blipFill>
            <p:spPr>
              <a:xfrm>
                <a:off x="5445125" y="3406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5448300" y="3311525"/>
              <a:ext cx="76200" cy="66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5448300" y="3311525"/>
                <a:ext cx="762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5527675" y="3413125"/>
              <a:ext cx="6350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8"/>
            </p:blipFill>
            <p:spPr>
              <a:xfrm>
                <a:off x="5527675" y="341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9" name="墨迹 118"/>
              <p14:cNvContentPartPr/>
              <p14:nvPr/>
            </p14:nvContentPartPr>
            <p14:xfrm>
              <a:off x="5540375" y="3333750"/>
              <a:ext cx="73025" cy="3079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6"/>
            </p:blipFill>
            <p:spPr>
              <a:xfrm>
                <a:off x="5540375" y="3333750"/>
                <a:ext cx="73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5445125" y="3381375"/>
              <a:ext cx="69850" cy="196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5445125" y="3381375"/>
                <a:ext cx="69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5546725" y="3400425"/>
              <a:ext cx="152400" cy="38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5546725" y="34004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5711825" y="3330575"/>
              <a:ext cx="63500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5711825" y="3330575"/>
                <a:ext cx="63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5842000" y="3327400"/>
              <a:ext cx="73025" cy="225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5842000" y="3327400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5937250" y="3349625"/>
              <a:ext cx="69850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5937250" y="3349625"/>
                <a:ext cx="69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6238875" y="3340100"/>
              <a:ext cx="88900" cy="2984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6238875" y="3340100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6400800" y="3349625"/>
              <a:ext cx="200025" cy="114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6400800" y="3349625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6553200" y="3263900"/>
              <a:ext cx="149225" cy="2222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6553200" y="3263900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6864350" y="3200400"/>
              <a:ext cx="107950" cy="314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6864350" y="3200400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7016750" y="3213100"/>
              <a:ext cx="88900" cy="3206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7016750" y="32131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7156450" y="3400425"/>
              <a:ext cx="117475" cy="1206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7156450" y="340042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5483225" y="3832225"/>
              <a:ext cx="107950" cy="2476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5483225" y="3832225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5670550" y="3848100"/>
              <a:ext cx="177800" cy="101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5670550" y="3848100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5819775" y="3765550"/>
              <a:ext cx="31750" cy="2095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5819775" y="3765550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5876925" y="3835400"/>
              <a:ext cx="88900" cy="1143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5876925" y="3835400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6080125" y="2867025"/>
              <a:ext cx="215900" cy="269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6080125" y="2867025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6" name="墨迹 135"/>
              <p14:cNvContentPartPr/>
              <p14:nvPr/>
            </p14:nvContentPartPr>
            <p14:xfrm>
              <a:off x="6292850" y="2949575"/>
              <a:ext cx="12700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0"/>
            </p:blipFill>
            <p:spPr>
              <a:xfrm>
                <a:off x="6292850" y="29495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7" name="墨迹 136"/>
              <p14:cNvContentPartPr/>
              <p14:nvPr/>
            </p14:nvContentPartPr>
            <p14:xfrm>
              <a:off x="6432550" y="3060700"/>
              <a:ext cx="12700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2"/>
            </p:blipFill>
            <p:spPr>
              <a:xfrm>
                <a:off x="6432550" y="3060700"/>
                <a:ext cx="12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8" name="墨迹 137"/>
              <p14:cNvContentPartPr/>
              <p14:nvPr/>
            </p14:nvContentPartPr>
            <p14:xfrm>
              <a:off x="6499225" y="3114675"/>
              <a:ext cx="92075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4"/>
            </p:blipFill>
            <p:spPr>
              <a:xfrm>
                <a:off x="6499225" y="3114675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9" name="墨迹 138"/>
              <p14:cNvContentPartPr/>
              <p14:nvPr/>
            </p14:nvContentPartPr>
            <p14:xfrm>
              <a:off x="6604000" y="2873375"/>
              <a:ext cx="355600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6"/>
            </p:blipFill>
            <p:spPr>
              <a:xfrm>
                <a:off x="6604000" y="2873375"/>
                <a:ext cx="3556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0" name="墨迹 139"/>
              <p14:cNvContentPartPr/>
              <p14:nvPr/>
            </p14:nvContentPartPr>
            <p14:xfrm>
              <a:off x="6257925" y="3813175"/>
              <a:ext cx="133350" cy="1746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8"/>
            </p:blipFill>
            <p:spPr>
              <a:xfrm>
                <a:off x="6257925" y="381317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1" name="墨迹 140"/>
              <p14:cNvContentPartPr/>
              <p14:nvPr/>
            </p14:nvContentPartPr>
            <p14:xfrm>
              <a:off x="6429375" y="3940175"/>
              <a:ext cx="127000" cy="25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0"/>
            </p:blipFill>
            <p:spPr>
              <a:xfrm>
                <a:off x="6429375" y="39401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2" name="墨迹 141"/>
              <p14:cNvContentPartPr/>
              <p14:nvPr/>
            </p14:nvContentPartPr>
            <p14:xfrm>
              <a:off x="6588125" y="3794125"/>
              <a:ext cx="73025" cy="2381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2"/>
            </p:blipFill>
            <p:spPr>
              <a:xfrm>
                <a:off x="6588125" y="3794125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3" name="墨迹 142"/>
              <p14:cNvContentPartPr/>
              <p14:nvPr/>
            </p14:nvContentPartPr>
            <p14:xfrm>
              <a:off x="6743700" y="3914775"/>
              <a:ext cx="63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4"/>
            </p:blipFill>
            <p:spPr>
              <a:xfrm>
                <a:off x="6743700" y="3914775"/>
                <a:ext cx="6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4" name="墨迹 143"/>
              <p14:cNvContentPartPr/>
              <p14:nvPr/>
            </p14:nvContentPartPr>
            <p14:xfrm>
              <a:off x="6797675" y="4032250"/>
              <a:ext cx="130175" cy="190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6"/>
            </p:blipFill>
            <p:spPr>
              <a:xfrm>
                <a:off x="6797675" y="40322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5" name="墨迹 144"/>
              <p14:cNvContentPartPr/>
              <p14:nvPr/>
            </p14:nvContentPartPr>
            <p14:xfrm>
              <a:off x="6943725" y="3835400"/>
              <a:ext cx="269875" cy="2000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8"/>
            </p:blipFill>
            <p:spPr>
              <a:xfrm>
                <a:off x="6943725" y="3835400"/>
                <a:ext cx="269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6" name="墨迹 145"/>
              <p14:cNvContentPartPr/>
              <p14:nvPr/>
            </p14:nvContentPartPr>
            <p14:xfrm>
              <a:off x="6934200" y="3921125"/>
              <a:ext cx="57150" cy="1079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0"/>
            </p:blipFill>
            <p:spPr>
              <a:xfrm>
                <a:off x="6934200" y="3921125"/>
                <a:ext cx="571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7" name="墨迹 146"/>
              <p14:cNvContentPartPr/>
              <p14:nvPr/>
            </p14:nvContentPartPr>
            <p14:xfrm>
              <a:off x="5210175" y="2206625"/>
              <a:ext cx="2165350" cy="21621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2"/>
            </p:blipFill>
            <p:spPr>
              <a:xfrm>
                <a:off x="5210175" y="2206625"/>
                <a:ext cx="2165350" cy="216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8" name="墨迹 147"/>
              <p14:cNvContentPartPr/>
              <p14:nvPr/>
            </p14:nvContentPartPr>
            <p14:xfrm>
              <a:off x="5146675" y="4314825"/>
              <a:ext cx="130175" cy="2286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4"/>
            </p:blipFill>
            <p:spPr>
              <a:xfrm>
                <a:off x="5146675" y="4314825"/>
                <a:ext cx="1301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9" name="墨迹 148"/>
              <p14:cNvContentPartPr/>
              <p14:nvPr/>
            </p14:nvContentPartPr>
            <p14:xfrm>
              <a:off x="5302250" y="4371975"/>
              <a:ext cx="111125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6"/>
            </p:blipFill>
            <p:spPr>
              <a:xfrm>
                <a:off x="5302250" y="4371975"/>
                <a:ext cx="1111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0" name="墨迹 149"/>
              <p14:cNvContentPartPr/>
              <p14:nvPr/>
            </p14:nvContentPartPr>
            <p14:xfrm>
              <a:off x="5464175" y="4537075"/>
              <a:ext cx="111125" cy="1682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8"/>
            </p:blipFill>
            <p:spPr>
              <a:xfrm>
                <a:off x="5464175" y="4537075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1" name="墨迹 150"/>
              <p14:cNvContentPartPr/>
              <p14:nvPr/>
            </p14:nvContentPartPr>
            <p14:xfrm>
              <a:off x="5651500" y="4521200"/>
              <a:ext cx="69850" cy="76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0"/>
            </p:blipFill>
            <p:spPr>
              <a:xfrm>
                <a:off x="5651500" y="452120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2" name="墨迹 151"/>
              <p14:cNvContentPartPr/>
              <p14:nvPr/>
            </p14:nvContentPartPr>
            <p14:xfrm>
              <a:off x="5676900" y="4673600"/>
              <a:ext cx="6350" cy="36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"/>
            </p:blipFill>
            <p:spPr>
              <a:xfrm>
                <a:off x="5676900" y="467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3" name="墨迹 152"/>
              <p14:cNvContentPartPr/>
              <p14:nvPr/>
            </p14:nvContentPartPr>
            <p14:xfrm>
              <a:off x="3387725" y="2397125"/>
              <a:ext cx="336550" cy="3175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3"/>
            </p:blipFill>
            <p:spPr>
              <a:xfrm>
                <a:off x="3387725" y="2397125"/>
                <a:ext cx="336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4" name="墨迹 153"/>
              <p14:cNvContentPartPr/>
              <p14:nvPr/>
            </p14:nvContentPartPr>
            <p14:xfrm>
              <a:off x="8185150" y="4346575"/>
              <a:ext cx="19050" cy="1746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5"/>
            </p:blipFill>
            <p:spPr>
              <a:xfrm>
                <a:off x="8185150" y="4346575"/>
                <a:ext cx="19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5" name="墨迹 154"/>
              <p14:cNvContentPartPr/>
              <p14:nvPr/>
            </p14:nvContentPartPr>
            <p14:xfrm>
              <a:off x="8194675" y="4140200"/>
              <a:ext cx="79375" cy="1016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7"/>
            </p:blipFill>
            <p:spPr>
              <a:xfrm>
                <a:off x="8194675" y="41402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6" name="墨迹 155"/>
              <p14:cNvContentPartPr/>
              <p14:nvPr/>
            </p14:nvContentPartPr>
            <p14:xfrm>
              <a:off x="8296275" y="4333875"/>
              <a:ext cx="174625" cy="95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9"/>
            </p:blipFill>
            <p:spPr>
              <a:xfrm>
                <a:off x="8296275" y="4333875"/>
                <a:ext cx="1746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7" name="墨迹 156"/>
              <p14:cNvContentPartPr/>
              <p14:nvPr/>
            </p14:nvContentPartPr>
            <p14:xfrm>
              <a:off x="8369300" y="4168775"/>
              <a:ext cx="50800" cy="4667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1"/>
            </p:blipFill>
            <p:spPr>
              <a:xfrm>
                <a:off x="8369300" y="4168775"/>
                <a:ext cx="508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8" name="墨迹 157"/>
              <p14:cNvContentPartPr/>
              <p14:nvPr/>
            </p14:nvContentPartPr>
            <p14:xfrm>
              <a:off x="8515350" y="4391025"/>
              <a:ext cx="76200" cy="1936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3"/>
            </p:blipFill>
            <p:spPr>
              <a:xfrm>
                <a:off x="8515350" y="4391025"/>
                <a:ext cx="76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9" name="墨迹 158"/>
              <p14:cNvContentPartPr/>
              <p14:nvPr/>
            </p14:nvContentPartPr>
            <p14:xfrm>
              <a:off x="8651875" y="4422775"/>
              <a:ext cx="136525" cy="152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5"/>
            </p:blipFill>
            <p:spPr>
              <a:xfrm>
                <a:off x="8651875" y="442277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0" name="墨迹 159"/>
              <p14:cNvContentPartPr/>
              <p14:nvPr/>
            </p14:nvContentPartPr>
            <p14:xfrm>
              <a:off x="8820150" y="4340225"/>
              <a:ext cx="53975" cy="304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7"/>
            </p:blipFill>
            <p:spPr>
              <a:xfrm>
                <a:off x="8820150" y="4340225"/>
                <a:ext cx="53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1" name="墨迹 160"/>
              <p14:cNvContentPartPr/>
              <p14:nvPr/>
            </p14:nvContentPartPr>
            <p14:xfrm>
              <a:off x="9115425" y="4432300"/>
              <a:ext cx="85725" cy="2476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9"/>
            </p:blipFill>
            <p:spPr>
              <a:xfrm>
                <a:off x="9115425" y="4432300"/>
                <a:ext cx="85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2" name="墨迹 161"/>
              <p14:cNvContentPartPr/>
              <p14:nvPr/>
            </p14:nvContentPartPr>
            <p14:xfrm>
              <a:off x="9261475" y="4394200"/>
              <a:ext cx="247650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1"/>
            </p:blipFill>
            <p:spPr>
              <a:xfrm>
                <a:off x="9261475" y="439420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3" name="墨迹 162"/>
              <p14:cNvContentPartPr/>
              <p14:nvPr/>
            </p14:nvContentPartPr>
            <p14:xfrm>
              <a:off x="9474200" y="4349750"/>
              <a:ext cx="165100" cy="228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3"/>
            </p:blipFill>
            <p:spPr>
              <a:xfrm>
                <a:off x="9474200" y="434975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4" name="墨迹 163"/>
              <p14:cNvContentPartPr/>
              <p14:nvPr/>
            </p14:nvContentPartPr>
            <p14:xfrm>
              <a:off x="9810750" y="4260850"/>
              <a:ext cx="127000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5"/>
            </p:blipFill>
            <p:spPr>
              <a:xfrm>
                <a:off x="9810750" y="4260850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5" name="墨迹 164"/>
              <p14:cNvContentPartPr/>
              <p14:nvPr/>
            </p14:nvContentPartPr>
            <p14:xfrm>
              <a:off x="9931400" y="4387850"/>
              <a:ext cx="161925" cy="2921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7"/>
            </p:blipFill>
            <p:spPr>
              <a:xfrm>
                <a:off x="9931400" y="4387850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6" name="墨迹 165"/>
              <p14:cNvContentPartPr/>
              <p14:nvPr/>
            </p14:nvContentPartPr>
            <p14:xfrm>
              <a:off x="8289925" y="4895850"/>
              <a:ext cx="76200" cy="273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9"/>
            </p:blipFill>
            <p:spPr>
              <a:xfrm>
                <a:off x="8289925" y="4895850"/>
                <a:ext cx="762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7" name="墨迹 166"/>
              <p14:cNvContentPartPr/>
              <p14:nvPr/>
            </p14:nvContentPartPr>
            <p14:xfrm>
              <a:off x="8401050" y="4927600"/>
              <a:ext cx="323850" cy="1301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1"/>
            </p:blipFill>
            <p:spPr>
              <a:xfrm>
                <a:off x="8401050" y="4927600"/>
                <a:ext cx="323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8" name="墨迹 167"/>
              <p14:cNvContentPartPr/>
              <p14:nvPr/>
            </p14:nvContentPartPr>
            <p14:xfrm>
              <a:off x="8664575" y="4835525"/>
              <a:ext cx="130175" cy="2413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3"/>
            </p:blipFill>
            <p:spPr>
              <a:xfrm>
                <a:off x="8664575" y="48355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9" name="墨迹 168"/>
              <p14:cNvContentPartPr/>
              <p14:nvPr/>
            </p14:nvContentPartPr>
            <p14:xfrm>
              <a:off x="8820150" y="4899025"/>
              <a:ext cx="127000" cy="1746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5"/>
            </p:blipFill>
            <p:spPr>
              <a:xfrm>
                <a:off x="8820150" y="489902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70" name="墨迹 169"/>
              <p14:cNvContentPartPr/>
              <p14:nvPr/>
            </p14:nvContentPartPr>
            <p14:xfrm>
              <a:off x="4975225" y="3232150"/>
              <a:ext cx="269875" cy="339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7"/>
            </p:blipFill>
            <p:spPr>
              <a:xfrm>
                <a:off x="4975225" y="3232150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1" name="墨迹 170"/>
              <p14:cNvContentPartPr/>
              <p14:nvPr/>
            </p14:nvContentPartPr>
            <p14:xfrm>
              <a:off x="5184775" y="3492500"/>
              <a:ext cx="9525" cy="920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9"/>
            </p:blipFill>
            <p:spPr>
              <a:xfrm>
                <a:off x="5184775" y="3492500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2" name="墨迹 171"/>
              <p14:cNvContentPartPr/>
              <p14:nvPr/>
            </p14:nvContentPartPr>
            <p14:xfrm>
              <a:off x="6003925" y="2108200"/>
              <a:ext cx="917575" cy="857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1"/>
            </p:blipFill>
            <p:spPr>
              <a:xfrm>
                <a:off x="6003925" y="2108200"/>
                <a:ext cx="9175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3" name="墨迹 172"/>
              <p14:cNvContentPartPr/>
              <p14:nvPr/>
            </p14:nvContentPartPr>
            <p14:xfrm>
              <a:off x="10394950" y="4289425"/>
              <a:ext cx="171450" cy="2000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3"/>
            </p:blipFill>
            <p:spPr>
              <a:xfrm>
                <a:off x="10394950" y="428942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4" name="墨迹 173"/>
              <p14:cNvContentPartPr/>
              <p14:nvPr/>
            </p14:nvContentPartPr>
            <p14:xfrm>
              <a:off x="10664825" y="4232275"/>
              <a:ext cx="31750" cy="698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5"/>
            </p:blipFill>
            <p:spPr>
              <a:xfrm>
                <a:off x="10664825" y="4232275"/>
                <a:ext cx="317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5" name="墨迹 174"/>
              <p14:cNvContentPartPr/>
              <p14:nvPr/>
            </p14:nvContentPartPr>
            <p14:xfrm>
              <a:off x="10541000" y="4181475"/>
              <a:ext cx="196850" cy="3143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7"/>
            </p:blipFill>
            <p:spPr>
              <a:xfrm>
                <a:off x="10541000" y="41814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6" name="墨迹 175"/>
              <p14:cNvContentPartPr/>
              <p14:nvPr/>
            </p14:nvContentPartPr>
            <p14:xfrm>
              <a:off x="10690225" y="4140200"/>
              <a:ext cx="168275" cy="2730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9"/>
            </p:blipFill>
            <p:spPr>
              <a:xfrm>
                <a:off x="10690225" y="4140200"/>
                <a:ext cx="168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7" name="墨迹 176"/>
              <p14:cNvContentPartPr/>
              <p14:nvPr/>
            </p14:nvContentPartPr>
            <p14:xfrm>
              <a:off x="10826750" y="4098925"/>
              <a:ext cx="200025" cy="3524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1"/>
            </p:blipFill>
            <p:spPr>
              <a:xfrm>
                <a:off x="10826750" y="40989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8" name="墨迹 177"/>
              <p14:cNvContentPartPr/>
              <p14:nvPr/>
            </p14:nvContentPartPr>
            <p14:xfrm>
              <a:off x="10426700" y="4438650"/>
              <a:ext cx="828675" cy="136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3"/>
            </p:blipFill>
            <p:spPr>
              <a:xfrm>
                <a:off x="10426700" y="4438650"/>
                <a:ext cx="828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9" name="墨迹 178"/>
              <p14:cNvContentPartPr/>
              <p14:nvPr/>
            </p14:nvContentPartPr>
            <p14:xfrm>
              <a:off x="9309100" y="4841875"/>
              <a:ext cx="168275" cy="2984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5"/>
            </p:blipFill>
            <p:spPr>
              <a:xfrm>
                <a:off x="9309100" y="4841875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0" name="墨迹 179"/>
              <p14:cNvContentPartPr/>
              <p14:nvPr/>
            </p14:nvContentPartPr>
            <p14:xfrm>
              <a:off x="9540875" y="5041900"/>
              <a:ext cx="136525" cy="1587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7"/>
            </p:blipFill>
            <p:spPr>
              <a:xfrm>
                <a:off x="9540875" y="50419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1" name="墨迹 180"/>
              <p14:cNvContentPartPr/>
              <p14:nvPr/>
            </p14:nvContentPartPr>
            <p14:xfrm>
              <a:off x="9693275" y="4953000"/>
              <a:ext cx="19050" cy="2508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9"/>
            </p:blipFill>
            <p:spPr>
              <a:xfrm>
                <a:off x="9693275" y="4953000"/>
                <a:ext cx="19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2" name="墨迹 181"/>
              <p14:cNvContentPartPr/>
              <p14:nvPr/>
            </p14:nvContentPartPr>
            <p14:xfrm>
              <a:off x="9788525" y="5026025"/>
              <a:ext cx="63500" cy="222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1"/>
            </p:blipFill>
            <p:spPr>
              <a:xfrm>
                <a:off x="9788525" y="5026025"/>
                <a:ext cx="63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3" name="墨迹 182"/>
              <p14:cNvContentPartPr/>
              <p14:nvPr/>
            </p14:nvContentPartPr>
            <p14:xfrm>
              <a:off x="9867900" y="5041900"/>
              <a:ext cx="12065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3"/>
            </p:blipFill>
            <p:spPr>
              <a:xfrm>
                <a:off x="9867900" y="504190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4" name="墨迹 183"/>
              <p14:cNvContentPartPr/>
              <p14:nvPr/>
            </p14:nvContentPartPr>
            <p14:xfrm>
              <a:off x="9753600" y="2517775"/>
              <a:ext cx="663575" cy="3175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5"/>
            </p:blipFill>
            <p:spPr>
              <a:xfrm>
                <a:off x="9753600" y="2517775"/>
                <a:ext cx="663575" cy="317500"/>
              </a:xfrm>
              <a:prstGeom prst="rect"/>
            </p:spPr>
          </p:pic>
        </mc:Fallback>
      </mc:AlternateContent>
    </p:spTree>
    <p:custDataLst>
      <p:tags r:id="rId346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02-6(5-7)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Chomsky</a:t>
            </a:r>
            <a:r>
              <a:rPr lang="zh-CN" altLang="en-US"/>
              <a:t>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015" y="1403350"/>
            <a:ext cx="5370830" cy="462915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p>
            <a:pPr>
              <a:spcAft>
                <a:spcPts val="0"/>
              </a:spcAft>
            </a:pPr>
            <a:r>
              <a:rPr lang="en-US" altLang="zh-CN" sz="1400"/>
              <a:t>Regular language</a:t>
            </a:r>
            <a:r>
              <a:rPr lang="zh-CN" altLang="en-US" sz="1400"/>
              <a:t>（正则语言）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DFA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确定的有限自动机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Deterministic Finite Automata</a:t>
            </a:r>
            <a:endParaRPr lang="zh-CN" altLang="en-US" sz="1200"/>
          </a:p>
          <a:p>
            <a:pPr>
              <a:spcAft>
                <a:spcPts val="0"/>
              </a:spcAft>
            </a:pPr>
            <a:r>
              <a:rPr lang="en-US" altLang="zh-CN" sz="1400"/>
              <a:t>Context-free language</a:t>
            </a:r>
            <a:r>
              <a:rPr lang="zh-CN" altLang="en-US" sz="1400"/>
              <a:t>（前后文无关文法）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PDA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下推自动机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Push down automata</a:t>
            </a:r>
            <a:endParaRPr lang="en-US" altLang="zh-CN" sz="1200"/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Context-sensitive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（前后文相关文法）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LBA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：线性有界自动机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Linear bounded automata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Recursively enumerable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（递归可枚举语言）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图灵机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Turing Machine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4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sz="14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845" y="1349375"/>
            <a:ext cx="6531610" cy="473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14500" y="1746250"/>
              <a:ext cx="44450" cy="193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14500" y="1746250"/>
                <a:ext cx="44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600" y="17081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600" y="170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55775" y="1708150"/>
              <a:ext cx="130175" cy="222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55775" y="17081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968500" y="17399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68500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71675" y="1739900"/>
              <a:ext cx="9525" cy="184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71675" y="1739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958975" y="1730375"/>
              <a:ext cx="85725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958975" y="1730375"/>
                <a:ext cx="857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71675" y="1800225"/>
              <a:ext cx="92075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71675" y="180022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111375" y="1679575"/>
              <a:ext cx="317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111375" y="167957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43125" y="1692275"/>
              <a:ext cx="53975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43125" y="16922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46300" y="1816100"/>
              <a:ext cx="41275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46300" y="1816100"/>
                <a:ext cx="41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59025" y="1682750"/>
              <a:ext cx="34925" cy="206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59025" y="16827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254250" y="1752600"/>
              <a:ext cx="1619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254250" y="1752600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438400" y="168910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5"/>
            </p:blipFill>
            <p:spPr>
              <a:xfrm>
                <a:off x="2438400" y="168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435225" y="1743075"/>
              <a:ext cx="111125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435225" y="1743075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536825" y="1758950"/>
              <a:ext cx="149225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536825" y="1758950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2466975" y="16668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5"/>
            </p:blipFill>
            <p:spPr>
              <a:xfrm>
                <a:off x="2466975" y="166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2425700" y="1631950"/>
              <a:ext cx="44450" cy="295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2425700" y="1631950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2740025" y="1666875"/>
              <a:ext cx="168275" cy="317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2740025" y="1666875"/>
                <a:ext cx="1682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3009900" y="1644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"/>
            </p:blipFill>
            <p:spPr>
              <a:xfrm>
                <a:off x="3009900" y="164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2940050" y="1644650"/>
              <a:ext cx="241300" cy="330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2940050" y="16446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3438525" y="1536700"/>
              <a:ext cx="40957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3438525" y="15367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3949700" y="1457325"/>
              <a:ext cx="228600" cy="244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3949700" y="1457325"/>
                <a:ext cx="228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203700" y="1463675"/>
              <a:ext cx="2921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203700" y="1463675"/>
                <a:ext cx="292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4540250" y="1406525"/>
              <a:ext cx="209550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4540250" y="1406525"/>
                <a:ext cx="209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702175" y="13589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"/>
            </p:blipFill>
            <p:spPr>
              <a:xfrm>
                <a:off x="4702175" y="135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4117975" y="1924050"/>
              <a:ext cx="603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4117975" y="1924050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4206875" y="1936750"/>
              <a:ext cx="19367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4206875" y="1936750"/>
                <a:ext cx="193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4337050" y="1949450"/>
              <a:ext cx="95250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4337050" y="1949450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4289425" y="2003425"/>
              <a:ext cx="120650" cy="155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4289425" y="200342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4521200" y="19081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"/>
            </p:blipFill>
            <p:spPr>
              <a:xfrm>
                <a:off x="4521200" y="190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483100" y="1844675"/>
              <a:ext cx="323850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483100" y="1844675"/>
                <a:ext cx="323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4784725" y="1724025"/>
              <a:ext cx="247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4784725" y="1724025"/>
                <a:ext cx="247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4914900" y="1711325"/>
              <a:ext cx="9525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4914900" y="17113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5070475" y="1765300"/>
              <a:ext cx="114300" cy="390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5070475" y="1765300"/>
                <a:ext cx="114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4956175" y="14922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"/>
            </p:blipFill>
            <p:spPr>
              <a:xfrm>
                <a:off x="4956175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959350" y="1492250"/>
              <a:ext cx="295275" cy="314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959350" y="1492250"/>
                <a:ext cx="2952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921250" y="1558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"/>
            </p:blipFill>
            <p:spPr>
              <a:xfrm>
                <a:off x="4921250" y="155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4924425" y="1552575"/>
              <a:ext cx="24447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4924425" y="1552575"/>
                <a:ext cx="244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7534275" y="4762500"/>
              <a:ext cx="4191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7534275" y="4762500"/>
                <a:ext cx="419100" cy="371475"/>
              </a:xfrm>
              <a:prstGeom prst="rect"/>
            </p:spPr>
          </p:pic>
        </mc:Fallback>
      </mc:AlternateContent>
    </p:spTree>
    <p:custDataLst>
      <p:tags r:id="rId7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03</a:t>
            </a:r>
            <a:r>
              <a:rPr lang="zh-CN" altLang="en-US"/>
              <a:t>、推导</a:t>
            </a:r>
            <a:r>
              <a:rPr lang="en-US" altLang="zh-CN"/>
              <a:t>&amp;</a:t>
            </a:r>
            <a:r>
              <a:rPr lang="zh-CN" altLang="en-US"/>
              <a:t>归约与语法分析器的关系</a:t>
            </a:r>
            <a:br>
              <a:rPr lang="zh-CN" altLang="en-US"/>
            </a:br>
            <a:r>
              <a:rPr lang="en-US" altLang="zh-CN"/>
              <a:t>      Derivation &amp; Reduction VS Syntax Parser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03(1)</a:t>
            </a:r>
            <a:r>
              <a:rPr lang="zh-CN" altLang="en-US" sz="2400"/>
              <a:t>自顶向下语法分析与最左推导</a:t>
            </a:r>
            <a:br>
              <a:rPr lang="zh-CN" altLang="en-US" sz="2400"/>
            </a:br>
            <a:r>
              <a:rPr lang="zh-CN" altLang="en-US" sz="2400"/>
              <a:t> </a:t>
            </a:r>
            <a:r>
              <a:rPr lang="en-US" altLang="zh-CN" sz="2400"/>
              <a:t>      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在最左推导中，如何确定选择哪个产生式，对当前非终结符进行</a:t>
            </a:r>
            <a:r>
              <a:rPr lang="zh-CN" altLang="en-US"/>
              <a:t>推导？</a:t>
            </a:r>
            <a:endParaRPr lang="zh-CN" altLang="en-US"/>
          </a:p>
          <a:p>
            <a:r>
              <a:rPr lang="en-US" altLang="zh-CN"/>
              <a:t>How to chose suitable production rule to do leftmost derivation for current leftmost nonterminal symbol?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回溯与无回溯最左推导</a:t>
            </a:r>
            <a:endParaRPr lang="zh-CN" altLang="en-US"/>
          </a:p>
          <a:p>
            <a:r>
              <a:rPr lang="en-US" altLang="zh-CN"/>
              <a:t>Backtrack &amp; leftmost derivation without backtrack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T+T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F+T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4277" name="文本框 54276"/>
          <p:cNvSpPr txBox="1"/>
          <p:nvPr/>
        </p:nvSpPr>
        <p:spPr>
          <a:xfrm>
            <a:off x="8610600" y="1752600"/>
            <a:ext cx="1295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8" name="文本框 54277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79" name="文本框 54278"/>
          <p:cNvSpPr txBox="1"/>
          <p:nvPr/>
        </p:nvSpPr>
        <p:spPr>
          <a:xfrm>
            <a:off x="8458200" y="28956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0" name="文本框 54279"/>
          <p:cNvSpPr txBox="1"/>
          <p:nvPr/>
        </p:nvSpPr>
        <p:spPr>
          <a:xfrm>
            <a:off x="8305800" y="3687763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1" name="文本框 54280"/>
          <p:cNvSpPr txBox="1"/>
          <p:nvPr/>
        </p:nvSpPr>
        <p:spPr>
          <a:xfrm>
            <a:off x="86106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2" name="文本框 54281"/>
          <p:cNvSpPr txBox="1"/>
          <p:nvPr/>
        </p:nvSpPr>
        <p:spPr>
          <a:xfrm>
            <a:off x="8610600" y="4648200"/>
            <a:ext cx="990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3" name="文本框 54282"/>
          <p:cNvSpPr txBox="1"/>
          <p:nvPr/>
        </p:nvSpPr>
        <p:spPr>
          <a:xfrm>
            <a:off x="8686800" y="52578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4284" name="文本框 54283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4285" name="组合 54284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4286" name="直接连接符 54285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287" name="椭圆 54286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4288" name="组合 54287"/>
          <p:cNvGrpSpPr/>
          <p:nvPr/>
        </p:nvGrpSpPr>
        <p:grpSpPr>
          <a:xfrm>
            <a:off x="7010400" y="1143000"/>
            <a:ext cx="1676400" cy="1219200"/>
            <a:chOff x="3264" y="720"/>
            <a:chExt cx="1056" cy="768"/>
          </a:xfrm>
        </p:grpSpPr>
        <p:sp>
          <p:nvSpPr>
            <p:cNvPr id="54289" name="椭圆 54288"/>
            <p:cNvSpPr/>
            <p:nvPr/>
          </p:nvSpPr>
          <p:spPr>
            <a:xfrm>
              <a:off x="3264" y="72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0" name="直接连接符 54289"/>
            <p:cNvSpPr/>
            <p:nvPr/>
          </p:nvSpPr>
          <p:spPr>
            <a:xfrm>
              <a:off x="3600" y="1248"/>
              <a:ext cx="72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1" name="组合 54290"/>
          <p:cNvGrpSpPr/>
          <p:nvPr/>
        </p:nvGrpSpPr>
        <p:grpSpPr>
          <a:xfrm>
            <a:off x="7010400" y="1752600"/>
            <a:ext cx="1752600" cy="1219200"/>
            <a:chOff x="3264" y="1104"/>
            <a:chExt cx="1104" cy="768"/>
          </a:xfrm>
        </p:grpSpPr>
        <p:sp>
          <p:nvSpPr>
            <p:cNvPr id="54292" name="椭圆 54291"/>
            <p:cNvSpPr/>
            <p:nvPr/>
          </p:nvSpPr>
          <p:spPr>
            <a:xfrm>
              <a:off x="3264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3" name="直接连接符 54292"/>
            <p:cNvSpPr/>
            <p:nvPr/>
          </p:nvSpPr>
          <p:spPr>
            <a:xfrm>
              <a:off x="3600" y="1440"/>
              <a:ext cx="76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4" name="组合 54293"/>
          <p:cNvGrpSpPr/>
          <p:nvPr/>
        </p:nvGrpSpPr>
        <p:grpSpPr>
          <a:xfrm>
            <a:off x="6934200" y="2362200"/>
            <a:ext cx="1828800" cy="1219200"/>
            <a:chOff x="3216" y="1488"/>
            <a:chExt cx="1152" cy="768"/>
          </a:xfrm>
        </p:grpSpPr>
        <p:sp>
          <p:nvSpPr>
            <p:cNvPr id="54295" name="椭圆 54294"/>
            <p:cNvSpPr/>
            <p:nvPr/>
          </p:nvSpPr>
          <p:spPr>
            <a:xfrm>
              <a:off x="3216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6" name="直接连接符 54295"/>
            <p:cNvSpPr/>
            <p:nvPr/>
          </p:nvSpPr>
          <p:spPr>
            <a:xfrm>
              <a:off x="3552" y="1872"/>
              <a:ext cx="81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297" name="组合 54296"/>
          <p:cNvGrpSpPr/>
          <p:nvPr/>
        </p:nvGrpSpPr>
        <p:grpSpPr>
          <a:xfrm>
            <a:off x="7391400" y="2971800"/>
            <a:ext cx="1371600" cy="1219200"/>
            <a:chOff x="3504" y="1872"/>
            <a:chExt cx="864" cy="768"/>
          </a:xfrm>
        </p:grpSpPr>
        <p:sp>
          <p:nvSpPr>
            <p:cNvPr id="54298" name="椭圆 54297"/>
            <p:cNvSpPr/>
            <p:nvPr/>
          </p:nvSpPr>
          <p:spPr>
            <a:xfrm>
              <a:off x="3504" y="1872"/>
              <a:ext cx="672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99" name="直接连接符 54298"/>
            <p:cNvSpPr/>
            <p:nvPr/>
          </p:nvSpPr>
          <p:spPr>
            <a:xfrm>
              <a:off x="4128" y="220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0" name="组合 54299"/>
          <p:cNvGrpSpPr/>
          <p:nvPr/>
        </p:nvGrpSpPr>
        <p:grpSpPr>
          <a:xfrm>
            <a:off x="7467600" y="3429000"/>
            <a:ext cx="1295400" cy="1219200"/>
            <a:chOff x="3552" y="2160"/>
            <a:chExt cx="816" cy="768"/>
          </a:xfrm>
        </p:grpSpPr>
        <p:sp>
          <p:nvSpPr>
            <p:cNvPr id="54301" name="椭圆 54300"/>
            <p:cNvSpPr/>
            <p:nvPr/>
          </p:nvSpPr>
          <p:spPr>
            <a:xfrm>
              <a:off x="3552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2" name="直接连接符 54301"/>
            <p:cNvSpPr/>
            <p:nvPr/>
          </p:nvSpPr>
          <p:spPr>
            <a:xfrm>
              <a:off x="3840" y="2496"/>
              <a:ext cx="528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3" name="组合 54302"/>
          <p:cNvGrpSpPr/>
          <p:nvPr/>
        </p:nvGrpSpPr>
        <p:grpSpPr>
          <a:xfrm>
            <a:off x="7391400" y="4114800"/>
            <a:ext cx="1295400" cy="1219200"/>
            <a:chOff x="3504" y="2592"/>
            <a:chExt cx="816" cy="768"/>
          </a:xfrm>
        </p:grpSpPr>
        <p:sp>
          <p:nvSpPr>
            <p:cNvPr id="54304" name="椭圆 54303"/>
            <p:cNvSpPr/>
            <p:nvPr/>
          </p:nvSpPr>
          <p:spPr>
            <a:xfrm>
              <a:off x="3504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5" name="直接连接符 54304"/>
            <p:cNvSpPr/>
            <p:nvPr/>
          </p:nvSpPr>
          <p:spPr>
            <a:xfrm>
              <a:off x="3840" y="2928"/>
              <a:ext cx="48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06" name="组合 54305"/>
          <p:cNvGrpSpPr/>
          <p:nvPr/>
        </p:nvGrpSpPr>
        <p:grpSpPr>
          <a:xfrm>
            <a:off x="7696200" y="4724400"/>
            <a:ext cx="1066800" cy="1219200"/>
            <a:chOff x="3696" y="2976"/>
            <a:chExt cx="672" cy="768"/>
          </a:xfrm>
        </p:grpSpPr>
        <p:sp>
          <p:nvSpPr>
            <p:cNvPr id="54307" name="椭圆 54306"/>
            <p:cNvSpPr/>
            <p:nvPr/>
          </p:nvSpPr>
          <p:spPr>
            <a:xfrm>
              <a:off x="3696" y="2976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08" name="直接连接符 54307"/>
            <p:cNvSpPr/>
            <p:nvPr/>
          </p:nvSpPr>
          <p:spPr>
            <a:xfrm>
              <a:off x="4032" y="3360"/>
              <a:ext cx="336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43" name="椭圆 54342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4" name="椭圆 54343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5" name="椭圆 54344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6" name="椭圆 54345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7" name="椭圆 54346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8" name="椭圆 54347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49" name="椭圆 54348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0" name="椭圆 54349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4351" name="圆角矩形标注 54350"/>
          <p:cNvSpPr/>
          <p:nvPr/>
        </p:nvSpPr>
        <p:spPr>
          <a:xfrm>
            <a:off x="4419600" y="762000"/>
            <a:ext cx="1524000" cy="914400"/>
          </a:xfrm>
          <a:prstGeom prst="wedgeRoundRectCallout">
            <a:avLst>
              <a:gd name="adj1" fmla="val -12917"/>
              <a:gd name="adj2" fmla="val 76389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</a:endParaRPr>
          </a:p>
        </p:txBody>
      </p: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4355" name="任意多边形 54354"/>
          <p:cNvSpPr/>
          <p:nvPr/>
        </p:nvSpPr>
        <p:spPr>
          <a:xfrm>
            <a:off x="2168525" y="1177925"/>
            <a:ext cx="4584700" cy="4652963"/>
          </a:xfrm>
          <a:custGeom>
            <a:avLst/>
            <a:gdLst/>
            <a:ahLst/>
            <a:cxnLst/>
            <a:pathLst>
              <a:path w="2888" h="2931">
                <a:moveTo>
                  <a:pt x="1344" y="0"/>
                </a:moveTo>
                <a:cubicBezTo>
                  <a:pt x="1332" y="31"/>
                  <a:pt x="1346" y="60"/>
                  <a:pt x="1351" y="93"/>
                </a:cubicBezTo>
                <a:cubicBezTo>
                  <a:pt x="1353" y="148"/>
                  <a:pt x="1358" y="204"/>
                  <a:pt x="1358" y="259"/>
                </a:cubicBezTo>
                <a:cubicBezTo>
                  <a:pt x="1358" y="307"/>
                  <a:pt x="1357" y="355"/>
                  <a:pt x="1351" y="403"/>
                </a:cubicBezTo>
                <a:cubicBezTo>
                  <a:pt x="1344" y="456"/>
                  <a:pt x="1280" y="474"/>
                  <a:pt x="1236" y="475"/>
                </a:cubicBezTo>
                <a:cubicBezTo>
                  <a:pt x="1080" y="479"/>
                  <a:pt x="924" y="480"/>
                  <a:pt x="768" y="482"/>
                </a:cubicBezTo>
                <a:cubicBezTo>
                  <a:pt x="692" y="506"/>
                  <a:pt x="806" y="472"/>
                  <a:pt x="602" y="496"/>
                </a:cubicBezTo>
                <a:cubicBezTo>
                  <a:pt x="587" y="498"/>
                  <a:pt x="573" y="506"/>
                  <a:pt x="559" y="511"/>
                </a:cubicBezTo>
                <a:cubicBezTo>
                  <a:pt x="552" y="513"/>
                  <a:pt x="537" y="518"/>
                  <a:pt x="537" y="518"/>
                </a:cubicBezTo>
                <a:cubicBezTo>
                  <a:pt x="485" y="552"/>
                  <a:pt x="484" y="649"/>
                  <a:pt x="472" y="705"/>
                </a:cubicBezTo>
                <a:cubicBezTo>
                  <a:pt x="468" y="990"/>
                  <a:pt x="472" y="1111"/>
                  <a:pt x="436" y="1339"/>
                </a:cubicBezTo>
                <a:cubicBezTo>
                  <a:pt x="436" y="1384"/>
                  <a:pt x="0" y="2816"/>
                  <a:pt x="580" y="2887"/>
                </a:cubicBezTo>
                <a:cubicBezTo>
                  <a:pt x="619" y="2882"/>
                  <a:pt x="660" y="2886"/>
                  <a:pt x="696" y="2872"/>
                </a:cubicBezTo>
                <a:cubicBezTo>
                  <a:pt x="726" y="2860"/>
                  <a:pt x="741" y="2825"/>
                  <a:pt x="768" y="2808"/>
                </a:cubicBezTo>
                <a:cubicBezTo>
                  <a:pt x="785" y="2764"/>
                  <a:pt x="798" y="2765"/>
                  <a:pt x="825" y="2728"/>
                </a:cubicBezTo>
                <a:cubicBezTo>
                  <a:pt x="844" y="2671"/>
                  <a:pt x="814" y="2756"/>
                  <a:pt x="854" y="2671"/>
                </a:cubicBezTo>
                <a:cubicBezTo>
                  <a:pt x="865" y="2648"/>
                  <a:pt x="883" y="2599"/>
                  <a:pt x="883" y="2599"/>
                </a:cubicBezTo>
                <a:cubicBezTo>
                  <a:pt x="885" y="2582"/>
                  <a:pt x="885" y="2564"/>
                  <a:pt x="890" y="2548"/>
                </a:cubicBezTo>
                <a:cubicBezTo>
                  <a:pt x="895" y="2533"/>
                  <a:pt x="909" y="2521"/>
                  <a:pt x="912" y="2505"/>
                </a:cubicBezTo>
                <a:cubicBezTo>
                  <a:pt x="918" y="2475"/>
                  <a:pt x="912" y="2442"/>
                  <a:pt x="919" y="2412"/>
                </a:cubicBezTo>
                <a:cubicBezTo>
                  <a:pt x="933" y="2349"/>
                  <a:pt x="945" y="2355"/>
                  <a:pt x="962" y="2311"/>
                </a:cubicBezTo>
                <a:cubicBezTo>
                  <a:pt x="975" y="2278"/>
                  <a:pt x="979" y="2247"/>
                  <a:pt x="998" y="2217"/>
                </a:cubicBezTo>
                <a:cubicBezTo>
                  <a:pt x="1011" y="2139"/>
                  <a:pt x="1065" y="2005"/>
                  <a:pt x="1106" y="1944"/>
                </a:cubicBezTo>
                <a:cubicBezTo>
                  <a:pt x="1116" y="1913"/>
                  <a:pt x="1118" y="1880"/>
                  <a:pt x="1128" y="1850"/>
                </a:cubicBezTo>
                <a:cubicBezTo>
                  <a:pt x="1132" y="1837"/>
                  <a:pt x="1143" y="1827"/>
                  <a:pt x="1149" y="1814"/>
                </a:cubicBezTo>
                <a:cubicBezTo>
                  <a:pt x="1155" y="1800"/>
                  <a:pt x="1160" y="1786"/>
                  <a:pt x="1164" y="1771"/>
                </a:cubicBezTo>
                <a:cubicBezTo>
                  <a:pt x="1178" y="1722"/>
                  <a:pt x="1185" y="1671"/>
                  <a:pt x="1192" y="1620"/>
                </a:cubicBezTo>
                <a:cubicBezTo>
                  <a:pt x="1194" y="1512"/>
                  <a:pt x="1109" y="1070"/>
                  <a:pt x="1308" y="943"/>
                </a:cubicBezTo>
                <a:cubicBezTo>
                  <a:pt x="1318" y="913"/>
                  <a:pt x="1373" y="862"/>
                  <a:pt x="1408" y="856"/>
                </a:cubicBezTo>
                <a:cubicBezTo>
                  <a:pt x="1441" y="850"/>
                  <a:pt x="1475" y="852"/>
                  <a:pt x="1509" y="849"/>
                </a:cubicBezTo>
                <a:cubicBezTo>
                  <a:pt x="1589" y="842"/>
                  <a:pt x="1666" y="821"/>
                  <a:pt x="1747" y="813"/>
                </a:cubicBezTo>
                <a:cubicBezTo>
                  <a:pt x="1811" y="797"/>
                  <a:pt x="1876" y="783"/>
                  <a:pt x="1941" y="770"/>
                </a:cubicBezTo>
                <a:cubicBezTo>
                  <a:pt x="2022" y="775"/>
                  <a:pt x="2078" y="776"/>
                  <a:pt x="2150" y="799"/>
                </a:cubicBezTo>
                <a:cubicBezTo>
                  <a:pt x="2172" y="820"/>
                  <a:pt x="2215" y="864"/>
                  <a:pt x="2215" y="864"/>
                </a:cubicBezTo>
                <a:cubicBezTo>
                  <a:pt x="2213" y="917"/>
                  <a:pt x="2212" y="969"/>
                  <a:pt x="2208" y="1022"/>
                </a:cubicBezTo>
                <a:cubicBezTo>
                  <a:pt x="2198" y="1137"/>
                  <a:pt x="1923" y="1094"/>
                  <a:pt x="1920" y="1094"/>
                </a:cubicBezTo>
                <a:cubicBezTo>
                  <a:pt x="1880" y="1102"/>
                  <a:pt x="1855" y="1115"/>
                  <a:pt x="1819" y="1130"/>
                </a:cubicBezTo>
                <a:cubicBezTo>
                  <a:pt x="1797" y="1139"/>
                  <a:pt x="1770" y="1143"/>
                  <a:pt x="1747" y="1152"/>
                </a:cubicBezTo>
                <a:cubicBezTo>
                  <a:pt x="1719" y="1179"/>
                  <a:pt x="1710" y="1207"/>
                  <a:pt x="1689" y="1238"/>
                </a:cubicBezTo>
                <a:cubicBezTo>
                  <a:pt x="1655" y="1343"/>
                  <a:pt x="1686" y="1439"/>
                  <a:pt x="1711" y="1540"/>
                </a:cubicBezTo>
                <a:cubicBezTo>
                  <a:pt x="1715" y="1661"/>
                  <a:pt x="1717" y="1703"/>
                  <a:pt x="1732" y="1800"/>
                </a:cubicBezTo>
                <a:cubicBezTo>
                  <a:pt x="1742" y="2051"/>
                  <a:pt x="1749" y="2296"/>
                  <a:pt x="1754" y="2548"/>
                </a:cubicBezTo>
                <a:cubicBezTo>
                  <a:pt x="1759" y="2821"/>
                  <a:pt x="1679" y="2903"/>
                  <a:pt x="1905" y="2923"/>
                </a:cubicBezTo>
                <a:cubicBezTo>
                  <a:pt x="1917" y="2925"/>
                  <a:pt x="1929" y="2931"/>
                  <a:pt x="1941" y="2930"/>
                </a:cubicBezTo>
                <a:cubicBezTo>
                  <a:pt x="1965" y="2928"/>
                  <a:pt x="2013" y="2916"/>
                  <a:pt x="2013" y="2916"/>
                </a:cubicBezTo>
                <a:cubicBezTo>
                  <a:pt x="2034" y="2895"/>
                  <a:pt x="2054" y="2882"/>
                  <a:pt x="2071" y="2858"/>
                </a:cubicBezTo>
                <a:cubicBezTo>
                  <a:pt x="2079" y="2834"/>
                  <a:pt x="2084" y="2810"/>
                  <a:pt x="2092" y="2786"/>
                </a:cubicBezTo>
                <a:cubicBezTo>
                  <a:pt x="2097" y="2744"/>
                  <a:pt x="2101" y="2704"/>
                  <a:pt x="2114" y="2664"/>
                </a:cubicBezTo>
                <a:cubicBezTo>
                  <a:pt x="2117" y="2455"/>
                  <a:pt x="2093" y="2079"/>
                  <a:pt x="2143" y="1857"/>
                </a:cubicBezTo>
                <a:cubicBezTo>
                  <a:pt x="2160" y="1783"/>
                  <a:pt x="2202" y="1725"/>
                  <a:pt x="2229" y="1656"/>
                </a:cubicBezTo>
                <a:cubicBezTo>
                  <a:pt x="2236" y="1615"/>
                  <a:pt x="2244" y="1574"/>
                  <a:pt x="2251" y="1533"/>
                </a:cubicBezTo>
                <a:cubicBezTo>
                  <a:pt x="2254" y="1514"/>
                  <a:pt x="2254" y="1495"/>
                  <a:pt x="2258" y="1476"/>
                </a:cubicBezTo>
                <a:cubicBezTo>
                  <a:pt x="2261" y="1461"/>
                  <a:pt x="2272" y="1432"/>
                  <a:pt x="2272" y="1432"/>
                </a:cubicBezTo>
                <a:cubicBezTo>
                  <a:pt x="2278" y="1356"/>
                  <a:pt x="2270" y="1234"/>
                  <a:pt x="2316" y="1166"/>
                </a:cubicBezTo>
                <a:cubicBezTo>
                  <a:pt x="2326" y="1135"/>
                  <a:pt x="2344" y="1133"/>
                  <a:pt x="2373" y="1123"/>
                </a:cubicBezTo>
                <a:cubicBezTo>
                  <a:pt x="2388" y="1125"/>
                  <a:pt x="2438" y="1126"/>
                  <a:pt x="2460" y="1137"/>
                </a:cubicBezTo>
                <a:cubicBezTo>
                  <a:pt x="2511" y="1163"/>
                  <a:pt x="2447" y="1144"/>
                  <a:pt x="2510" y="1159"/>
                </a:cubicBezTo>
                <a:cubicBezTo>
                  <a:pt x="2533" y="1181"/>
                  <a:pt x="2556" y="1205"/>
                  <a:pt x="2582" y="1224"/>
                </a:cubicBezTo>
                <a:cubicBezTo>
                  <a:pt x="2596" y="1234"/>
                  <a:pt x="2625" y="1252"/>
                  <a:pt x="2625" y="1252"/>
                </a:cubicBezTo>
                <a:cubicBezTo>
                  <a:pt x="2644" y="1281"/>
                  <a:pt x="2659" y="1308"/>
                  <a:pt x="2683" y="1332"/>
                </a:cubicBezTo>
                <a:cubicBezTo>
                  <a:pt x="2697" y="1373"/>
                  <a:pt x="2679" y="1335"/>
                  <a:pt x="2712" y="1368"/>
                </a:cubicBezTo>
                <a:cubicBezTo>
                  <a:pt x="2734" y="1390"/>
                  <a:pt x="2741" y="1423"/>
                  <a:pt x="2762" y="1447"/>
                </a:cubicBezTo>
                <a:cubicBezTo>
                  <a:pt x="2784" y="1472"/>
                  <a:pt x="2812" y="1488"/>
                  <a:pt x="2834" y="1512"/>
                </a:cubicBezTo>
                <a:cubicBezTo>
                  <a:pt x="2888" y="1792"/>
                  <a:pt x="2827" y="2079"/>
                  <a:pt x="2827" y="2361"/>
                </a:cubicBezTo>
              </a:path>
            </a:pathLst>
          </a:custGeom>
          <a:noFill/>
          <a:ln w="508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5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8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54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1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4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1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5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8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2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5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235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54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  <p:bldP spid="54277" grpId="1"/>
      <p:bldP spid="54278" grpId="0"/>
      <p:bldP spid="54278" grpId="1"/>
      <p:bldP spid="54279" grpId="0"/>
      <p:bldP spid="54279" grpId="1"/>
      <p:bldP spid="54280" grpId="0"/>
      <p:bldP spid="54280" grpId="1"/>
      <p:bldP spid="54281" grpId="0"/>
      <p:bldP spid="54281" grpId="1"/>
      <p:bldP spid="54282" grpId="0"/>
      <p:bldP spid="54282" grpId="1"/>
      <p:bldP spid="54283" grpId="0"/>
      <p:bldP spid="54283" grpId="1"/>
      <p:bldP spid="54284" grpId="0"/>
      <p:bldP spid="54284" grpId="1"/>
      <p:bldP spid="54310" grpId="0" bldLvl="0" animBg="1"/>
      <p:bldP spid="54351" grpId="0" bldLvl="0" animBg="1"/>
      <p:bldP spid="54354" grpId="0" bldLvl="0" animBg="1"/>
      <p:bldP spid="54354" grpId="1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660" y="644525"/>
            <a:ext cx="11118850" cy="521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7181850" y="1739900"/>
              <a:ext cx="1755775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7181850" y="1739900"/>
                <a:ext cx="1755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054100" y="542925"/>
              <a:ext cx="250825" cy="228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054100" y="542925"/>
                <a:ext cx="250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104900" y="5842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104900" y="584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108075" y="584200"/>
              <a:ext cx="19050" cy="1238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108075" y="584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480550" y="1270000"/>
              <a:ext cx="193675" cy="212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480550" y="1270000"/>
                <a:ext cx="1936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451975" y="1270000"/>
              <a:ext cx="193675" cy="22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451975" y="12700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480550" y="1381125"/>
              <a:ext cx="165100" cy="15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480550" y="13811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537700" y="15430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7"/>
            </p:blipFill>
            <p:spPr>
              <a:xfrm>
                <a:off x="9537700" y="1543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328150" y="1543050"/>
              <a:ext cx="222250" cy="307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328150" y="1543050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9566275" y="1558925"/>
              <a:ext cx="282575" cy="206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9566275" y="1558925"/>
                <a:ext cx="282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194800" y="1825625"/>
              <a:ext cx="187325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194800" y="1825625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9191625" y="1854200"/>
              <a:ext cx="155575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9191625" y="18542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232900" y="1936750"/>
              <a:ext cx="165100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232900" y="1936750"/>
                <a:ext cx="165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521825" y="1651000"/>
              <a:ext cx="31750" cy="254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521825" y="1651000"/>
                <a:ext cx="31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505950" y="2003425"/>
              <a:ext cx="152400" cy="15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505950" y="2003425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9572625" y="1958975"/>
              <a:ext cx="9525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9572625" y="1958975"/>
                <a:ext cx="9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9813925" y="1905000"/>
              <a:ext cx="1238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9813925" y="19050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9855200" y="1933575"/>
              <a:ext cx="25400" cy="228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9855200" y="1933575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89850" y="1136650"/>
              <a:ext cx="225425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89850" y="1136650"/>
                <a:ext cx="225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788275" y="1174750"/>
              <a:ext cx="158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788275" y="117475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793875" y="558800"/>
              <a:ext cx="190500" cy="187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793875" y="55880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061450" y="1158875"/>
              <a:ext cx="1171575" cy="11334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061450" y="1158875"/>
                <a:ext cx="1171575" cy="1133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31325" y="2682875"/>
              <a:ext cx="212725" cy="219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31325" y="268287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382125" y="2622550"/>
              <a:ext cx="1206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382125" y="26225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78950" y="2686050"/>
              <a:ext cx="158750" cy="12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78950" y="268605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32950" y="26670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7"/>
            </p:blipFill>
            <p:spPr>
              <a:xfrm>
                <a:off x="9632950" y="2667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636125" y="2667000"/>
              <a:ext cx="1143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636125" y="2667000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632950" y="2724150"/>
              <a:ext cx="1174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632950" y="2724150"/>
                <a:ext cx="117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696450" y="2635250"/>
              <a:ext cx="190500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696450" y="2635250"/>
                <a:ext cx="190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966325" y="2613025"/>
              <a:ext cx="18732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966325" y="26130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026650" y="2638425"/>
              <a:ext cx="41275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026650" y="2638425"/>
                <a:ext cx="41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985375" y="3089275"/>
              <a:ext cx="180975" cy="212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985375" y="30892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998075" y="3022600"/>
              <a:ext cx="127000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998075" y="30226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17125" y="3121025"/>
              <a:ext cx="127000" cy="19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17125" y="312102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067925" y="3355975"/>
              <a:ext cx="38100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067925" y="3355975"/>
                <a:ext cx="381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985375" y="3702050"/>
              <a:ext cx="222250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985375" y="3702050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093325" y="3730625"/>
              <a:ext cx="34925" cy="2254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093325" y="373062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766300" y="2838450"/>
              <a:ext cx="692150" cy="1266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766300" y="2838450"/>
                <a:ext cx="692150" cy="1266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8963025" y="2466975"/>
              <a:ext cx="27622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8963025" y="2466975"/>
                <a:ext cx="276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474200" y="4178300"/>
              <a:ext cx="279400" cy="292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474200" y="4178300"/>
                <a:ext cx="279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899650" y="4203700"/>
              <a:ext cx="168275" cy="304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899650" y="4203700"/>
                <a:ext cx="168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953625" y="4197350"/>
              <a:ext cx="123825" cy="25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953625" y="4197350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72675" y="4330700"/>
              <a:ext cx="104775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72675" y="43307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0226675" y="4302125"/>
              <a:ext cx="174625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0226675" y="43021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325100" y="4206875"/>
              <a:ext cx="130175" cy="206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325100" y="4206875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258425" y="4337050"/>
              <a:ext cx="174625" cy="349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258425" y="433705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528300" y="4095750"/>
              <a:ext cx="1651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528300" y="4095750"/>
                <a:ext cx="165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0585450" y="4241800"/>
              <a:ext cx="127000" cy="38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0585450" y="4241800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585450" y="4092575"/>
              <a:ext cx="34925" cy="371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585450" y="409257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664825" y="4298950"/>
              <a:ext cx="50800" cy="920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664825" y="4298950"/>
                <a:ext cx="508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734675" y="4149725"/>
              <a:ext cx="12382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734675" y="414972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0855325" y="4029075"/>
              <a:ext cx="101600" cy="355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0855325" y="4029075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0883900" y="4267200"/>
              <a:ext cx="142875" cy="82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0883900" y="4267200"/>
                <a:ext cx="1428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106025" y="4686300"/>
              <a:ext cx="9525" cy="111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106025" y="4686300"/>
                <a:ext cx="9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112375" y="4670425"/>
              <a:ext cx="117475" cy="66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112375" y="467042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71100" y="4752975"/>
              <a:ext cx="247650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71100" y="4752975"/>
                <a:ext cx="247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0134600" y="4584700"/>
              <a:ext cx="53975" cy="5016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0134600" y="4584700"/>
                <a:ext cx="539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53675" y="4714875"/>
              <a:ext cx="161925" cy="180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53675" y="4714875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502900" y="4581525"/>
              <a:ext cx="79375" cy="336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502900" y="4581525"/>
                <a:ext cx="793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563225" y="4737100"/>
              <a:ext cx="66675" cy="149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563225" y="473710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671175" y="4556125"/>
              <a:ext cx="41275" cy="82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671175" y="4556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0652125" y="4645025"/>
              <a:ext cx="50800" cy="53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0652125" y="4645025"/>
                <a:ext cx="50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807700" y="4622800"/>
              <a:ext cx="15557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807700" y="46228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11010900" y="4527550"/>
              <a:ext cx="6350" cy="889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11010900" y="452755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1068050" y="4508500"/>
              <a:ext cx="22225" cy="85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1068050" y="4508500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060450" y="2063750"/>
              <a:ext cx="57150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060450" y="2063750"/>
                <a:ext cx="57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012825" y="2571750"/>
              <a:ext cx="22225" cy="177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012825" y="2571750"/>
                <a:ext cx="22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971550" y="2463800"/>
              <a:ext cx="1047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971550" y="2463800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085850" y="2378075"/>
              <a:ext cx="219075" cy="333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085850" y="2378075"/>
                <a:ext cx="2190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384300" y="2520950"/>
              <a:ext cx="793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384300" y="2520950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431925" y="2441575"/>
              <a:ext cx="158750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431925" y="2441575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133475" y="1670050"/>
              <a:ext cx="200025" cy="3460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133475" y="1670050"/>
                <a:ext cx="2000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654175" y="2393950"/>
              <a:ext cx="146050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654175" y="23939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825625" y="2247900"/>
              <a:ext cx="57150" cy="371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825625" y="2247900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946275" y="2254250"/>
              <a:ext cx="53975" cy="231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946275" y="2254250"/>
                <a:ext cx="53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038350" y="2193925"/>
              <a:ext cx="41275" cy="3270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038350" y="2193925"/>
                <a:ext cx="41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2111375" y="2295525"/>
              <a:ext cx="123825" cy="174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2111375" y="2295525"/>
                <a:ext cx="1238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704975" y="2794000"/>
              <a:ext cx="47625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704975" y="2794000"/>
                <a:ext cx="476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800225" y="290195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800225" y="290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1803400" y="2854325"/>
              <a:ext cx="139700" cy="47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1803400" y="2854325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1984375" y="2873375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984375" y="2873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2047875" y="2746375"/>
              <a:ext cx="5715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2047875" y="2746375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2149475" y="2682875"/>
              <a:ext cx="187325" cy="282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2149475" y="268287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2181225" y="2800350"/>
              <a:ext cx="142875" cy="222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2181225" y="28003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2289175" y="454025"/>
              <a:ext cx="234950" cy="273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2289175" y="4540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2587625" y="781050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7"/>
            </p:blipFill>
            <p:spPr>
              <a:xfrm>
                <a:off x="2587625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2549525" y="736600"/>
              <a:ext cx="209550" cy="165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2549525" y="736600"/>
                <a:ext cx="2095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2819400" y="682625"/>
              <a:ext cx="104775" cy="2000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2819400" y="682625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2981325" y="679450"/>
              <a:ext cx="161925" cy="139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2981325" y="679450"/>
                <a:ext cx="1619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2962275" y="714375"/>
              <a:ext cx="92075" cy="130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2962275" y="714375"/>
                <a:ext cx="9207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800"/>
              <a:t>最左推导中的回溯</a:t>
            </a:r>
            <a:r>
              <a:rPr lang="en-US" altLang="zh-CN" sz="2800"/>
              <a:t> / backtracking in leftmost derivation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945255" cy="397700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>
            <a:noAutofit/>
          </a:bodyPr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T+T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i+T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i+F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1800" b="1" err="1">
                <a:solidFill>
                  <a:schemeClr val="tx1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*i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此最左推导序列得到正确结果</a:t>
            </a:r>
            <a:endParaRPr lang="zh-CN" altLang="en-US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b="1" dirty="0">
                <a:solidFill>
                  <a:schemeClr val="tx1"/>
                </a:solidFill>
                <a:effectLst/>
              </a:rPr>
              <a:t>This seqence of leftmost derivation generate correct symbol sequence</a:t>
            </a:r>
            <a:endParaRPr lang="en-US" altLang="zh-CN" b="1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zh-CN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86960" y="1395095"/>
            <a:ext cx="3570605" cy="126682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zh-CN" altLang="en-US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F</a:t>
            </a:r>
            <a:endParaRPr lang="en-US" altLang="zh-CN" sz="180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zh-CN" sz="1800" b="1">
                <a:solidFill>
                  <a:schemeClr val="tx1"/>
                </a:solidFill>
                <a:sym typeface="Symbol" panose="05050102010706020507" pitchFamily="18" charset="2"/>
              </a:rPr>
              <a:t>   i</a:t>
            </a:r>
            <a:endParaRPr lang="en-US" altLang="zh-CN" sz="1800" b="1" dirty="0">
              <a:solidFill>
                <a:schemeClr val="tx1"/>
              </a:solidFill>
              <a:effectLst/>
            </a:endParaRPr>
          </a:p>
          <a:p>
            <a:endParaRPr lang="en-US" altLang="zh-CN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2700" y="1432560"/>
            <a:ext cx="1752600" cy="132207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T*F | 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886960" y="3244215"/>
            <a:ext cx="3570605" cy="13792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T*F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F*F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i*F</a:t>
            </a:r>
            <a:endParaRPr lang="en-US" altLang="zh-CN" sz="1800" b="1">
              <a:solidFill>
                <a:schemeClr val="tx1"/>
              </a:solidFill>
              <a:effectLst/>
              <a:sym typeface="+mn-ea"/>
            </a:endParaRPr>
          </a:p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818380" y="4866640"/>
            <a:ext cx="4372610" cy="1680210"/>
          </a:xfrm>
          <a:prstGeom prst="rect">
            <a:avLst/>
          </a:prstGeom>
          <a:solidFill>
            <a:schemeClr val="accent6"/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  i+i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*i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b="1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en-US" altLang="zh-CN" b="1" err="1"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  <a:sym typeface="+mn-ea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+mn-ea"/>
              </a:rPr>
              <a:t>E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E+T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E+T+T+T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E+T...+T...+T</a:t>
            </a:r>
            <a:endParaRPr lang="en-US" altLang="zh-CN" sz="1800" b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   </a:t>
            </a:r>
            <a:r>
              <a:rPr lang="en-US" altLang="zh-CN" sz="1800" b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......</a:t>
            </a:r>
            <a:r>
              <a:rPr lang="zh-CN" altLang="en-US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无限循环</a:t>
            </a:r>
            <a:r>
              <a:rPr lang="en-US" altLang="zh-CN" sz="1800" b="1">
                <a:solidFill>
                  <a:schemeClr val="tx1"/>
                </a:solidFill>
                <a:effectLst/>
                <a:highlight>
                  <a:srgbClr val="FFFF00"/>
                </a:highlight>
                <a:sym typeface="Symbol" panose="05050102010706020507" pitchFamily="18" charset="2"/>
              </a:rPr>
              <a:t>/dead loop</a:t>
            </a:r>
            <a:endParaRPr lang="en-US" altLang="zh-CN" sz="1800" b="1" err="1"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8994775" y="21812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8994775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8712200" y="1406525"/>
              <a:ext cx="149225" cy="317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8712200" y="1406525"/>
                <a:ext cx="1492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721725" y="1425575"/>
              <a:ext cx="101600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721725" y="14255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8737600" y="1555750"/>
              <a:ext cx="120650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8737600" y="1555750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8959850" y="1403350"/>
              <a:ext cx="314325" cy="177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8959850" y="1403350"/>
                <a:ext cx="314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8931275" y="1606550"/>
              <a:ext cx="234950" cy="314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8931275" y="1606550"/>
                <a:ext cx="234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9232900" y="1216025"/>
              <a:ext cx="254000" cy="2254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9232900" y="1216025"/>
                <a:ext cx="2540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9344025" y="1225550"/>
              <a:ext cx="41275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9344025" y="1225550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9026525" y="1562100"/>
              <a:ext cx="130175" cy="635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9026525" y="156210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9191625" y="1581150"/>
              <a:ext cx="85725" cy="120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9191625" y="1581150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9153525" y="1536700"/>
              <a:ext cx="171450" cy="2444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9153525" y="153670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9166225" y="1838325"/>
              <a:ext cx="171450" cy="2476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9166225" y="1838325"/>
                <a:ext cx="171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9544050" y="1250950"/>
              <a:ext cx="104775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9544050" y="1250950"/>
                <a:ext cx="104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9550400" y="1206500"/>
              <a:ext cx="76200" cy="31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9550400" y="1206500"/>
                <a:ext cx="76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9534525" y="1308100"/>
              <a:ext cx="1047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9534525" y="130810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683750" y="1270000"/>
              <a:ext cx="60325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683750" y="1270000"/>
                <a:ext cx="603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686925" y="1235075"/>
              <a:ext cx="25400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686925" y="1235075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775825" y="1196975"/>
              <a:ext cx="149225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775825" y="11969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9848850" y="1203325"/>
              <a:ext cx="31750" cy="215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9848850" y="12033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9471025" y="1587500"/>
              <a:ext cx="177800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9471025" y="158750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9547225" y="158432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9547225" y="15843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9474200" y="1898650"/>
              <a:ext cx="88900" cy="107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9474200" y="1898650"/>
                <a:ext cx="88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9632950" y="1860550"/>
              <a:ext cx="63500" cy="130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9632950" y="1860550"/>
                <a:ext cx="635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9712325" y="1866900"/>
              <a:ext cx="9525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9712325" y="1866900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9798050" y="1851025"/>
              <a:ext cx="16192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9798050" y="1851025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8709025" y="2320925"/>
              <a:ext cx="79375" cy="184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8709025" y="232092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8747125" y="2139950"/>
              <a:ext cx="38100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8747125" y="2139950"/>
                <a:ext cx="38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8489950" y="1479550"/>
              <a:ext cx="15240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8489950" y="14795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8556625" y="1606550"/>
              <a:ext cx="53975" cy="860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8556625" y="1606550"/>
                <a:ext cx="53975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8734425" y="2860675"/>
              <a:ext cx="146050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8734425" y="2860675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8753475" y="2819400"/>
              <a:ext cx="149225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8753475" y="281940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8791575" y="2936875"/>
              <a:ext cx="136525" cy="12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8791575" y="293687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9020175" y="2971800"/>
              <a:ext cx="104775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9020175" y="2971800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9020175" y="2997200"/>
              <a:ext cx="1333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9020175" y="29972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9074150" y="2876550"/>
              <a:ext cx="14605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9074150" y="28765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9007475" y="2647950"/>
              <a:ext cx="168275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9007475" y="26479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9375775" y="2854325"/>
              <a:ext cx="142875" cy="9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9375775" y="28543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9420225" y="2905125"/>
              <a:ext cx="25400" cy="269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9420225" y="29051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9578975" y="2955925"/>
              <a:ext cx="88900" cy="6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9578975" y="2955925"/>
                <a:ext cx="88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9569450" y="2990850"/>
              <a:ext cx="111125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9569450" y="2990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9645650" y="2873375"/>
              <a:ext cx="98425" cy="1714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9645650" y="2873375"/>
                <a:ext cx="98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9845675" y="2955925"/>
              <a:ext cx="66675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9845675" y="2955925"/>
                <a:ext cx="66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9858375" y="2794000"/>
              <a:ext cx="44450" cy="88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9858375" y="2794000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9874250" y="3349625"/>
              <a:ext cx="539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9874250" y="3349625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9880600" y="3209925"/>
              <a:ext cx="53975" cy="63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9880600" y="3209925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10109200" y="3330575"/>
              <a:ext cx="101600" cy="31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10109200" y="3330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10147300" y="3222625"/>
              <a:ext cx="28575" cy="273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10147300" y="3222625"/>
                <a:ext cx="285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10299700" y="3270250"/>
              <a:ext cx="76200" cy="152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10299700" y="32702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10337800" y="314642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"/>
            </p:blipFill>
            <p:spPr>
              <a:xfrm>
                <a:off x="10337800" y="3146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8" name="墨迹 57"/>
              <p14:cNvContentPartPr/>
              <p14:nvPr/>
            </p14:nvContentPartPr>
            <p14:xfrm>
              <a:off x="10506075" y="3155950"/>
              <a:ext cx="76200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9"/>
            </p:blipFill>
            <p:spPr>
              <a:xfrm>
                <a:off x="10506075" y="315595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9" name="墨迹 58"/>
              <p14:cNvContentPartPr/>
              <p14:nvPr/>
            </p14:nvContentPartPr>
            <p14:xfrm>
              <a:off x="10445750" y="3162300"/>
              <a:ext cx="158750" cy="219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1"/>
            </p:blipFill>
            <p:spPr>
              <a:xfrm>
                <a:off x="10445750" y="3162300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0" name="墨迹 59"/>
              <p14:cNvContentPartPr/>
              <p14:nvPr/>
            </p14:nvContentPartPr>
            <p14:xfrm>
              <a:off x="10629900" y="3197225"/>
              <a:ext cx="117475" cy="139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3"/>
            </p:blipFill>
            <p:spPr>
              <a:xfrm>
                <a:off x="10629900" y="3197225"/>
                <a:ext cx="1174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1" name="墨迹 60"/>
              <p14:cNvContentPartPr/>
              <p14:nvPr/>
            </p14:nvContentPartPr>
            <p14:xfrm>
              <a:off x="10674350" y="3073400"/>
              <a:ext cx="50800" cy="88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5"/>
            </p:blipFill>
            <p:spPr>
              <a:xfrm>
                <a:off x="10674350" y="30734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2" name="墨迹 61"/>
              <p14:cNvContentPartPr/>
              <p14:nvPr/>
            </p14:nvContentPartPr>
            <p14:xfrm>
              <a:off x="10487025" y="32448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487025" y="324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3" name="墨迹 62"/>
              <p14:cNvContentPartPr/>
              <p14:nvPr/>
            </p14:nvContentPartPr>
            <p14:xfrm>
              <a:off x="10366375" y="3162300"/>
              <a:ext cx="22225" cy="4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8"/>
            </p:blipFill>
            <p:spPr>
              <a:xfrm>
                <a:off x="10366375" y="3162300"/>
                <a:ext cx="22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4" name="墨迹 63"/>
              <p14:cNvContentPartPr/>
              <p14:nvPr/>
            </p14:nvContentPartPr>
            <p14:xfrm>
              <a:off x="10048875" y="3517900"/>
              <a:ext cx="777875" cy="66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0"/>
            </p:blipFill>
            <p:spPr>
              <a:xfrm>
                <a:off x="10048875" y="3517900"/>
                <a:ext cx="777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5" name="墨迹 64"/>
              <p14:cNvContentPartPr/>
              <p14:nvPr/>
            </p14:nvContentPartPr>
            <p14:xfrm>
              <a:off x="10909300" y="3276600"/>
              <a:ext cx="984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2"/>
            </p:blipFill>
            <p:spPr>
              <a:xfrm>
                <a:off x="10909300" y="3276600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6" name="墨迹 65"/>
              <p14:cNvContentPartPr/>
              <p14:nvPr/>
            </p14:nvContentPartPr>
            <p14:xfrm>
              <a:off x="10928350" y="355600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"/>
            </p:blipFill>
            <p:spPr>
              <a:xfrm>
                <a:off x="10928350" y="3556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7" name="墨迹 66"/>
              <p14:cNvContentPartPr/>
              <p14:nvPr/>
            </p14:nvContentPartPr>
            <p14:xfrm>
              <a:off x="9842500" y="3657600"/>
              <a:ext cx="15875" cy="161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5"/>
            </p:blipFill>
            <p:spPr>
              <a:xfrm>
                <a:off x="9842500" y="365760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8" name="墨迹 67"/>
              <p14:cNvContentPartPr/>
              <p14:nvPr/>
            </p14:nvContentPartPr>
            <p14:xfrm>
              <a:off x="9858375" y="3695700"/>
              <a:ext cx="120650" cy="219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7"/>
            </p:blipFill>
            <p:spPr>
              <a:xfrm>
                <a:off x="9858375" y="3695700"/>
                <a:ext cx="1206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9" name="墨迹 68"/>
              <p14:cNvContentPartPr/>
              <p14:nvPr/>
            </p14:nvContentPartPr>
            <p14:xfrm>
              <a:off x="9966325" y="3711575"/>
              <a:ext cx="11430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9"/>
            </p:blipFill>
            <p:spPr>
              <a:xfrm>
                <a:off x="9966325" y="37115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0" name="墨迹 69"/>
              <p14:cNvContentPartPr/>
              <p14:nvPr/>
            </p14:nvContentPartPr>
            <p14:xfrm>
              <a:off x="9994900" y="3679825"/>
              <a:ext cx="22225" cy="98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1"/>
            </p:blipFill>
            <p:spPr>
              <a:xfrm>
                <a:off x="9994900" y="3679825"/>
                <a:ext cx="222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1" name="墨迹 70"/>
              <p14:cNvContentPartPr/>
              <p14:nvPr/>
            </p14:nvContentPartPr>
            <p14:xfrm>
              <a:off x="9998075" y="3603625"/>
              <a:ext cx="120650" cy="390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3"/>
            </p:blipFill>
            <p:spPr>
              <a:xfrm>
                <a:off x="9998075" y="3603625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2" name="墨迹 71"/>
              <p14:cNvContentPartPr/>
              <p14:nvPr/>
            </p14:nvContentPartPr>
            <p14:xfrm>
              <a:off x="9191625" y="3317875"/>
              <a:ext cx="666750" cy="698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5"/>
            </p:blipFill>
            <p:spPr>
              <a:xfrm>
                <a:off x="9191625" y="3317875"/>
                <a:ext cx="666750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3" name="墨迹 72"/>
              <p14:cNvContentPartPr/>
              <p14:nvPr/>
            </p14:nvContentPartPr>
            <p14:xfrm>
              <a:off x="9213850" y="3308350"/>
              <a:ext cx="123825" cy="155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7"/>
            </p:blipFill>
            <p:spPr>
              <a:xfrm>
                <a:off x="9213850" y="3308350"/>
                <a:ext cx="123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4" name="墨迹 73"/>
              <p14:cNvContentPartPr/>
              <p14:nvPr/>
            </p14:nvContentPartPr>
            <p14:xfrm>
              <a:off x="9274175" y="2273300"/>
              <a:ext cx="187325" cy="155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9"/>
            </p:blipFill>
            <p:spPr>
              <a:xfrm>
                <a:off x="9274175" y="22733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5" name="墨迹 74"/>
              <p14:cNvContentPartPr/>
              <p14:nvPr/>
            </p14:nvContentPartPr>
            <p14:xfrm>
              <a:off x="9353550" y="2270125"/>
              <a:ext cx="15875" cy="85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1"/>
            </p:blipFill>
            <p:spPr>
              <a:xfrm>
                <a:off x="9353550" y="2270125"/>
                <a:ext cx="158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6" name="墨迹 75"/>
              <p14:cNvContentPartPr/>
              <p14:nvPr/>
            </p14:nvContentPartPr>
            <p14:xfrm>
              <a:off x="9353550" y="2463800"/>
              <a:ext cx="44450" cy="1016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3"/>
            </p:blipFill>
            <p:spPr>
              <a:xfrm>
                <a:off x="9353550" y="2463800"/>
                <a:ext cx="44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7" name="墨迹 76"/>
              <p14:cNvContentPartPr/>
              <p14:nvPr/>
            </p14:nvContentPartPr>
            <p14:xfrm>
              <a:off x="9299575" y="2466975"/>
              <a:ext cx="13652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5"/>
            </p:blipFill>
            <p:spPr>
              <a:xfrm>
                <a:off x="9299575" y="2466975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8" name="墨迹 77"/>
              <p14:cNvContentPartPr/>
              <p14:nvPr/>
            </p14:nvContentPartPr>
            <p14:xfrm>
              <a:off x="9334500" y="2622550"/>
              <a:ext cx="508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7"/>
            </p:blipFill>
            <p:spPr>
              <a:xfrm>
                <a:off x="9334500" y="26225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9" name="墨迹 78"/>
              <p14:cNvContentPartPr/>
              <p14:nvPr/>
            </p14:nvContentPartPr>
            <p14:xfrm>
              <a:off x="9267825" y="2616200"/>
              <a:ext cx="146050" cy="1873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9"/>
            </p:blipFill>
            <p:spPr>
              <a:xfrm>
                <a:off x="9267825" y="2616200"/>
                <a:ext cx="146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0" name="墨迹 79"/>
              <p14:cNvContentPartPr/>
              <p14:nvPr/>
            </p14:nvContentPartPr>
            <p14:xfrm>
              <a:off x="9423400" y="2352675"/>
              <a:ext cx="215900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1"/>
            </p:blipFill>
            <p:spPr>
              <a:xfrm>
                <a:off x="9423400" y="2352675"/>
                <a:ext cx="215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1" name="墨迹 80"/>
              <p14:cNvContentPartPr/>
              <p14:nvPr/>
            </p14:nvContentPartPr>
            <p14:xfrm>
              <a:off x="9191625" y="224472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"/>
            </p:blipFill>
            <p:spPr>
              <a:xfrm>
                <a:off x="9191625" y="224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2" name="墨迹 81"/>
              <p14:cNvContentPartPr/>
              <p14:nvPr/>
            </p14:nvContentPartPr>
            <p14:xfrm>
              <a:off x="9178925" y="2159000"/>
              <a:ext cx="495300" cy="762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4"/>
            </p:blipFill>
            <p:spPr>
              <a:xfrm>
                <a:off x="9178925" y="2159000"/>
                <a:ext cx="4953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3" name="墨迹 82"/>
              <p14:cNvContentPartPr/>
              <p14:nvPr/>
            </p14:nvContentPartPr>
            <p14:xfrm>
              <a:off x="9328150" y="2857500"/>
              <a:ext cx="200025" cy="1111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6"/>
            </p:blipFill>
            <p:spPr>
              <a:xfrm>
                <a:off x="9328150" y="2857500"/>
                <a:ext cx="200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4" name="墨迹 83"/>
              <p14:cNvContentPartPr/>
              <p14:nvPr/>
            </p14:nvContentPartPr>
            <p14:xfrm>
              <a:off x="9147175" y="4318000"/>
              <a:ext cx="142875" cy="19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8"/>
            </p:blipFill>
            <p:spPr>
              <a:xfrm>
                <a:off x="9147175" y="4318000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5" name="墨迹 84"/>
              <p14:cNvContentPartPr/>
              <p14:nvPr/>
            </p14:nvContentPartPr>
            <p14:xfrm>
              <a:off x="9191625" y="4340225"/>
              <a:ext cx="1397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0"/>
            </p:blipFill>
            <p:spPr>
              <a:xfrm>
                <a:off x="9191625" y="43402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6" name="墨迹 85"/>
              <p14:cNvContentPartPr/>
              <p14:nvPr/>
            </p14:nvContentPartPr>
            <p14:xfrm>
              <a:off x="9271000" y="4203700"/>
              <a:ext cx="127000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2"/>
            </p:blipFill>
            <p:spPr>
              <a:xfrm>
                <a:off x="9271000" y="4203700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7" name="墨迹 86"/>
              <p14:cNvContentPartPr/>
              <p14:nvPr/>
            </p14:nvContentPartPr>
            <p14:xfrm>
              <a:off x="8848725" y="4162425"/>
              <a:ext cx="136525" cy="2190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4"/>
            </p:blipFill>
            <p:spPr>
              <a:xfrm>
                <a:off x="8848725" y="4162425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8" name="墨迹 87"/>
              <p14:cNvContentPartPr/>
              <p14:nvPr/>
            </p14:nvContentPartPr>
            <p14:xfrm>
              <a:off x="8867775" y="4156075"/>
              <a:ext cx="139700" cy="19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6"/>
            </p:blipFill>
            <p:spPr>
              <a:xfrm>
                <a:off x="8867775" y="41560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9" name="墨迹 88"/>
              <p14:cNvContentPartPr/>
              <p14:nvPr/>
            </p14:nvContentPartPr>
            <p14:xfrm>
              <a:off x="8877300" y="4216400"/>
              <a:ext cx="23812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8"/>
            </p:blipFill>
            <p:spPr>
              <a:xfrm>
                <a:off x="8877300" y="42164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0" name="墨迹 89"/>
              <p14:cNvContentPartPr/>
              <p14:nvPr/>
            </p14:nvContentPartPr>
            <p14:xfrm>
              <a:off x="9515475" y="4076700"/>
              <a:ext cx="25400" cy="5778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0"/>
            </p:blipFill>
            <p:spPr>
              <a:xfrm>
                <a:off x="9515475" y="4076700"/>
                <a:ext cx="254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1" name="墨迹 90"/>
              <p14:cNvContentPartPr/>
              <p14:nvPr/>
            </p14:nvContentPartPr>
            <p14:xfrm>
              <a:off x="9547225" y="4044950"/>
              <a:ext cx="292100" cy="641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2"/>
            </p:blipFill>
            <p:spPr>
              <a:xfrm>
                <a:off x="9547225" y="4044950"/>
                <a:ext cx="2921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2" name="墨迹 91"/>
              <p14:cNvContentPartPr/>
              <p14:nvPr/>
            </p14:nvContentPartPr>
            <p14:xfrm>
              <a:off x="9563100" y="4651375"/>
              <a:ext cx="184150" cy="28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4"/>
            </p:blipFill>
            <p:spPr>
              <a:xfrm>
                <a:off x="9563100" y="465137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3" name="墨迹 92"/>
              <p14:cNvContentPartPr/>
              <p14:nvPr/>
            </p14:nvContentPartPr>
            <p14:xfrm>
              <a:off x="9610725" y="4257675"/>
              <a:ext cx="146050" cy="174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6"/>
            </p:blipFill>
            <p:spPr>
              <a:xfrm>
                <a:off x="9610725" y="4257675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4" name="墨迹 93"/>
              <p14:cNvContentPartPr/>
              <p14:nvPr/>
            </p14:nvContentPartPr>
            <p14:xfrm>
              <a:off x="9645650" y="4327525"/>
              <a:ext cx="50800" cy="47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8"/>
            </p:blipFill>
            <p:spPr>
              <a:xfrm>
                <a:off x="9645650" y="4327525"/>
                <a:ext cx="508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5" name="墨迹 94"/>
              <p14:cNvContentPartPr/>
              <p14:nvPr/>
            </p14:nvContentPartPr>
            <p14:xfrm>
              <a:off x="9763125" y="4222750"/>
              <a:ext cx="111125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0"/>
            </p:blipFill>
            <p:spPr>
              <a:xfrm>
                <a:off x="9763125" y="422275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6" name="墨迹 95"/>
              <p14:cNvContentPartPr/>
              <p14:nvPr/>
            </p14:nvContentPartPr>
            <p14:xfrm>
              <a:off x="9740900" y="4203700"/>
              <a:ext cx="142875" cy="1873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2"/>
            </p:blipFill>
            <p:spPr>
              <a:xfrm>
                <a:off x="9740900" y="42037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7" name="墨迹 96"/>
              <p14:cNvContentPartPr/>
              <p14:nvPr/>
            </p14:nvContentPartPr>
            <p14:xfrm>
              <a:off x="9559925" y="4060825"/>
              <a:ext cx="133350" cy="149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4"/>
            </p:blipFill>
            <p:spPr>
              <a:xfrm>
                <a:off x="9559925" y="406082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8" name="墨迹 97"/>
              <p14:cNvContentPartPr/>
              <p14:nvPr/>
            </p14:nvContentPartPr>
            <p14:xfrm>
              <a:off x="9645650" y="4076700"/>
              <a:ext cx="6350" cy="104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6"/>
            </p:blipFill>
            <p:spPr>
              <a:xfrm>
                <a:off x="9645650" y="4076700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9" name="墨迹 98"/>
              <p14:cNvContentPartPr/>
              <p14:nvPr/>
            </p14:nvContentPartPr>
            <p14:xfrm>
              <a:off x="9642475" y="4508500"/>
              <a:ext cx="120650" cy="2127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8"/>
            </p:blipFill>
            <p:spPr>
              <a:xfrm>
                <a:off x="9642475" y="4508500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0" name="墨迹 99"/>
              <p14:cNvContentPartPr/>
              <p14:nvPr/>
            </p14:nvContentPartPr>
            <p14:xfrm>
              <a:off x="9731375" y="4083050"/>
              <a:ext cx="33655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0"/>
            </p:blipFill>
            <p:spPr>
              <a:xfrm>
                <a:off x="9731375" y="4083050"/>
                <a:ext cx="3365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1" name="墨迹 100"/>
              <p14:cNvContentPartPr/>
              <p14:nvPr/>
            </p14:nvContentPartPr>
            <p14:xfrm>
              <a:off x="10036175" y="4048125"/>
              <a:ext cx="120650" cy="146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2"/>
            </p:blipFill>
            <p:spPr>
              <a:xfrm>
                <a:off x="10036175" y="4048125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2" name="墨迹 101"/>
              <p14:cNvContentPartPr/>
              <p14:nvPr/>
            </p14:nvContentPartPr>
            <p14:xfrm>
              <a:off x="10236200" y="4067175"/>
              <a:ext cx="158750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4"/>
            </p:blipFill>
            <p:spPr>
              <a:xfrm>
                <a:off x="10236200" y="40671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3" name="墨迹 102"/>
              <p14:cNvContentPartPr/>
              <p14:nvPr/>
            </p14:nvContentPartPr>
            <p14:xfrm>
              <a:off x="10239375" y="4073525"/>
              <a:ext cx="114300" cy="34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6"/>
            </p:blipFill>
            <p:spPr>
              <a:xfrm>
                <a:off x="10239375" y="4073525"/>
                <a:ext cx="114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4" name="墨迹 103"/>
              <p14:cNvContentPartPr/>
              <p14:nvPr/>
            </p14:nvContentPartPr>
            <p14:xfrm>
              <a:off x="10242550" y="4210050"/>
              <a:ext cx="136525" cy="9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8"/>
            </p:blipFill>
            <p:spPr>
              <a:xfrm>
                <a:off x="10242550" y="421005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5" name="墨迹 104"/>
              <p14:cNvContentPartPr/>
              <p14:nvPr/>
            </p14:nvContentPartPr>
            <p14:xfrm>
              <a:off x="9909175" y="4175125"/>
              <a:ext cx="149225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0"/>
            </p:blipFill>
            <p:spPr>
              <a:xfrm>
                <a:off x="9909175" y="417512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6" name="墨迹 105"/>
              <p14:cNvContentPartPr/>
              <p14:nvPr/>
            </p14:nvContentPartPr>
            <p14:xfrm>
              <a:off x="10477500" y="4140200"/>
              <a:ext cx="117475" cy="19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2"/>
            </p:blipFill>
            <p:spPr>
              <a:xfrm>
                <a:off x="10477500" y="414020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7" name="墨迹 106"/>
              <p14:cNvContentPartPr/>
              <p14:nvPr/>
            </p14:nvContentPartPr>
            <p14:xfrm>
              <a:off x="10528300" y="4187825"/>
              <a:ext cx="952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4"/>
            </p:blipFill>
            <p:spPr>
              <a:xfrm>
                <a:off x="10528300" y="4187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8" name="墨迹 107"/>
              <p14:cNvContentPartPr/>
              <p14:nvPr/>
            </p14:nvContentPartPr>
            <p14:xfrm>
              <a:off x="10626725" y="4200525"/>
              <a:ext cx="136525" cy="12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6"/>
            </p:blipFill>
            <p:spPr>
              <a:xfrm>
                <a:off x="10626725" y="4200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9" name="墨迹 108"/>
              <p14:cNvContentPartPr/>
              <p14:nvPr/>
            </p14:nvContentPartPr>
            <p14:xfrm>
              <a:off x="10715625" y="4098925"/>
              <a:ext cx="6350" cy="3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"/>
            </p:blipFill>
            <p:spPr>
              <a:xfrm>
                <a:off x="10715625" y="409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0" name="墨迹 109"/>
              <p14:cNvContentPartPr/>
              <p14:nvPr/>
            </p14:nvContentPartPr>
            <p14:xfrm>
              <a:off x="10391775" y="4235450"/>
              <a:ext cx="69850" cy="63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9"/>
            </p:blipFill>
            <p:spPr>
              <a:xfrm>
                <a:off x="10391775" y="4235450"/>
                <a:ext cx="69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1" name="墨迹 110"/>
              <p14:cNvContentPartPr/>
              <p14:nvPr/>
            </p14:nvContentPartPr>
            <p14:xfrm>
              <a:off x="10426700" y="4194175"/>
              <a:ext cx="3175" cy="139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1"/>
            </p:blipFill>
            <p:spPr>
              <a:xfrm>
                <a:off x="10426700" y="4194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2" name="墨迹 111"/>
              <p14:cNvContentPartPr/>
              <p14:nvPr/>
            </p14:nvContentPartPr>
            <p14:xfrm>
              <a:off x="10639425" y="4244975"/>
              <a:ext cx="111125" cy="53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3"/>
            </p:blipFill>
            <p:spPr>
              <a:xfrm>
                <a:off x="10639425" y="424497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3" name="墨迹 112"/>
              <p14:cNvContentPartPr/>
              <p14:nvPr/>
            </p14:nvContentPartPr>
            <p14:xfrm>
              <a:off x="10699750" y="4146550"/>
              <a:ext cx="152400" cy="225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5"/>
            </p:blipFill>
            <p:spPr>
              <a:xfrm>
                <a:off x="10699750" y="4146550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4" name="墨迹 113"/>
              <p14:cNvContentPartPr/>
              <p14:nvPr/>
            </p14:nvContentPartPr>
            <p14:xfrm>
              <a:off x="10331450" y="3676650"/>
              <a:ext cx="31750" cy="3333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7"/>
            </p:blipFill>
            <p:spPr>
              <a:xfrm>
                <a:off x="10331450" y="3676650"/>
                <a:ext cx="31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5" name="墨迹 114"/>
              <p14:cNvContentPartPr/>
              <p14:nvPr/>
            </p14:nvContentPartPr>
            <p14:xfrm>
              <a:off x="10366375" y="3692525"/>
              <a:ext cx="212725" cy="311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9"/>
            </p:blipFill>
            <p:spPr>
              <a:xfrm>
                <a:off x="10366375" y="3692525"/>
                <a:ext cx="2127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6" name="墨迹 115"/>
              <p14:cNvContentPartPr/>
              <p14:nvPr/>
            </p14:nvContentPartPr>
            <p14:xfrm>
              <a:off x="10369550" y="4003675"/>
              <a:ext cx="193675" cy="12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1"/>
            </p:blipFill>
            <p:spPr>
              <a:xfrm>
                <a:off x="10369550" y="4003675"/>
                <a:ext cx="1936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10423525" y="3702050"/>
              <a:ext cx="15875" cy="101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10423525" y="37020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10410825" y="3829050"/>
              <a:ext cx="98425" cy="79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5"/>
            </p:blipFill>
            <p:spPr>
              <a:xfrm>
                <a:off x="10410825" y="3829050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9" name="墨迹 118"/>
              <p14:cNvContentPartPr/>
              <p14:nvPr/>
            </p14:nvContentPartPr>
            <p14:xfrm>
              <a:off x="10426700" y="3933825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"/>
            </p:blipFill>
            <p:spPr>
              <a:xfrm>
                <a:off x="10426700" y="393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0" name="墨迹 119"/>
              <p14:cNvContentPartPr/>
              <p14:nvPr/>
            </p14:nvContentPartPr>
            <p14:xfrm>
              <a:off x="10410825" y="3933825"/>
              <a:ext cx="88900" cy="1143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8"/>
            </p:blipFill>
            <p:spPr>
              <a:xfrm>
                <a:off x="10410825" y="3933825"/>
                <a:ext cx="889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1" name="墨迹 120"/>
              <p14:cNvContentPartPr/>
              <p14:nvPr/>
            </p14:nvContentPartPr>
            <p14:xfrm>
              <a:off x="9213850" y="5937250"/>
              <a:ext cx="266700" cy="101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0"/>
            </p:blipFill>
            <p:spPr>
              <a:xfrm>
                <a:off x="9213850" y="5937250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2" name="墨迹 121"/>
              <p14:cNvContentPartPr/>
              <p14:nvPr/>
            </p14:nvContentPartPr>
            <p14:xfrm>
              <a:off x="9461500" y="5835650"/>
              <a:ext cx="209550" cy="82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2"/>
            </p:blipFill>
            <p:spPr>
              <a:xfrm>
                <a:off x="9461500" y="583565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3" name="墨迹 122"/>
              <p14:cNvContentPartPr/>
              <p14:nvPr/>
            </p14:nvContentPartPr>
            <p14:xfrm>
              <a:off x="9556750" y="5746750"/>
              <a:ext cx="9525" cy="4095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4"/>
            </p:blipFill>
            <p:spPr>
              <a:xfrm>
                <a:off x="9556750" y="5746750"/>
                <a:ext cx="9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4" name="墨迹 123"/>
              <p14:cNvContentPartPr/>
              <p14:nvPr/>
            </p14:nvContentPartPr>
            <p14:xfrm>
              <a:off x="9575800" y="5946775"/>
              <a:ext cx="174625" cy="104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6"/>
            </p:blipFill>
            <p:spPr>
              <a:xfrm>
                <a:off x="9575800" y="5946775"/>
                <a:ext cx="174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5" name="墨迹 124"/>
              <p14:cNvContentPartPr/>
              <p14:nvPr/>
            </p14:nvContentPartPr>
            <p14:xfrm>
              <a:off x="9772650" y="5711825"/>
              <a:ext cx="60325" cy="76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8"/>
            </p:blipFill>
            <p:spPr>
              <a:xfrm>
                <a:off x="9772650" y="5711825"/>
                <a:ext cx="60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6" name="墨迹 125"/>
              <p14:cNvContentPartPr/>
              <p14:nvPr/>
            </p14:nvContentPartPr>
            <p14:xfrm>
              <a:off x="9832975" y="5727700"/>
              <a:ext cx="171450" cy="298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0"/>
            </p:blipFill>
            <p:spPr>
              <a:xfrm>
                <a:off x="9832975" y="57277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7" name="墨迹 126"/>
              <p14:cNvContentPartPr/>
              <p14:nvPr/>
            </p14:nvContentPartPr>
            <p14:xfrm>
              <a:off x="9883775" y="5915025"/>
              <a:ext cx="53975" cy="139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2"/>
            </p:blipFill>
            <p:spPr>
              <a:xfrm>
                <a:off x="9883775" y="591502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8" name="墨迹 127"/>
              <p14:cNvContentPartPr/>
              <p14:nvPr/>
            </p14:nvContentPartPr>
            <p14:xfrm>
              <a:off x="9823450" y="5937250"/>
              <a:ext cx="206375" cy="1555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4"/>
            </p:blipFill>
            <p:spPr>
              <a:xfrm>
                <a:off x="9823450" y="5937250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9" name="墨迹 128"/>
              <p14:cNvContentPartPr/>
              <p14:nvPr/>
            </p14:nvContentPartPr>
            <p14:xfrm>
              <a:off x="10036175" y="5854700"/>
              <a:ext cx="28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6"/>
            </p:blipFill>
            <p:spPr>
              <a:xfrm>
                <a:off x="10036175" y="5854700"/>
                <a:ext cx="28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0" name="墨迹 129"/>
              <p14:cNvContentPartPr/>
              <p14:nvPr/>
            </p14:nvContentPartPr>
            <p14:xfrm>
              <a:off x="10134600" y="5794375"/>
              <a:ext cx="44450" cy="254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8"/>
            </p:blipFill>
            <p:spPr>
              <a:xfrm>
                <a:off x="10134600" y="5794375"/>
                <a:ext cx="44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1" name="墨迹 130"/>
              <p14:cNvContentPartPr/>
              <p14:nvPr/>
            </p14:nvContentPartPr>
            <p14:xfrm>
              <a:off x="10160000" y="5883275"/>
              <a:ext cx="15240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0"/>
            </p:blipFill>
            <p:spPr>
              <a:xfrm>
                <a:off x="10160000" y="588327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2" name="墨迹 131"/>
              <p14:cNvContentPartPr/>
              <p14:nvPr/>
            </p14:nvContentPartPr>
            <p14:xfrm>
              <a:off x="10080625" y="5740400"/>
              <a:ext cx="79375" cy="4032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2"/>
            </p:blipFill>
            <p:spPr>
              <a:xfrm>
                <a:off x="10080625" y="5740400"/>
                <a:ext cx="793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3" name="墨迹 132"/>
              <p14:cNvContentPartPr/>
              <p14:nvPr/>
            </p14:nvContentPartPr>
            <p14:xfrm>
              <a:off x="10083800" y="5880100"/>
              <a:ext cx="28575" cy="139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4"/>
            </p:blipFill>
            <p:spPr>
              <a:xfrm>
                <a:off x="10083800" y="588010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4" name="墨迹 133"/>
              <p14:cNvContentPartPr/>
              <p14:nvPr/>
            </p14:nvContentPartPr>
            <p14:xfrm>
              <a:off x="10191750" y="5934075"/>
              <a:ext cx="98425" cy="79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6"/>
            </p:blipFill>
            <p:spPr>
              <a:xfrm>
                <a:off x="10191750" y="5934075"/>
                <a:ext cx="984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5" name="墨迹 134"/>
              <p14:cNvContentPartPr/>
              <p14:nvPr/>
            </p14:nvContentPartPr>
            <p14:xfrm>
              <a:off x="10191750" y="6051550"/>
              <a:ext cx="142875" cy="57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8"/>
            </p:blipFill>
            <p:spPr>
              <a:xfrm>
                <a:off x="10191750" y="6051550"/>
                <a:ext cx="142875" cy="57150"/>
              </a:xfrm>
              <a:prstGeom prst="rect"/>
            </p:spPr>
          </p:pic>
        </mc:Fallback>
      </mc:AlternateContent>
    </p:spTree>
    <p:custDataLst>
      <p:tags r:id="rId249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>
          <a:xfrm>
            <a:off x="633730" y="152400"/>
            <a:ext cx="11218545" cy="487680"/>
          </a:xfrm>
        </p:spPr>
        <p:txBody>
          <a:bodyPr anchor="ctr" anchorCtr="0"/>
          <a:p>
            <a:pPr algn="l"/>
            <a:r>
              <a:rPr lang="zh-CN" altLang="en-US" sz="2800" dirty="0"/>
              <a:t>最左推导中的规则选择</a:t>
            </a:r>
            <a:r>
              <a:rPr lang="en-US" altLang="zh-CN" sz="2800" dirty="0"/>
              <a:t> / choices of BNF  in rules  leftmost derivation</a:t>
            </a:r>
            <a:endParaRPr lang="en-US" altLang="zh-CN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3717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  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grpSp>
        <p:nvGrpSpPr>
          <p:cNvPr id="54335" name="组合 54334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4311" name="文本框 54310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2" name="文本框 54311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3" name="文本框 54312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4" name="直接连接符 54313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5" name="直接连接符 54314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16" name="直接连接符 54315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6" name="组合 54335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4317" name="文本框 54316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18" name="直接连接符 54317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7" name="组合 54336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4319" name="文本框 54318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0" name="直接连接符 54319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38" name="组合 54337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4321" name="文本框 54320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2" name="直接连接符 54321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10" name="文本框 54309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353" name="组合 54352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4323" name="文本框 54322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4" name="文本框 54323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5" name="文本框 54324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26" name="直接连接符 54325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7" name="直接连接符 54326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328" name="直接连接符 54327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0" name="组合 54339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4329" name="文本框 54328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2" name="直接连接符 54331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1" name="组合 54340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4331" name="文本框 54330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3" name="直接连接符 54332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4342" name="组合 5434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4330" name="文本框 54329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334" name="直接连接符 5433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4354" name="文本框 54353"/>
          <p:cNvSpPr txBox="1"/>
          <p:nvPr/>
        </p:nvSpPr>
        <p:spPr>
          <a:xfrm>
            <a:off x="4800600" y="5905500"/>
            <a:ext cx="3201035" cy="95313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Top down &amp; 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leftmost derivation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171055" y="2056765"/>
          <a:ext cx="4643120" cy="3215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780"/>
                <a:gridCol w="899795"/>
                <a:gridCol w="934085"/>
                <a:gridCol w="1648460"/>
              </a:tblGrid>
              <a:tr h="73152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当前符号</a:t>
                      </a:r>
                      <a:endParaRPr lang="zh-CN" altLang="en-US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symbol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当前输入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  <a:p>
                      <a:pPr algn="ctr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Current 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input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646464"/>
                          </a:solidFill>
                        </a:rPr>
                        <a:t>可用规则</a:t>
                      </a:r>
                      <a:r>
                        <a:rPr lang="en-US" altLang="zh-CN" sz="1400">
                          <a:solidFill>
                            <a:srgbClr val="646464"/>
                          </a:solidFill>
                        </a:rPr>
                        <a:t>/possible rules</a:t>
                      </a:r>
                      <a:endParaRPr lang="en-US" altLang="zh-CN" sz="14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E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</a:rPr>
                        <a:t> i 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&lt;E, i&gt;</a:t>
                      </a:r>
                      <a:r>
                        <a:rPr lang="en-US" altLang="zh-CN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TE’</a:t>
                      </a:r>
                      <a:endParaRPr lang="en-US" altLang="zh-CN" sz="1800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&lt;E, i&gt;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Symbol" panose="05050102010706020507" charset="0"/>
                        </a:rPr>
                        <a:t>error</a:t>
                      </a:r>
                      <a:endParaRPr lang="en-US" altLang="zh-CN">
                        <a:solidFill>
                          <a:srgbClr val="404040"/>
                        </a:solidFill>
                        <a:sym typeface="Symbol" panose="05050102010706020507" charset="0"/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646464"/>
                          </a:solidFill>
                          <a:highlight>
                            <a:srgbClr val="00FF00"/>
                          </a:highlight>
                        </a:rPr>
                        <a:t>T</a:t>
                      </a:r>
                      <a:r>
                        <a:rPr lang="en-US" altLang="zh-CN">
                          <a:solidFill>
                            <a:srgbClr val="646464"/>
                          </a:solidFill>
                        </a:rPr>
                        <a:t>E’</a:t>
                      </a:r>
                      <a:endParaRPr lang="en-US" altLang="zh-CN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T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404040"/>
                          </a:solidFill>
                          <a:highlight>
                            <a:srgbClr val="00FF00"/>
                          </a:highlight>
                          <a:sym typeface="+mn-ea"/>
                        </a:rPr>
                        <a:t> i </a:t>
                      </a:r>
                      <a:r>
                        <a:rPr lang="en-US" altLang="zh-CN" sz="1800">
                          <a:solidFill>
                            <a:srgbClr val="404040"/>
                          </a:solidFill>
                          <a:sym typeface="+mn-ea"/>
                        </a:rPr>
                        <a:t>+i*i</a:t>
                      </a:r>
                      <a:endParaRPr lang="en-US" altLang="zh-CN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695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0.78889 C -0.14722 -0.76713 -0.14878 -0.74305 -0.14757 -0.7206 C -0.14792 -0.71111 -0.14705 -0.70139 -0.14878 -0.69213 C -0.14896 -0.69097 -0.15955 -0.68217 -0.16128 -0.68217 C -0.18715 -0.68125 -0.21285 -0.68125 -0.23872 -0.68055 C -0.2592 -0.68009 -0.27951 -0.6794 -0.3 -0.67893 C -0.30434 -0.67754 -0.30833 -0.67569 -0.3125 -0.67384 C -0.33542 -0.64467 -0.31545 -0.67245 -0.31753 -0.56389 C -0.31806 -0.53634 -0.32257 -0.50578 -0.32743 -0.47893 C -0.32656 -0.35231 -0.40573 -0.0412 -0.32118 -0.09884 C -0.31649 -0.10208 -0.31389 -0.10393 -0.30868 -0.10555 C -0.30625 -0.10879 -0.30365 -0.11227 -0.30122 -0.11551 C -0.3 -0.11713 -0.29861 -0.12778 -0.29618 -0.13217 C -0.29497 -0.1419 -0.29167 -0.1493 -0.28993 -0.15879 C -0.28698 -0.17384 -0.28403 -0.18889 -0.28125 -0.20393 C -0.27865 -0.26273 -0.2842 -0.32153 -0.27378 -0.37893 C -0.27309 -0.4456 -0.27778 -0.46898 -0.26875 -0.51713 C -0.26736 -0.53611 -0.26649 -0.54282 -0.25747 -0.55717 C -0.25451 -0.5618 -0.25434 -0.56643 -0.25122 -0.5706 C -0.24844 -0.58194 -0.23715 -0.59421 -0.23125 -0.60231 C -0.22726 -0.60764 -0.22656 -0.61342 -0.22378 -0.61898 C -0.21997 -0.62639 -0.21406 -0.63356 -0.20868 -0.63889 C -0.20399 -0.64352 -0.19479 -0.65324 -0.18872 -0.65555 C -0.17257 -0.66203 -0.18108 -0.65625 -0.17118 -0.66065 C -0.15972 -0.66574 -0.14878 -0.67176 -0.1375 -0.67731 C -0.13177 -0.68009 -0.12361 -0.68032 -0.11753 -0.68217 C -0.10347 -0.6868 -0.08941 -0.68935 -0.075 -0.69213 C -0.06858 -0.69537 -0.06163 -0.69583 -0.05503 -0.69884 C -0.03837 -0.69838 -0.0217 -0.69861 -0.00503 -0.69722 C 0.00208 -0.69653 0.01146 -0.69143 0.01875 -0.69051 C 0.0276 -0.6868 0.03576 -0.68449 0.04253 -0.67546 C 0.04184 -0.67129 0.0408 -0.66227 0.03872 -0.65879 C 0.03594 -0.65393 0.03038 -0.65092 0.02743 -0.6456 C 0.02274 -0.63727 0.02257 -0.63449 0.01632 -0.62893 C 0.00781 -0.63009 0.00278 -0.63125 -0.00503 -0.63379 C -0.03056 -0.63148 -0.01701 -0.63333 -0.03125 -0.62731 C -0.04653 -0.60555 -0.03247 -0.62708 -0.03507 -0.54884 C -0.03524 -0.54282 -0.0408 -0.53657 -0.04497 -0.53565 C -0.04948 -0.53472 -0.05417 -0.53449 -0.05868 -0.53379 C -0.06476 -0.53125 -0.0691 -0.53009 -0.07378 -0.52384 C -0.0809 -0.49467 -0.07465 -0.46389 -0.07882 -0.43379 C -0.07917 -0.34282 -0.07882 -0.25162 -0.08003 -0.16065 C -0.08003 -0.15509 -0.08247 -0.14398 -0.08247 -0.14398 C -0.08125 -0.10926 -0.08993 -0.10416 -0.06753 -0.11065 C -0.06615 -0.11111 -0.06493 -0.11273 -0.06372 -0.11389 C -0.06285 -0.12754 -0.0625 -0.13657 -0.05868 -0.14884 C -0.04462 -0.26389 -0.0849 -0.3912 -0.05122 -0.49884 C -0.05087 -0.50324 -0.05104 -0.5081 -0.05 -0.51227 C -0.04931 -0.51504 -0.0474 -0.51666 -0.04618 -0.51898 C -0.03906 -0.53194 -0.03003 -0.53727 -0.01875 -0.54213 C 0.01997 -0.54051 0.05764 -0.53634 0.09618 -0.53217 C 0.09601 -0.53078 0.09444 -0.51921 0.09375 -0.51713 C 0.08906 -0.50231 0.09323 -0.52176 0.08993 -0.50717 C 0.08663 -0.49259 0.08611 -0.47708 0.08368 -0.46227 C 0.08333 -0.40208 0.09288 -0.29236 0.075 -0.21713 C 0.07292 -0.18912 0.07326 -0.16551 0.07622 -0.13727 C 0.07101 -0.13495 0.07257 -0.13403 0.07257 -0.14213 " pathEditMode="relative" ptsTypes="ffffffffffffffffffffffffffffffffffffffffffffffffffffffffA">
                                      <p:cBhvr>
                                        <p:cTn id="56" dur="3000" fill="hold"/>
                                        <p:tgtEl>
                                          <p:spTgt spid="54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10" grpId="0" bldLvl="0" animBg="1"/>
      <p:bldP spid="54354" grpId="0" bldLvl="0" animBg="1"/>
      <p:bldP spid="54354" grpId="1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en-US" altLang="zh-CN" sz="2400">
                <a:sym typeface="+mn-ea"/>
              </a:rPr>
              <a:t>Top-down syntax analysis VS left-most derivation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使用自顶向下分析的关键</a:t>
            </a:r>
            <a:r>
              <a:rPr lang="zh-CN" altLang="en-US"/>
              <a:t>在于：</a:t>
            </a:r>
            <a:endParaRPr lang="zh-CN" altLang="en-US"/>
          </a:p>
          <a:p>
            <a:pPr lvl="1"/>
            <a:r>
              <a:rPr lang="zh-CN" altLang="en-US"/>
              <a:t>什么样的文法可以无回溯？</a:t>
            </a:r>
            <a:endParaRPr lang="zh-CN" altLang="en-US"/>
          </a:p>
          <a:p>
            <a:pPr lvl="1"/>
            <a:r>
              <a:rPr lang="zh-CN" altLang="en-US"/>
              <a:t>怎样判定和</a:t>
            </a:r>
            <a:r>
              <a:rPr lang="zh-CN" altLang="en-US"/>
              <a:t>实现这一点？</a:t>
            </a:r>
            <a:endParaRPr lang="zh-CN" altLang="en-US"/>
          </a:p>
          <a:p>
            <a:r>
              <a:rPr lang="en-US" altLang="zh-CN"/>
              <a:t>Key requirement of top-down syntax analysis:</a:t>
            </a:r>
            <a:endParaRPr lang="en-US" altLang="zh-CN"/>
          </a:p>
          <a:p>
            <a:pPr lvl="1"/>
            <a:r>
              <a:rPr lang="en-US" altLang="zh-CN"/>
              <a:t>What kind of grammar could be analyzed without backtracking?</a:t>
            </a:r>
            <a:endParaRPr lang="en-US" altLang="zh-CN"/>
          </a:p>
          <a:p>
            <a:pPr lvl="1"/>
            <a:r>
              <a:rPr lang="en-US" altLang="zh-CN"/>
              <a:t>How to decide whether a grammar could be analyzed without backing?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695450" y="1631950"/>
              <a:ext cx="133350" cy="285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695450" y="1631950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797050" y="1225550"/>
              <a:ext cx="28575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797050" y="1225550"/>
                <a:ext cx="28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1765300" y="1308100"/>
              <a:ext cx="13970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1765300" y="1308100"/>
                <a:ext cx="139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835150" y="1330325"/>
              <a:ext cx="136525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835150" y="1330325"/>
                <a:ext cx="1365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892300" y="1355725"/>
              <a:ext cx="171450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892300" y="1355725"/>
                <a:ext cx="171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8025" y="1552575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8025" y="155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241550" y="1638300"/>
              <a:ext cx="117475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241550" y="1638300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327275" y="1330325"/>
              <a:ext cx="6985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327275" y="1330325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235200" y="1463675"/>
              <a:ext cx="250825" cy="1174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235200" y="1463675"/>
                <a:ext cx="250825" cy="117475"/>
              </a:xfrm>
              <a:prstGeom prst="rect"/>
            </p:spPr>
          </p:pic>
        </mc:Fallback>
      </mc:AlternateContent>
    </p:spTree>
    <p:custDataLst>
      <p:tags r:id="rId19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>
                <a:sym typeface="+mn-ea"/>
              </a:rPr>
              <a:t>03(2)</a:t>
            </a:r>
            <a:r>
              <a:rPr lang="zh-CN" altLang="en-US" sz="2400">
                <a:sym typeface="+mn-ea"/>
              </a:rPr>
              <a:t>自底向上语法分析与最右推导</a:t>
            </a:r>
            <a:r>
              <a:rPr lang="en-US" altLang="zh-CN" sz="2400">
                <a:sym typeface="+mn-ea"/>
              </a:rPr>
              <a:t> (</a:t>
            </a:r>
            <a:r>
              <a:rPr lang="zh-CN" altLang="en-US" sz="2400">
                <a:sym typeface="+mn-ea"/>
              </a:rPr>
              <a:t>最左</a:t>
            </a:r>
            <a:r>
              <a:rPr lang="zh-CN" altLang="en-US" sz="2400">
                <a:sym typeface="+mn-ea"/>
              </a:rPr>
              <a:t>归约）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  Top-down syntax analysis VS left-most derivation</a:t>
            </a:r>
            <a:br>
              <a:rPr lang="en-US" altLang="zh-CN" sz="2400"/>
            </a:b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最右推导</a:t>
            </a:r>
            <a:r>
              <a:rPr lang="en-US" altLang="zh-CN"/>
              <a:t> </a:t>
            </a:r>
            <a:r>
              <a:rPr lang="en-US" altLang="zh-CN">
                <a:sym typeface="Symbol" panose="05050102010706020507" charset="0"/>
              </a:rPr>
              <a:t> </a:t>
            </a:r>
            <a:r>
              <a:rPr lang="zh-CN" altLang="en-US">
                <a:sym typeface="Symbol" panose="05050102010706020507" charset="0"/>
              </a:rPr>
              <a:t>最左归约（规范</a:t>
            </a:r>
            <a:r>
              <a:rPr lang="zh-CN" altLang="en-US">
                <a:sym typeface="Symbol" panose="05050102010706020507" charset="0"/>
              </a:rPr>
              <a:t>归约）</a:t>
            </a:r>
            <a:endParaRPr lang="zh-CN" altLang="en-US">
              <a:sym typeface="Symbol" panose="05050102010706020507" charset="0"/>
            </a:endParaRPr>
          </a:p>
          <a:p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487363"/>
          </a:xfrm>
        </p:spPr>
        <p:txBody>
          <a:bodyPr anchor="ctr" anchorCtr="0"/>
          <a:p>
            <a:pPr algn="l"/>
            <a:r>
              <a:rPr lang="zh-CN" altLang="en-US" sz="3600" dirty="0"/>
              <a:t>最右推导</a:t>
            </a:r>
            <a:r>
              <a:rPr lang="en-US" altLang="zh-CN" sz="3600" dirty="0"/>
              <a:t>/rightmost derivation</a:t>
            </a:r>
            <a:endParaRPr lang="en-US" altLang="zh-CN" sz="3600" dirty="0">
              <a:sym typeface="Symbol" panose="05050102010706020507" charset="0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type="body" idx="1"/>
          </p:nvPr>
        </p:nvSpPr>
        <p:spPr>
          <a:xfrm>
            <a:off x="5638800" y="533400"/>
            <a:ext cx="5321935" cy="5486400"/>
          </a:xfrm>
        </p:spPr>
        <p:txBody>
          <a:bodyPr/>
          <a:p>
            <a:r>
              <a:rPr lang="en-US" altLang="zh-CN" sz="3600" b="1" err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i+i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*i</a:t>
            </a:r>
            <a:r>
              <a:rPr lang="zh-CN" altLang="en-US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（输入串</a:t>
            </a:r>
            <a:r>
              <a:rPr lang="en-US" altLang="zh-CN" sz="3600" b="1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  <a:sym typeface="+mn-ea"/>
              </a:rPr>
              <a:t>/input)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i+ i*i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  <a:p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5300" name="文本框 55299"/>
          <p:cNvSpPr txBox="1"/>
          <p:nvPr/>
        </p:nvSpPr>
        <p:spPr>
          <a:xfrm>
            <a:off x="8610600" y="1752600"/>
            <a:ext cx="16764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TT*F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1" name="文本框 55300"/>
          <p:cNvSpPr txBox="1"/>
          <p:nvPr/>
        </p:nvSpPr>
        <p:spPr>
          <a:xfrm>
            <a:off x="8686800" y="2362200"/>
            <a:ext cx="1371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2" name="文本框 55301"/>
          <p:cNvSpPr txBox="1"/>
          <p:nvPr/>
        </p:nvSpPr>
        <p:spPr>
          <a:xfrm>
            <a:off x="8458200" y="2895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3" name="文本框 55302"/>
          <p:cNvSpPr txBox="1"/>
          <p:nvPr/>
        </p:nvSpPr>
        <p:spPr>
          <a:xfrm>
            <a:off x="8534400" y="3429000"/>
            <a:ext cx="1066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4" name="文本框 55303"/>
          <p:cNvSpPr txBox="1"/>
          <p:nvPr/>
        </p:nvSpPr>
        <p:spPr>
          <a:xfrm>
            <a:off x="8382000" y="40386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5" name="文本框 55304"/>
          <p:cNvSpPr txBox="1"/>
          <p:nvPr/>
        </p:nvSpPr>
        <p:spPr>
          <a:xfrm>
            <a:off x="8382000" y="4648200"/>
            <a:ext cx="1219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TF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6" name="文本框 55305"/>
          <p:cNvSpPr txBox="1"/>
          <p:nvPr/>
        </p:nvSpPr>
        <p:spPr>
          <a:xfrm>
            <a:off x="8305800" y="5105400"/>
            <a:ext cx="1143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Fi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5307" name="文本框 55306"/>
          <p:cNvSpPr txBox="1"/>
          <p:nvPr/>
        </p:nvSpPr>
        <p:spPr>
          <a:xfrm>
            <a:off x="8458200" y="1143000"/>
            <a:ext cx="17526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</a:t>
            </a:r>
            <a:endParaRPr lang="en-US" altLang="zh-CN" sz="32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grpSp>
        <p:nvGrpSpPr>
          <p:cNvPr id="55308" name="组合 55307"/>
          <p:cNvGrpSpPr/>
          <p:nvPr/>
        </p:nvGrpSpPr>
        <p:grpSpPr>
          <a:xfrm>
            <a:off x="6172200" y="1143000"/>
            <a:ext cx="2514600" cy="685800"/>
            <a:chOff x="2832" y="720"/>
            <a:chExt cx="1584" cy="432"/>
          </a:xfrm>
        </p:grpSpPr>
        <p:sp>
          <p:nvSpPr>
            <p:cNvPr id="55309" name="直接连接符 55308"/>
            <p:cNvSpPr/>
            <p:nvPr/>
          </p:nvSpPr>
          <p:spPr>
            <a:xfrm flipV="1">
              <a:off x="3984" y="912"/>
              <a:ext cx="432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10" name="椭圆 55309"/>
            <p:cNvSpPr/>
            <p:nvPr/>
          </p:nvSpPr>
          <p:spPr>
            <a:xfrm>
              <a:off x="2832" y="720"/>
              <a:ext cx="1248" cy="43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5374" name="组合 55373"/>
          <p:cNvGrpSpPr/>
          <p:nvPr/>
        </p:nvGrpSpPr>
        <p:grpSpPr>
          <a:xfrm>
            <a:off x="7620000" y="1143000"/>
            <a:ext cx="1066800" cy="1219200"/>
            <a:chOff x="3840" y="720"/>
            <a:chExt cx="672" cy="768"/>
          </a:xfrm>
        </p:grpSpPr>
        <p:sp>
          <p:nvSpPr>
            <p:cNvPr id="55312" name="椭圆 55311"/>
            <p:cNvSpPr/>
            <p:nvPr/>
          </p:nvSpPr>
          <p:spPr>
            <a:xfrm>
              <a:off x="3840" y="720"/>
              <a:ext cx="576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3" name="直接连接符 55312"/>
            <p:cNvSpPr/>
            <p:nvPr/>
          </p:nvSpPr>
          <p:spPr>
            <a:xfrm>
              <a:off x="4368" y="1104"/>
              <a:ext cx="144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5" name="组合 55374"/>
          <p:cNvGrpSpPr/>
          <p:nvPr/>
        </p:nvGrpSpPr>
        <p:grpSpPr>
          <a:xfrm>
            <a:off x="8001000" y="1752600"/>
            <a:ext cx="1143000" cy="1219200"/>
            <a:chOff x="4080" y="1104"/>
            <a:chExt cx="720" cy="768"/>
          </a:xfrm>
        </p:grpSpPr>
        <p:sp>
          <p:nvSpPr>
            <p:cNvPr id="55315" name="椭圆 55314"/>
            <p:cNvSpPr/>
            <p:nvPr/>
          </p:nvSpPr>
          <p:spPr>
            <a:xfrm>
              <a:off x="4080" y="1104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6" name="直接连接符 55315"/>
            <p:cNvSpPr/>
            <p:nvPr/>
          </p:nvSpPr>
          <p:spPr>
            <a:xfrm>
              <a:off x="4416" y="1440"/>
              <a:ext cx="384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6" name="组合 55375"/>
          <p:cNvGrpSpPr/>
          <p:nvPr/>
        </p:nvGrpSpPr>
        <p:grpSpPr>
          <a:xfrm>
            <a:off x="7543800" y="2362200"/>
            <a:ext cx="1066800" cy="1219200"/>
            <a:chOff x="3792" y="1488"/>
            <a:chExt cx="672" cy="768"/>
          </a:xfrm>
        </p:grpSpPr>
        <p:sp>
          <p:nvSpPr>
            <p:cNvPr id="55318" name="椭圆 55317"/>
            <p:cNvSpPr/>
            <p:nvPr/>
          </p:nvSpPr>
          <p:spPr>
            <a:xfrm>
              <a:off x="3792" y="148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19" name="直接连接符 55318"/>
            <p:cNvSpPr/>
            <p:nvPr/>
          </p:nvSpPr>
          <p:spPr>
            <a:xfrm>
              <a:off x="4128" y="1824"/>
              <a:ext cx="33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7" name="组合 55376"/>
          <p:cNvGrpSpPr/>
          <p:nvPr/>
        </p:nvGrpSpPr>
        <p:grpSpPr>
          <a:xfrm>
            <a:off x="7543800" y="2971800"/>
            <a:ext cx="1066800" cy="1143000"/>
            <a:chOff x="3792" y="1872"/>
            <a:chExt cx="672" cy="720"/>
          </a:xfrm>
        </p:grpSpPr>
        <p:sp>
          <p:nvSpPr>
            <p:cNvPr id="55321" name="椭圆 55320"/>
            <p:cNvSpPr/>
            <p:nvPr/>
          </p:nvSpPr>
          <p:spPr>
            <a:xfrm>
              <a:off x="3792" y="1872"/>
              <a:ext cx="384" cy="72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2" name="直接连接符 55321"/>
            <p:cNvSpPr/>
            <p:nvPr/>
          </p:nvSpPr>
          <p:spPr>
            <a:xfrm>
              <a:off x="4128" y="2256"/>
              <a:ext cx="336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8" name="组合 55377"/>
          <p:cNvGrpSpPr/>
          <p:nvPr/>
        </p:nvGrpSpPr>
        <p:grpSpPr>
          <a:xfrm>
            <a:off x="7010400" y="3429000"/>
            <a:ext cx="1447800" cy="1219200"/>
            <a:chOff x="3456" y="2160"/>
            <a:chExt cx="912" cy="768"/>
          </a:xfrm>
        </p:grpSpPr>
        <p:sp>
          <p:nvSpPr>
            <p:cNvPr id="55324" name="椭圆 55323"/>
            <p:cNvSpPr/>
            <p:nvPr/>
          </p:nvSpPr>
          <p:spPr>
            <a:xfrm>
              <a:off x="3456" y="2160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5" name="直接连接符 55324"/>
            <p:cNvSpPr/>
            <p:nvPr/>
          </p:nvSpPr>
          <p:spPr>
            <a:xfrm>
              <a:off x="3792" y="2496"/>
              <a:ext cx="576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79" name="组合 55378"/>
          <p:cNvGrpSpPr/>
          <p:nvPr/>
        </p:nvGrpSpPr>
        <p:grpSpPr>
          <a:xfrm>
            <a:off x="7010400" y="4114800"/>
            <a:ext cx="1371600" cy="1219200"/>
            <a:chOff x="3456" y="2592"/>
            <a:chExt cx="864" cy="768"/>
          </a:xfrm>
        </p:grpSpPr>
        <p:sp>
          <p:nvSpPr>
            <p:cNvPr id="55327" name="椭圆 55326"/>
            <p:cNvSpPr/>
            <p:nvPr/>
          </p:nvSpPr>
          <p:spPr>
            <a:xfrm>
              <a:off x="3456" y="2592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28" name="直接连接符 55327"/>
            <p:cNvSpPr/>
            <p:nvPr/>
          </p:nvSpPr>
          <p:spPr>
            <a:xfrm>
              <a:off x="3792" y="2880"/>
              <a:ext cx="528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80" name="组合 55379"/>
          <p:cNvGrpSpPr/>
          <p:nvPr/>
        </p:nvGrpSpPr>
        <p:grpSpPr>
          <a:xfrm>
            <a:off x="7010400" y="4648200"/>
            <a:ext cx="1295400" cy="1219200"/>
            <a:chOff x="3456" y="2928"/>
            <a:chExt cx="816" cy="768"/>
          </a:xfrm>
        </p:grpSpPr>
        <p:sp>
          <p:nvSpPr>
            <p:cNvPr id="55330" name="椭圆 55329"/>
            <p:cNvSpPr/>
            <p:nvPr/>
          </p:nvSpPr>
          <p:spPr>
            <a:xfrm>
              <a:off x="3456" y="2928"/>
              <a:ext cx="384" cy="768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31" name="直接连接符 55330"/>
            <p:cNvSpPr/>
            <p:nvPr/>
          </p:nvSpPr>
          <p:spPr>
            <a:xfrm>
              <a:off x="3792" y="3312"/>
              <a:ext cx="480" cy="4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2" name="组合 55331"/>
          <p:cNvGrpSpPr/>
          <p:nvPr/>
        </p:nvGrpSpPr>
        <p:grpSpPr>
          <a:xfrm>
            <a:off x="2120900" y="1600200"/>
            <a:ext cx="3300413" cy="1177925"/>
            <a:chOff x="376" y="1008"/>
            <a:chExt cx="2079" cy="742"/>
          </a:xfrm>
        </p:grpSpPr>
        <p:sp>
          <p:nvSpPr>
            <p:cNvPr id="55333" name="文本框 55332"/>
            <p:cNvSpPr txBox="1"/>
            <p:nvPr/>
          </p:nvSpPr>
          <p:spPr>
            <a:xfrm>
              <a:off x="376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4" name="文本框 55333"/>
            <p:cNvSpPr txBox="1"/>
            <p:nvPr/>
          </p:nvSpPr>
          <p:spPr>
            <a:xfrm>
              <a:off x="1305" y="1344"/>
              <a:ext cx="27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5" name="文本框 55334"/>
            <p:cNvSpPr txBox="1"/>
            <p:nvPr/>
          </p:nvSpPr>
          <p:spPr>
            <a:xfrm>
              <a:off x="2148" y="1344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36" name="直接连接符 55335"/>
            <p:cNvSpPr/>
            <p:nvPr/>
          </p:nvSpPr>
          <p:spPr>
            <a:xfrm flipH="1">
              <a:off x="528" y="1008"/>
              <a:ext cx="816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7" name="直接连接符 55336"/>
            <p:cNvSpPr/>
            <p:nvPr/>
          </p:nvSpPr>
          <p:spPr>
            <a:xfrm>
              <a:off x="1440" y="1008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38" name="直接连接符 55337"/>
            <p:cNvSpPr/>
            <p:nvPr/>
          </p:nvSpPr>
          <p:spPr>
            <a:xfrm>
              <a:off x="1488" y="1008"/>
              <a:ext cx="86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39" name="组合 55338"/>
          <p:cNvGrpSpPr/>
          <p:nvPr/>
        </p:nvGrpSpPr>
        <p:grpSpPr>
          <a:xfrm>
            <a:off x="2133600" y="2751138"/>
            <a:ext cx="457200" cy="1020762"/>
            <a:chOff x="384" y="1733"/>
            <a:chExt cx="288" cy="643"/>
          </a:xfrm>
        </p:grpSpPr>
        <p:sp>
          <p:nvSpPr>
            <p:cNvPr id="55340" name="文本框 55339"/>
            <p:cNvSpPr txBox="1"/>
            <p:nvPr/>
          </p:nvSpPr>
          <p:spPr>
            <a:xfrm>
              <a:off x="384" y="1970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1" name="直接连接符 55340"/>
            <p:cNvSpPr/>
            <p:nvPr/>
          </p:nvSpPr>
          <p:spPr>
            <a:xfrm>
              <a:off x="528" y="1733"/>
              <a:ext cx="0" cy="2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2" name="组合 55341"/>
          <p:cNvGrpSpPr/>
          <p:nvPr/>
        </p:nvGrpSpPr>
        <p:grpSpPr>
          <a:xfrm>
            <a:off x="2120900" y="3733800"/>
            <a:ext cx="461963" cy="993775"/>
            <a:chOff x="376" y="2352"/>
            <a:chExt cx="291" cy="626"/>
          </a:xfrm>
        </p:grpSpPr>
        <p:sp>
          <p:nvSpPr>
            <p:cNvPr id="55343" name="文本框 55342"/>
            <p:cNvSpPr txBox="1"/>
            <p:nvPr/>
          </p:nvSpPr>
          <p:spPr>
            <a:xfrm>
              <a:off x="376" y="257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4" name="直接连接符 55343"/>
            <p:cNvSpPr/>
            <p:nvPr/>
          </p:nvSpPr>
          <p:spPr>
            <a:xfrm>
              <a:off x="528" y="235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45" name="组合 55344"/>
          <p:cNvGrpSpPr/>
          <p:nvPr/>
        </p:nvGrpSpPr>
        <p:grpSpPr>
          <a:xfrm>
            <a:off x="2133600" y="4652963"/>
            <a:ext cx="457200" cy="1020762"/>
            <a:chOff x="384" y="2931"/>
            <a:chExt cx="288" cy="643"/>
          </a:xfrm>
        </p:grpSpPr>
        <p:sp>
          <p:nvSpPr>
            <p:cNvPr id="55346" name="文本框 55345"/>
            <p:cNvSpPr txBox="1"/>
            <p:nvPr/>
          </p:nvSpPr>
          <p:spPr>
            <a:xfrm>
              <a:off x="384" y="3168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47" name="直接连接符 55346"/>
            <p:cNvSpPr/>
            <p:nvPr/>
          </p:nvSpPr>
          <p:spPr>
            <a:xfrm>
              <a:off x="528" y="2931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48" name="文本框 55347"/>
          <p:cNvSpPr txBox="1"/>
          <p:nvPr/>
        </p:nvSpPr>
        <p:spPr>
          <a:xfrm>
            <a:off x="3569335" y="9906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349" name="组合 55348"/>
          <p:cNvGrpSpPr/>
          <p:nvPr/>
        </p:nvGrpSpPr>
        <p:grpSpPr>
          <a:xfrm>
            <a:off x="4260850" y="2743200"/>
            <a:ext cx="1985963" cy="1047750"/>
            <a:chOff x="856" y="1728"/>
            <a:chExt cx="1251" cy="660"/>
          </a:xfrm>
        </p:grpSpPr>
        <p:sp>
          <p:nvSpPr>
            <p:cNvPr id="55350" name="文本框 55349"/>
            <p:cNvSpPr txBox="1"/>
            <p:nvPr/>
          </p:nvSpPr>
          <p:spPr>
            <a:xfrm>
              <a:off x="856" y="1955"/>
              <a:ext cx="307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1" name="文本框 55350"/>
            <p:cNvSpPr txBox="1"/>
            <p:nvPr/>
          </p:nvSpPr>
          <p:spPr>
            <a:xfrm>
              <a:off x="1317" y="1968"/>
              <a:ext cx="259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2" name="文本框 55351"/>
            <p:cNvSpPr txBox="1"/>
            <p:nvPr/>
          </p:nvSpPr>
          <p:spPr>
            <a:xfrm>
              <a:off x="1816" y="1982"/>
              <a:ext cx="29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3" name="直接连接符 55352"/>
            <p:cNvSpPr/>
            <p:nvPr/>
          </p:nvSpPr>
          <p:spPr>
            <a:xfrm flipH="1">
              <a:off x="960" y="1728"/>
              <a:ext cx="432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4" name="直接连接符 55353"/>
            <p:cNvSpPr/>
            <p:nvPr/>
          </p:nvSpPr>
          <p:spPr>
            <a:xfrm>
              <a:off x="1427" y="1728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355" name="直接连接符 55354"/>
            <p:cNvSpPr/>
            <p:nvPr/>
          </p:nvSpPr>
          <p:spPr>
            <a:xfrm>
              <a:off x="1482" y="1728"/>
              <a:ext cx="48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6" name="组合 55355"/>
          <p:cNvGrpSpPr/>
          <p:nvPr/>
        </p:nvGrpSpPr>
        <p:grpSpPr>
          <a:xfrm>
            <a:off x="4275138" y="3657600"/>
            <a:ext cx="449262" cy="1025525"/>
            <a:chOff x="869" y="2304"/>
            <a:chExt cx="283" cy="646"/>
          </a:xfrm>
        </p:grpSpPr>
        <p:sp>
          <p:nvSpPr>
            <p:cNvPr id="55357" name="文本框 55356"/>
            <p:cNvSpPr txBox="1"/>
            <p:nvPr/>
          </p:nvSpPr>
          <p:spPr>
            <a:xfrm>
              <a:off x="869" y="2544"/>
              <a:ext cx="283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58" name="直接连接符 55357"/>
            <p:cNvSpPr/>
            <p:nvPr/>
          </p:nvSpPr>
          <p:spPr>
            <a:xfrm>
              <a:off x="1008" y="2304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59" name="组合 55358"/>
          <p:cNvGrpSpPr/>
          <p:nvPr/>
        </p:nvGrpSpPr>
        <p:grpSpPr>
          <a:xfrm>
            <a:off x="4278313" y="4648200"/>
            <a:ext cx="446087" cy="1025525"/>
            <a:chOff x="871" y="2928"/>
            <a:chExt cx="281" cy="646"/>
          </a:xfrm>
        </p:grpSpPr>
        <p:sp>
          <p:nvSpPr>
            <p:cNvPr id="55360" name="文本框 55359"/>
            <p:cNvSpPr txBox="1"/>
            <p:nvPr/>
          </p:nvSpPr>
          <p:spPr>
            <a:xfrm>
              <a:off x="871" y="3168"/>
              <a:ext cx="281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1" name="直接连接符 55360"/>
            <p:cNvSpPr/>
            <p:nvPr/>
          </p:nvSpPr>
          <p:spPr>
            <a:xfrm>
              <a:off x="1008" y="292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5362" name="组合 55361"/>
          <p:cNvGrpSpPr/>
          <p:nvPr/>
        </p:nvGrpSpPr>
        <p:grpSpPr>
          <a:xfrm>
            <a:off x="5791200" y="3765550"/>
            <a:ext cx="457200" cy="962025"/>
            <a:chOff x="1824" y="2372"/>
            <a:chExt cx="288" cy="606"/>
          </a:xfrm>
        </p:grpSpPr>
        <p:sp>
          <p:nvSpPr>
            <p:cNvPr id="55363" name="文本框 55362"/>
            <p:cNvSpPr txBox="1"/>
            <p:nvPr/>
          </p:nvSpPr>
          <p:spPr>
            <a:xfrm>
              <a:off x="1824" y="2572"/>
              <a:ext cx="288" cy="406"/>
            </a:xfrm>
            <a:prstGeom prst="rect">
              <a:avLst/>
            </a:prstGeom>
            <a:solidFill>
              <a:srgbClr val="CCECFF"/>
            </a:solidFill>
            <a:ln w="38100">
              <a:noFill/>
            </a:ln>
          </p:spPr>
          <p:txBody>
            <a:bodyPr>
              <a:spAutoFit/>
            </a:bodyPr>
            <a:p>
              <a:pPr algn="ctr"/>
              <a:r>
                <a:rPr lang="en-US" altLang="zh-CN" sz="3600" b="1">
                  <a:solidFill>
                    <a:schemeClr val="bg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64" name="直接连接符 55363"/>
            <p:cNvSpPr/>
            <p:nvPr/>
          </p:nvSpPr>
          <p:spPr>
            <a:xfrm>
              <a:off x="1968" y="2372"/>
              <a:ext cx="0" cy="23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5365" name="椭圆 55364"/>
          <p:cNvSpPr/>
          <p:nvPr/>
        </p:nvSpPr>
        <p:spPr>
          <a:xfrm>
            <a:off x="1828800" y="1828800"/>
            <a:ext cx="3962400" cy="11430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6" name="椭圆 55365"/>
          <p:cNvSpPr/>
          <p:nvPr/>
        </p:nvSpPr>
        <p:spPr>
          <a:xfrm>
            <a:off x="1905000" y="2895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7" name="椭圆 55366"/>
          <p:cNvSpPr/>
          <p:nvPr/>
        </p:nvSpPr>
        <p:spPr>
          <a:xfrm>
            <a:off x="19050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8" name="椭圆 55367"/>
          <p:cNvSpPr/>
          <p:nvPr/>
        </p:nvSpPr>
        <p:spPr>
          <a:xfrm>
            <a:off x="1905000" y="48006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69" name="椭圆 55368"/>
          <p:cNvSpPr/>
          <p:nvPr/>
        </p:nvSpPr>
        <p:spPr>
          <a:xfrm>
            <a:off x="3886200" y="2895600"/>
            <a:ext cx="26670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0" name="椭圆 55369"/>
          <p:cNvSpPr/>
          <p:nvPr/>
        </p:nvSpPr>
        <p:spPr>
          <a:xfrm>
            <a:off x="4114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1" name="椭圆 55370"/>
          <p:cNvSpPr/>
          <p:nvPr/>
        </p:nvSpPr>
        <p:spPr>
          <a:xfrm>
            <a:off x="4114800" y="48768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2" name="椭圆 55371"/>
          <p:cNvSpPr/>
          <p:nvPr/>
        </p:nvSpPr>
        <p:spPr>
          <a:xfrm>
            <a:off x="5638800" y="3886200"/>
            <a:ext cx="838200" cy="1066800"/>
          </a:xfrm>
          <a:prstGeom prst="ellipse">
            <a:avLst/>
          </a:prstGeom>
          <a:noFill/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373" name="圆角矩形标注 55372"/>
          <p:cNvSpPr/>
          <p:nvPr/>
        </p:nvSpPr>
        <p:spPr>
          <a:xfrm>
            <a:off x="4267200" y="685800"/>
            <a:ext cx="1524000" cy="990600"/>
          </a:xfrm>
          <a:prstGeom prst="wedgeRoundRectCallout">
            <a:avLst>
              <a:gd name="adj1" fmla="val 54167"/>
              <a:gd name="adj2" fmla="val 179806"/>
              <a:gd name="adj3" fmla="val 16667"/>
            </a:avLst>
          </a:prstGeom>
          <a:solidFill>
            <a:srgbClr val="003366"/>
          </a:solidFill>
          <a:ln w="38100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从左到右排</a:t>
            </a:r>
            <a:r>
              <a:rPr lang="en-US" altLang="zh-CN" b="1" dirty="0">
                <a:solidFill>
                  <a:srgbClr val="FFFF00"/>
                </a:solidFill>
                <a:latin typeface="Garamond" panose="02020404030301010803" pitchFamily="18" charset="0"/>
                <a:ea typeface="黑体" panose="02010609060101010101" pitchFamily="2" charset="-122"/>
                <a:sym typeface="+mn-ea"/>
              </a:rPr>
              <a:t>left to right</a:t>
            </a:r>
            <a:endParaRPr lang="en-US" altLang="zh-CN" b="1" dirty="0">
              <a:solidFill>
                <a:srgbClr val="FFFF00"/>
              </a:solidFill>
              <a:latin typeface="Garamond" panose="02020404030301010803" pitchFamily="18" charset="0"/>
              <a:ea typeface="黑体" panose="02010609060101010101" pitchFamily="2" charset="-122"/>
              <a:sym typeface="+mn-ea"/>
            </a:endParaRPr>
          </a:p>
        </p:txBody>
      </p:sp>
      <p:sp>
        <p:nvSpPr>
          <p:cNvPr id="55382" name="文本框 55381"/>
          <p:cNvSpPr txBox="1"/>
          <p:nvPr/>
        </p:nvSpPr>
        <p:spPr>
          <a:xfrm>
            <a:off x="5111750" y="5867400"/>
            <a:ext cx="2209800" cy="706755"/>
          </a:xfrm>
          <a:prstGeom prst="rect">
            <a:avLst/>
          </a:prstGeom>
          <a:solidFill>
            <a:srgbClr val="000080"/>
          </a:solidFill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Top-down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spcBef>
                <a:spcPts val="0"/>
              </a:spcBef>
            </a:pPr>
            <a:r>
              <a:rPr lang="en-US" altLang="zh-CN" sz="2000" dirty="0">
                <a:solidFill>
                  <a:srgbClr val="FFFF00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rightmost derivation</a:t>
            </a:r>
            <a:endParaRPr lang="en-US" altLang="zh-CN" sz="2000" dirty="0">
              <a:solidFill>
                <a:srgbClr val="FFFF00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55383" name="任意多边形 55382"/>
          <p:cNvSpPr/>
          <p:nvPr/>
        </p:nvSpPr>
        <p:spPr>
          <a:xfrm>
            <a:off x="2659063" y="1050925"/>
            <a:ext cx="3925887" cy="5064125"/>
          </a:xfrm>
          <a:custGeom>
            <a:avLst/>
            <a:gdLst/>
            <a:ahLst/>
            <a:cxnLst/>
            <a:pathLst>
              <a:path w="2473" h="3190">
                <a:moveTo>
                  <a:pt x="1063" y="0"/>
                </a:moveTo>
                <a:cubicBezTo>
                  <a:pt x="1055" y="32"/>
                  <a:pt x="1047" y="61"/>
                  <a:pt x="1042" y="94"/>
                </a:cubicBezTo>
                <a:cubicBezTo>
                  <a:pt x="1046" y="180"/>
                  <a:pt x="1029" y="222"/>
                  <a:pt x="1071" y="281"/>
                </a:cubicBezTo>
                <a:cubicBezTo>
                  <a:pt x="1083" y="318"/>
                  <a:pt x="1078" y="360"/>
                  <a:pt x="1092" y="396"/>
                </a:cubicBezTo>
                <a:cubicBezTo>
                  <a:pt x="1104" y="427"/>
                  <a:pt x="1179" y="453"/>
                  <a:pt x="1207" y="454"/>
                </a:cubicBezTo>
                <a:cubicBezTo>
                  <a:pt x="1508" y="463"/>
                  <a:pt x="1361" y="458"/>
                  <a:pt x="1647" y="468"/>
                </a:cubicBezTo>
                <a:cubicBezTo>
                  <a:pt x="1705" y="485"/>
                  <a:pt x="1767" y="485"/>
                  <a:pt x="1827" y="497"/>
                </a:cubicBezTo>
                <a:cubicBezTo>
                  <a:pt x="1943" y="580"/>
                  <a:pt x="1860" y="585"/>
                  <a:pt x="1870" y="843"/>
                </a:cubicBezTo>
                <a:cubicBezTo>
                  <a:pt x="1873" y="915"/>
                  <a:pt x="1877" y="960"/>
                  <a:pt x="1949" y="980"/>
                </a:cubicBezTo>
                <a:cubicBezTo>
                  <a:pt x="1973" y="995"/>
                  <a:pt x="2028" y="1008"/>
                  <a:pt x="2028" y="1008"/>
                </a:cubicBezTo>
                <a:cubicBezTo>
                  <a:pt x="2058" y="1028"/>
                  <a:pt x="2088" y="1033"/>
                  <a:pt x="2122" y="1044"/>
                </a:cubicBezTo>
                <a:cubicBezTo>
                  <a:pt x="2156" y="1069"/>
                  <a:pt x="2196" y="1091"/>
                  <a:pt x="2237" y="1102"/>
                </a:cubicBezTo>
                <a:cubicBezTo>
                  <a:pt x="2281" y="1114"/>
                  <a:pt x="2325" y="1118"/>
                  <a:pt x="2359" y="1152"/>
                </a:cubicBezTo>
                <a:cubicBezTo>
                  <a:pt x="2382" y="1175"/>
                  <a:pt x="2388" y="1178"/>
                  <a:pt x="2403" y="1210"/>
                </a:cubicBezTo>
                <a:cubicBezTo>
                  <a:pt x="2432" y="1273"/>
                  <a:pt x="2401" y="1236"/>
                  <a:pt x="2431" y="1268"/>
                </a:cubicBezTo>
                <a:cubicBezTo>
                  <a:pt x="2436" y="1404"/>
                  <a:pt x="2441" y="1487"/>
                  <a:pt x="2460" y="1606"/>
                </a:cubicBezTo>
                <a:cubicBezTo>
                  <a:pt x="2465" y="2050"/>
                  <a:pt x="2473" y="2204"/>
                  <a:pt x="2460" y="2621"/>
                </a:cubicBezTo>
                <a:cubicBezTo>
                  <a:pt x="2459" y="2668"/>
                  <a:pt x="2447" y="2756"/>
                  <a:pt x="2395" y="2772"/>
                </a:cubicBezTo>
                <a:cubicBezTo>
                  <a:pt x="2379" y="2767"/>
                  <a:pt x="2360" y="2766"/>
                  <a:pt x="2345" y="2758"/>
                </a:cubicBezTo>
                <a:cubicBezTo>
                  <a:pt x="2302" y="2736"/>
                  <a:pt x="2311" y="2725"/>
                  <a:pt x="2259" y="2715"/>
                </a:cubicBezTo>
                <a:cubicBezTo>
                  <a:pt x="2227" y="2693"/>
                  <a:pt x="2194" y="2691"/>
                  <a:pt x="2158" y="2679"/>
                </a:cubicBezTo>
                <a:cubicBezTo>
                  <a:pt x="2119" y="2640"/>
                  <a:pt x="2079" y="2634"/>
                  <a:pt x="2028" y="2614"/>
                </a:cubicBezTo>
                <a:cubicBezTo>
                  <a:pt x="2016" y="2609"/>
                  <a:pt x="1992" y="2600"/>
                  <a:pt x="1992" y="2600"/>
                </a:cubicBezTo>
                <a:cubicBezTo>
                  <a:pt x="1974" y="2581"/>
                  <a:pt x="1957" y="2561"/>
                  <a:pt x="1949" y="2535"/>
                </a:cubicBezTo>
                <a:cubicBezTo>
                  <a:pt x="1943" y="2516"/>
                  <a:pt x="1935" y="2477"/>
                  <a:pt x="1935" y="2477"/>
                </a:cubicBezTo>
                <a:cubicBezTo>
                  <a:pt x="1935" y="2450"/>
                  <a:pt x="2037" y="1864"/>
                  <a:pt x="1870" y="1685"/>
                </a:cubicBezTo>
                <a:cubicBezTo>
                  <a:pt x="1841" y="1615"/>
                  <a:pt x="1801" y="1582"/>
                  <a:pt x="1747" y="1534"/>
                </a:cubicBezTo>
                <a:cubicBezTo>
                  <a:pt x="1711" y="1502"/>
                  <a:pt x="1693" y="1470"/>
                  <a:pt x="1647" y="1455"/>
                </a:cubicBezTo>
                <a:cubicBezTo>
                  <a:pt x="1630" y="1430"/>
                  <a:pt x="1618" y="1421"/>
                  <a:pt x="1589" y="1412"/>
                </a:cubicBezTo>
                <a:cubicBezTo>
                  <a:pt x="1567" y="1388"/>
                  <a:pt x="1532" y="1383"/>
                  <a:pt x="1503" y="1368"/>
                </a:cubicBezTo>
                <a:cubicBezTo>
                  <a:pt x="1463" y="1377"/>
                  <a:pt x="1459" y="1379"/>
                  <a:pt x="1438" y="1412"/>
                </a:cubicBezTo>
                <a:cubicBezTo>
                  <a:pt x="1442" y="1550"/>
                  <a:pt x="1440" y="1635"/>
                  <a:pt x="1467" y="1757"/>
                </a:cubicBezTo>
                <a:cubicBezTo>
                  <a:pt x="1474" y="1820"/>
                  <a:pt x="1473" y="1830"/>
                  <a:pt x="1503" y="1880"/>
                </a:cubicBezTo>
                <a:cubicBezTo>
                  <a:pt x="1511" y="1912"/>
                  <a:pt x="1524" y="1966"/>
                  <a:pt x="1546" y="1988"/>
                </a:cubicBezTo>
                <a:cubicBezTo>
                  <a:pt x="1554" y="2060"/>
                  <a:pt x="1564" y="2132"/>
                  <a:pt x="1575" y="2204"/>
                </a:cubicBezTo>
                <a:cubicBezTo>
                  <a:pt x="1572" y="2379"/>
                  <a:pt x="1572" y="2554"/>
                  <a:pt x="1567" y="2729"/>
                </a:cubicBezTo>
                <a:cubicBezTo>
                  <a:pt x="1566" y="2753"/>
                  <a:pt x="1556" y="2809"/>
                  <a:pt x="1546" y="2830"/>
                </a:cubicBezTo>
                <a:cubicBezTo>
                  <a:pt x="1535" y="2854"/>
                  <a:pt x="1517" y="2873"/>
                  <a:pt x="1503" y="2895"/>
                </a:cubicBezTo>
                <a:cubicBezTo>
                  <a:pt x="1471" y="2945"/>
                  <a:pt x="1458" y="3004"/>
                  <a:pt x="1423" y="3053"/>
                </a:cubicBezTo>
                <a:cubicBezTo>
                  <a:pt x="1411" y="3089"/>
                  <a:pt x="1375" y="3117"/>
                  <a:pt x="1351" y="3147"/>
                </a:cubicBezTo>
                <a:cubicBezTo>
                  <a:pt x="1346" y="3154"/>
                  <a:pt x="1333" y="3178"/>
                  <a:pt x="1323" y="3183"/>
                </a:cubicBezTo>
                <a:cubicBezTo>
                  <a:pt x="1314" y="3188"/>
                  <a:pt x="1304" y="3188"/>
                  <a:pt x="1294" y="3190"/>
                </a:cubicBezTo>
                <a:cubicBezTo>
                  <a:pt x="1241" y="3188"/>
                  <a:pt x="1188" y="3189"/>
                  <a:pt x="1135" y="3183"/>
                </a:cubicBezTo>
                <a:cubicBezTo>
                  <a:pt x="1116" y="3181"/>
                  <a:pt x="1086" y="3152"/>
                  <a:pt x="1063" y="3147"/>
                </a:cubicBezTo>
                <a:cubicBezTo>
                  <a:pt x="1038" y="3121"/>
                  <a:pt x="1014" y="3096"/>
                  <a:pt x="984" y="3075"/>
                </a:cubicBezTo>
                <a:cubicBezTo>
                  <a:pt x="967" y="3031"/>
                  <a:pt x="934" y="3002"/>
                  <a:pt x="912" y="2960"/>
                </a:cubicBezTo>
                <a:cubicBezTo>
                  <a:pt x="901" y="2914"/>
                  <a:pt x="878" y="2874"/>
                  <a:pt x="862" y="2830"/>
                </a:cubicBezTo>
                <a:cubicBezTo>
                  <a:pt x="852" y="2802"/>
                  <a:pt x="849" y="2783"/>
                  <a:pt x="833" y="2758"/>
                </a:cubicBezTo>
                <a:cubicBezTo>
                  <a:pt x="808" y="2656"/>
                  <a:pt x="787" y="2552"/>
                  <a:pt x="775" y="2448"/>
                </a:cubicBezTo>
                <a:cubicBezTo>
                  <a:pt x="763" y="2349"/>
                  <a:pt x="766" y="2243"/>
                  <a:pt x="739" y="2146"/>
                </a:cubicBezTo>
                <a:cubicBezTo>
                  <a:pt x="724" y="2016"/>
                  <a:pt x="720" y="1871"/>
                  <a:pt x="689" y="1743"/>
                </a:cubicBezTo>
                <a:cubicBezTo>
                  <a:pt x="687" y="1686"/>
                  <a:pt x="684" y="1555"/>
                  <a:pt x="675" y="1484"/>
                </a:cubicBezTo>
                <a:cubicBezTo>
                  <a:pt x="670" y="1443"/>
                  <a:pt x="653" y="1361"/>
                  <a:pt x="653" y="1361"/>
                </a:cubicBezTo>
                <a:cubicBezTo>
                  <a:pt x="647" y="1202"/>
                  <a:pt x="656" y="949"/>
                  <a:pt x="567" y="800"/>
                </a:cubicBezTo>
                <a:cubicBezTo>
                  <a:pt x="538" y="751"/>
                  <a:pt x="490" y="695"/>
                  <a:pt x="437" y="670"/>
                </a:cubicBezTo>
                <a:cubicBezTo>
                  <a:pt x="421" y="662"/>
                  <a:pt x="404" y="655"/>
                  <a:pt x="387" y="648"/>
                </a:cubicBezTo>
                <a:cubicBezTo>
                  <a:pt x="373" y="642"/>
                  <a:pt x="343" y="634"/>
                  <a:pt x="343" y="634"/>
                </a:cubicBezTo>
                <a:cubicBezTo>
                  <a:pt x="298" y="636"/>
                  <a:pt x="252" y="634"/>
                  <a:pt x="207" y="641"/>
                </a:cubicBezTo>
                <a:cubicBezTo>
                  <a:pt x="200" y="642"/>
                  <a:pt x="198" y="652"/>
                  <a:pt x="192" y="656"/>
                </a:cubicBezTo>
                <a:cubicBezTo>
                  <a:pt x="161" y="681"/>
                  <a:pt x="140" y="706"/>
                  <a:pt x="113" y="735"/>
                </a:cubicBezTo>
                <a:cubicBezTo>
                  <a:pt x="111" y="742"/>
                  <a:pt x="109" y="749"/>
                  <a:pt x="106" y="756"/>
                </a:cubicBezTo>
                <a:cubicBezTo>
                  <a:pt x="102" y="764"/>
                  <a:pt x="95" y="770"/>
                  <a:pt x="91" y="778"/>
                </a:cubicBezTo>
                <a:cubicBezTo>
                  <a:pt x="78" y="807"/>
                  <a:pt x="70" y="841"/>
                  <a:pt x="63" y="872"/>
                </a:cubicBezTo>
                <a:cubicBezTo>
                  <a:pt x="67" y="1359"/>
                  <a:pt x="0" y="1654"/>
                  <a:pt x="127" y="2045"/>
                </a:cubicBezTo>
                <a:cubicBezTo>
                  <a:pt x="167" y="2300"/>
                  <a:pt x="142" y="2592"/>
                  <a:pt x="135" y="2830"/>
                </a:cubicBezTo>
                <a:cubicBezTo>
                  <a:pt x="133" y="2897"/>
                  <a:pt x="113" y="2954"/>
                  <a:pt x="113" y="302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0345" y="735330"/>
            <a:ext cx="1752600" cy="13220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T+F |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19400" y="9112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819400" y="91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7127875" y="2339975"/>
              <a:ext cx="1527175" cy="628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7127875" y="2339975"/>
                <a:ext cx="1527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1920875" y="1924050"/>
              <a:ext cx="857250" cy="987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1920875" y="1924050"/>
                <a:ext cx="857250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4117975" y="2987675"/>
              <a:ext cx="800100" cy="860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4117975" y="2987675"/>
                <a:ext cx="80010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435350" y="1933575"/>
              <a:ext cx="777875" cy="977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435350" y="1933575"/>
                <a:ext cx="777875" cy="977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4924425" y="2968625"/>
              <a:ext cx="625475" cy="927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4924425" y="2968625"/>
                <a:ext cx="6254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5689600" y="3848100"/>
              <a:ext cx="746125" cy="1069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5689600" y="3848100"/>
                <a:ext cx="746125" cy="1069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7727950" y="2409825"/>
              <a:ext cx="2603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7727950" y="2409825"/>
                <a:ext cx="260350" cy="431800"/>
              </a:xfrm>
              <a:prstGeom prst="rect"/>
            </p:spPr>
          </p:pic>
        </mc:Fallback>
      </mc:AlternateContent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55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55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3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6" dur="500"/>
                                        <p:tgtEl>
                                          <p:spTgt spid="5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5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9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2" dur="500"/>
                                        <p:tgtEl>
                                          <p:spTgt spid="55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5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5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8" dur="500"/>
                                        <p:tgtEl>
                                          <p:spTgt spid="5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5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1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4" dur="500"/>
                                        <p:tgtEl>
                                          <p:spTgt spid="55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5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7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0" dur="500"/>
                                        <p:tgtEl>
                                          <p:spTgt spid="55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5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80185 C -0.14913 -0.73958 -0.16545 -0.70787 -0.12257 -0.70671 C -0.08385 -0.70579 -0.04497 -0.70556 -0.00625 -0.70509 C 0.00035 -0.70347 0.00642 -0.70625 0.00868 -0.69676 C 0.00833 -0.67685 0.00747 -0.65671 0.00747 -0.63681 C 0.00747 -0.6162 0.00712 -0.5956 0.00868 -0.57523 C 0.00885 -0.57292 0.02743 -0.56528 0.03003 -0.56505 C 0.04705 -0.56412 0.06424 -0.56412 0.08125 -0.56343 C 0.19896 -0.55093 0.09878 -0.36227 0.0974 -0.14838 C 0.08003 -0.15695 0.06979 -0.16042 0.05 -0.16204 C 0.0217 -0.16783 -0.02656 -0.13079 -0.03507 -0.17176 C -0.03437 -0.22408 -0.03507 -0.24838 -0.03125 -0.29005 C -0.0309 -0.33125 -0.03003 -0.37222 -0.03003 -0.41343 C -0.03003 -0.42431 -0.03125 -0.43333 -0.03628 -0.4419 C -0.04184 -0.45139 -0.04861 -0.45695 -0.05503 -0.46505 C -0.06354 -0.4537 -0.0658 -0.42755 -0.06753 -0.41181 C -0.06632 -0.38287 -0.06458 -0.36366 -0.06372 -0.33357 C -0.06545 0.06921 -0.01667 -0.12454 -0.06997 -0.04861 C -0.07361 -0.02963 -0.0974 -0.04352 -0.10868 -0.04514 C -0.15278 -0.05139 -0.19705 -0.05347 -0.24132 -0.05509 C -0.24826 -0.05995 -0.25556 -0.06366 -0.2625 -0.06875 C -0.26458 -0.07685 -0.26806 -0.08264 -0.27257 -0.08843 C -0.27535 -0.1037 -0.27396 -0.09745 -0.27622 -0.10695 C -0.27708 -0.11644 -0.2783 -0.12431 -0.28003 -0.13357 C -0.27899 -0.14676 -0.27865 -0.16366 -0.275 -0.17685 C -0.27153 -0.18958 -0.26406 -0.19792 -0.25868 -0.20857 C -0.25833 -0.21019 -0.25799 -0.21181 -0.25747 -0.21343 C -0.25677 -0.21574 -0.25573 -0.21783 -0.25503 -0.22037 C -0.25417 -0.22315 -0.25382 -0.22894 -0.25243 -0.23195 C -0.24983 -0.23681 -0.24635 -0.23982 -0.24375 -0.24514 C -0.24219 -0.25741 -0.23854 -0.27014 -0.23507 -0.28171 C -0.23299 -0.30232 -0.23247 -0.32292 -0.23003 -0.34352 C -0.23038 -0.36065 -0.23021 -0.37801 -0.23125 -0.39514 C -0.23142 -0.39722 -0.23299 -0.39838 -0.23368 -0.40023 C -0.23611 -0.40671 -0.23767 -0.41366 -0.23993 -0.42014 C -0.24149 -0.42477 -0.24497 -0.43357 -0.24497 -0.43357 C -0.24635 -0.44259 -0.25 -0.45185 -0.25503 -0.45857 C -0.25729 -0.46736 -0.26597 -0.48241 -0.27257 -0.48519 C -0.28108 -0.49283 -0.27726 -0.49074 -0.28368 -0.49375 C -0.28802 -0.49884 -0.29306 -0.49884 -0.29878 -0.50023 C -0.3026 -0.49977 -0.30642 -0.49977 -0.31007 -0.49838 C -0.31684 -0.49607 -0.32014 -0.4838 -0.32378 -0.47685 C -0.32726 -0.44329 -0.32604 -0.40903 -0.32743 -0.37523 C -0.32812 -0.35671 -0.33316 -0.33171 -0.3375 -0.31343 C -0.33785 -0.28171 -0.33802 -0.25046 -0.33872 -0.21875 C -0.33872 -0.21574 -0.33976 -0.21296 -0.33993 -0.21019 C -0.34062 -0.18542 -0.34062 -0.16042 -0.34132 -0.13519 C -0.34149 -0.12963 -0.34201 -0.12408 -0.34253 -0.11852 C -0.34271 -0.11644 -0.34375 -0.11181 -0.34375 -0.11181 " pathEditMode="relative" ptsTypes="ffffffffffffffffffffffffffffffffffffffffffffffffA">
                                      <p:cBhvr>
                                        <p:cTn id="230" dur="3000" fill="hold"/>
                                        <p:tgtEl>
                                          <p:spTgt spid="55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55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0" grpId="1"/>
      <p:bldP spid="55301" grpId="0"/>
      <p:bldP spid="55301" grpId="1"/>
      <p:bldP spid="55302" grpId="0"/>
      <p:bldP spid="55302" grpId="1"/>
      <p:bldP spid="55303" grpId="0"/>
      <p:bldP spid="55303" grpId="1"/>
      <p:bldP spid="55304" grpId="0"/>
      <p:bldP spid="55304" grpId="1"/>
      <p:bldP spid="55305" grpId="0"/>
      <p:bldP spid="55305" grpId="1"/>
      <p:bldP spid="55306" grpId="0"/>
      <p:bldP spid="55306" grpId="1"/>
      <p:bldP spid="55307" grpId="0"/>
      <p:bldP spid="55307" grpId="1"/>
      <p:bldP spid="55348" grpId="0" bldLvl="0" animBg="1"/>
      <p:bldP spid="55373" grpId="0" bldLvl="0" animBg="1"/>
      <p:bldP spid="55382" grpId="0" bldLvl="0" animBg="1"/>
      <p:bldP spid="55382" grpId="1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5257800" y="304800"/>
            <a:ext cx="3657600" cy="5486400"/>
          </a:xfrm>
        </p:spPr>
        <p:txBody>
          <a:bodyPr/>
          <a:p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/>
            <a:r>
              <a:rPr lang="zh-CN" altLang="en-US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effectLst/>
              </a:rPr>
              <a:t>E</a:t>
            </a:r>
            <a:endParaRPr lang="en-US" altLang="zh-CN" sz="3200" b="1">
              <a:solidFill>
                <a:srgbClr val="00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effectLst/>
              </a:rPr>
              <a:t>   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endParaRPr lang="en-US" altLang="zh-CN" sz="3600" b="1">
              <a:solidFill>
                <a:schemeClr val="bg2"/>
              </a:solidFill>
              <a:effectLst/>
            </a:endParaRPr>
          </a:p>
          <a:p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52" name="矩形 53251"/>
          <p:cNvSpPr/>
          <p:nvPr/>
        </p:nvSpPr>
        <p:spPr>
          <a:xfrm>
            <a:off x="7696200" y="228600"/>
            <a:ext cx="281940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/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/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/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53253" name="直接连接符 53252"/>
          <p:cNvSpPr/>
          <p:nvPr/>
        </p:nvSpPr>
        <p:spPr>
          <a:xfrm flipH="1">
            <a:off x="6172200" y="1524000"/>
            <a:ext cx="2133600" cy="3733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4" name="直接连接符 53253"/>
          <p:cNvSpPr/>
          <p:nvPr/>
        </p:nvSpPr>
        <p:spPr>
          <a:xfrm flipH="1">
            <a:off x="2514600" y="1905000"/>
            <a:ext cx="6019800" cy="2438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5" name="直接连接符 53254"/>
          <p:cNvSpPr/>
          <p:nvPr/>
        </p:nvSpPr>
        <p:spPr>
          <a:xfrm flipH="1">
            <a:off x="2514600" y="2514600"/>
            <a:ext cx="6019800" cy="914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6" name="直接连接符 53255"/>
          <p:cNvSpPr/>
          <p:nvPr/>
        </p:nvSpPr>
        <p:spPr>
          <a:xfrm flipH="1" flipV="1">
            <a:off x="2438400" y="2438400"/>
            <a:ext cx="6096000" cy="685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7" name="直接连接符 53256"/>
          <p:cNvSpPr/>
          <p:nvPr/>
        </p:nvSpPr>
        <p:spPr>
          <a:xfrm flipH="1">
            <a:off x="4648200" y="3581400"/>
            <a:ext cx="3810000" cy="7620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8" name="直接连接符 53257"/>
          <p:cNvSpPr/>
          <p:nvPr/>
        </p:nvSpPr>
        <p:spPr>
          <a:xfrm flipH="1" flipV="1">
            <a:off x="4572000" y="3352800"/>
            <a:ext cx="3886200" cy="83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59" name="直接连接符 53258"/>
          <p:cNvSpPr/>
          <p:nvPr/>
        </p:nvSpPr>
        <p:spPr>
          <a:xfrm flipH="1" flipV="1">
            <a:off x="6096000" y="3429000"/>
            <a:ext cx="2286000" cy="12954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0" name="直接连接符 53259"/>
          <p:cNvSpPr/>
          <p:nvPr/>
        </p:nvSpPr>
        <p:spPr>
          <a:xfrm flipH="1" flipV="1">
            <a:off x="5257800" y="2362200"/>
            <a:ext cx="3124200" cy="29718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1" name="直接连接符 53260"/>
          <p:cNvSpPr/>
          <p:nvPr/>
        </p:nvSpPr>
        <p:spPr>
          <a:xfrm flipH="1" flipV="1">
            <a:off x="3962400" y="1295400"/>
            <a:ext cx="4419600" cy="4648200"/>
          </a:xfrm>
          <a:prstGeom prst="line">
            <a:avLst/>
          </a:prstGeom>
          <a:ln w="38100" cap="flat" cmpd="sng">
            <a:solidFill>
              <a:srgbClr val="FF66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3" name="文本框 53342"/>
          <p:cNvSpPr txBox="1"/>
          <p:nvPr/>
        </p:nvSpPr>
        <p:spPr>
          <a:xfrm>
            <a:off x="478218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4" name="直接连接符 53343"/>
          <p:cNvSpPr/>
          <p:nvPr/>
        </p:nvSpPr>
        <p:spPr>
          <a:xfrm flipH="1">
            <a:off x="2209800" y="1492250"/>
            <a:ext cx="12954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5" name="直接连接符 53344"/>
          <p:cNvSpPr/>
          <p:nvPr/>
        </p:nvSpPr>
        <p:spPr>
          <a:xfrm flipH="1">
            <a:off x="3352800" y="1492250"/>
            <a:ext cx="304800" cy="3429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6" name="直接连接符 53345"/>
          <p:cNvSpPr/>
          <p:nvPr/>
        </p:nvSpPr>
        <p:spPr>
          <a:xfrm>
            <a:off x="3733800" y="1492250"/>
            <a:ext cx="137160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6" name="文本框 53355"/>
          <p:cNvSpPr txBox="1"/>
          <p:nvPr/>
        </p:nvSpPr>
        <p:spPr>
          <a:xfrm>
            <a:off x="3416935" y="91440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0" name="文本框 53359"/>
          <p:cNvSpPr txBox="1"/>
          <p:nvPr/>
        </p:nvSpPr>
        <p:spPr>
          <a:xfrm>
            <a:off x="5633085" y="3070225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1" name="直接连接符 53360"/>
          <p:cNvSpPr/>
          <p:nvPr/>
        </p:nvSpPr>
        <p:spPr>
          <a:xfrm flipH="1">
            <a:off x="4273550" y="2667000"/>
            <a:ext cx="6858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2" name="直接连接符 53361"/>
          <p:cNvSpPr/>
          <p:nvPr/>
        </p:nvSpPr>
        <p:spPr>
          <a:xfrm>
            <a:off x="5014913" y="2667000"/>
            <a:ext cx="14287" cy="2286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3" name="直接连接符 53362"/>
          <p:cNvSpPr/>
          <p:nvPr/>
        </p:nvSpPr>
        <p:spPr>
          <a:xfrm>
            <a:off x="5102225" y="2667000"/>
            <a:ext cx="771525" cy="457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72" name="直接连接符 53371"/>
          <p:cNvSpPr/>
          <p:nvPr/>
        </p:nvSpPr>
        <p:spPr>
          <a:xfrm>
            <a:off x="5867400" y="3657600"/>
            <a:ext cx="0" cy="13668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83" name="任意多边形 53382"/>
          <p:cNvSpPr/>
          <p:nvPr/>
        </p:nvSpPr>
        <p:spPr>
          <a:xfrm>
            <a:off x="3783013" y="2809875"/>
            <a:ext cx="2738437" cy="3190875"/>
          </a:xfrm>
          <a:custGeom>
            <a:avLst/>
            <a:gdLst/>
            <a:ahLst/>
            <a:cxnLst/>
            <a:pathLst>
              <a:path w="1725" h="2010">
                <a:moveTo>
                  <a:pt x="953" y="52"/>
                </a:moveTo>
                <a:cubicBezTo>
                  <a:pt x="846" y="13"/>
                  <a:pt x="718" y="21"/>
                  <a:pt x="607" y="16"/>
                </a:cubicBezTo>
                <a:cubicBezTo>
                  <a:pt x="471" y="21"/>
                  <a:pt x="402" y="16"/>
                  <a:pt x="291" y="66"/>
                </a:cubicBezTo>
                <a:cubicBezTo>
                  <a:pt x="261" y="80"/>
                  <a:pt x="229" y="87"/>
                  <a:pt x="197" y="95"/>
                </a:cubicBezTo>
                <a:cubicBezTo>
                  <a:pt x="178" y="100"/>
                  <a:pt x="158" y="104"/>
                  <a:pt x="139" y="109"/>
                </a:cubicBezTo>
                <a:cubicBezTo>
                  <a:pt x="130" y="111"/>
                  <a:pt x="111" y="116"/>
                  <a:pt x="111" y="116"/>
                </a:cubicBezTo>
                <a:cubicBezTo>
                  <a:pt x="82" y="145"/>
                  <a:pt x="54" y="170"/>
                  <a:pt x="31" y="203"/>
                </a:cubicBezTo>
                <a:cubicBezTo>
                  <a:pt x="24" y="233"/>
                  <a:pt x="13" y="260"/>
                  <a:pt x="3" y="289"/>
                </a:cubicBezTo>
                <a:cubicBezTo>
                  <a:pt x="5" y="366"/>
                  <a:pt x="0" y="444"/>
                  <a:pt x="10" y="520"/>
                </a:cubicBezTo>
                <a:cubicBezTo>
                  <a:pt x="11" y="525"/>
                  <a:pt x="41" y="575"/>
                  <a:pt x="60" y="577"/>
                </a:cubicBezTo>
                <a:cubicBezTo>
                  <a:pt x="132" y="583"/>
                  <a:pt x="204" y="582"/>
                  <a:pt x="276" y="584"/>
                </a:cubicBezTo>
                <a:cubicBezTo>
                  <a:pt x="339" y="594"/>
                  <a:pt x="391" y="613"/>
                  <a:pt x="456" y="620"/>
                </a:cubicBezTo>
                <a:cubicBezTo>
                  <a:pt x="498" y="635"/>
                  <a:pt x="543" y="635"/>
                  <a:pt x="586" y="649"/>
                </a:cubicBezTo>
                <a:cubicBezTo>
                  <a:pt x="608" y="673"/>
                  <a:pt x="607" y="666"/>
                  <a:pt x="607" y="714"/>
                </a:cubicBezTo>
                <a:cubicBezTo>
                  <a:pt x="607" y="932"/>
                  <a:pt x="607" y="1151"/>
                  <a:pt x="600" y="1369"/>
                </a:cubicBezTo>
                <a:cubicBezTo>
                  <a:pt x="599" y="1400"/>
                  <a:pt x="576" y="1435"/>
                  <a:pt x="564" y="1463"/>
                </a:cubicBezTo>
                <a:cubicBezTo>
                  <a:pt x="546" y="1504"/>
                  <a:pt x="547" y="1550"/>
                  <a:pt x="535" y="1592"/>
                </a:cubicBezTo>
                <a:cubicBezTo>
                  <a:pt x="538" y="1715"/>
                  <a:pt x="534" y="1838"/>
                  <a:pt x="543" y="1960"/>
                </a:cubicBezTo>
                <a:cubicBezTo>
                  <a:pt x="545" y="1981"/>
                  <a:pt x="592" y="1991"/>
                  <a:pt x="607" y="1996"/>
                </a:cubicBezTo>
                <a:cubicBezTo>
                  <a:pt x="622" y="2001"/>
                  <a:pt x="651" y="2010"/>
                  <a:pt x="651" y="2010"/>
                </a:cubicBezTo>
                <a:cubicBezTo>
                  <a:pt x="725" y="2008"/>
                  <a:pt x="800" y="2007"/>
                  <a:pt x="874" y="2003"/>
                </a:cubicBezTo>
                <a:cubicBezTo>
                  <a:pt x="923" y="2000"/>
                  <a:pt x="965" y="1965"/>
                  <a:pt x="1011" y="1952"/>
                </a:cubicBezTo>
                <a:cubicBezTo>
                  <a:pt x="1030" y="1923"/>
                  <a:pt x="1029" y="1899"/>
                  <a:pt x="1039" y="1866"/>
                </a:cubicBezTo>
                <a:cubicBezTo>
                  <a:pt x="1045" y="1846"/>
                  <a:pt x="1061" y="1808"/>
                  <a:pt x="1061" y="1808"/>
                </a:cubicBezTo>
                <a:cubicBezTo>
                  <a:pt x="1069" y="1738"/>
                  <a:pt x="1060" y="1681"/>
                  <a:pt x="1047" y="1614"/>
                </a:cubicBezTo>
                <a:cubicBezTo>
                  <a:pt x="1044" y="1560"/>
                  <a:pt x="1045" y="1464"/>
                  <a:pt x="1032" y="1398"/>
                </a:cubicBezTo>
                <a:cubicBezTo>
                  <a:pt x="1021" y="1343"/>
                  <a:pt x="1010" y="1277"/>
                  <a:pt x="989" y="1225"/>
                </a:cubicBezTo>
                <a:cubicBezTo>
                  <a:pt x="982" y="1207"/>
                  <a:pt x="972" y="1193"/>
                  <a:pt x="967" y="1175"/>
                </a:cubicBezTo>
                <a:cubicBezTo>
                  <a:pt x="948" y="1103"/>
                  <a:pt x="945" y="1026"/>
                  <a:pt x="939" y="952"/>
                </a:cubicBezTo>
                <a:cubicBezTo>
                  <a:pt x="944" y="856"/>
                  <a:pt x="911" y="751"/>
                  <a:pt x="953" y="664"/>
                </a:cubicBezTo>
                <a:cubicBezTo>
                  <a:pt x="968" y="634"/>
                  <a:pt x="1116" y="686"/>
                  <a:pt x="1155" y="692"/>
                </a:cubicBezTo>
                <a:cubicBezTo>
                  <a:pt x="1196" y="713"/>
                  <a:pt x="1236" y="730"/>
                  <a:pt x="1277" y="750"/>
                </a:cubicBezTo>
                <a:cubicBezTo>
                  <a:pt x="1539" y="743"/>
                  <a:pt x="1479" y="769"/>
                  <a:pt x="1623" y="700"/>
                </a:cubicBezTo>
                <a:cubicBezTo>
                  <a:pt x="1667" y="652"/>
                  <a:pt x="1671" y="578"/>
                  <a:pt x="1695" y="520"/>
                </a:cubicBezTo>
                <a:cubicBezTo>
                  <a:pt x="1700" y="496"/>
                  <a:pt x="1704" y="472"/>
                  <a:pt x="1709" y="448"/>
                </a:cubicBezTo>
                <a:cubicBezTo>
                  <a:pt x="1711" y="436"/>
                  <a:pt x="1716" y="412"/>
                  <a:pt x="1716" y="412"/>
                </a:cubicBezTo>
                <a:cubicBezTo>
                  <a:pt x="1711" y="308"/>
                  <a:pt x="1725" y="291"/>
                  <a:pt x="1680" y="224"/>
                </a:cubicBezTo>
                <a:cubicBezTo>
                  <a:pt x="1662" y="160"/>
                  <a:pt x="1630" y="91"/>
                  <a:pt x="1572" y="52"/>
                </a:cubicBezTo>
                <a:cubicBezTo>
                  <a:pt x="1551" y="38"/>
                  <a:pt x="1527" y="35"/>
                  <a:pt x="1507" y="16"/>
                </a:cubicBezTo>
                <a:cubicBezTo>
                  <a:pt x="1281" y="20"/>
                  <a:pt x="1142" y="0"/>
                  <a:pt x="953" y="52"/>
                </a:cubicBezTo>
                <a:close/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385" name="任意多边形 53384"/>
          <p:cNvSpPr/>
          <p:nvPr/>
        </p:nvSpPr>
        <p:spPr>
          <a:xfrm>
            <a:off x="1673225" y="1714500"/>
            <a:ext cx="3922713" cy="4252913"/>
          </a:xfrm>
          <a:custGeom>
            <a:avLst/>
            <a:gdLst/>
            <a:ahLst/>
            <a:cxnLst/>
            <a:pathLst>
              <a:path w="2471" h="2679">
                <a:moveTo>
                  <a:pt x="1008" y="72"/>
                </a:moveTo>
                <a:cubicBezTo>
                  <a:pt x="739" y="7"/>
                  <a:pt x="916" y="47"/>
                  <a:pt x="230" y="72"/>
                </a:cubicBezTo>
                <a:cubicBezTo>
                  <a:pt x="164" y="74"/>
                  <a:pt x="96" y="148"/>
                  <a:pt x="72" y="202"/>
                </a:cubicBezTo>
                <a:cubicBezTo>
                  <a:pt x="62" y="224"/>
                  <a:pt x="36" y="266"/>
                  <a:pt x="36" y="266"/>
                </a:cubicBezTo>
                <a:cubicBezTo>
                  <a:pt x="26" y="303"/>
                  <a:pt x="12" y="338"/>
                  <a:pt x="0" y="374"/>
                </a:cubicBezTo>
                <a:cubicBezTo>
                  <a:pt x="14" y="460"/>
                  <a:pt x="31" y="556"/>
                  <a:pt x="72" y="634"/>
                </a:cubicBezTo>
                <a:cubicBezTo>
                  <a:pt x="81" y="668"/>
                  <a:pt x="100" y="719"/>
                  <a:pt x="129" y="742"/>
                </a:cubicBezTo>
                <a:cubicBezTo>
                  <a:pt x="146" y="756"/>
                  <a:pt x="172" y="754"/>
                  <a:pt x="194" y="756"/>
                </a:cubicBezTo>
                <a:cubicBezTo>
                  <a:pt x="247" y="760"/>
                  <a:pt x="299" y="761"/>
                  <a:pt x="352" y="763"/>
                </a:cubicBezTo>
                <a:cubicBezTo>
                  <a:pt x="464" y="789"/>
                  <a:pt x="395" y="777"/>
                  <a:pt x="561" y="785"/>
                </a:cubicBezTo>
                <a:cubicBezTo>
                  <a:pt x="579" y="802"/>
                  <a:pt x="598" y="815"/>
                  <a:pt x="619" y="828"/>
                </a:cubicBezTo>
                <a:cubicBezTo>
                  <a:pt x="652" y="880"/>
                  <a:pt x="672" y="935"/>
                  <a:pt x="691" y="994"/>
                </a:cubicBezTo>
                <a:cubicBezTo>
                  <a:pt x="712" y="1164"/>
                  <a:pt x="728" y="1333"/>
                  <a:pt x="741" y="1505"/>
                </a:cubicBezTo>
                <a:cubicBezTo>
                  <a:pt x="743" y="1793"/>
                  <a:pt x="744" y="2081"/>
                  <a:pt x="748" y="2369"/>
                </a:cubicBezTo>
                <a:cubicBezTo>
                  <a:pt x="750" y="2483"/>
                  <a:pt x="774" y="2547"/>
                  <a:pt x="885" y="2578"/>
                </a:cubicBezTo>
                <a:cubicBezTo>
                  <a:pt x="911" y="2603"/>
                  <a:pt x="940" y="2620"/>
                  <a:pt x="972" y="2635"/>
                </a:cubicBezTo>
                <a:cubicBezTo>
                  <a:pt x="994" y="2658"/>
                  <a:pt x="1022" y="2655"/>
                  <a:pt x="1051" y="2664"/>
                </a:cubicBezTo>
                <a:cubicBezTo>
                  <a:pt x="1258" y="2655"/>
                  <a:pt x="1167" y="2679"/>
                  <a:pt x="1274" y="2606"/>
                </a:cubicBezTo>
                <a:cubicBezTo>
                  <a:pt x="1288" y="2549"/>
                  <a:pt x="1280" y="2490"/>
                  <a:pt x="1296" y="2434"/>
                </a:cubicBezTo>
                <a:cubicBezTo>
                  <a:pt x="1292" y="2194"/>
                  <a:pt x="1296" y="2054"/>
                  <a:pt x="1274" y="1850"/>
                </a:cubicBezTo>
                <a:cubicBezTo>
                  <a:pt x="1268" y="1557"/>
                  <a:pt x="1223" y="1241"/>
                  <a:pt x="1317" y="958"/>
                </a:cubicBezTo>
                <a:cubicBezTo>
                  <a:pt x="1322" y="897"/>
                  <a:pt x="1318" y="831"/>
                  <a:pt x="1353" y="778"/>
                </a:cubicBezTo>
                <a:cubicBezTo>
                  <a:pt x="1373" y="715"/>
                  <a:pt x="1345" y="792"/>
                  <a:pt x="1375" y="742"/>
                </a:cubicBezTo>
                <a:cubicBezTo>
                  <a:pt x="1379" y="735"/>
                  <a:pt x="1377" y="725"/>
                  <a:pt x="1382" y="720"/>
                </a:cubicBezTo>
                <a:cubicBezTo>
                  <a:pt x="1387" y="715"/>
                  <a:pt x="1397" y="715"/>
                  <a:pt x="1404" y="713"/>
                </a:cubicBezTo>
                <a:cubicBezTo>
                  <a:pt x="1471" y="665"/>
                  <a:pt x="1421" y="694"/>
                  <a:pt x="1598" y="706"/>
                </a:cubicBezTo>
                <a:cubicBezTo>
                  <a:pt x="1718" y="714"/>
                  <a:pt x="1837" y="729"/>
                  <a:pt x="1958" y="734"/>
                </a:cubicBezTo>
                <a:cubicBezTo>
                  <a:pt x="2006" y="742"/>
                  <a:pt x="2046" y="751"/>
                  <a:pt x="2095" y="756"/>
                </a:cubicBezTo>
                <a:cubicBezTo>
                  <a:pt x="2293" y="746"/>
                  <a:pt x="2341" y="804"/>
                  <a:pt x="2426" y="691"/>
                </a:cubicBezTo>
                <a:cubicBezTo>
                  <a:pt x="2433" y="663"/>
                  <a:pt x="2446" y="646"/>
                  <a:pt x="2455" y="619"/>
                </a:cubicBezTo>
                <a:cubicBezTo>
                  <a:pt x="2471" y="474"/>
                  <a:pt x="2471" y="494"/>
                  <a:pt x="2455" y="259"/>
                </a:cubicBezTo>
                <a:cubicBezTo>
                  <a:pt x="2454" y="242"/>
                  <a:pt x="2433" y="232"/>
                  <a:pt x="2426" y="216"/>
                </a:cubicBezTo>
                <a:cubicBezTo>
                  <a:pt x="2402" y="166"/>
                  <a:pt x="2351" y="121"/>
                  <a:pt x="2296" y="108"/>
                </a:cubicBezTo>
                <a:cubicBezTo>
                  <a:pt x="2248" y="83"/>
                  <a:pt x="2198" y="71"/>
                  <a:pt x="2145" y="58"/>
                </a:cubicBezTo>
                <a:cubicBezTo>
                  <a:pt x="2116" y="51"/>
                  <a:pt x="2088" y="43"/>
                  <a:pt x="2059" y="36"/>
                </a:cubicBezTo>
                <a:cubicBezTo>
                  <a:pt x="2049" y="34"/>
                  <a:pt x="2030" y="29"/>
                  <a:pt x="2030" y="29"/>
                </a:cubicBezTo>
                <a:cubicBezTo>
                  <a:pt x="1987" y="7"/>
                  <a:pt x="1886" y="0"/>
                  <a:pt x="1886" y="0"/>
                </a:cubicBezTo>
                <a:cubicBezTo>
                  <a:pt x="1622" y="2"/>
                  <a:pt x="1358" y="2"/>
                  <a:pt x="1094" y="7"/>
                </a:cubicBezTo>
                <a:cubicBezTo>
                  <a:pt x="1073" y="7"/>
                  <a:pt x="997" y="81"/>
                  <a:pt x="1008" y="72"/>
                </a:cubicBezTo>
                <a:close/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3724275" y="288925"/>
              <a:ext cx="3175" cy="155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3724275" y="288925"/>
                <a:ext cx="3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775075" y="269875"/>
              <a:ext cx="44450" cy="314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775075" y="269875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3870325" y="314325"/>
              <a:ext cx="95250" cy="1968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3870325" y="314325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038600" y="196850"/>
              <a:ext cx="857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038600" y="196850"/>
                <a:ext cx="857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178300" y="184150"/>
              <a:ext cx="12382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178300" y="1841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441825" y="285750"/>
              <a:ext cx="165100" cy="50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441825" y="28575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448175" y="371475"/>
              <a:ext cx="16192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448175" y="3714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524375" y="260350"/>
              <a:ext cx="206375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524375" y="260350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905000" y="5991225"/>
              <a:ext cx="349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905000" y="59912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914525" y="5953125"/>
              <a:ext cx="180975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914525" y="5953125"/>
                <a:ext cx="180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968500" y="5886450"/>
              <a:ext cx="120650" cy="415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968500" y="5886450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971675" y="6111875"/>
              <a:ext cx="127000" cy="107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971675" y="6111875"/>
                <a:ext cx="1270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247900" y="6010275"/>
              <a:ext cx="177800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247900" y="6010275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2324100" y="5927725"/>
              <a:ext cx="146050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2324100" y="5927725"/>
                <a:ext cx="146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593975" y="5981700"/>
              <a:ext cx="85725" cy="73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593975" y="5981700"/>
                <a:ext cx="857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597150" y="5921375"/>
              <a:ext cx="95250" cy="276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597150" y="59213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2720975" y="5956300"/>
              <a:ext cx="76200" cy="98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2720975" y="5956300"/>
                <a:ext cx="76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2717800" y="5902325"/>
              <a:ext cx="152400" cy="358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2717800" y="5902325"/>
                <a:ext cx="1524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2755900" y="6013450"/>
              <a:ext cx="69850" cy="225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2755900" y="6013450"/>
                <a:ext cx="698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2803525" y="5768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803525" y="576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2781300" y="5800725"/>
              <a:ext cx="66675" cy="85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781300" y="5800725"/>
                <a:ext cx="66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2962275" y="5832475"/>
              <a:ext cx="168275" cy="76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2962275" y="5832475"/>
                <a:ext cx="168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2987675" y="5772150"/>
              <a:ext cx="28575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2987675" y="577215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3013075" y="5759450"/>
              <a:ext cx="142875" cy="352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3013075" y="575945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3111500" y="602297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3111500" y="602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3076575" y="6042025"/>
              <a:ext cx="98425" cy="22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3076575" y="6042025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3165475" y="5851525"/>
              <a:ext cx="190500" cy="428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3165475" y="5851525"/>
                <a:ext cx="190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3409950" y="5791200"/>
              <a:ext cx="142875" cy="384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3409950" y="5791200"/>
                <a:ext cx="142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606800" y="5784850"/>
              <a:ext cx="228600" cy="390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606800" y="5784850"/>
                <a:ext cx="2286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3822700" y="5921375"/>
              <a:ext cx="130175" cy="107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3822700" y="5921375"/>
                <a:ext cx="130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51275" y="6010275"/>
              <a:ext cx="130175" cy="171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51275" y="60102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3879850" y="5908675"/>
              <a:ext cx="200025" cy="3524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3879850" y="590867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3924300" y="5772150"/>
              <a:ext cx="1206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3924300" y="577215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108450" y="5873750"/>
              <a:ext cx="257175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108450" y="5873750"/>
                <a:ext cx="257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4391025" y="5892800"/>
              <a:ext cx="20320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4391025" y="5892800"/>
                <a:ext cx="20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4511675" y="5826125"/>
              <a:ext cx="19050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4511675" y="5826125"/>
                <a:ext cx="19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4559300" y="5943600"/>
              <a:ext cx="13652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4559300" y="5943600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4695825" y="5797550"/>
              <a:ext cx="133350" cy="146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4695825" y="5797550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4756150" y="5924550"/>
              <a:ext cx="19050" cy="69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4756150" y="5924550"/>
                <a:ext cx="19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4746625" y="5883275"/>
              <a:ext cx="282575" cy="384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4746625" y="5883275"/>
                <a:ext cx="282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457200" y="4368800"/>
              <a:ext cx="193675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457200" y="4368800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609600" y="4403725"/>
              <a:ext cx="15875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609600" y="4403725"/>
                <a:ext cx="15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714375" y="4502150"/>
              <a:ext cx="127000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714375" y="45021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781050" y="4416425"/>
              <a:ext cx="146050" cy="247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781050" y="441642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987425" y="4349750"/>
              <a:ext cx="25400" cy="295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987425" y="4349750"/>
                <a:ext cx="25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62025" y="4305300"/>
              <a:ext cx="146050" cy="41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62025" y="430530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16000" y="4378325"/>
              <a:ext cx="133350" cy="53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16000" y="4378325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955675" y="4191000"/>
              <a:ext cx="263525" cy="571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955675" y="4191000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654050" y="4752975"/>
              <a:ext cx="336550" cy="2603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654050" y="4752975"/>
                <a:ext cx="336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657225" y="4740275"/>
              <a:ext cx="187325" cy="85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657225" y="47402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290175" y="2838450"/>
              <a:ext cx="117475" cy="295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290175" y="2838450"/>
                <a:ext cx="1174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0318750" y="2835275"/>
              <a:ext cx="92075" cy="9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0318750" y="283527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0328275" y="2965450"/>
              <a:ext cx="88900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0328275" y="2965450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0502900" y="2974975"/>
              <a:ext cx="95250" cy="31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0502900" y="297497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0550525" y="2857500"/>
              <a:ext cx="3175" cy="200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0550525" y="2857500"/>
                <a:ext cx="3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10604500" y="2781300"/>
              <a:ext cx="193675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10604500" y="278130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10709275" y="2809875"/>
              <a:ext cx="15875" cy="2159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10709275" y="2809875"/>
                <a:ext cx="15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0909300" y="2787650"/>
              <a:ext cx="98425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0909300" y="278765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0887075" y="2762250"/>
              <a:ext cx="133350" cy="2571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0887075" y="2762250"/>
                <a:ext cx="133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0858500" y="2809875"/>
              <a:ext cx="20320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0858500" y="2809875"/>
                <a:ext cx="203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11118850" y="2787650"/>
              <a:ext cx="85725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11118850" y="278765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11163300" y="2632075"/>
              <a:ext cx="38100" cy="57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11163300" y="2632075"/>
                <a:ext cx="38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10236200" y="3130550"/>
              <a:ext cx="581025" cy="76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10236200" y="3130550"/>
                <a:ext cx="581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10328275" y="3495675"/>
              <a:ext cx="76200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10328275" y="3495675"/>
                <a:ext cx="76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10312400" y="3448050"/>
              <a:ext cx="133350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10312400" y="3448050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10299700" y="3540125"/>
              <a:ext cx="161925" cy="44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10299700" y="35401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0537825" y="3559175"/>
              <a:ext cx="142875" cy="53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0537825" y="3559175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0582275" y="3511550"/>
              <a:ext cx="41275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0582275" y="3511550"/>
                <a:ext cx="41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0683875" y="3454400"/>
              <a:ext cx="149225" cy="31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0683875" y="3454400"/>
                <a:ext cx="1492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0744200" y="3479800"/>
              <a:ext cx="28575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0744200" y="3479800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0950575" y="3375025"/>
              <a:ext cx="114300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0950575" y="33750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0963275" y="33432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0963275" y="33432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10928350" y="3476625"/>
              <a:ext cx="1143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10928350" y="3476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11093450" y="3387725"/>
              <a:ext cx="130175" cy="1206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11093450" y="3387725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11188700" y="3228975"/>
              <a:ext cx="31750" cy="98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11188700" y="3228975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10585450" y="3327400"/>
              <a:ext cx="288925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10585450" y="3327400"/>
                <a:ext cx="288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10213975" y="2438400"/>
              <a:ext cx="257175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10213975" y="2438400"/>
                <a:ext cx="257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10331450" y="2438400"/>
              <a:ext cx="2222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10331450" y="2438400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10099675" y="3276600"/>
              <a:ext cx="1492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10099675" y="3276600"/>
                <a:ext cx="149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10236200" y="3863975"/>
              <a:ext cx="200025" cy="269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10236200" y="386397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10394950" y="4232275"/>
              <a:ext cx="152400" cy="2413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10394950" y="4232275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10429875" y="4216400"/>
              <a:ext cx="984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10429875" y="42164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420350" y="4318000"/>
              <a:ext cx="130175" cy="95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420350" y="43180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0617200" y="4305300"/>
              <a:ext cx="120650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0617200" y="4305300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0677525" y="4194175"/>
              <a:ext cx="31750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0677525" y="41941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0760075" y="4140200"/>
              <a:ext cx="142875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0760075" y="414020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0852150" y="4178300"/>
              <a:ext cx="6350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0852150" y="4178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10979150" y="4137025"/>
              <a:ext cx="95250" cy="142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10979150" y="41370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10947400" y="4098925"/>
              <a:ext cx="1333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10947400" y="4098925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10937875" y="4146550"/>
              <a:ext cx="161925" cy="603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10937875" y="4146550"/>
                <a:ext cx="161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11106150" y="4095750"/>
              <a:ext cx="120650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11106150" y="4095750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11179175" y="3994150"/>
              <a:ext cx="38100" cy="412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11179175" y="3994150"/>
                <a:ext cx="38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11061700" y="3860800"/>
              <a:ext cx="231775" cy="441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11061700" y="3860800"/>
                <a:ext cx="2317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10582275" y="2486025"/>
              <a:ext cx="111125" cy="539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10582275" y="2486025"/>
                <a:ext cx="1111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10607675" y="2517775"/>
              <a:ext cx="114300" cy="88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10607675" y="2517775"/>
                <a:ext cx="114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10604500" y="2413000"/>
              <a:ext cx="1428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10604500" y="2413000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10871200" y="2336800"/>
              <a:ext cx="1079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10871200" y="2336800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10848975" y="2298700"/>
              <a:ext cx="92075" cy="44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10848975" y="2298700"/>
                <a:ext cx="92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10874375" y="2346325"/>
              <a:ext cx="107950" cy="50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10874375" y="2346325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11010900" y="2295525"/>
              <a:ext cx="857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11010900" y="22955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11004550" y="2286000"/>
              <a:ext cx="66675" cy="1587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11004550" y="2286000"/>
                <a:ext cx="666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0985500" y="2314575"/>
              <a:ext cx="111125" cy="57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0985500" y="2314575"/>
                <a:ext cx="111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1099800" y="2301875"/>
              <a:ext cx="152400" cy="1079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1099800" y="2301875"/>
                <a:ext cx="1524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1169650" y="2222500"/>
              <a:ext cx="53975" cy="95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1169650" y="2222500"/>
                <a:ext cx="53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0213975" y="3609975"/>
              <a:ext cx="987425" cy="1079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0213975" y="3609975"/>
                <a:ext cx="987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0067925" y="3746500"/>
              <a:ext cx="136525" cy="143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0067925" y="3746500"/>
                <a:ext cx="136525" cy="143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0048875" y="5229225"/>
              <a:ext cx="152400" cy="222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0048875" y="522922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0074275" y="5162550"/>
              <a:ext cx="127000" cy="53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0074275" y="516255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0093325" y="5260975"/>
              <a:ext cx="127000" cy="34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0093325" y="5260975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0255250" y="5257800"/>
              <a:ext cx="123825" cy="31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0255250" y="52578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10325100" y="5200650"/>
              <a:ext cx="28575" cy="177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10325100" y="5200650"/>
                <a:ext cx="285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10417175" y="5197475"/>
              <a:ext cx="133350" cy="149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10417175" y="5197475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10417175" y="5111750"/>
              <a:ext cx="79375" cy="66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10417175" y="5111750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10414000" y="5187950"/>
              <a:ext cx="107950" cy="44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10414000" y="5187950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10550525" y="5121275"/>
              <a:ext cx="101600" cy="1397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10550525" y="5121275"/>
                <a:ext cx="101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10585450" y="5083175"/>
              <a:ext cx="50800" cy="2381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10585450" y="5083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10544175" y="5121275"/>
              <a:ext cx="130175" cy="698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10544175" y="5121275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10687050" y="5149850"/>
              <a:ext cx="101600" cy="177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10687050" y="51498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0721975" y="4987925"/>
              <a:ext cx="34925" cy="79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0721975" y="4987925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0496550" y="4375150"/>
              <a:ext cx="790575" cy="2095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0496550" y="4375150"/>
                <a:ext cx="7905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099800" y="4476750"/>
              <a:ext cx="15875" cy="212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099800" y="4476750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0699750" y="4670425"/>
              <a:ext cx="85725" cy="2000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10699750" y="4670425"/>
                <a:ext cx="85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10712450" y="4651375"/>
              <a:ext cx="69850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10712450" y="4651375"/>
                <a:ext cx="69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10725150" y="4724400"/>
              <a:ext cx="73025" cy="9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10725150" y="47244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10871200" y="4737100"/>
              <a:ext cx="66675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10871200" y="4737100"/>
                <a:ext cx="66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10899775" y="4695825"/>
              <a:ext cx="9525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10899775" y="46958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10947400" y="4676775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10947400" y="467677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11020425" y="4692650"/>
              <a:ext cx="6350" cy="187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11020425" y="469265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11096625" y="4705350"/>
              <a:ext cx="69850" cy="180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11096625" y="470535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11106150" y="4699000"/>
              <a:ext cx="69850" cy="152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11106150" y="469900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墨迹 132"/>
              <p14:cNvContentPartPr/>
              <p14:nvPr/>
            </p14:nvContentPartPr>
            <p14:xfrm>
              <a:off x="11074400" y="4740275"/>
              <a:ext cx="114300" cy="9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1"/>
            </p:blipFill>
            <p:spPr>
              <a:xfrm>
                <a:off x="11074400" y="474027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墨迹 133"/>
              <p14:cNvContentPartPr/>
              <p14:nvPr/>
            </p14:nvContentPartPr>
            <p14:xfrm>
              <a:off x="11207750" y="4676775"/>
              <a:ext cx="6350" cy="2317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3"/>
            </p:blipFill>
            <p:spPr>
              <a:xfrm>
                <a:off x="11207750" y="4676775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墨迹 134"/>
              <p14:cNvContentPartPr/>
              <p14:nvPr/>
            </p14:nvContentPartPr>
            <p14:xfrm>
              <a:off x="11207750" y="4660900"/>
              <a:ext cx="82550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5"/>
            </p:blipFill>
            <p:spPr>
              <a:xfrm>
                <a:off x="11207750" y="4660900"/>
                <a:ext cx="82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墨迹 135"/>
              <p14:cNvContentPartPr/>
              <p14:nvPr/>
            </p14:nvContentPartPr>
            <p14:xfrm>
              <a:off x="11204575" y="4759325"/>
              <a:ext cx="85725" cy="28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7"/>
            </p:blipFill>
            <p:spPr>
              <a:xfrm>
                <a:off x="11204575" y="4759325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墨迹 136"/>
              <p14:cNvContentPartPr/>
              <p14:nvPr/>
            </p14:nvContentPartPr>
            <p14:xfrm>
              <a:off x="10474325" y="5394325"/>
              <a:ext cx="33655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9"/>
            </p:blipFill>
            <p:spPr>
              <a:xfrm>
                <a:off x="10474325" y="5394325"/>
                <a:ext cx="336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墨迹 137"/>
              <p14:cNvContentPartPr/>
              <p14:nvPr/>
            </p14:nvContentPartPr>
            <p14:xfrm>
              <a:off x="10636250" y="4867275"/>
              <a:ext cx="730250" cy="603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1"/>
            </p:blipFill>
            <p:spPr>
              <a:xfrm>
                <a:off x="10636250" y="4867275"/>
                <a:ext cx="730250" cy="60325"/>
              </a:xfrm>
              <a:prstGeom prst="rect"/>
            </p:spPr>
          </p:pic>
        </mc:Fallback>
      </mc:AlternateContent>
    </p:spTree>
    <p:custDataLst>
      <p:tags r:id="rId27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3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6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0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3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57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3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60" dur="indefinite"/>
                                        <p:tgtEl>
                                          <p:spTgt spid="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53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533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89" dur="indefinite"/>
                                        <p:tgtEl>
                                          <p:spTgt spid="5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2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533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5" dur="indefinite"/>
                                        <p:tgtEl>
                                          <p:spTgt spid="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98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53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1" dur="indefinite"/>
                                        <p:tgtEl>
                                          <p:spTgt spid="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53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04" dur="indefinite"/>
                                        <p:tgtEl>
                                          <p:spTgt spid="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53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500"/>
                                        <p:tgtEl>
                                          <p:spTgt spid="5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3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6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533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39" dur="indefinite"/>
                                        <p:tgtEl>
                                          <p:spTgt spid="5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533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2" dur="indefinite"/>
                                        <p:tgtEl>
                                          <p:spTgt spid="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533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5" dur="indefinite"/>
                                        <p:tgtEl>
                                          <p:spTgt spid="5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33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248" dur="indefinite"/>
                                        <p:tgtEl>
                                          <p:spTgt spid="5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3" grpId="0" bldLvl="0" animBg="1"/>
      <p:bldP spid="53343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6" grpId="0" bldLvl="0" animBg="1"/>
      <p:bldP spid="53358" grpId="0" bldLvl="0" animBg="1"/>
      <p:bldP spid="53358" grpId="1" bldLvl="0" animBg="1"/>
      <p:bldP spid="53360" grpId="0" bldLvl="0" animBg="1"/>
      <p:bldP spid="53360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Chomsky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/Chomsky Hierarchy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0070" y="1707515"/>
            <a:ext cx="5984875" cy="432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861425" y="3568700"/>
              <a:ext cx="384175" cy="282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861425" y="3568700"/>
                <a:ext cx="384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78950" y="3546475"/>
              <a:ext cx="381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78950" y="3546475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85300" y="3330575"/>
              <a:ext cx="342900" cy="358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85300" y="3330575"/>
                <a:ext cx="342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471025" y="3384550"/>
              <a:ext cx="7937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471025" y="3384550"/>
                <a:ext cx="793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471025" y="3479800"/>
              <a:ext cx="254000" cy="219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471025" y="347980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36150" y="3308350"/>
              <a:ext cx="1936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36150" y="3308350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829800" y="3473450"/>
              <a:ext cx="384175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829800" y="3473450"/>
                <a:ext cx="384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121900" y="3340100"/>
              <a:ext cx="55245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121900" y="3340100"/>
                <a:ext cx="552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940800" y="5464175"/>
              <a:ext cx="415925" cy="85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940800" y="5464175"/>
                <a:ext cx="415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448800" y="5251450"/>
              <a:ext cx="85725" cy="104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448800" y="5251450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9436100" y="5441950"/>
              <a:ext cx="20002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9436100" y="54419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9636125" y="5251450"/>
              <a:ext cx="212725" cy="434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9636125" y="5251450"/>
                <a:ext cx="2127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623425" y="5381625"/>
              <a:ext cx="21590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623425" y="5381625"/>
                <a:ext cx="215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982200" y="5251450"/>
              <a:ext cx="25400" cy="460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982200" y="5251450"/>
                <a:ext cx="254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0007600" y="5365750"/>
              <a:ext cx="146050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0007600" y="53657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039350" y="5241925"/>
              <a:ext cx="190500" cy="511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039350" y="5241925"/>
                <a:ext cx="1905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8782050" y="4835525"/>
              <a:ext cx="5969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8782050" y="4835525"/>
                <a:ext cx="596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9537700" y="4702175"/>
              <a:ext cx="50800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9537700" y="4702175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9509125" y="4851400"/>
              <a:ext cx="17780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9509125" y="48514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71050" y="4657725"/>
              <a:ext cx="168275" cy="47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71050" y="4657725"/>
                <a:ext cx="168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9715500" y="4673600"/>
              <a:ext cx="476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9715500" y="4673600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9674225" y="4727575"/>
              <a:ext cx="215900" cy="307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9674225" y="472757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9966325" y="4632325"/>
              <a:ext cx="31750" cy="396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9966325" y="4632325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982200" y="4695825"/>
              <a:ext cx="1079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982200" y="469582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0033000" y="4660900"/>
              <a:ext cx="161925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0033000" y="466090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0220325" y="4673600"/>
              <a:ext cx="111125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0220325" y="4673600"/>
                <a:ext cx="111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0401300" y="4686300"/>
              <a:ext cx="22225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0401300" y="4686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0385425" y="4689475"/>
              <a:ext cx="133350" cy="349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0385425" y="4689475"/>
                <a:ext cx="133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0541000" y="4689475"/>
              <a:ext cx="53975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0541000" y="46894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579100" y="4657725"/>
              <a:ext cx="130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579100" y="4657725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0807700" y="4591050"/>
              <a:ext cx="34925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0807700" y="4591050"/>
                <a:ext cx="34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10798175" y="4613275"/>
              <a:ext cx="117475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10798175" y="461327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848975" y="4737100"/>
              <a:ext cx="10795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848975" y="473710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906125" y="4556125"/>
              <a:ext cx="193675" cy="403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906125" y="4556125"/>
                <a:ext cx="1936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1026775" y="4841875"/>
              <a:ext cx="361950" cy="342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1026775" y="4841875"/>
                <a:ext cx="361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236200" y="5260975"/>
              <a:ext cx="444500" cy="628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236200" y="5260975"/>
                <a:ext cx="444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765425" y="4857750"/>
              <a:ext cx="193675" cy="288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765425" y="4857750"/>
                <a:ext cx="193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765425" y="5216525"/>
              <a:ext cx="180975" cy="514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765425" y="5216525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81075" y="4114800"/>
              <a:ext cx="263525" cy="238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81075" y="4114800"/>
                <a:ext cx="263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41425" y="4108450"/>
              <a:ext cx="117475" cy="41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41425" y="4108450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206500" y="4219575"/>
              <a:ext cx="193675" cy="57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206500" y="4219575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292225" y="4181475"/>
              <a:ext cx="285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292225" y="4181475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311275" y="4203700"/>
              <a:ext cx="76200" cy="82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311275" y="42037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403350" y="4111625"/>
              <a:ext cx="444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403350" y="4111625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365250" y="4010025"/>
              <a:ext cx="168275" cy="444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365250" y="401002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631950" y="4333875"/>
              <a:ext cx="476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631950" y="4333875"/>
                <a:ext cx="47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800225" y="4029075"/>
              <a:ext cx="123825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800225" y="402907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943100" y="4025900"/>
              <a:ext cx="152400" cy="28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943100" y="40259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965325" y="4083050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965325" y="4083050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679575" y="4013200"/>
              <a:ext cx="17780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679575" y="4013200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965325" y="4086225"/>
              <a:ext cx="60325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965325" y="4086225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038350" y="40322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038350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114550" y="3981450"/>
              <a:ext cx="508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114550" y="398145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2047875" y="3914775"/>
              <a:ext cx="165100" cy="3587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2047875" y="3914775"/>
                <a:ext cx="165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089150" y="4137025"/>
              <a:ext cx="187325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089150" y="4137025"/>
                <a:ext cx="1873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2270125" y="3889375"/>
              <a:ext cx="107950" cy="3016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2270125" y="3889375"/>
                <a:ext cx="1079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393950" y="3790950"/>
              <a:ext cx="107950" cy="269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393950" y="3790950"/>
                <a:ext cx="1079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425700" y="3876675"/>
              <a:ext cx="139700" cy="139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425700" y="38766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441575" y="3990975"/>
              <a:ext cx="14922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441575" y="3990975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2606675" y="3670300"/>
              <a:ext cx="200025" cy="514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2606675" y="3670300"/>
                <a:ext cx="2000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2813050" y="3689350"/>
              <a:ext cx="15875" cy="587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2813050" y="3689350"/>
                <a:ext cx="158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2857500" y="3667125"/>
              <a:ext cx="142875" cy="365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2857500" y="3667125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997200" y="3702050"/>
              <a:ext cx="31750" cy="358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997200" y="3702050"/>
                <a:ext cx="317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16250" y="3724275"/>
              <a:ext cx="104775" cy="98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16250" y="3724275"/>
                <a:ext cx="1047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022600" y="3686175"/>
              <a:ext cx="21590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022600" y="3686175"/>
                <a:ext cx="215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250950" y="4851400"/>
              <a:ext cx="114300" cy="476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250950" y="4851400"/>
                <a:ext cx="1143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412875" y="4822825"/>
              <a:ext cx="60325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412875" y="4822825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422400" y="5048250"/>
              <a:ext cx="244475" cy="1936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422400" y="5048250"/>
                <a:ext cx="244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492250" y="5070475"/>
              <a:ext cx="142875" cy="136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492250" y="5070475"/>
                <a:ext cx="142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695450" y="4832350"/>
              <a:ext cx="79375" cy="314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695450" y="4832350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806575" y="4838700"/>
              <a:ext cx="282575" cy="568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806575" y="4838700"/>
                <a:ext cx="282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2235200" y="5127625"/>
              <a:ext cx="352425" cy="28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2235200" y="5127625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492250" y="5105400"/>
              <a:ext cx="238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492250" y="5105400"/>
                <a:ext cx="238125" cy="25400"/>
              </a:xfrm>
              <a:prstGeom prst="rect"/>
            </p:spPr>
          </p:pic>
        </mc:Fallback>
      </mc:AlternateContent>
    </p:spTree>
    <p:custDataLst>
      <p:tags r:id="rId148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5085" y="1030605"/>
            <a:ext cx="3809365" cy="5161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08650" y="993775"/>
              <a:ext cx="180975" cy="4000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08650" y="9937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753100" y="1012825"/>
              <a:ext cx="13970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753100" y="1012825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737225" y="1143000"/>
              <a:ext cx="196850" cy="7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737225" y="11430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064250" y="1165225"/>
              <a:ext cx="142875" cy="3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064250" y="1165225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137275" y="1073150"/>
              <a:ext cx="31750" cy="238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137275" y="1073150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413500" y="955675"/>
              <a:ext cx="180975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413500" y="955675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499225" y="1000125"/>
              <a:ext cx="31750" cy="304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499225" y="10001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283200" y="3222625"/>
              <a:ext cx="41275" cy="428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283200" y="3222625"/>
                <a:ext cx="412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308600" y="3254375"/>
              <a:ext cx="209550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308600" y="3254375"/>
                <a:ext cx="209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359400" y="3394075"/>
              <a:ext cx="107950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359400" y="339407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394325" y="3797300"/>
              <a:ext cx="73025" cy="161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394325" y="3797300"/>
                <a:ext cx="73025" cy="161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378450" y="5727700"/>
              <a:ext cx="146050" cy="196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378450" y="5727700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422900" y="5486400"/>
              <a:ext cx="50800" cy="95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422900" y="548640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756400" y="1054100"/>
              <a:ext cx="79375" cy="177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756400" y="1054100"/>
                <a:ext cx="793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772275" y="1022350"/>
              <a:ext cx="66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772275" y="1022350"/>
                <a:ext cx="66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737350" y="1114425"/>
              <a:ext cx="142875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737350" y="111442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004050" y="1079500"/>
              <a:ext cx="174625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004050" y="107950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112000" y="889000"/>
              <a:ext cx="4127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112000" y="889000"/>
                <a:ext cx="412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461000" y="1438275"/>
              <a:ext cx="21050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461000" y="1438275"/>
                <a:ext cx="21050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915150" y="806450"/>
              <a:ext cx="365125" cy="488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915150" y="806450"/>
                <a:ext cx="365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486525" y="1431925"/>
              <a:ext cx="22225" cy="682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486525" y="1431925"/>
                <a:ext cx="2222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403975" y="2159000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403975" y="215900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486525" y="2168525"/>
              <a:ext cx="22225" cy="257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486525" y="21685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804025" y="1285875"/>
              <a:ext cx="152400" cy="793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804025" y="1285875"/>
                <a:ext cx="152400" cy="793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6851650" y="2012950"/>
              <a:ext cx="174625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6851650" y="2012950"/>
                <a:ext cx="174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896100" y="2212975"/>
              <a:ext cx="88900" cy="260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896100" y="2212975"/>
                <a:ext cx="889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6940550" y="2203450"/>
              <a:ext cx="666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6940550" y="2203450"/>
                <a:ext cx="66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896100" y="2289175"/>
              <a:ext cx="190500" cy="41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896100" y="2289175"/>
                <a:ext cx="190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93150" y="1050925"/>
              <a:ext cx="177800" cy="361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93150" y="1050925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705850" y="1082675"/>
              <a:ext cx="130175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705850" y="108267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756650" y="1216025"/>
              <a:ext cx="11430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756650" y="12160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966200" y="1162050"/>
              <a:ext cx="133350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966200" y="11620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020175" y="1114425"/>
              <a:ext cx="180975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020175" y="1114425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251950" y="1085850"/>
              <a:ext cx="15557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251950" y="1085850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258300" y="1095375"/>
              <a:ext cx="12382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258300" y="10953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258300" y="1171575"/>
              <a:ext cx="171450" cy="63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258300" y="1171575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540875" y="1123950"/>
              <a:ext cx="13335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540875" y="1123950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585325" y="1069975"/>
              <a:ext cx="19050" cy="215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585325" y="1069975"/>
                <a:ext cx="19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715500" y="1003300"/>
              <a:ext cx="180975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715500" y="100330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791700" y="1044575"/>
              <a:ext cx="38100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791700" y="1044575"/>
                <a:ext cx="38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998075" y="869950"/>
              <a:ext cx="47625" cy="596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998075" y="869950"/>
                <a:ext cx="476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115550" y="1035050"/>
              <a:ext cx="219075" cy="285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115550" y="1035050"/>
                <a:ext cx="219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166350" y="1104900"/>
              <a:ext cx="38100" cy="323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166350" y="1104900"/>
                <a:ext cx="3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816975" y="1755775"/>
              <a:ext cx="180975" cy="127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816975" y="1755775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896350" y="1774825"/>
              <a:ext cx="6032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896350" y="1774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026525" y="1860550"/>
              <a:ext cx="142875" cy="3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026525" y="186055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9099550" y="1797050"/>
              <a:ext cx="123825" cy="190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9099550" y="1797050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299575" y="1765300"/>
              <a:ext cx="16510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299575" y="1765300"/>
                <a:ext cx="165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781175"/>
              <a:ext cx="9525" cy="231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781175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521825" y="1743075"/>
              <a:ext cx="6667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521825" y="17430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02775" y="1755775"/>
              <a:ext cx="98425" cy="165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02775" y="17557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486900" y="1812925"/>
              <a:ext cx="117475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486900" y="1812925"/>
                <a:ext cx="117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690100" y="1663700"/>
              <a:ext cx="6350" cy="266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690100" y="1663700"/>
                <a:ext cx="63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705975" y="1676400"/>
              <a:ext cx="8890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705975" y="167640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680575" y="1781175"/>
              <a:ext cx="123825" cy="19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680575" y="1781175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871075" y="1619250"/>
              <a:ext cx="12700" cy="327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871075" y="1619250"/>
                <a:ext cx="127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048875" y="1622425"/>
              <a:ext cx="360" cy="327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048875" y="1622425"/>
                <a:ext cx="36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0048875" y="1622425"/>
              <a:ext cx="123825" cy="95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0048875" y="16224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048875" y="1762125"/>
              <a:ext cx="120650" cy="95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048875" y="176212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972550" y="2232025"/>
              <a:ext cx="34925" cy="374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972550" y="2232025"/>
                <a:ext cx="349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007475" y="2228850"/>
              <a:ext cx="117475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007475" y="2228850"/>
                <a:ext cx="1174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023350" y="2374900"/>
              <a:ext cx="123825" cy="34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023350" y="2374900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194800" y="2451100"/>
              <a:ext cx="161925" cy="3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194800" y="2451100"/>
                <a:ext cx="1619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255125" y="2371725"/>
              <a:ext cx="136525" cy="1714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255125" y="237172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534525" y="2362200"/>
              <a:ext cx="82550" cy="212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534525" y="2362200"/>
                <a:ext cx="82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534525" y="2187575"/>
              <a:ext cx="57150" cy="136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534525" y="2187575"/>
                <a:ext cx="571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7096125" y="3200400"/>
              <a:ext cx="6350" cy="130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7096125" y="320040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127875" y="3063875"/>
              <a:ext cx="130175" cy="174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127875" y="3063875"/>
                <a:ext cx="130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981825" y="3206750"/>
              <a:ext cx="358775" cy="1238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981825" y="3206750"/>
                <a:ext cx="3587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096125" y="3321050"/>
              <a:ext cx="317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096125" y="3321050"/>
                <a:ext cx="317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134225" y="3254375"/>
              <a:ext cx="444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134225" y="3254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048500" y="3308350"/>
              <a:ext cx="23177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048500" y="3308350"/>
                <a:ext cx="2317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242175" y="3378200"/>
              <a:ext cx="133350" cy="60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242175" y="33782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334250" y="3171825"/>
              <a:ext cx="215900" cy="92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334250" y="3171825"/>
                <a:ext cx="2159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419975" y="3032125"/>
              <a:ext cx="60325" cy="473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419975" y="3032125"/>
                <a:ext cx="603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454900" y="3292475"/>
              <a:ext cx="130175" cy="92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454900" y="3292475"/>
                <a:ext cx="1301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604125" y="3146425"/>
              <a:ext cx="107950" cy="304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604125" y="3146425"/>
                <a:ext cx="1079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699375" y="3025775"/>
              <a:ext cx="111125" cy="4413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699375" y="3025775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804150" y="3003550"/>
              <a:ext cx="149225" cy="355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804150" y="3003550"/>
                <a:ext cx="149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7159625" y="3892550"/>
              <a:ext cx="171450" cy="4127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7159625" y="3892550"/>
                <a:ext cx="171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7239000" y="3832225"/>
              <a:ext cx="158750" cy="25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7239000" y="38322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7213600" y="3975100"/>
              <a:ext cx="190500" cy="38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7213600" y="39751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7153275" y="4654550"/>
              <a:ext cx="117475" cy="2095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7153275" y="46545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7204075" y="4432300"/>
              <a:ext cx="47625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7204075" y="4432300"/>
                <a:ext cx="476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7499350" y="3857625"/>
              <a:ext cx="238125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7499350" y="3857625"/>
                <a:ext cx="238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7540625" y="3883025"/>
              <a:ext cx="196850" cy="66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7540625" y="3883025"/>
                <a:ext cx="196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667625" y="3727450"/>
              <a:ext cx="190500" cy="3238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667625" y="3727450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010525" y="3686175"/>
              <a:ext cx="171450" cy="3175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010525" y="3686175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8083550" y="3629025"/>
              <a:ext cx="95250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8083550" y="362902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8077200" y="3756025"/>
              <a:ext cx="168275" cy="25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8077200" y="37560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8299450" y="3781425"/>
              <a:ext cx="165100" cy="19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8299450" y="37814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391525" y="3689350"/>
              <a:ext cx="9525" cy="27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391525" y="3689350"/>
                <a:ext cx="9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483600" y="3638550"/>
              <a:ext cx="219075" cy="34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483600" y="363855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566150" y="3686175"/>
              <a:ext cx="53975" cy="365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566150" y="3686175"/>
                <a:ext cx="53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083550" y="4556125"/>
              <a:ext cx="25400" cy="174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083550" y="455612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8089900" y="4346575"/>
              <a:ext cx="19050" cy="60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8089900" y="43465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7947025" y="3498850"/>
              <a:ext cx="301625" cy="6635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7947025" y="3498850"/>
                <a:ext cx="3016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8823325" y="3746500"/>
              <a:ext cx="127000" cy="539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8823325" y="37465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8829675" y="3819525"/>
              <a:ext cx="130175" cy="31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8829675" y="3819525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8896350" y="3667125"/>
              <a:ext cx="168275" cy="241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8896350" y="3667125"/>
                <a:ext cx="168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194800" y="3619500"/>
              <a:ext cx="28575" cy="276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194800" y="36195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163050" y="3533775"/>
              <a:ext cx="136525" cy="85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163050" y="35337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210675" y="3584575"/>
              <a:ext cx="25400" cy="434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210675" y="3584575"/>
                <a:ext cx="254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382125" y="3708400"/>
              <a:ext cx="130175" cy="9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382125" y="370840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464675" y="3632200"/>
              <a:ext cx="12700" cy="2444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464675" y="363220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9544050" y="3597275"/>
              <a:ext cx="228600" cy="44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9544050" y="3597275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9639300" y="3651250"/>
              <a:ext cx="57150" cy="292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9639300" y="3651250"/>
                <a:ext cx="57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9229725" y="4210050"/>
              <a:ext cx="22225" cy="219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9229725" y="4210050"/>
                <a:ext cx="22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9137650" y="4629150"/>
              <a:ext cx="79375" cy="127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9137650" y="4629150"/>
                <a:ext cx="79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156700" y="4473575"/>
              <a:ext cx="4445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156700" y="44735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6502400" y="5086350"/>
              <a:ext cx="73025" cy="222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6502400" y="508635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6600825" y="5057775"/>
              <a:ext cx="47625" cy="3429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6600825" y="5057775"/>
                <a:ext cx="47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6677025" y="5064125"/>
              <a:ext cx="130175" cy="241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6677025" y="50641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6896100" y="4943475"/>
              <a:ext cx="47625" cy="371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6896100" y="4943475"/>
                <a:ext cx="47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6985000" y="4918075"/>
              <a:ext cx="114300" cy="3619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6985000" y="4918075"/>
                <a:ext cx="114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439025" y="5375275"/>
              <a:ext cx="6667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439025" y="537527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7458075" y="5203825"/>
              <a:ext cx="6350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7458075" y="520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7445375" y="5162550"/>
              <a:ext cx="47625" cy="1143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7445375" y="5162550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7635875" y="5403850"/>
              <a:ext cx="180975" cy="95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7635875" y="540385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7715250" y="5264150"/>
              <a:ext cx="12700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7715250" y="526415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7350125" y="5632450"/>
              <a:ext cx="23177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7350125" y="5632450"/>
                <a:ext cx="231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7378700" y="5708650"/>
              <a:ext cx="196850" cy="34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7378700" y="5708650"/>
                <a:ext cx="196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8026400" y="5372100"/>
              <a:ext cx="15240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8026400" y="53721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8023225" y="5422900"/>
              <a:ext cx="184150" cy="25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8023225" y="54229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8124825" y="5248275"/>
              <a:ext cx="193675" cy="307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8124825" y="524827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8397875" y="5260975"/>
              <a:ext cx="190500" cy="3048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8397875" y="526097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8420100" y="5184775"/>
              <a:ext cx="149225" cy="285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8420100" y="51847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8486775" y="5286375"/>
              <a:ext cx="117475" cy="31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8486775" y="5286375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8753475" y="5280025"/>
              <a:ext cx="174625" cy="476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8753475" y="5280025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8842375" y="5200650"/>
              <a:ext cx="6350" cy="2381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8842375" y="5200650"/>
                <a:ext cx="6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8997950" y="5235575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35"/>
            </p:blipFill>
            <p:spPr>
              <a:xfrm>
                <a:off x="8997950" y="5235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7899400" y="5254625"/>
              <a:ext cx="34925" cy="304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7899400" y="5254625"/>
                <a:ext cx="34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7899400" y="5118100"/>
              <a:ext cx="73025" cy="1079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7899400" y="5118100"/>
                <a:ext cx="730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9061450" y="5229225"/>
              <a:ext cx="31750" cy="174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9061450" y="5229225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9070975" y="5060950"/>
              <a:ext cx="63500" cy="142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9070975" y="5060950"/>
                <a:ext cx="63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9296400" y="5118100"/>
              <a:ext cx="92075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9296400" y="5118100"/>
                <a:ext cx="92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9328150" y="5127625"/>
              <a:ext cx="63500" cy="304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9328150" y="51276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9321800" y="5178425"/>
              <a:ext cx="165100" cy="28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9321800" y="517842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7985125" y="5441950"/>
              <a:ext cx="133350" cy="2889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7985125" y="544195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8016875" y="5505450"/>
              <a:ext cx="92075" cy="127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8016875" y="5505450"/>
                <a:ext cx="920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8001000" y="5543550"/>
              <a:ext cx="250825" cy="31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8001000" y="5543550"/>
                <a:ext cx="250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8658225" y="5095875"/>
              <a:ext cx="285750" cy="4699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8658225" y="5095875"/>
                <a:ext cx="2857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8521700" y="5527675"/>
              <a:ext cx="304800" cy="3492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8521700" y="5527675"/>
                <a:ext cx="304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8372475" y="5534025"/>
              <a:ext cx="180975" cy="222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8372475" y="55340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8340725" y="5508625"/>
              <a:ext cx="311150" cy="98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8340725" y="5508625"/>
                <a:ext cx="311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9652000" y="5203825"/>
              <a:ext cx="152400" cy="12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9652000" y="52038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9617075" y="5273675"/>
              <a:ext cx="177800" cy="285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9617075" y="527367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9693275" y="5118100"/>
              <a:ext cx="187325" cy="317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9693275" y="5118100"/>
                <a:ext cx="1873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9979025" y="5022850"/>
              <a:ext cx="215900" cy="15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9979025" y="5022850"/>
                <a:ext cx="215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10077450" y="5057775"/>
              <a:ext cx="22225" cy="346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10077450" y="505777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10271125" y="5181600"/>
              <a:ext cx="111125" cy="15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10271125" y="51816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10337800" y="5064125"/>
              <a:ext cx="6350" cy="1968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10337800" y="5064125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10566400" y="5026025"/>
              <a:ext cx="22225" cy="1936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10566400" y="5026025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10594975" y="4838700"/>
              <a:ext cx="2540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10594975" y="483870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10718800" y="4905375"/>
              <a:ext cx="123825" cy="2286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10718800" y="49053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10766425" y="4867275"/>
              <a:ext cx="98425" cy="2984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10766425" y="4867275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10702925" y="5013325"/>
              <a:ext cx="19050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10702925" y="5013325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10928350" y="5006975"/>
              <a:ext cx="130175" cy="1841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10928350" y="5006975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11020425" y="4800600"/>
              <a:ext cx="41275" cy="1365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11020425" y="480060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591675" y="5695950"/>
              <a:ext cx="107950" cy="63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591675" y="56959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9547225" y="5791200"/>
              <a:ext cx="177800" cy="31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9547225" y="57912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9658350" y="5591175"/>
              <a:ext cx="174625" cy="333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9658350" y="5591175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9925050" y="5588000"/>
              <a:ext cx="133350" cy="2921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9925050" y="55880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9915525" y="5527675"/>
              <a:ext cx="127000" cy="25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9915525" y="55276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9931400" y="5664200"/>
              <a:ext cx="133350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9931400" y="5664200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115550" y="5657850"/>
              <a:ext cx="139700" cy="476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115550" y="5657850"/>
                <a:ext cx="139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82225" y="5565775"/>
              <a:ext cx="34925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82225" y="5565775"/>
                <a:ext cx="34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10461625" y="5645150"/>
              <a:ext cx="41275" cy="1714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10461625" y="5645150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442575" y="5486400"/>
              <a:ext cx="82550" cy="177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442575" y="5486400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560050" y="5661025"/>
              <a:ext cx="139700" cy="107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560050" y="5661025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594975" y="5562600"/>
              <a:ext cx="82550" cy="228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594975" y="55626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547350" y="5657850"/>
              <a:ext cx="152400" cy="95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547350" y="56578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760075" y="5594350"/>
              <a:ext cx="146050" cy="1682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760075" y="5594350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0788650" y="5356225"/>
              <a:ext cx="85725" cy="187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0788650" y="5356225"/>
                <a:ext cx="85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9" name="墨迹 178"/>
              <p14:cNvContentPartPr/>
              <p14:nvPr/>
            </p14:nvContentPartPr>
            <p14:xfrm>
              <a:off x="10566400" y="5540375"/>
              <a:ext cx="41275" cy="2254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0"/>
            </p:blipFill>
            <p:spPr>
              <a:xfrm>
                <a:off x="10566400" y="5540375"/>
                <a:ext cx="412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0" name="墨迹 179"/>
              <p14:cNvContentPartPr/>
              <p14:nvPr/>
            </p14:nvContentPartPr>
            <p14:xfrm>
              <a:off x="9553575" y="6073775"/>
              <a:ext cx="161925" cy="285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2"/>
            </p:blipFill>
            <p:spPr>
              <a:xfrm>
                <a:off x="9553575" y="60737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1" name="墨迹 180"/>
              <p14:cNvContentPartPr/>
              <p14:nvPr/>
            </p14:nvContentPartPr>
            <p14:xfrm>
              <a:off x="9556750" y="6124575"/>
              <a:ext cx="187325" cy="857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4"/>
            </p:blipFill>
            <p:spPr>
              <a:xfrm>
                <a:off x="9556750" y="6124575"/>
                <a:ext cx="187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2" name="墨迹 181"/>
              <p14:cNvContentPartPr/>
              <p14:nvPr/>
            </p14:nvContentPartPr>
            <p14:xfrm>
              <a:off x="9655175" y="5927725"/>
              <a:ext cx="184150" cy="298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6"/>
            </p:blipFill>
            <p:spPr>
              <a:xfrm>
                <a:off x="9655175" y="5927725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3" name="墨迹 182"/>
              <p14:cNvContentPartPr/>
              <p14:nvPr/>
            </p14:nvContentPartPr>
            <p14:xfrm>
              <a:off x="9902825" y="5965825"/>
              <a:ext cx="123825" cy="273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8"/>
            </p:blipFill>
            <p:spPr>
              <a:xfrm>
                <a:off x="9902825" y="596582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4" name="墨迹 183"/>
              <p14:cNvContentPartPr/>
              <p14:nvPr/>
            </p14:nvContentPartPr>
            <p14:xfrm>
              <a:off x="9909175" y="5937250"/>
              <a:ext cx="127000" cy="317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0"/>
            </p:blipFill>
            <p:spPr>
              <a:xfrm>
                <a:off x="9909175" y="593725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5" name="墨迹 184"/>
              <p14:cNvContentPartPr/>
              <p14:nvPr/>
            </p14:nvContentPartPr>
            <p14:xfrm>
              <a:off x="9959975" y="6070600"/>
              <a:ext cx="101600" cy="25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2"/>
            </p:blipFill>
            <p:spPr>
              <a:xfrm>
                <a:off x="9959975" y="60706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6" name="墨迹 185"/>
              <p14:cNvContentPartPr/>
              <p14:nvPr/>
            </p14:nvContentPartPr>
            <p14:xfrm>
              <a:off x="10179050" y="6070600"/>
              <a:ext cx="107950" cy="6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4"/>
            </p:blipFill>
            <p:spPr>
              <a:xfrm>
                <a:off x="10179050" y="607060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7" name="墨迹 186"/>
              <p14:cNvContentPartPr/>
              <p14:nvPr/>
            </p14:nvContentPartPr>
            <p14:xfrm>
              <a:off x="10204450" y="5981700"/>
              <a:ext cx="22225" cy="2540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6"/>
            </p:blipFill>
            <p:spPr>
              <a:xfrm>
                <a:off x="10204450" y="5981700"/>
                <a:ext cx="222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8" name="墨迹 187"/>
              <p14:cNvContentPartPr/>
              <p14:nvPr/>
            </p14:nvContentPartPr>
            <p14:xfrm>
              <a:off x="10417175" y="6102350"/>
              <a:ext cx="120650" cy="146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8"/>
            </p:blipFill>
            <p:spPr>
              <a:xfrm>
                <a:off x="10417175" y="6102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9" name="墨迹 188"/>
              <p14:cNvContentPartPr/>
              <p14:nvPr/>
            </p14:nvContentPartPr>
            <p14:xfrm>
              <a:off x="10448925" y="5927725"/>
              <a:ext cx="66675" cy="889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0"/>
            </p:blipFill>
            <p:spPr>
              <a:xfrm>
                <a:off x="10448925" y="5927725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0" name="墨迹 189"/>
              <p14:cNvContentPartPr/>
              <p14:nvPr/>
            </p14:nvContentPartPr>
            <p14:xfrm>
              <a:off x="10598150" y="5949950"/>
              <a:ext cx="136525" cy="298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2"/>
            </p:blipFill>
            <p:spPr>
              <a:xfrm>
                <a:off x="10598150" y="5949950"/>
                <a:ext cx="1365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1" name="墨迹 190"/>
              <p14:cNvContentPartPr/>
              <p14:nvPr/>
            </p14:nvContentPartPr>
            <p14:xfrm>
              <a:off x="10617200" y="5930900"/>
              <a:ext cx="98425" cy="2984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4"/>
            </p:blipFill>
            <p:spPr>
              <a:xfrm>
                <a:off x="10617200" y="5930900"/>
                <a:ext cx="98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2" name="墨迹 191"/>
              <p14:cNvContentPartPr/>
              <p14:nvPr/>
            </p14:nvContentPartPr>
            <p14:xfrm>
              <a:off x="10572750" y="6073775"/>
              <a:ext cx="180975" cy="254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6"/>
            </p:blipFill>
            <p:spPr>
              <a:xfrm>
                <a:off x="10572750" y="6073775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3" name="墨迹 192"/>
              <p14:cNvContentPartPr/>
              <p14:nvPr/>
            </p14:nvContentPartPr>
            <p14:xfrm>
              <a:off x="10569575" y="6267450"/>
              <a:ext cx="219075" cy="127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8"/>
            </p:blipFill>
            <p:spPr>
              <a:xfrm>
                <a:off x="10569575" y="6267450"/>
                <a:ext cx="219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4" name="墨迹 193"/>
              <p14:cNvContentPartPr/>
              <p14:nvPr/>
            </p14:nvContentPartPr>
            <p14:xfrm>
              <a:off x="10582275" y="6362700"/>
              <a:ext cx="6350" cy="36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235"/>
            </p:blipFill>
            <p:spPr>
              <a:xfrm>
                <a:off x="10582275" y="6362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6369050" y="727075"/>
              <a:ext cx="615950" cy="7175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6369050" y="727075"/>
                <a:ext cx="61595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墨迹 195"/>
              <p14:cNvContentPartPr/>
              <p14:nvPr/>
            </p14:nvContentPartPr>
            <p14:xfrm>
              <a:off x="6454775" y="692150"/>
              <a:ext cx="501650" cy="8763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3"/>
            </p:blipFill>
            <p:spPr>
              <a:xfrm>
                <a:off x="6454775" y="692150"/>
                <a:ext cx="5016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墨迹 196"/>
              <p14:cNvContentPartPr/>
              <p14:nvPr/>
            </p14:nvContentPartPr>
            <p14:xfrm>
              <a:off x="7372350" y="390525"/>
              <a:ext cx="200025" cy="127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5"/>
            </p:blipFill>
            <p:spPr>
              <a:xfrm>
                <a:off x="7372350" y="390525"/>
                <a:ext cx="2000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墨迹 197"/>
              <p14:cNvContentPartPr/>
              <p14:nvPr/>
            </p14:nvContentPartPr>
            <p14:xfrm>
              <a:off x="7486650" y="400050"/>
              <a:ext cx="22225" cy="2444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7"/>
            </p:blipFill>
            <p:spPr>
              <a:xfrm>
                <a:off x="7486650" y="400050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墨迹 198"/>
              <p14:cNvContentPartPr/>
              <p14:nvPr/>
            </p14:nvContentPartPr>
            <p14:xfrm>
              <a:off x="7718425" y="317500"/>
              <a:ext cx="111125" cy="282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9"/>
            </p:blipFill>
            <p:spPr>
              <a:xfrm>
                <a:off x="7718425" y="317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7740650" y="374650"/>
              <a:ext cx="114300" cy="2254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1"/>
            </p:blipFill>
            <p:spPr>
              <a:xfrm>
                <a:off x="7740650" y="37465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墨迹 200"/>
              <p14:cNvContentPartPr/>
              <p14:nvPr/>
            </p14:nvContentPartPr>
            <p14:xfrm>
              <a:off x="7667625" y="406400"/>
              <a:ext cx="244475" cy="666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3"/>
            </p:blipFill>
            <p:spPr>
              <a:xfrm>
                <a:off x="7667625" y="406400"/>
                <a:ext cx="244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墨迹 201"/>
              <p14:cNvContentPartPr/>
              <p14:nvPr/>
            </p14:nvContentPartPr>
            <p14:xfrm>
              <a:off x="8048625" y="273050"/>
              <a:ext cx="25400" cy="4032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5"/>
            </p:blipFill>
            <p:spPr>
              <a:xfrm>
                <a:off x="8048625" y="273050"/>
                <a:ext cx="254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墨迹 202"/>
              <p14:cNvContentPartPr/>
              <p14:nvPr/>
            </p14:nvContentPartPr>
            <p14:xfrm>
              <a:off x="8074025" y="292100"/>
              <a:ext cx="133350" cy="73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7"/>
            </p:blipFill>
            <p:spPr>
              <a:xfrm>
                <a:off x="8074025" y="292100"/>
                <a:ext cx="133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4" name="墨迹 203"/>
              <p14:cNvContentPartPr/>
              <p14:nvPr/>
            </p14:nvContentPartPr>
            <p14:xfrm>
              <a:off x="8121650" y="4127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235"/>
            </p:blipFill>
            <p:spPr>
              <a:xfrm>
                <a:off x="8121650" y="41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54900" y="657225"/>
              <a:ext cx="374650" cy="60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54900" y="657225"/>
                <a:ext cx="374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502525" y="720725"/>
              <a:ext cx="342900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502525" y="720725"/>
                <a:ext cx="342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8105775" y="412750"/>
              <a:ext cx="171450" cy="25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8105775" y="4127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8775" y="234950"/>
              <a:ext cx="409575" cy="5365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7978775" y="234950"/>
                <a:ext cx="409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8020050" y="1120775"/>
              <a:ext cx="123825" cy="1587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8020050" y="112077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8099425" y="974725"/>
              <a:ext cx="34925" cy="762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8099425" y="97472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210550" y="796925"/>
              <a:ext cx="15875" cy="1492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210550" y="796925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75625" y="752475"/>
              <a:ext cx="66675" cy="1460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75625" y="752475"/>
                <a:ext cx="66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213725" y="755650"/>
              <a:ext cx="120650" cy="1397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213725" y="755650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3946525" y="342900"/>
              <a:ext cx="161925" cy="1936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3946525" y="342900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3975100" y="539750"/>
              <a:ext cx="146050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3975100" y="539750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4016375" y="476250"/>
              <a:ext cx="47625" cy="2571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4016375" y="476250"/>
                <a:ext cx="476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4044950" y="628650"/>
              <a:ext cx="76200" cy="285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4044950" y="628650"/>
                <a:ext cx="76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4162425" y="533400"/>
              <a:ext cx="28575" cy="79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4162425" y="533400"/>
                <a:ext cx="285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4200525" y="488950"/>
              <a:ext cx="76200" cy="1016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4200525" y="4889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4346575" y="377825"/>
              <a:ext cx="6350" cy="857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4346575" y="377825"/>
                <a:ext cx="63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4375150" y="304800"/>
              <a:ext cx="79375" cy="1016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4375150" y="304800"/>
                <a:ext cx="793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4318000" y="288925"/>
              <a:ext cx="171450" cy="311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4318000" y="28892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4403725" y="473075"/>
              <a:ext cx="19050" cy="2603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4403725" y="47307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4422775" y="571500"/>
              <a:ext cx="76200" cy="1651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4422775" y="571500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4324350" y="654050"/>
              <a:ext cx="225425" cy="1301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4324350" y="654050"/>
                <a:ext cx="225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3749675" y="819150"/>
              <a:ext cx="1063625" cy="92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3749675" y="819150"/>
                <a:ext cx="10636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4708525" y="361950"/>
              <a:ext cx="168275" cy="317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4708525" y="3619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4699000" y="406400"/>
              <a:ext cx="31750" cy="3048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4699000" y="40640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4727575" y="419100"/>
              <a:ext cx="149225" cy="3270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4727575" y="419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4762500" y="638175"/>
              <a:ext cx="146050" cy="508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4762500" y="63817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4933950" y="460375"/>
              <a:ext cx="22225" cy="257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4933950" y="46037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4975225" y="377825"/>
              <a:ext cx="152400" cy="2984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4975225" y="3778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4956175" y="542925"/>
              <a:ext cx="111125" cy="412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4956175" y="542925"/>
                <a:ext cx="111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5013325" y="466725"/>
              <a:ext cx="79375" cy="2222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5013325" y="46672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5245100" y="361950"/>
              <a:ext cx="168275" cy="3683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5245100" y="361950"/>
                <a:ext cx="1682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5397500" y="558800"/>
              <a:ext cx="101600" cy="2286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5397500" y="55880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5518150" y="431800"/>
              <a:ext cx="142875" cy="222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5518150" y="43180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5438775" y="501650"/>
              <a:ext cx="241300" cy="2000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5438775" y="501650"/>
                <a:ext cx="241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5514975" y="482600"/>
              <a:ext cx="133350" cy="1428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5514975" y="48260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5581650" y="454025"/>
              <a:ext cx="123825" cy="1968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5581650" y="45402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5514975" y="412750"/>
              <a:ext cx="282575" cy="22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5514975" y="412750"/>
                <a:ext cx="282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4730750" y="752475"/>
              <a:ext cx="1082675" cy="603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4730750" y="752475"/>
                <a:ext cx="1082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3838575" y="1057275"/>
              <a:ext cx="161925" cy="3016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3838575" y="1057275"/>
                <a:ext cx="161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4035425" y="1117600"/>
              <a:ext cx="6350" cy="2317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4035425" y="1117600"/>
                <a:ext cx="6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4054475" y="1060450"/>
              <a:ext cx="187325" cy="2762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4054475" y="106045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4067175" y="1216025"/>
              <a:ext cx="136525" cy="730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4067175" y="1216025"/>
                <a:ext cx="1365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4159250" y="1123950"/>
              <a:ext cx="22225" cy="2889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4"/>
            </p:blipFill>
            <p:spPr>
              <a:xfrm>
                <a:off x="4159250" y="112395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8" name="墨迹 247"/>
              <p14:cNvContentPartPr/>
              <p14:nvPr/>
            </p14:nvContentPartPr>
            <p14:xfrm>
              <a:off x="4311650" y="1082675"/>
              <a:ext cx="88900" cy="2222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6"/>
            </p:blipFill>
            <p:spPr>
              <a:xfrm>
                <a:off x="4311650" y="1082675"/>
                <a:ext cx="88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9" name="墨迹 248"/>
              <p14:cNvContentPartPr/>
              <p14:nvPr/>
            </p14:nvContentPartPr>
            <p14:xfrm>
              <a:off x="4381500" y="1200150"/>
              <a:ext cx="73025" cy="952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8"/>
            </p:blipFill>
            <p:spPr>
              <a:xfrm>
                <a:off x="4381500" y="120015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0" name="墨迹 249"/>
              <p14:cNvContentPartPr/>
              <p14:nvPr/>
            </p14:nvContentPartPr>
            <p14:xfrm>
              <a:off x="4473575" y="1022350"/>
              <a:ext cx="111125" cy="381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0"/>
            </p:blipFill>
            <p:spPr>
              <a:xfrm>
                <a:off x="4473575" y="1022350"/>
                <a:ext cx="1111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1" name="墨迹 250"/>
              <p14:cNvContentPartPr/>
              <p14:nvPr/>
            </p14:nvContentPartPr>
            <p14:xfrm>
              <a:off x="4492625" y="1089025"/>
              <a:ext cx="107950" cy="3143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2"/>
            </p:blipFill>
            <p:spPr>
              <a:xfrm>
                <a:off x="4492625" y="1089025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2" name="墨迹 251"/>
              <p14:cNvContentPartPr/>
              <p14:nvPr/>
            </p14:nvContentPartPr>
            <p14:xfrm>
              <a:off x="4489450" y="1304925"/>
              <a:ext cx="168275" cy="698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4"/>
            </p:blipFill>
            <p:spPr>
              <a:xfrm>
                <a:off x="4489450" y="1304925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3" name="墨迹 252"/>
              <p14:cNvContentPartPr/>
              <p14:nvPr/>
            </p14:nvContentPartPr>
            <p14:xfrm>
              <a:off x="4740275" y="981075"/>
              <a:ext cx="12700" cy="1746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6"/>
            </p:blipFill>
            <p:spPr>
              <a:xfrm>
                <a:off x="4740275" y="9810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4" name="墨迹 253"/>
              <p14:cNvContentPartPr/>
              <p14:nvPr/>
            </p14:nvContentPartPr>
            <p14:xfrm>
              <a:off x="4676775" y="1044575"/>
              <a:ext cx="73025" cy="920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8"/>
            </p:blipFill>
            <p:spPr>
              <a:xfrm>
                <a:off x="4676775" y="1044575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5" name="墨迹 254"/>
              <p14:cNvContentPartPr/>
              <p14:nvPr/>
            </p14:nvContentPartPr>
            <p14:xfrm>
              <a:off x="4749800" y="933450"/>
              <a:ext cx="161925" cy="4635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0"/>
            </p:blipFill>
            <p:spPr>
              <a:xfrm>
                <a:off x="4749800" y="933450"/>
                <a:ext cx="1619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6" name="墨迹 255"/>
              <p14:cNvContentPartPr/>
              <p14:nvPr/>
            </p14:nvContentPartPr>
            <p14:xfrm>
              <a:off x="4832350" y="1152525"/>
              <a:ext cx="41275" cy="1936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2"/>
            </p:blipFill>
            <p:spPr>
              <a:xfrm>
                <a:off x="4832350" y="1152525"/>
                <a:ext cx="41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7" name="墨迹 256"/>
              <p14:cNvContentPartPr/>
              <p14:nvPr/>
            </p14:nvContentPartPr>
            <p14:xfrm>
              <a:off x="4791075" y="1209675"/>
              <a:ext cx="107950" cy="603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4"/>
            </p:blipFill>
            <p:spPr>
              <a:xfrm>
                <a:off x="4791075" y="1209675"/>
                <a:ext cx="107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8" name="墨迹 257"/>
              <p14:cNvContentPartPr/>
              <p14:nvPr/>
            </p14:nvContentPartPr>
            <p14:xfrm>
              <a:off x="4803775" y="1311275"/>
              <a:ext cx="104775" cy="95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6"/>
            </p:blipFill>
            <p:spPr>
              <a:xfrm>
                <a:off x="4803775" y="1311275"/>
                <a:ext cx="104775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521398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最左归约中的回溯</a:t>
            </a:r>
            <a:br>
              <a:rPr lang="en-US" altLang="zh-CN" sz="2400" dirty="0"/>
            </a:br>
            <a:r>
              <a:rPr lang="en-US" altLang="zh-CN" sz="2400" dirty="0"/>
              <a:t>Backtracking in 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5750" y="136525"/>
            <a:ext cx="294005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最左归约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600" b="1" err="1">
                <a:solidFill>
                  <a:srgbClr val="FFFF00"/>
                </a:solidFill>
                <a:effectLst/>
              </a:rPr>
              <a:t>i+i</a:t>
            </a:r>
            <a:r>
              <a:rPr lang="en-US" altLang="zh-CN" sz="3600" b="1">
                <a:solidFill>
                  <a:srgbClr val="FFFF00"/>
                </a:solidFill>
                <a:effectLst/>
              </a:rPr>
              <a:t>*i </a:t>
            </a:r>
            <a:endParaRPr lang="en-US" altLang="zh-CN" sz="3600" b="1">
              <a:solidFill>
                <a:srgbClr val="FFFF00"/>
              </a:solidFill>
              <a:effectLst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</a:t>
            </a:r>
            <a:r>
              <a:rPr lang="en-US" altLang="zh-CN" sz="3200" b="1" err="1">
                <a:solidFill>
                  <a:srgbClr val="FF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E+F*i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E+T*i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E+T*F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E+T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FF00"/>
                </a:solidFill>
                <a:sym typeface="Symbol" panose="05050102010706020507" pitchFamily="18" charset="2"/>
              </a:rPr>
              <a:t> E</a:t>
            </a: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 indent="0">
              <a:lnSpc>
                <a:spcPts val="3840"/>
              </a:lnSpc>
              <a:spcBef>
                <a:spcPts val="0"/>
              </a:spcBef>
            </a:pPr>
            <a:endParaRPr lang="en-US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  <a:p>
            <a:pPr lvl="0" indent="0">
              <a:lnSpc>
                <a:spcPts val="3840"/>
              </a:lnSpc>
              <a:spcBef>
                <a:spcPts val="0"/>
              </a:spcBef>
            </a:pPr>
            <a:endParaRPr lang="en-US" altLang="zh-CN" sz="3600" b="1" dirty="0">
              <a:solidFill>
                <a:schemeClr val="bg2"/>
              </a:solidFill>
              <a:effectLst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14240" y="4724400"/>
            <a:ext cx="782320" cy="10382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826115" y="719455"/>
            <a:ext cx="1467485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highlight>
                  <a:srgbClr val="FF00FF"/>
                </a:highlight>
                <a:latin typeface="Garamond" panose="02020404030301010803" pitchFamily="18" charset="0"/>
                <a:sym typeface="Symbol" panose="05050102010706020507" pitchFamily="18" charset="2"/>
              </a:rPr>
              <a:t> ‘ i ’ 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1790" y="412750"/>
            <a:ext cx="2665730" cy="3067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‘+’ after current symbol F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18625" y="5610860"/>
            <a:ext cx="2654935" cy="2755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input  ‘*’ after current symbol F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highlight>
                <a:srgbClr val="FF00FF"/>
              </a:highligh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757285" y="765810"/>
            <a:ext cx="1965325" cy="475615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553200" y="2622550"/>
              <a:ext cx="57150" cy="161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553200" y="2622550"/>
                <a:ext cx="571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5575" y="2698750"/>
              <a:ext cx="180975" cy="2063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5575" y="26987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711950" y="2517775"/>
              <a:ext cx="234950" cy="441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711950" y="251777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7045325" y="2451100"/>
              <a:ext cx="44450" cy="149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7045325" y="245110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6997700" y="2524125"/>
              <a:ext cx="238125" cy="330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6997700" y="2524125"/>
                <a:ext cx="238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7356475" y="2587625"/>
              <a:ext cx="38100" cy="200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7356475" y="2587625"/>
                <a:ext cx="38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7435850" y="2514600"/>
              <a:ext cx="47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7435850" y="2514600"/>
                <a:ext cx="47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7578725" y="2505075"/>
              <a:ext cx="95250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7578725" y="2505075"/>
                <a:ext cx="952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7727950" y="2416175"/>
              <a:ext cx="92075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7727950" y="2416175"/>
                <a:ext cx="92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7861300" y="2355850"/>
              <a:ext cx="161925" cy="447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7861300" y="2355850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8162925" y="2330450"/>
              <a:ext cx="85725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8162925" y="2330450"/>
                <a:ext cx="85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8197850" y="2324100"/>
              <a:ext cx="1365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8197850" y="23241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8315325" y="2301875"/>
              <a:ext cx="165100" cy="384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8315325" y="2301875"/>
                <a:ext cx="165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8512175" y="2330450"/>
              <a:ext cx="14605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8512175" y="2330450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8670925" y="2203450"/>
              <a:ext cx="282575" cy="803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8670925" y="2203450"/>
                <a:ext cx="282575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6604000" y="3171825"/>
              <a:ext cx="190500" cy="139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6604000" y="3171825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6686550" y="3311525"/>
              <a:ext cx="349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6686550" y="3311525"/>
                <a:ext cx="34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6594475" y="3286125"/>
              <a:ext cx="444500" cy="374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6594475" y="3286125"/>
                <a:ext cx="4445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7089775" y="3197225"/>
              <a:ext cx="241300" cy="374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7089775" y="3197225"/>
                <a:ext cx="2413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7013575" y="3390900"/>
              <a:ext cx="219075" cy="434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7013575" y="3390900"/>
                <a:ext cx="2190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67300" y="499745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6730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4743450" y="4746625"/>
              <a:ext cx="647700" cy="1012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4743450" y="4746625"/>
                <a:ext cx="647700" cy="1012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5235575" y="3686175"/>
              <a:ext cx="2549525" cy="1066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5235575" y="3686175"/>
                <a:ext cx="2549525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7959725" y="3343275"/>
              <a:ext cx="190500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7959725" y="3343275"/>
                <a:ext cx="1905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8007350" y="3333750"/>
              <a:ext cx="16827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8007350" y="3333750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7947025" y="3482975"/>
              <a:ext cx="231775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7947025" y="3482975"/>
                <a:ext cx="231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7943850" y="3260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943850" y="326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6" name="墨迹 35"/>
              <p14:cNvContentPartPr/>
              <p14:nvPr/>
            </p14:nvContentPartPr>
            <p14:xfrm>
              <a:off x="7823200" y="3209925"/>
              <a:ext cx="508000" cy="612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5"/>
            </p:blipFill>
            <p:spPr>
              <a:xfrm>
                <a:off x="7823200" y="3209925"/>
                <a:ext cx="50800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7" name="墨迹 36"/>
              <p14:cNvContentPartPr/>
              <p14:nvPr/>
            </p14:nvContentPartPr>
            <p14:xfrm>
              <a:off x="7747000" y="4054475"/>
              <a:ext cx="200025" cy="952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7"/>
            </p:blipFill>
            <p:spPr>
              <a:xfrm>
                <a:off x="7747000" y="4054475"/>
                <a:ext cx="200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8" name="墨迹 37"/>
              <p14:cNvContentPartPr/>
              <p14:nvPr/>
            </p14:nvContentPartPr>
            <p14:xfrm>
              <a:off x="7874000" y="4168775"/>
              <a:ext cx="6350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9"/>
            </p:blipFill>
            <p:spPr>
              <a:xfrm>
                <a:off x="7874000" y="4168775"/>
                <a:ext cx="63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9" name="墨迹 38"/>
              <p14:cNvContentPartPr/>
              <p14:nvPr/>
            </p14:nvContentPartPr>
            <p14:xfrm>
              <a:off x="7962900" y="3914775"/>
              <a:ext cx="273050" cy="381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1"/>
            </p:blipFill>
            <p:spPr>
              <a:xfrm>
                <a:off x="7962900" y="3914775"/>
                <a:ext cx="273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0" name="墨迹 39"/>
              <p14:cNvContentPartPr/>
              <p14:nvPr/>
            </p14:nvContentPartPr>
            <p14:xfrm>
              <a:off x="8255000" y="402272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2"/>
            </p:blipFill>
            <p:spPr>
              <a:xfrm>
                <a:off x="8255000" y="402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1" name="墨迹 40"/>
              <p14:cNvContentPartPr/>
              <p14:nvPr/>
            </p14:nvContentPartPr>
            <p14:xfrm>
              <a:off x="8293100" y="3898900"/>
              <a:ext cx="53975" cy="320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4"/>
            </p:blipFill>
            <p:spPr>
              <a:xfrm>
                <a:off x="8293100" y="3898900"/>
                <a:ext cx="53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2" name="墨迹 41"/>
              <p14:cNvContentPartPr/>
              <p14:nvPr/>
            </p14:nvContentPartPr>
            <p14:xfrm>
              <a:off x="8435975" y="3914775"/>
              <a:ext cx="136525" cy="403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6"/>
            </p:blipFill>
            <p:spPr>
              <a:xfrm>
                <a:off x="8435975" y="39147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8448675" y="4051300"/>
              <a:ext cx="206375" cy="107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8448675" y="4051300"/>
                <a:ext cx="206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8566150" y="4006850"/>
              <a:ext cx="92075" cy="263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0"/>
            </p:blipFill>
            <p:spPr>
              <a:xfrm>
                <a:off x="8566150" y="4006850"/>
                <a:ext cx="920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5" name="墨迹 44"/>
              <p14:cNvContentPartPr/>
              <p14:nvPr/>
            </p14:nvContentPartPr>
            <p14:xfrm>
              <a:off x="8274050" y="3956050"/>
              <a:ext cx="149225" cy="66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8274050" y="3956050"/>
                <a:ext cx="149225" cy="66675"/>
              </a:xfrm>
              <a:prstGeom prst="rect"/>
            </p:spPr>
          </p:pic>
        </mc:Fallback>
      </mc:AlternateContent>
    </p:spTree>
    <p:custDataLst>
      <p:tags r:id="rId7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533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2" dur="indefinite"/>
                                        <p:tgtEl>
                                          <p:spTgt spid="5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35" dur="indefinite"/>
                                        <p:tgtEl>
                                          <p:spTgt spid="5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53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8" dur="indefinite"/>
                                        <p:tgtEl>
                                          <p:spTgt spid="5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53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1" dur="indefinite"/>
                                        <p:tgtEl>
                                          <p:spTgt spid="5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53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4" dur="indefinite"/>
                                        <p:tgtEl>
                                          <p:spTgt spid="5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3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67" dur="indefinite"/>
                                        <p:tgtEl>
                                          <p:spTgt spid="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53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5" dur="indefinite"/>
                                        <p:tgtEl>
                                          <p:spTgt spid="5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53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88" dur="indefinite"/>
                                        <p:tgtEl>
                                          <p:spTgt spid="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53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1" dur="indefinite"/>
                                        <p:tgtEl>
                                          <p:spTgt spid="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53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4" dur="indefinite"/>
                                        <p:tgtEl>
                                          <p:spTgt spid="5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53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18" dur="indefinite"/>
                                        <p:tgtEl>
                                          <p:spTgt spid="5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53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1" dur="indefinite"/>
                                        <p:tgtEl>
                                          <p:spTgt spid="5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53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4" dur="indefinite"/>
                                        <p:tgtEl>
                                          <p:spTgt spid="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53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29" dur="indefinite"/>
                                        <p:tgtEl>
                                          <p:spTgt spid="5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53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32" dur="indefinite"/>
                                        <p:tgtEl>
                                          <p:spTgt spid="5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41" grpId="0" bldLvl="0" animBg="1"/>
      <p:bldP spid="53341" grpId="1" bldLvl="0" animBg="1"/>
      <p:bldP spid="53342" grpId="0" bldLvl="0" animBg="1"/>
      <p:bldP spid="53342" grpId="1" bldLvl="0" animBg="1"/>
      <p:bldP spid="53348" grpId="0" bldLvl="0" animBg="1"/>
      <p:bldP spid="53348" grpId="1" bldLvl="0" animBg="1"/>
      <p:bldP spid="53351" grpId="0" bldLvl="0" animBg="1"/>
      <p:bldP spid="53351" grpId="1" bldLvl="0" animBg="1"/>
      <p:bldP spid="53354" grpId="0" bldLvl="0" animBg="1"/>
      <p:bldP spid="53354" grpId="1" bldLvl="0" animBg="1"/>
      <p:bldP spid="53358" grpId="0" bldLvl="0" animBg="1"/>
      <p:bldP spid="53358" grpId="1" bldLvl="0" animBg="1"/>
      <p:bldP spid="53359" grpId="0" bldLvl="0" animBg="1"/>
      <p:bldP spid="53359" grpId="1" bldLvl="0" animBg="1"/>
      <p:bldP spid="53365" grpId="0" bldLvl="0" animBg="1"/>
      <p:bldP spid="53365" grpId="1" bldLvl="0" animBg="1"/>
      <p:bldP spid="53368" grpId="0" bldLvl="0" animBg="1"/>
      <p:bldP spid="53368" grpId="1" bldLvl="0" animBg="1"/>
      <p:bldP spid="53368" grpId="2" bldLvl="0" animBg="1"/>
      <p:bldP spid="53371" grpId="0" bldLvl="0" animBg="1"/>
      <p:bldP spid="53371" grpId="1" bldLvl="0" animBg="1"/>
      <p:bldP spid="53371" grpId="2" bldLvl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文本占位符 53249"/>
          <p:cNvSpPr>
            <a:spLocks noGrp="1"/>
          </p:cNvSpPr>
          <p:nvPr>
            <p:ph type="body" idx="1"/>
          </p:nvPr>
        </p:nvSpPr>
        <p:spPr>
          <a:xfrm>
            <a:off x="8458200" y="136525"/>
            <a:ext cx="3657600" cy="5486400"/>
          </a:xfrm>
        </p:spPr>
        <p:txBody>
          <a:bodyPr/>
          <a:p>
            <a:pPr indent="0">
              <a:spcBef>
                <a:spcPts val="0"/>
              </a:spcBef>
            </a:pPr>
            <a:r>
              <a:rPr lang="zh-CN" altLang="en-US" sz="3600" b="1" dirty="0">
                <a:solidFill>
                  <a:schemeClr val="folHlink"/>
                </a:solidFill>
                <a:effectLst/>
                <a:latin typeface="Times New Roman" panose="02020603050405020304" pitchFamily="18" charset="0"/>
                <a:ea typeface="隶书" panose="02010509060101010101" pitchFamily="49" charset="-122"/>
              </a:rPr>
              <a:t>最右推导</a:t>
            </a:r>
            <a:endParaRPr lang="zh-CN" altLang="en-US" sz="3600" b="1" dirty="0">
              <a:solidFill>
                <a:schemeClr val="folHlink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lvl="1" indent="0">
              <a:spcBef>
                <a:spcPts val="0"/>
              </a:spcBef>
            </a:pPr>
            <a:r>
              <a:rPr lang="zh-CN" altLang="en-US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effectLst/>
              </a:rPr>
              <a:t>E</a:t>
            </a:r>
            <a:endParaRPr lang="en-US" altLang="zh-CN" sz="3200" b="1">
              <a:solidFill>
                <a:schemeClr val="bg1"/>
              </a:solidFill>
              <a:effectLst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effectLst/>
              </a:rPr>
              <a:t>   </a:t>
            </a: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E+T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chemeClr val="bg1"/>
                </a:solidFill>
                <a:sym typeface="Symbol" panose="05050102010706020507" pitchFamily="18" charset="2"/>
              </a:rPr>
              <a:t>   E+T*F</a:t>
            </a:r>
            <a:endParaRPr lang="en-US" altLang="zh-CN" sz="3200" b="1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E+T*i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E+F*i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E+i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T+i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F+i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lvl="1" indent="0">
              <a:spcBef>
                <a:spcPts val="0"/>
              </a:spcBef>
            </a:pP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   </a:t>
            </a:r>
            <a:r>
              <a:rPr lang="en-US" altLang="zh-CN" sz="3200" b="1" err="1">
                <a:solidFill>
                  <a:srgbClr val="00FF00"/>
                </a:solidFill>
                <a:sym typeface="Symbol" panose="05050102010706020507" pitchFamily="18" charset="2"/>
              </a:rPr>
              <a:t>i+i</a:t>
            </a:r>
            <a:r>
              <a:rPr lang="en-US" altLang="zh-CN" sz="3200" b="1">
                <a:solidFill>
                  <a:srgbClr val="00FF00"/>
                </a:solidFill>
                <a:sym typeface="Symbol" panose="05050102010706020507" pitchFamily="18" charset="2"/>
              </a:rPr>
              <a:t>*i</a:t>
            </a:r>
            <a:endParaRPr lang="en-US" altLang="zh-CN" sz="3200" b="1">
              <a:solidFill>
                <a:srgbClr val="00FF00"/>
              </a:solidFill>
              <a:sym typeface="Symbol" panose="05050102010706020507" pitchFamily="18" charset="2"/>
            </a:endParaRPr>
          </a:p>
          <a:p>
            <a:pPr indent="0">
              <a:spcBef>
                <a:spcPts val="0"/>
              </a:spcBef>
            </a:pPr>
            <a:endParaRPr lang="en-US" altLang="zh-CN" sz="3600" b="1">
              <a:solidFill>
                <a:schemeClr val="bg2"/>
              </a:solidFill>
              <a:effectLst/>
            </a:endParaRPr>
          </a:p>
          <a:p>
            <a:pPr indent="0">
              <a:spcBef>
                <a:spcPts val="0"/>
              </a:spcBef>
            </a:pPr>
            <a:endParaRPr lang="en-US" altLang="zh-CN" sz="4000" b="1">
              <a:solidFill>
                <a:srgbClr val="00FF00"/>
              </a:solidFill>
              <a:effectLst/>
            </a:endParaRPr>
          </a:p>
        </p:txBody>
      </p:sp>
      <p:sp>
        <p:nvSpPr>
          <p:cNvPr id="53263" name="标题 53262"/>
          <p:cNvSpPr>
            <a:spLocks noGrp="1" noRot="1"/>
          </p:cNvSpPr>
          <p:nvPr>
            <p:ph type="title"/>
          </p:nvPr>
        </p:nvSpPr>
        <p:spPr>
          <a:xfrm>
            <a:off x="204470" y="136525"/>
            <a:ext cx="4209415" cy="1190625"/>
          </a:xfrm>
        </p:spPr>
        <p:txBody>
          <a:bodyPr anchor="ctr" anchorCtr="0"/>
          <a:p>
            <a:pPr algn="l"/>
            <a:r>
              <a:rPr lang="zh-CN" altLang="en-US" sz="2400" dirty="0"/>
              <a:t>最右推导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zh-CN" altLang="en-US" sz="2400" dirty="0"/>
              <a:t>最左归约</a:t>
            </a:r>
            <a:br>
              <a:rPr lang="en-US" altLang="zh-CN" sz="2400" dirty="0"/>
            </a:br>
            <a:r>
              <a:rPr lang="en-US" altLang="zh-CN" sz="2400" dirty="0"/>
              <a:t>rightmost derivation </a:t>
            </a:r>
            <a:br>
              <a:rPr lang="zh-CN" altLang="en-US" sz="2400" dirty="0">
                <a:sym typeface="Symbol" panose="05050102010706020507" charset="0"/>
              </a:rPr>
            </a:br>
            <a:r>
              <a:rPr lang="zh-CN" altLang="en-US" sz="2400" dirty="0">
                <a:sym typeface="Symbol" panose="05050102010706020507" charset="0"/>
              </a:rPr>
              <a:t> </a:t>
            </a:r>
            <a:r>
              <a:rPr lang="en-US" altLang="zh-CN" sz="2400" dirty="0">
                <a:sym typeface="Symbol" panose="05050102010706020507" charset="0"/>
              </a:rPr>
              <a:t> </a:t>
            </a:r>
            <a:r>
              <a:rPr lang="zh-CN" altLang="en-US" sz="2400" dirty="0">
                <a:sym typeface="Symbol" panose="05050102010706020507" charset="0"/>
              </a:rPr>
              <a:t></a:t>
            </a:r>
            <a:r>
              <a:rPr lang="en-US" altLang="zh-CN" sz="2400" dirty="0">
                <a:sym typeface="Symbol" panose="05050102010706020507" charset="0"/>
              </a:rPr>
              <a:t>leftmost reduction</a:t>
            </a:r>
            <a:endParaRPr lang="en-US" altLang="zh-CN" sz="2400" dirty="0">
              <a:sym typeface="Symbol" panose="05050102010706020507" charset="0"/>
            </a:endParaRPr>
          </a:p>
        </p:txBody>
      </p:sp>
      <p:sp>
        <p:nvSpPr>
          <p:cNvPr id="53341" name="文本框 53340"/>
          <p:cNvSpPr txBox="1"/>
          <p:nvPr/>
        </p:nvSpPr>
        <p:spPr>
          <a:xfrm>
            <a:off x="1969135" y="2025650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E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2" name="文本框 53341"/>
          <p:cNvSpPr txBox="1"/>
          <p:nvPr/>
        </p:nvSpPr>
        <p:spPr>
          <a:xfrm>
            <a:off x="3139123" y="4921250"/>
            <a:ext cx="44323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+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8" name="文本框 53347"/>
          <p:cNvSpPr txBox="1"/>
          <p:nvPr/>
        </p:nvSpPr>
        <p:spPr>
          <a:xfrm>
            <a:off x="1981200" y="3051175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49" name="直接连接符 53348"/>
          <p:cNvSpPr/>
          <p:nvPr/>
        </p:nvSpPr>
        <p:spPr>
          <a:xfrm>
            <a:off x="2209800" y="2674938"/>
            <a:ext cx="0" cy="4699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1" name="文本框 53350"/>
          <p:cNvSpPr txBox="1"/>
          <p:nvPr/>
        </p:nvSpPr>
        <p:spPr>
          <a:xfrm>
            <a:off x="1969135" y="4006850"/>
            <a:ext cx="4622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2" name="直接连接符 53351"/>
          <p:cNvSpPr/>
          <p:nvPr/>
        </p:nvSpPr>
        <p:spPr>
          <a:xfrm>
            <a:off x="2209800" y="36576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4" name="文本框 53353"/>
          <p:cNvSpPr txBox="1"/>
          <p:nvPr/>
        </p:nvSpPr>
        <p:spPr>
          <a:xfrm>
            <a:off x="1981200" y="49530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5" name="直接连接符 53354"/>
          <p:cNvSpPr/>
          <p:nvPr/>
        </p:nvSpPr>
        <p:spPr>
          <a:xfrm>
            <a:off x="2209800" y="4576763"/>
            <a:ext cx="0" cy="376237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58" name="文本框 53357"/>
          <p:cNvSpPr txBox="1"/>
          <p:nvPr/>
        </p:nvSpPr>
        <p:spPr>
          <a:xfrm>
            <a:off x="4109085" y="3027363"/>
            <a:ext cx="4876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T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59" name="文本框 53358"/>
          <p:cNvSpPr txBox="1"/>
          <p:nvPr/>
        </p:nvSpPr>
        <p:spPr>
          <a:xfrm>
            <a:off x="4840923" y="4953000"/>
            <a:ext cx="41148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*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5" name="文本框 53364"/>
          <p:cNvSpPr txBox="1"/>
          <p:nvPr/>
        </p:nvSpPr>
        <p:spPr>
          <a:xfrm>
            <a:off x="4122738" y="3962400"/>
            <a:ext cx="449262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F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6" name="直接连接符 53365"/>
          <p:cNvSpPr/>
          <p:nvPr/>
        </p:nvSpPr>
        <p:spPr>
          <a:xfrm>
            <a:off x="4343400" y="3581400"/>
            <a:ext cx="0" cy="37623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68" name="文本框 53367"/>
          <p:cNvSpPr txBox="1"/>
          <p:nvPr/>
        </p:nvSpPr>
        <p:spPr>
          <a:xfrm>
            <a:off x="4125913" y="4953000"/>
            <a:ext cx="446087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369" name="直接连接符 53368"/>
          <p:cNvSpPr/>
          <p:nvPr/>
        </p:nvSpPr>
        <p:spPr>
          <a:xfrm>
            <a:off x="4343400" y="4572000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371" name="文本框 53370"/>
          <p:cNvSpPr txBox="1"/>
          <p:nvPr/>
        </p:nvSpPr>
        <p:spPr>
          <a:xfrm>
            <a:off x="5638800" y="4965700"/>
            <a:ext cx="457200" cy="645160"/>
          </a:xfrm>
          <a:prstGeom prst="rect">
            <a:avLst/>
          </a:prstGeom>
          <a:solidFill>
            <a:srgbClr val="CCECFF"/>
          </a:solidFill>
          <a:ln w="38100">
            <a:noFill/>
          </a:ln>
        </p:spPr>
        <p:txBody>
          <a:bodyPr>
            <a:spAutoFit/>
          </a:bodyPr>
          <a:p>
            <a:pPr algn="ctr"/>
            <a:r>
              <a:rPr lang="en-US" altLang="zh-CN" sz="3600" b="1">
                <a:solidFill>
                  <a:schemeClr val="bg2"/>
                </a:solidFill>
                <a:latin typeface="Times New Roman" panose="02020603050405020304" pitchFamily="18" charset="0"/>
              </a:rPr>
              <a:t>i</a:t>
            </a:r>
            <a:endParaRPr lang="en-US" altLang="zh-CN" sz="36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45" y="1823085"/>
            <a:ext cx="1467485" cy="11988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EE+T | T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TT+F |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charset="0"/>
              </a:rPr>
              <a:t>F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F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 i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04</a:t>
            </a:r>
            <a:r>
              <a:rPr lang="zh-CN" altLang="en-US" dirty="0">
                <a:sym typeface="+mn-ea"/>
              </a:rPr>
              <a:t>、补充</a:t>
            </a:r>
            <a:r>
              <a:rPr lang="en-US" altLang="zh-CN" dirty="0">
                <a:sym typeface="+mn-ea"/>
              </a:rPr>
              <a:t> / More example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9506" name="标题 1495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04-</a:t>
            </a:r>
            <a:r>
              <a:rPr lang="zh-CN" altLang="en-US" dirty="0"/>
              <a:t>补充</a:t>
            </a:r>
            <a:r>
              <a:rPr lang="en-US" altLang="zh-CN"/>
              <a:t>1</a:t>
            </a:r>
            <a:r>
              <a:rPr lang="zh-CN" altLang="en-US" dirty="0"/>
              <a:t>：无符号整数的文法</a:t>
            </a:r>
            <a:br>
              <a:rPr lang="zh-CN" altLang="en-US" dirty="0"/>
            </a:br>
            <a:r>
              <a:rPr lang="en-US" altLang="zh-CN" dirty="0"/>
              <a:t>More example 1: unsigned int grammar</a:t>
            </a:r>
            <a:endParaRPr lang="en-US" altLang="zh-CN" dirty="0"/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effectLst/>
              </a:rPr>
              <a:t>例</a:t>
            </a:r>
            <a:r>
              <a:rPr lang="en-US" altLang="zh-CN" sz="2800" b="1" dirty="0">
                <a:effectLst/>
              </a:rPr>
              <a:t>/Example</a:t>
            </a:r>
            <a:r>
              <a:rPr lang="zh-CN" altLang="en-US" sz="2800" b="1" dirty="0">
                <a:effectLst/>
              </a:rPr>
              <a:t>：无符号整数的文法</a:t>
            </a:r>
            <a:r>
              <a:rPr lang="en-US" altLang="zh-CN" sz="2800" b="1" dirty="0">
                <a:effectLst/>
              </a:rPr>
              <a:t> / unsigned int grammar </a:t>
            </a:r>
            <a:r>
              <a:rPr lang="zh-CN" altLang="en-US" sz="2800" b="1" dirty="0">
                <a:effectLst/>
              </a:rPr>
              <a:t>：</a:t>
            </a:r>
            <a:endParaRPr lang="zh-CN" altLang="en-US" sz="2800" b="1" dirty="0">
              <a:effectLst/>
            </a:endParaRPr>
          </a:p>
          <a:p>
            <a:r>
              <a:rPr lang="zh-CN" altLang="en-US" sz="2800" b="1" dirty="0">
                <a:effectLst/>
              </a:rPr>
              <a:t>      </a:t>
            </a:r>
            <a:r>
              <a:rPr lang="en-US" altLang="zh-CN" sz="2800" b="1">
                <a:effectLst/>
              </a:rPr>
              <a:t>G[</a:t>
            </a:r>
            <a:r>
              <a:rPr lang="en-US" sz="2800" b="1">
                <a:effectLst/>
              </a:rPr>
              <a:t>uint</a:t>
            </a:r>
            <a:r>
              <a:rPr lang="en-US" altLang="zh-CN" sz="2800" b="1">
                <a:effectLst/>
              </a:rPr>
              <a:t>]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unit</a:t>
            </a:r>
            <a:r>
              <a:rPr lang="en-US" altLang="zh-CN" sz="2800" b="1">
                <a:effectLst/>
              </a:rPr>
              <a:t> → </a:t>
            </a:r>
            <a:r>
              <a:rPr lang="en-US" sz="2800" b="1">
                <a:effectLst/>
              </a:rPr>
              <a:t>digit_s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digit_s </a:t>
            </a:r>
            <a:r>
              <a:rPr lang="en-US" altLang="zh-CN" sz="2800" b="1">
                <a:effectLst/>
              </a:rPr>
              <a:t>→ </a:t>
            </a:r>
            <a:r>
              <a:rPr lang="en-US" sz="2800" b="1">
                <a:effectLst/>
              </a:rPr>
              <a:t>digit_s</a:t>
            </a:r>
            <a:r>
              <a:rPr lang="en-US" altLang="zh-CN" sz="2800" b="1">
                <a:effectLst/>
              </a:rPr>
              <a:t>   d |  d </a:t>
            </a:r>
            <a:endParaRPr lang="en-US" altLang="zh-CN" sz="2800" b="1">
              <a:effectLst/>
            </a:endParaRPr>
          </a:p>
          <a:p>
            <a:r>
              <a:rPr lang="en-US" altLang="zh-CN" sz="2800" b="1">
                <a:effectLst/>
              </a:rPr>
              <a:t>        </a:t>
            </a:r>
            <a:r>
              <a:rPr lang="en-US" sz="2800" b="1">
                <a:effectLst/>
              </a:rPr>
              <a:t>d</a:t>
            </a:r>
            <a:r>
              <a:rPr lang="en-US" altLang="zh-CN" sz="2800" b="1">
                <a:effectLst/>
              </a:rPr>
              <a:t> →0 | 1 | 2 | 3 | </a:t>
            </a:r>
            <a:r>
              <a:rPr lang="en-US" altLang="zh-CN" sz="2800" b="1">
                <a:effectLst/>
                <a:latin typeface="Arial" panose="020B0604020202020204" pitchFamily="34" charset="0"/>
              </a:rPr>
              <a:t>……</a:t>
            </a:r>
            <a:r>
              <a:rPr lang="en-US" altLang="zh-CN" sz="2800" b="1">
                <a:effectLst/>
              </a:rPr>
              <a:t> | 9</a:t>
            </a:r>
            <a:endParaRPr lang="en-US" altLang="zh-CN" sz="2800" b="1">
              <a:effectLst/>
            </a:endParaRPr>
          </a:p>
          <a:p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073775" y="3121025"/>
              <a:ext cx="466725" cy="1936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073775" y="3121025"/>
                <a:ext cx="4667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740525" y="2695575"/>
              <a:ext cx="130175" cy="552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740525" y="2695575"/>
                <a:ext cx="13017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985000" y="2882900"/>
              <a:ext cx="9525" cy="425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985000" y="2882900"/>
                <a:ext cx="95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029450" y="2952750"/>
              <a:ext cx="187325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029450" y="2952750"/>
                <a:ext cx="1873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073900" y="2882900"/>
              <a:ext cx="180975" cy="444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073900" y="2882900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66000" y="2870200"/>
              <a:ext cx="161925" cy="57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66000" y="2870200"/>
                <a:ext cx="161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372350" y="2816225"/>
              <a:ext cx="101600" cy="463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372350" y="2816225"/>
                <a:ext cx="1016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461250" y="2968625"/>
              <a:ext cx="12065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461250" y="2968625"/>
                <a:ext cx="1206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661275" y="29114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661275" y="291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673975" y="3171825"/>
              <a:ext cx="63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673975" y="3171825"/>
                <a:ext cx="6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759700" y="2870200"/>
              <a:ext cx="17780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759700" y="2870200"/>
                <a:ext cx="1778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7981950" y="2800350"/>
              <a:ext cx="330200" cy="3746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7981950" y="2800350"/>
                <a:ext cx="3302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121650" y="2809875"/>
              <a:ext cx="123825" cy="346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121650" y="2809875"/>
                <a:ext cx="1238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181975" y="309245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8181975" y="309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667500" y="3736975"/>
              <a:ext cx="174625" cy="3587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667500" y="3736975"/>
                <a:ext cx="1746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931025" y="3921125"/>
              <a:ext cx="142875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931025" y="3921125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7159625" y="3892550"/>
              <a:ext cx="16827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7159625" y="389255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169150" y="3930650"/>
              <a:ext cx="174625" cy="53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169150" y="3930650"/>
                <a:ext cx="174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7283450" y="3727450"/>
              <a:ext cx="203200" cy="314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7283450" y="3727450"/>
                <a:ext cx="2032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670800" y="3594100"/>
              <a:ext cx="139700" cy="387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670800" y="3594100"/>
                <a:ext cx="139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8061325" y="3673475"/>
              <a:ext cx="1301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8061325" y="36734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8067675" y="3721100"/>
              <a:ext cx="17780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8067675" y="3721100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8175625" y="3556000"/>
              <a:ext cx="158750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8175625" y="35560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8451850" y="3346450"/>
              <a:ext cx="17780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8451850" y="3346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8515350" y="3708400"/>
              <a:ext cx="31750" cy="396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8515350" y="3708400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8778875" y="3384550"/>
              <a:ext cx="98425" cy="130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8778875" y="3384550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8801100" y="3616325"/>
              <a:ext cx="15875" cy="276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8801100" y="3616325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8759825" y="4029075"/>
              <a:ext cx="88900" cy="352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8759825" y="4029075"/>
                <a:ext cx="88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6565900" y="4454525"/>
              <a:ext cx="161925" cy="425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6565900" y="4454525"/>
                <a:ext cx="1619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6819900" y="4686300"/>
              <a:ext cx="120650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6819900" y="46863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6994525" y="4689475"/>
              <a:ext cx="146050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6994525" y="468947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6991350" y="4768850"/>
              <a:ext cx="146050" cy="6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6991350" y="47688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099300" y="4603750"/>
              <a:ext cx="149225" cy="285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099300" y="4603750"/>
                <a:ext cx="149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315200" y="4476750"/>
              <a:ext cx="133350" cy="352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315200" y="4476750"/>
                <a:ext cx="133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05700" y="4625975"/>
              <a:ext cx="76200" cy="2254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05700" y="4625975"/>
                <a:ext cx="76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769225" y="4378325"/>
              <a:ext cx="57150" cy="381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769225" y="4378325"/>
                <a:ext cx="571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8010525" y="46799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8"/>
            </p:blipFill>
            <p:spPr>
              <a:xfrm>
                <a:off x="8010525" y="4679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010525" y="4733925"/>
              <a:ext cx="130175" cy="15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010525" y="4733925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099425" y="4610100"/>
              <a:ext cx="114300" cy="219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099425" y="46101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8356600" y="4448175"/>
              <a:ext cx="107950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8356600" y="4448175"/>
                <a:ext cx="107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8664575" y="4473575"/>
              <a:ext cx="104775" cy="2508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8664575" y="4473575"/>
                <a:ext cx="1047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305800" y="5057775"/>
              <a:ext cx="19050" cy="873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305800" y="5057775"/>
                <a:ext cx="19050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321675" y="4978400"/>
              <a:ext cx="282575" cy="917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321675" y="4978400"/>
                <a:ext cx="282575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350250" y="5797550"/>
              <a:ext cx="219075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350250" y="57975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401050" y="5041900"/>
              <a:ext cx="79375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401050" y="5041900"/>
                <a:ext cx="793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413750" y="5283200"/>
              <a:ext cx="60325" cy="698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413750" y="5283200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426450" y="5387975"/>
              <a:ext cx="57150" cy="476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426450" y="5387975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432800" y="54768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8"/>
            </p:blipFill>
            <p:spPr>
              <a:xfrm>
                <a:off x="8432800" y="547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451850" y="5594350"/>
              <a:ext cx="63500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451850" y="559435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759825" y="4978400"/>
              <a:ext cx="47625" cy="939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759825" y="4978400"/>
                <a:ext cx="47625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747125" y="4860925"/>
              <a:ext cx="387350" cy="1006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747125" y="4860925"/>
                <a:ext cx="387350" cy="1006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861425" y="5784850"/>
              <a:ext cx="24130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861425" y="5784850"/>
                <a:ext cx="2413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858250" y="4962525"/>
              <a:ext cx="107950" cy="133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858250" y="4962525"/>
                <a:ext cx="1079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909050" y="5203825"/>
              <a:ext cx="5715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8909050" y="520382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890000" y="5327650"/>
              <a:ext cx="60325" cy="730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890000" y="5327650"/>
                <a:ext cx="603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928100" y="5470525"/>
              <a:ext cx="44450" cy="889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928100" y="5470525"/>
                <a:ext cx="444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47150" y="5619750"/>
              <a:ext cx="9207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47150" y="561975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156700" y="4521200"/>
              <a:ext cx="279400" cy="9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156700" y="4521200"/>
                <a:ext cx="279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239250" y="4572000"/>
              <a:ext cx="219075" cy="76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239250" y="4572000"/>
                <a:ext cx="2190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366250" y="4419600"/>
              <a:ext cx="190500" cy="361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366250" y="4419600"/>
                <a:ext cx="1905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721850" y="4425950"/>
              <a:ext cx="117475" cy="1619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721850" y="4425950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886950" y="4391025"/>
              <a:ext cx="79375" cy="139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886950" y="4391025"/>
                <a:ext cx="79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0150475" y="4213225"/>
              <a:ext cx="212725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0150475" y="4213225"/>
                <a:ext cx="2127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801225" y="4727575"/>
              <a:ext cx="85725" cy="158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801225" y="4727575"/>
                <a:ext cx="85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979025" y="4679950"/>
              <a:ext cx="25400" cy="1936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979025" y="4679950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731375" y="5019675"/>
              <a:ext cx="11112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731375" y="50196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947275" y="5013325"/>
              <a:ext cx="1619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947275" y="5013325"/>
                <a:ext cx="161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842500" y="5400675"/>
              <a:ext cx="9525" cy="152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842500" y="5400675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007600" y="5372100"/>
              <a:ext cx="69850" cy="984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007600" y="5372100"/>
                <a:ext cx="69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188575" y="5235575"/>
              <a:ext cx="174625" cy="171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188575" y="5235575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855200" y="5730875"/>
              <a:ext cx="3175" cy="168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855200" y="5730875"/>
                <a:ext cx="3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029825" y="5695950"/>
              <a:ext cx="317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029825" y="5695950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775825" y="6029325"/>
              <a:ext cx="82550" cy="2349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775825" y="60293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013950" y="5969000"/>
              <a:ext cx="79375" cy="269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013950" y="5969000"/>
                <a:ext cx="793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9642475" y="4016375"/>
              <a:ext cx="895350" cy="12001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9642475" y="4016375"/>
                <a:ext cx="895350" cy="1200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143250" y="4537075"/>
              <a:ext cx="146050" cy="38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143250" y="4537075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3178175" y="4587875"/>
              <a:ext cx="165100" cy="107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3178175" y="4587875"/>
                <a:ext cx="165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3203575" y="4365625"/>
              <a:ext cx="50800" cy="4635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3203575" y="4365625"/>
                <a:ext cx="50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3289300" y="4581525"/>
              <a:ext cx="50800" cy="196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3289300" y="458152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3346450" y="4381500"/>
              <a:ext cx="180975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3346450" y="4381500"/>
                <a:ext cx="180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3787775" y="4432300"/>
              <a:ext cx="22225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3787775" y="4432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3860800" y="4495800"/>
              <a:ext cx="212725" cy="1143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3860800" y="4495800"/>
                <a:ext cx="2127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4105275" y="4365625"/>
              <a:ext cx="130175" cy="438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4105275" y="436562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4400550" y="4337050"/>
              <a:ext cx="107950" cy="76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4400550" y="4337050"/>
                <a:ext cx="1079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4406900" y="4410075"/>
              <a:ext cx="165100" cy="63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4406900" y="4410075"/>
                <a:ext cx="1651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4464050" y="4368800"/>
              <a:ext cx="53975" cy="285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4464050" y="4368800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4527550" y="4340225"/>
              <a:ext cx="34925" cy="254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4527550" y="43402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4629150" y="4270375"/>
              <a:ext cx="257175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4629150" y="4270375"/>
                <a:ext cx="2571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4740275" y="4248150"/>
              <a:ext cx="28575" cy="3397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4740275" y="4248150"/>
                <a:ext cx="28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4794250" y="4435475"/>
              <a:ext cx="152400" cy="1238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4794250" y="44354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219700" y="44831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"/>
            </p:blipFill>
            <p:spPr>
              <a:xfrm>
                <a:off x="5219700" y="448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371725" y="4371975"/>
              <a:ext cx="117475" cy="406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371725" y="4371975"/>
                <a:ext cx="1174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381250" y="4667250"/>
              <a:ext cx="117475" cy="952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381250" y="4667250"/>
                <a:ext cx="1174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476500" y="4721225"/>
              <a:ext cx="952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476500" y="4721225"/>
                <a:ext cx="952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473325" y="4889500"/>
              <a:ext cx="76200" cy="85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473325" y="4889500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613025" y="4514850"/>
              <a:ext cx="50800" cy="2254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613025" y="4514850"/>
                <a:ext cx="50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644775" y="4714875"/>
              <a:ext cx="41275" cy="200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644775" y="4714875"/>
                <a:ext cx="41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79700" y="4498975"/>
              <a:ext cx="53975" cy="206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79700" y="4498975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2698750" y="4673600"/>
              <a:ext cx="107950" cy="184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2698750" y="4673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2800350" y="4476750"/>
              <a:ext cx="31750" cy="101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2800350" y="4476750"/>
                <a:ext cx="317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800350" y="4445000"/>
              <a:ext cx="82550" cy="2286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800350" y="4445000"/>
                <a:ext cx="82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2828925" y="4419600"/>
              <a:ext cx="107950" cy="4191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2828925" y="4419600"/>
                <a:ext cx="1079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847975" y="4559300"/>
              <a:ext cx="231775" cy="3587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847975" y="4559300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584325" y="5080000"/>
              <a:ext cx="177800" cy="482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584325" y="5080000"/>
                <a:ext cx="177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892300" y="5365750"/>
              <a:ext cx="190500" cy="95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892300" y="5365750"/>
                <a:ext cx="1905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2009775" y="5254625"/>
              <a:ext cx="114300" cy="2921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2009775" y="5254625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2212975" y="5368925"/>
              <a:ext cx="76200" cy="1555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2212975" y="5368925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2428875" y="5346700"/>
              <a:ext cx="241300" cy="539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2428875" y="5346700"/>
                <a:ext cx="241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2724150" y="5207000"/>
              <a:ext cx="107950" cy="3492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2724150" y="5207000"/>
                <a:ext cx="1079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1584325" y="5778500"/>
              <a:ext cx="142875" cy="323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1584325" y="5778500"/>
                <a:ext cx="142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1831975" y="6000750"/>
              <a:ext cx="6350" cy="219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1831975" y="6000750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1933575" y="5899150"/>
              <a:ext cx="127000" cy="95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1933575" y="5899150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2000250" y="5838825"/>
              <a:ext cx="130175" cy="161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2000250" y="5838825"/>
                <a:ext cx="1301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2266950" y="5743575"/>
              <a:ext cx="12700" cy="2984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2266950" y="5743575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2362200" y="5826125"/>
              <a:ext cx="250825" cy="793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2362200" y="5826125"/>
                <a:ext cx="250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2676525" y="5715000"/>
              <a:ext cx="136525" cy="3746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2676525" y="571500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3498850" y="5067300"/>
              <a:ext cx="174625" cy="387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3498850" y="5067300"/>
                <a:ext cx="174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3752850" y="5260975"/>
              <a:ext cx="11430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3752850" y="5260975"/>
                <a:ext cx="1143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3978275" y="5286375"/>
              <a:ext cx="161925" cy="28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3978275" y="5286375"/>
                <a:ext cx="1619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067175" y="5219700"/>
              <a:ext cx="149225" cy="215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067175" y="5219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4346575" y="5041900"/>
              <a:ext cx="139700" cy="428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4346575" y="5041900"/>
                <a:ext cx="1397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4756150" y="4956175"/>
              <a:ext cx="34925" cy="7302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4756150" y="4956175"/>
                <a:ext cx="3492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4892675" y="4962525"/>
              <a:ext cx="142875" cy="412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4892675" y="4962525"/>
                <a:ext cx="1428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102225" y="5295900"/>
              <a:ext cx="44450" cy="158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102225" y="529590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48275" y="5089525"/>
              <a:ext cx="12700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48275" y="50895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435600" y="5232400"/>
              <a:ext cx="123825" cy="1301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435600" y="5232400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584825" y="5032375"/>
              <a:ext cx="60325" cy="155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584825" y="50323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3619500" y="5762625"/>
              <a:ext cx="120650" cy="279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3619500" y="57626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3829050" y="5880100"/>
              <a:ext cx="7937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3829050" y="5880100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3898900" y="5648325"/>
              <a:ext cx="22225" cy="1365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3898900" y="5648325"/>
                <a:ext cx="22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4022725" y="5880100"/>
              <a:ext cx="130175" cy="222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4022725" y="58801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4098925" y="5788025"/>
              <a:ext cx="101600" cy="1619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4098925" y="578802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4327525" y="5724525"/>
              <a:ext cx="95250" cy="292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4327525" y="5724525"/>
                <a:ext cx="95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4556125" y="5680075"/>
              <a:ext cx="38100" cy="409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4556125" y="5680075"/>
                <a:ext cx="381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4705350" y="5765800"/>
              <a:ext cx="123825" cy="2190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4705350" y="5765800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4883150" y="5864225"/>
              <a:ext cx="66675" cy="1968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4883150" y="586422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4940300" y="5724525"/>
              <a:ext cx="2540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4940300" y="5724525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064125" y="5692775"/>
              <a:ext cx="142875" cy="3778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064125" y="56927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4921250" y="5467350"/>
              <a:ext cx="282575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4921250" y="5467350"/>
                <a:ext cx="282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4921250" y="5521325"/>
              <a:ext cx="301625" cy="349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4921250" y="5521325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4241800" y="6080125"/>
              <a:ext cx="1292225" cy="1111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4241800" y="6080125"/>
                <a:ext cx="12922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5610225" y="5765800"/>
              <a:ext cx="352425" cy="155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5610225" y="5765800"/>
                <a:ext cx="352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130925" y="5727700"/>
              <a:ext cx="101600" cy="1301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130925" y="5727700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299200" y="5607050"/>
              <a:ext cx="187325" cy="152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299200" y="5607050"/>
                <a:ext cx="187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521450" y="5464175"/>
              <a:ext cx="111125" cy="6000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521450" y="5464175"/>
                <a:ext cx="1111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5918200" y="5210175"/>
              <a:ext cx="917575" cy="885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5918200" y="5210175"/>
                <a:ext cx="917575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6823075" y="5172075"/>
              <a:ext cx="679450" cy="7810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6823075" y="5172075"/>
                <a:ext cx="6794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6911975" y="5416550"/>
              <a:ext cx="825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6911975" y="5416550"/>
                <a:ext cx="82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000875" y="5407025"/>
              <a:ext cx="196850" cy="123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000875" y="5407025"/>
                <a:ext cx="1968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127875" y="5353050"/>
              <a:ext cx="155575" cy="3841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127875" y="5353050"/>
                <a:ext cx="155575" cy="384175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1554" name="标题 151553"/>
          <p:cNvSpPr>
            <a:spLocks noGrp="1" noRot="1"/>
          </p:cNvSpPr>
          <p:nvPr>
            <p:ph type="title"/>
          </p:nvPr>
        </p:nvSpPr>
        <p:spPr>
          <a:xfrm>
            <a:off x="972185" y="99060"/>
            <a:ext cx="9238615" cy="807720"/>
          </a:xfrm>
        </p:spPr>
        <p:txBody>
          <a:bodyPr anchor="ctr" anchorCtr="0"/>
          <a:p>
            <a:pPr algn="l"/>
            <a:r>
              <a:rPr lang="en-US" altLang="zh-CN" sz="2800" dirty="0">
                <a:sym typeface="+mn-ea"/>
              </a:rPr>
              <a:t>04-</a:t>
            </a:r>
            <a:r>
              <a:rPr lang="zh-CN" altLang="en-US" sz="2800" dirty="0"/>
              <a:t>补充</a:t>
            </a:r>
            <a:r>
              <a:rPr lang="en-US" altLang="zh-CN" sz="2800"/>
              <a:t>2</a:t>
            </a:r>
            <a:r>
              <a:rPr lang="zh-CN" altLang="en-US" sz="2800" dirty="0"/>
              <a:t>：已知文法，求语言</a:t>
            </a:r>
            <a:br>
              <a:rPr lang="zh-CN" altLang="en-US" sz="2800" dirty="0"/>
            </a:br>
            <a:r>
              <a:rPr lang="en-US" altLang="zh-CN" sz="2800" dirty="0"/>
              <a:t>More example 2: Given grammar =&gt; language description</a:t>
            </a:r>
            <a:endParaRPr lang="en-US" altLang="zh-CN" sz="2800" dirty="0"/>
          </a:p>
        </p:txBody>
      </p:sp>
      <p:sp>
        <p:nvSpPr>
          <p:cNvPr id="151572" name="文本框 151571"/>
          <p:cNvSpPr txBox="1"/>
          <p:nvPr/>
        </p:nvSpPr>
        <p:spPr>
          <a:xfrm>
            <a:off x="664845" y="917575"/>
            <a:ext cx="5144770" cy="1241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/example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S </a:t>
            </a:r>
            <a:r>
              <a:rPr lang="en-US" altLang="zh-CN" sz="2200" b="1">
                <a:solidFill>
                  <a:srgbClr val="FFFF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2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200" b="1" err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endParaRPr lang="en-US" altLang="zh-CN" sz="22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求其所产生的语言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/describe the language</a:t>
            </a: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1573" name="云形标注 151572"/>
          <p:cNvSpPr/>
          <p:nvPr/>
        </p:nvSpPr>
        <p:spPr>
          <a:xfrm>
            <a:off x="1985010" y="2289175"/>
            <a:ext cx="4339590" cy="990600"/>
          </a:xfrm>
          <a:prstGeom prst="cloudCallout">
            <a:avLst>
              <a:gd name="adj1" fmla="val -53222"/>
              <a:gd name="adj2" fmla="val -47116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aSb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 </a:t>
            </a:r>
            <a:r>
              <a:rPr lang="en-US" altLang="zh-CN" sz="2400" b="1">
                <a:solidFill>
                  <a:schemeClr val="bg2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74" name="组合 151573"/>
          <p:cNvGrpSpPr/>
          <p:nvPr/>
        </p:nvGrpSpPr>
        <p:grpSpPr>
          <a:xfrm>
            <a:off x="5486400" y="1002030"/>
            <a:ext cx="4800600" cy="914400"/>
            <a:chOff x="2592" y="2208"/>
            <a:chExt cx="3024" cy="576"/>
          </a:xfrm>
        </p:grpSpPr>
        <p:sp>
          <p:nvSpPr>
            <p:cNvPr id="151575" name="流程图: 可选过程 151574"/>
            <p:cNvSpPr/>
            <p:nvPr/>
          </p:nvSpPr>
          <p:spPr>
            <a:xfrm>
              <a:off x="3408" y="2208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6" name="任意多边形 151575"/>
            <p:cNvSpPr/>
            <p:nvPr/>
          </p:nvSpPr>
          <p:spPr>
            <a:xfrm>
              <a:off x="2592" y="2640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51577" name="组合 151576"/>
          <p:cNvGrpSpPr/>
          <p:nvPr/>
        </p:nvGrpSpPr>
        <p:grpSpPr>
          <a:xfrm>
            <a:off x="5562600" y="2289175"/>
            <a:ext cx="4724400" cy="990600"/>
            <a:chOff x="2640" y="3072"/>
            <a:chExt cx="2976" cy="624"/>
          </a:xfrm>
        </p:grpSpPr>
        <p:sp>
          <p:nvSpPr>
            <p:cNvPr id="151578" name="流程图: 可选过程 151577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|n≥0}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79" name="任意多边形 151578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0" name="文本框 151579"/>
          <p:cNvSpPr txBox="1"/>
          <p:nvPr/>
        </p:nvSpPr>
        <p:spPr>
          <a:xfrm>
            <a:off x="2057400" y="3355975"/>
            <a:ext cx="3124200" cy="1235075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bA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1" name="组合 151580"/>
          <p:cNvGrpSpPr/>
          <p:nvPr/>
        </p:nvGrpSpPr>
        <p:grpSpPr>
          <a:xfrm>
            <a:off x="5562600" y="3432175"/>
            <a:ext cx="4724400" cy="990600"/>
            <a:chOff x="2640" y="3072"/>
            <a:chExt cx="2976" cy="624"/>
          </a:xfrm>
        </p:grpSpPr>
        <p:sp>
          <p:nvSpPr>
            <p:cNvPr id="151582" name="流程图: 可选过程 151581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)={ba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|n≥1}</a:t>
              </a:r>
              <a:endPara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3" name="任意多边形 151582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1584" name="文本框 151583"/>
          <p:cNvSpPr txBox="1"/>
          <p:nvPr/>
        </p:nvSpPr>
        <p:spPr>
          <a:xfrm>
            <a:off x="2057400" y="4879975"/>
            <a:ext cx="3276600" cy="164084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Exercise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G[S]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S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AB 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A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aA|a</a:t>
            </a:r>
            <a:endParaRPr lang="en-US" altLang="zh-CN" sz="22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B </a:t>
            </a:r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</a:rPr>
              <a:t>::=</a:t>
            </a: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bB|b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51585" name="组合 151584"/>
          <p:cNvGrpSpPr/>
          <p:nvPr/>
        </p:nvGrpSpPr>
        <p:grpSpPr>
          <a:xfrm>
            <a:off x="5562600" y="5032375"/>
            <a:ext cx="4724400" cy="990600"/>
            <a:chOff x="2640" y="3072"/>
            <a:chExt cx="2976" cy="624"/>
          </a:xfrm>
        </p:grpSpPr>
        <p:sp>
          <p:nvSpPr>
            <p:cNvPr id="151586" name="流程图: 可选过程 151585"/>
            <p:cNvSpPr/>
            <p:nvPr/>
          </p:nvSpPr>
          <p:spPr>
            <a:xfrm>
              <a:off x="3408" y="3072"/>
              <a:ext cx="2208" cy="576"/>
            </a:xfrm>
            <a:prstGeom prst="flowChartAlternateProcess">
              <a:avLst/>
            </a:prstGeom>
            <a:solidFill>
              <a:srgbClr val="FFFFEB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L(G</a:t>
              </a: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[S]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)={a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m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r>
                <a:rPr lang="en-US" altLang="zh-CN" sz="240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|m,n≥1}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1587" name="任意多边形 151586"/>
            <p:cNvSpPr/>
            <p:nvPr/>
          </p:nvSpPr>
          <p:spPr>
            <a:xfrm>
              <a:off x="2640" y="3552"/>
              <a:ext cx="720" cy="144"/>
            </a:xfrm>
            <a:custGeom>
              <a:avLst/>
              <a:gdLst>
                <a:gd name="txL" fmla="*/ 3375 w 21600"/>
                <a:gd name="txT" fmla="*/ 5400 h 21600"/>
                <a:gd name="txR" fmla="*/ 18900 w 21600"/>
                <a:gd name="txB" fmla="*/ 16200 h 21600"/>
              </a:gdLst>
              <a:ahLst/>
              <a:cxnLst>
                <a:cxn ang="270">
                  <a:pos x="16200" y="0"/>
                </a:cxn>
                <a:cxn ang="180">
                  <a:pos x="0" y="10800"/>
                </a:cxn>
                <a:cxn ang="90">
                  <a:pos x="16200" y="21600"/>
                </a:cxn>
                <a:cxn ang="0">
                  <a:pos x="21600" y="10800"/>
                </a:cxn>
              </a:cxnLst>
              <a:rect l="txL" t="txT" r="txR" b="txB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178300" y="1085850"/>
              <a:ext cx="149225" cy="187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178300" y="10858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84675" y="993775"/>
              <a:ext cx="142875" cy="2571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84675" y="99377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4108450" y="1447800"/>
              <a:ext cx="174625" cy="155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4108450" y="1447800"/>
                <a:ext cx="174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330700" y="1377950"/>
              <a:ext cx="104775" cy="254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330700" y="1377950"/>
                <a:ext cx="1047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540250" y="1292225"/>
              <a:ext cx="117475" cy="2698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540250" y="1292225"/>
                <a:ext cx="1174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746625" y="1397000"/>
              <a:ext cx="101600" cy="6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746625" y="1397000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4724400" y="1431925"/>
              <a:ext cx="155575" cy="28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4724400" y="143192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4784725" y="1304925"/>
              <a:ext cx="193675" cy="215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4784725" y="13049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3921125" y="1136650"/>
              <a:ext cx="130175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3921125" y="11366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3902075" y="1177925"/>
              <a:ext cx="12700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3902075" y="1177925"/>
                <a:ext cx="1270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3975100" y="1082675"/>
              <a:ext cx="120650" cy="180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3975100" y="1082675"/>
                <a:ext cx="1206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3638550" y="1031875"/>
              <a:ext cx="95250" cy="339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3638550" y="1031875"/>
                <a:ext cx="952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638550" y="1508125"/>
              <a:ext cx="698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638550" y="150812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800475" y="1485900"/>
              <a:ext cx="82550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800475" y="1485900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800475" y="157797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800475" y="157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825875" y="1400175"/>
              <a:ext cx="171450" cy="2317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825875" y="1400175"/>
                <a:ext cx="171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508375" y="1152525"/>
              <a:ext cx="19335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508375" y="1152525"/>
                <a:ext cx="1933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219700" y="1441450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219700" y="1441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5083175" y="1428750"/>
              <a:ext cx="149225" cy="193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5083175" y="14287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5353050" y="1577975"/>
              <a:ext cx="304800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5353050" y="1577975"/>
                <a:ext cx="304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5403850" y="1393825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403850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5346700" y="1393825"/>
              <a:ext cx="101600" cy="1238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5346700" y="13938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5502275" y="1333500"/>
              <a:ext cx="73025" cy="133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5502275" y="133350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5502275" y="1241425"/>
              <a:ext cx="22225" cy="222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5502275" y="1241425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5629275" y="1235075"/>
              <a:ext cx="1301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5629275" y="12350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5765800" y="1314450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"/>
            </p:blipFill>
            <p:spPr>
              <a:xfrm>
                <a:off x="5765800" y="1314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5768975" y="1314450"/>
              <a:ext cx="1524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5768975" y="13144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5788025" y="14001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0"/>
            </p:blipFill>
            <p:spPr>
              <a:xfrm>
                <a:off x="5788025" y="140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791200" y="1400175"/>
              <a:ext cx="1524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791200" y="14001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083300" y="13398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"/>
            </p:blipFill>
            <p:spPr>
              <a:xfrm>
                <a:off x="6083300" y="133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022975" y="1320800"/>
              <a:ext cx="117475" cy="228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022975" y="1320800"/>
                <a:ext cx="117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18225" y="1114425"/>
              <a:ext cx="114300" cy="1587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18225" y="11144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37300" y="1123950"/>
              <a:ext cx="88900" cy="323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37300" y="1123950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48425" y="1098550"/>
              <a:ext cx="1143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48425" y="109855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007475" y="126682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0"/>
            </p:blipFill>
            <p:spPr>
              <a:xfrm>
                <a:off x="9007475" y="126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007475" y="12668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0"/>
            </p:blipFill>
            <p:spPr>
              <a:xfrm>
                <a:off x="9007475" y="126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8667750" y="1187450"/>
              <a:ext cx="806450" cy="660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8667750" y="1187450"/>
                <a:ext cx="80645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8963025" y="1790700"/>
              <a:ext cx="25400" cy="4445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8963025" y="1790700"/>
                <a:ext cx="254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8791575" y="2301875"/>
              <a:ext cx="190500" cy="295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8791575" y="2301875"/>
                <a:ext cx="1905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9058275" y="2314575"/>
              <a:ext cx="161925" cy="177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9058275" y="23145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9144000" y="2470150"/>
              <a:ext cx="1206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9144000" y="2470150"/>
                <a:ext cx="1206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9372600" y="2162175"/>
              <a:ext cx="41275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9372600" y="2162175"/>
                <a:ext cx="412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8620125" y="2854325"/>
              <a:ext cx="130175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8620125" y="2854325"/>
                <a:ext cx="130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8575675" y="2921000"/>
              <a:ext cx="190500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8575675" y="2921000"/>
                <a:ext cx="190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8667750" y="2774950"/>
              <a:ext cx="34925" cy="327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8667750" y="2774950"/>
                <a:ext cx="34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8712200" y="2959100"/>
              <a:ext cx="69850" cy="85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8712200" y="2959100"/>
                <a:ext cx="698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8804275" y="2841625"/>
              <a:ext cx="16510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8804275" y="2841625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8997950" y="2787650"/>
              <a:ext cx="34925" cy="730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8997950" y="278765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8963025" y="2860675"/>
              <a:ext cx="127000" cy="295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8963025" y="2860675"/>
                <a:ext cx="1270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9293225" y="2873375"/>
              <a:ext cx="171450" cy="260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9293225" y="28733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9493250" y="2676525"/>
              <a:ext cx="57150" cy="155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9493250" y="2676525"/>
                <a:ext cx="571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9655175" y="2889250"/>
              <a:ext cx="120650" cy="476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9655175" y="2889250"/>
                <a:ext cx="1206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9658350" y="2990850"/>
              <a:ext cx="117475" cy="15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9658350" y="29908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9931400" y="2832100"/>
              <a:ext cx="155575" cy="260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9931400" y="2832100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9140825" y="3521075"/>
              <a:ext cx="12382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9140825" y="3521075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9299575" y="3324225"/>
              <a:ext cx="6350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9299575" y="33242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9432925" y="35083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0"/>
            </p:blipFill>
            <p:spPr>
              <a:xfrm>
                <a:off x="9432925" y="3508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9410700" y="3622675"/>
              <a:ext cx="1206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9410700" y="362267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9588500" y="3495675"/>
              <a:ext cx="1524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9588500" y="3495675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9439275" y="3505200"/>
              <a:ext cx="104775" cy="50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9439275" y="350520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493125" y="3975100"/>
              <a:ext cx="152400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493125" y="39751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8756650" y="3997325"/>
              <a:ext cx="139700" cy="6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8756650" y="399732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8785225" y="4073525"/>
              <a:ext cx="13335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8785225" y="40735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9010650" y="3908425"/>
              <a:ext cx="31750" cy="304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9010650" y="39084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8997950" y="3867150"/>
              <a:ext cx="149225" cy="352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8997950" y="3867150"/>
                <a:ext cx="149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8721725" y="4543425"/>
              <a:ext cx="187325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8721725" y="454342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8940800" y="4387850"/>
              <a:ext cx="50800" cy="130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8940800" y="4387850"/>
                <a:ext cx="50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083675" y="4362450"/>
              <a:ext cx="85725" cy="361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083675" y="4362450"/>
                <a:ext cx="857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213850" y="4318000"/>
              <a:ext cx="95250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213850" y="4318000"/>
                <a:ext cx="952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9334500" y="4521200"/>
              <a:ext cx="146050" cy="285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9334500" y="4521200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9347200" y="4603750"/>
              <a:ext cx="165100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9347200" y="460375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9636125" y="4441825"/>
              <a:ext cx="193675" cy="298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9636125" y="4441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8286750" y="5959475"/>
              <a:ext cx="177800" cy="1936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8286750" y="595947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8566150" y="5994400"/>
              <a:ext cx="12700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8566150" y="5994400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8585200" y="6051550"/>
              <a:ext cx="127000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8585200" y="60515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8785225" y="5949950"/>
              <a:ext cx="114300" cy="184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8785225" y="594995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029700" y="6099175"/>
              <a:ext cx="12700" cy="1270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029700" y="609917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9118600" y="6035675"/>
              <a:ext cx="158750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9118600" y="603567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9328150" y="6042025"/>
              <a:ext cx="171450" cy="6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9328150" y="6042025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9366250" y="6099175"/>
              <a:ext cx="146050" cy="25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9366250" y="60991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9391650" y="5949950"/>
              <a:ext cx="38100" cy="314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9391650" y="5949950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582150" y="5953125"/>
              <a:ext cx="139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582150" y="5953125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1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5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3" grpId="0" bldLvl="0" animBg="1"/>
      <p:bldP spid="151580" grpId="0" bldLvl="0" animBg="1"/>
      <p:bldP spid="151584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2578" name="标题 152577"/>
          <p:cNvSpPr>
            <a:spLocks noGrp="1" noRot="1"/>
          </p:cNvSpPr>
          <p:nvPr>
            <p:ph type="title"/>
          </p:nvPr>
        </p:nvSpPr>
        <p:spPr>
          <a:xfrm>
            <a:off x="609600" y="153988"/>
            <a:ext cx="10972800" cy="1143000"/>
          </a:xfrm>
        </p:spPr>
        <p:txBody>
          <a:bodyPr anchor="ctr" anchorCtr="0"/>
          <a:p>
            <a:r>
              <a:rPr lang="en-US" altLang="zh-CN" sz="3200" dirty="0">
                <a:sym typeface="+mn-ea"/>
              </a:rPr>
              <a:t>04-</a:t>
            </a:r>
            <a:r>
              <a:rPr lang="zh-CN" altLang="en-US" sz="3200" dirty="0"/>
              <a:t>补充</a:t>
            </a:r>
            <a:r>
              <a:rPr lang="en-US" altLang="zh-CN" sz="3200"/>
              <a:t>3</a:t>
            </a:r>
            <a:r>
              <a:rPr lang="zh-CN" altLang="en-US" sz="3200" dirty="0"/>
              <a:t>：已知文法求语言</a:t>
            </a:r>
            <a:br>
              <a:rPr lang="zh-CN" altLang="en-US" sz="3200" dirty="0"/>
            </a:br>
            <a:r>
              <a:rPr lang="en-US" altLang="zh-CN" sz="3200" dirty="0"/>
              <a:t>More example 3: Given grammar </a:t>
            </a:r>
            <a:r>
              <a:rPr lang="en-US" altLang="zh-CN" sz="3200" dirty="0">
                <a:sym typeface="+mn-ea"/>
              </a:rPr>
              <a:t>=&gt; language description</a:t>
            </a:r>
            <a:endParaRPr lang="en-US" altLang="zh-CN" sz="3200" dirty="0">
              <a:sym typeface="+mn-ea"/>
            </a:endParaRPr>
          </a:p>
        </p:txBody>
      </p:sp>
      <p:sp>
        <p:nvSpPr>
          <p:cNvPr id="152584" name="文本框 152583"/>
          <p:cNvSpPr txBox="1"/>
          <p:nvPr/>
        </p:nvSpPr>
        <p:spPr>
          <a:xfrm>
            <a:off x="1322070" y="2743200"/>
            <a:ext cx="5840730" cy="47815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Example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{ab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a|n≥1},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grammar?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5" name="云形标注 152584"/>
          <p:cNvSpPr/>
          <p:nvPr/>
        </p:nvSpPr>
        <p:spPr>
          <a:xfrm>
            <a:off x="430530" y="1365250"/>
            <a:ext cx="6316345" cy="914400"/>
          </a:xfrm>
          <a:prstGeom prst="cloudCallout">
            <a:avLst>
              <a:gd name="adj1" fmla="val -46681"/>
              <a:gd name="adj2" fmla="val -140454"/>
            </a:avLst>
          </a:prstGeom>
          <a:solidFill>
            <a:srgbClr val="0000FF"/>
          </a:solidFill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if n≥0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what will happen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  <a:endParaRPr lang="zh-CN" altLang="en-US" sz="28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6" name="文本框 152585"/>
          <p:cNvSpPr txBox="1"/>
          <p:nvPr/>
        </p:nvSpPr>
        <p:spPr>
          <a:xfrm>
            <a:off x="2438400" y="3429000"/>
            <a:ext cx="4114800" cy="243840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B→b|</a:t>
            </a:r>
            <a:r>
              <a:rPr lang="en-US" altLang="zh-CN" sz="320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320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 B→b|</a:t>
            </a:r>
            <a:r>
              <a:rPr lang="en-US" altLang="zh-CN" sz="3200">
                <a:solidFill>
                  <a:srgbClr val="0066FF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2587" name="矩形标注 152586"/>
          <p:cNvSpPr/>
          <p:nvPr/>
        </p:nvSpPr>
        <p:spPr>
          <a:xfrm>
            <a:off x="7162800" y="2971800"/>
            <a:ext cx="3200400" cy="2514600"/>
          </a:xfrm>
          <a:prstGeom prst="wedgeRectCallout">
            <a:avLst>
              <a:gd name="adj1" fmla="val -72620"/>
              <a:gd name="adj2" fmla="val -87500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[S]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en-US" altLang="zh-CN" sz="2400" b="1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S→aBa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	 B→ </a:t>
            </a:r>
            <a:r>
              <a:rPr lang="en-US" altLang="zh-CN" sz="4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|Bb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169150" y="3921125"/>
              <a:ext cx="247650" cy="292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169150" y="39211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083550" y="3911600"/>
              <a:ext cx="215900" cy="279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8083550" y="3911600"/>
                <a:ext cx="2159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610475" y="3721100"/>
              <a:ext cx="9525" cy="568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610475" y="3721100"/>
                <a:ext cx="95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591425" y="3606800"/>
              <a:ext cx="304800" cy="682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591425" y="3606800"/>
                <a:ext cx="30480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483475" y="4432300"/>
              <a:ext cx="422275" cy="69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483475" y="4432300"/>
                <a:ext cx="422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591425" y="4549775"/>
              <a:ext cx="403225" cy="41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591425" y="4549775"/>
                <a:ext cx="403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8050" y="4902200"/>
              <a:ext cx="25400" cy="555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8050" y="4902200"/>
                <a:ext cx="254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39000" y="4883150"/>
              <a:ext cx="263525" cy="536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39000" y="4883150"/>
                <a:ext cx="2635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600950" y="5003800"/>
              <a:ext cx="215900" cy="31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600950" y="5003800"/>
                <a:ext cx="2159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626350" y="5092700"/>
              <a:ext cx="215900" cy="69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626350" y="5092700"/>
                <a:ext cx="215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759700" y="4895850"/>
              <a:ext cx="203200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759700" y="4895850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0700" y="4816475"/>
              <a:ext cx="142875" cy="444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0700" y="4816475"/>
                <a:ext cx="1428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407400" y="5181600"/>
              <a:ext cx="25400" cy="155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407400" y="518160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658225" y="4565650"/>
              <a:ext cx="120650" cy="482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658225" y="4565650"/>
                <a:ext cx="1206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848725" y="4495800"/>
              <a:ext cx="111125" cy="488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848725" y="4495800"/>
                <a:ext cx="1111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17000" y="4876800"/>
              <a:ext cx="19050" cy="1809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17000" y="4876800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201150" y="4441825"/>
              <a:ext cx="92075" cy="565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201150" y="4441825"/>
                <a:ext cx="92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50375" y="4483100"/>
              <a:ext cx="117475" cy="533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50375" y="4483100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534525" y="4381500"/>
              <a:ext cx="984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534525" y="4381500"/>
                <a:ext cx="984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715500" y="494982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715500" y="4949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04425" y="4584700"/>
              <a:ext cx="42862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04425" y="4584700"/>
                <a:ext cx="428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604500" y="4267200"/>
              <a:ext cx="146050" cy="650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604500" y="4267200"/>
                <a:ext cx="146050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63250" y="4235450"/>
              <a:ext cx="1270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63250" y="4235450"/>
                <a:ext cx="127000" cy="273050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5" grpId="0" bldLvl="0" animBg="1"/>
      <p:bldP spid="152586" grpId="0" bldLvl="0" animBg="1"/>
      <p:bldP spid="152587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86485" y="2923540"/>
            <a:ext cx="2319655" cy="214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44000">
                <a:srgbClr val="D7E5F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E+T | 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T*F | F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’a’ | ‘b’ | ‘c’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377950" y="3286125"/>
              <a:ext cx="1492250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377950" y="3286125"/>
                <a:ext cx="14922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444750" y="3378200"/>
              <a:ext cx="257175" cy="498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444750" y="3378200"/>
                <a:ext cx="257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758950" y="3898900"/>
              <a:ext cx="349250" cy="431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58950" y="3898900"/>
                <a:ext cx="349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895475" y="4768850"/>
              <a:ext cx="1346200" cy="95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895475" y="4768850"/>
                <a:ext cx="1346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1866900" y="3403600"/>
              <a:ext cx="377825" cy="422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1866900" y="3403600"/>
                <a:ext cx="377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1765300" y="3463925"/>
              <a:ext cx="377825" cy="425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1765300" y="3463925"/>
                <a:ext cx="3778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2235200" y="3863975"/>
              <a:ext cx="13970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235200" y="386397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400300" y="3959225"/>
              <a:ext cx="1143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400300" y="3959225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2511425" y="4041775"/>
              <a:ext cx="47625" cy="120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2511425" y="4041775"/>
                <a:ext cx="47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2593975" y="3994150"/>
              <a:ext cx="381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2593975" y="399415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606675" y="3914775"/>
              <a:ext cx="177800" cy="292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606675" y="3914775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2638425" y="4003675"/>
              <a:ext cx="117475" cy="171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2638425" y="400367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2667000" y="4016375"/>
              <a:ext cx="50800" cy="292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2667000" y="4016375"/>
                <a:ext cx="50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1111250" y="1568450"/>
              <a:ext cx="155575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1111250" y="1568450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1397000" y="1536700"/>
              <a:ext cx="174625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1397000" y="1536700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6365875" y="739775"/>
              <a:ext cx="225425" cy="250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6365875" y="739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6413500" y="666750"/>
              <a:ext cx="12065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6413500" y="6667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6400800" y="800100"/>
              <a:ext cx="165100" cy="6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6400800" y="8001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118225" y="1092200"/>
              <a:ext cx="285750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118225" y="1092200"/>
                <a:ext cx="285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6346825" y="1133475"/>
              <a:ext cx="488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6346825" y="1133475"/>
                <a:ext cx="488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5924550" y="1444625"/>
              <a:ext cx="142875" cy="282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5924550" y="1444625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911850" y="1450975"/>
              <a:ext cx="133350" cy="31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911850" y="145097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5908675" y="1612900"/>
              <a:ext cx="152400" cy="6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5908675" y="161290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6334125" y="1590675"/>
              <a:ext cx="171450" cy="95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6334125" y="1590675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426200" y="1492250"/>
              <a:ext cx="34925" cy="2444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426200" y="1492250"/>
                <a:ext cx="349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772275" y="1460500"/>
              <a:ext cx="206375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772275" y="1460500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899275" y="1492250"/>
              <a:ext cx="22225" cy="260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6899275" y="1492250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838825" y="1838325"/>
              <a:ext cx="161925" cy="292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838825" y="1838325"/>
                <a:ext cx="161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975350" y="1822450"/>
              <a:ext cx="266700" cy="292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975350" y="1822450"/>
                <a:ext cx="2667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616575" y="2152650"/>
              <a:ext cx="114300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616575" y="2152650"/>
                <a:ext cx="1143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616575" y="2168525"/>
              <a:ext cx="120650" cy="25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616575" y="21685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603875" y="2270125"/>
              <a:ext cx="165100" cy="38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603875" y="22701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978525" y="1993900"/>
              <a:ext cx="539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978525" y="19939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921375" y="2320925"/>
              <a:ext cx="1206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5921375" y="23209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975350" y="2260600"/>
              <a:ext cx="60325" cy="209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975350" y="226060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6184900" y="2206625"/>
              <a:ext cx="254000" cy="34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6184900" y="2206625"/>
                <a:ext cx="254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6337300" y="2219325"/>
              <a:ext cx="28575" cy="2476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6337300" y="2219325"/>
                <a:ext cx="28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5680075" y="2486025"/>
              <a:ext cx="9525" cy="285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5680075" y="248602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5616575" y="2844800"/>
              <a:ext cx="187325" cy="12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5616575" y="2844800"/>
                <a:ext cx="187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5734050" y="2854325"/>
              <a:ext cx="127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5734050" y="28543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5702300" y="3162300"/>
              <a:ext cx="6350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5702300" y="3162300"/>
                <a:ext cx="6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5610225" y="3432175"/>
              <a:ext cx="19050" cy="2698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5610225" y="34321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5588000" y="3371850"/>
              <a:ext cx="15557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5588000" y="3371850"/>
                <a:ext cx="155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5651500" y="3498850"/>
              <a:ext cx="101600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5651500" y="349885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5676900" y="3762375"/>
              <a:ext cx="12700" cy="196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5676900" y="37623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559425" y="4073525"/>
              <a:ext cx="22225" cy="244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559425" y="407352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543550" y="4003675"/>
              <a:ext cx="50800" cy="76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543550" y="4003675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5632450" y="4016375"/>
              <a:ext cx="133350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5632450" y="40163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664200" y="4384675"/>
              <a:ext cx="127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664200" y="438467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537200" y="4699000"/>
              <a:ext cx="1809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537200" y="469900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6394450" y="2616200"/>
              <a:ext cx="9525" cy="219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6394450" y="2616200"/>
                <a:ext cx="9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6340475" y="2895600"/>
              <a:ext cx="12700" cy="260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6340475" y="2895600"/>
                <a:ext cx="12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327775" y="2889250"/>
              <a:ext cx="123825" cy="31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6327775" y="288925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6362700" y="3006725"/>
              <a:ext cx="6350" cy="3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6362700" y="300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6403975" y="3235325"/>
              <a:ext cx="6350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6403975" y="3235325"/>
                <a:ext cx="6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6327775" y="3565525"/>
              <a:ext cx="12700" cy="1111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6327775" y="3565525"/>
                <a:ext cx="12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6296025" y="3432175"/>
              <a:ext cx="7937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6296025" y="3432175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6432550" y="3375025"/>
              <a:ext cx="123825" cy="339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6432550" y="3375025"/>
                <a:ext cx="123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6435725" y="3743325"/>
              <a:ext cx="9525" cy="209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6435725" y="3743325"/>
                <a:ext cx="9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6381750" y="4098925"/>
              <a:ext cx="69850" cy="292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6381750" y="40989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6994525" y="1914525"/>
              <a:ext cx="19050" cy="228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6994525" y="19145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026275" y="2216150"/>
              <a:ext cx="317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026275" y="221615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7007225" y="2197100"/>
              <a:ext cx="130175" cy="44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7007225" y="219710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7013575" y="2368550"/>
              <a:ext cx="6350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08"/>
            </p:blipFill>
            <p:spPr>
              <a:xfrm>
                <a:off x="7013575" y="236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7127875" y="2651125"/>
              <a:ext cx="12700" cy="1587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7127875" y="265112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2" name="墨迹 71"/>
              <p14:cNvContentPartPr/>
              <p14:nvPr/>
            </p14:nvContentPartPr>
            <p14:xfrm>
              <a:off x="7102475" y="2981325"/>
              <a:ext cx="19050" cy="219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1"/>
            </p:blipFill>
            <p:spPr>
              <a:xfrm>
                <a:off x="7102475" y="29813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3" name="墨迹 72"/>
              <p14:cNvContentPartPr/>
              <p14:nvPr/>
            </p14:nvContentPartPr>
            <p14:xfrm>
              <a:off x="7080250" y="2968625"/>
              <a:ext cx="57150" cy="53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3"/>
            </p:blipFill>
            <p:spPr>
              <a:xfrm>
                <a:off x="7080250" y="2968625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4" name="墨迹 73"/>
              <p14:cNvContentPartPr/>
              <p14:nvPr/>
            </p14:nvContentPartPr>
            <p14:xfrm>
              <a:off x="7159625" y="2905125"/>
              <a:ext cx="142875" cy="257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5"/>
            </p:blipFill>
            <p:spPr>
              <a:xfrm>
                <a:off x="7159625" y="2905125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5" name="墨迹 74"/>
              <p14:cNvContentPartPr/>
              <p14:nvPr/>
            </p14:nvContentPartPr>
            <p14:xfrm>
              <a:off x="7010400" y="2317750"/>
              <a:ext cx="174625" cy="19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7"/>
            </p:blipFill>
            <p:spPr>
              <a:xfrm>
                <a:off x="7010400" y="2317750"/>
                <a:ext cx="174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6324600" y="3009900"/>
              <a:ext cx="273050" cy="285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6324600" y="3009900"/>
                <a:ext cx="273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7204075" y="3270250"/>
              <a:ext cx="9525" cy="266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7204075" y="3270250"/>
                <a:ext cx="9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092950" y="3746500"/>
              <a:ext cx="203200" cy="279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092950" y="3746500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8620125" y="1104900"/>
              <a:ext cx="161925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8620125" y="110490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0" name="墨迹 79"/>
              <p14:cNvContentPartPr/>
              <p14:nvPr/>
            </p14:nvContentPartPr>
            <p14:xfrm>
              <a:off x="8670925" y="1022350"/>
              <a:ext cx="22225" cy="263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7"/>
            </p:blipFill>
            <p:spPr>
              <a:xfrm>
                <a:off x="8670925" y="1022350"/>
                <a:ext cx="222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8350250" y="1301750"/>
              <a:ext cx="257175" cy="298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8350250" y="1301750"/>
                <a:ext cx="257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8147050" y="1762125"/>
              <a:ext cx="139700" cy="12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1"/>
            </p:blipFill>
            <p:spPr>
              <a:xfrm>
                <a:off x="8147050" y="17621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3" name="墨迹 82"/>
              <p14:cNvContentPartPr/>
              <p14:nvPr/>
            </p14:nvContentPartPr>
            <p14:xfrm>
              <a:off x="8162925" y="1704975"/>
              <a:ext cx="34925" cy="273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3"/>
            </p:blipFill>
            <p:spPr>
              <a:xfrm>
                <a:off x="8162925" y="17049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4" name="墨迹 83"/>
              <p14:cNvContentPartPr/>
              <p14:nvPr/>
            </p14:nvContentPartPr>
            <p14:xfrm>
              <a:off x="7959725" y="2085975"/>
              <a:ext cx="127000" cy="2222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5"/>
            </p:blipFill>
            <p:spPr>
              <a:xfrm>
                <a:off x="7959725" y="2085975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5" name="墨迹 84"/>
              <p14:cNvContentPartPr/>
              <p14:nvPr/>
            </p14:nvContentPartPr>
            <p14:xfrm>
              <a:off x="7804150" y="2441575"/>
              <a:ext cx="200025" cy="2254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7"/>
            </p:blipFill>
            <p:spPr>
              <a:xfrm>
                <a:off x="7804150" y="244157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6" name="墨迹 85"/>
              <p14:cNvContentPartPr/>
              <p14:nvPr/>
            </p14:nvContentPartPr>
            <p14:xfrm>
              <a:off x="8308975" y="2057400"/>
              <a:ext cx="69850" cy="295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9"/>
            </p:blipFill>
            <p:spPr>
              <a:xfrm>
                <a:off x="8308975" y="2057400"/>
                <a:ext cx="698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7" name="墨迹 86"/>
              <p14:cNvContentPartPr/>
              <p14:nvPr/>
            </p14:nvContentPartPr>
            <p14:xfrm>
              <a:off x="8315325" y="2451100"/>
              <a:ext cx="1143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1"/>
            </p:blipFill>
            <p:spPr>
              <a:xfrm>
                <a:off x="8315325" y="245110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8" name="墨迹 87"/>
              <p14:cNvContentPartPr/>
              <p14:nvPr/>
            </p14:nvContentPartPr>
            <p14:xfrm>
              <a:off x="7483475" y="1260475"/>
              <a:ext cx="266700" cy="349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3"/>
            </p:blipFill>
            <p:spPr>
              <a:xfrm>
                <a:off x="7483475" y="1260475"/>
                <a:ext cx="266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9" name="墨迹 88"/>
              <p14:cNvContentPartPr/>
              <p14:nvPr/>
            </p14:nvContentPartPr>
            <p14:xfrm>
              <a:off x="7521575" y="1336675"/>
              <a:ext cx="263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5"/>
            </p:blipFill>
            <p:spPr>
              <a:xfrm>
                <a:off x="7521575" y="1336675"/>
                <a:ext cx="263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0" name="墨迹 89"/>
              <p14:cNvContentPartPr/>
              <p14:nvPr/>
            </p14:nvContentPartPr>
            <p14:xfrm>
              <a:off x="7677150" y="1187450"/>
              <a:ext cx="266700" cy="269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7"/>
            </p:blipFill>
            <p:spPr>
              <a:xfrm>
                <a:off x="7677150" y="1187450"/>
                <a:ext cx="266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1" name="墨迹 90"/>
              <p14:cNvContentPartPr/>
              <p14:nvPr/>
            </p14:nvContentPartPr>
            <p14:xfrm>
              <a:off x="8839200" y="1384300"/>
              <a:ext cx="161925" cy="273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9"/>
            </p:blipFill>
            <p:spPr>
              <a:xfrm>
                <a:off x="8839200" y="1384300"/>
                <a:ext cx="161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2" name="墨迹 91"/>
              <p14:cNvContentPartPr/>
              <p14:nvPr/>
            </p14:nvContentPartPr>
            <p14:xfrm>
              <a:off x="9036050" y="1825625"/>
              <a:ext cx="1587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1"/>
            </p:blipFill>
            <p:spPr>
              <a:xfrm>
                <a:off x="9036050" y="1825625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3" name="墨迹 92"/>
              <p14:cNvContentPartPr/>
              <p14:nvPr/>
            </p14:nvContentPartPr>
            <p14:xfrm>
              <a:off x="8251825" y="3095625"/>
              <a:ext cx="196850" cy="114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3"/>
            </p:blipFill>
            <p:spPr>
              <a:xfrm>
                <a:off x="8251825" y="3095625"/>
                <a:ext cx="196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8251825" y="3114675"/>
              <a:ext cx="193675" cy="3619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8251825" y="3114675"/>
                <a:ext cx="1936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8423275" y="3146425"/>
              <a:ext cx="92075" cy="314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8423275" y="3146425"/>
                <a:ext cx="920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8489950" y="3213100"/>
              <a:ext cx="152400" cy="82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8489950" y="3213100"/>
                <a:ext cx="152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8543925" y="3181350"/>
              <a:ext cx="127000" cy="2889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8543925" y="31813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8648700" y="3155950"/>
              <a:ext cx="200025" cy="3587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8648700" y="3155950"/>
                <a:ext cx="200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8921750" y="3260725"/>
              <a:ext cx="123825" cy="215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8921750" y="3260725"/>
                <a:ext cx="123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090025" y="3311525"/>
              <a:ext cx="155575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090025" y="331152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175750" y="3219450"/>
              <a:ext cx="19050" cy="234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175750" y="3219450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9293225" y="3082925"/>
              <a:ext cx="95250" cy="361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9293225" y="3082925"/>
                <a:ext cx="952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490075" y="3232150"/>
              <a:ext cx="136525" cy="22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490075" y="3232150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537700" y="330517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08"/>
            </p:blipFill>
            <p:spPr>
              <a:xfrm>
                <a:off x="9537700" y="3305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9566275" y="3146425"/>
              <a:ext cx="177800" cy="206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9566275" y="3146425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9836150" y="2974975"/>
              <a:ext cx="228600" cy="355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9836150" y="2974975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10102850" y="3200400"/>
              <a:ext cx="539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10102850" y="320040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8283575" y="3708400"/>
              <a:ext cx="187325" cy="222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8283575" y="370840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8315325" y="3860800"/>
              <a:ext cx="9525" cy="327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8315325" y="3860800"/>
                <a:ext cx="9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8340725" y="3867150"/>
              <a:ext cx="1270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8340725" y="3867150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8267700" y="3889375"/>
              <a:ext cx="203200" cy="1079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8267700" y="3889375"/>
                <a:ext cx="203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8337550" y="3829050"/>
              <a:ext cx="60325" cy="1936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8337550" y="382905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8232775" y="3997325"/>
              <a:ext cx="298450" cy="69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8232775" y="3997325"/>
                <a:ext cx="298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8543925" y="3727450"/>
              <a:ext cx="139700" cy="403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8543925" y="3727450"/>
                <a:ext cx="1397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8658225" y="3870325"/>
              <a:ext cx="123825" cy="34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8658225" y="3870325"/>
                <a:ext cx="1238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8674100" y="3838575"/>
              <a:ext cx="8890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8674100" y="3838575"/>
                <a:ext cx="889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8804275" y="3736975"/>
              <a:ext cx="101600" cy="295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8804275" y="3736975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8801100" y="3952875"/>
              <a:ext cx="168275" cy="2540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8801100" y="395287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9051925" y="3743325"/>
              <a:ext cx="276225" cy="346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9051925" y="3743325"/>
                <a:ext cx="276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9366250" y="3952875"/>
              <a:ext cx="12700" cy="1206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9366250" y="39528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9486900" y="3867150"/>
              <a:ext cx="161925" cy="127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9486900" y="3867150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9591675" y="3771900"/>
              <a:ext cx="1905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9591675" y="377190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9737725" y="3844925"/>
              <a:ext cx="161925" cy="200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9737725" y="384492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026650" y="3860800"/>
              <a:ext cx="155575" cy="63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026650" y="38608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169525" y="3752850"/>
              <a:ext cx="136525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169525" y="37528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10356850" y="3625850"/>
              <a:ext cx="212725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10356850" y="3625850"/>
                <a:ext cx="212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639425" y="3829050"/>
              <a:ext cx="190500" cy="136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639425" y="3829050"/>
                <a:ext cx="1905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7826375" y="1473200"/>
              <a:ext cx="161925" cy="225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7826375" y="147320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8013700" y="1590675"/>
              <a:ext cx="6350" cy="98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8013700" y="15906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8048625" y="1631950"/>
              <a:ext cx="260350" cy="3270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8048625" y="1631950"/>
                <a:ext cx="2603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8502650" y="952500"/>
              <a:ext cx="349250" cy="352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8502650" y="95250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8826500" y="825500"/>
              <a:ext cx="203200" cy="180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8826500" y="825500"/>
                <a:ext cx="203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9055100" y="942975"/>
              <a:ext cx="139700" cy="120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9055100" y="942975"/>
                <a:ext cx="139700" cy="120650"/>
              </a:xfrm>
              <a:prstGeom prst="rect"/>
            </p:spPr>
          </p:pic>
        </mc:Fallback>
      </mc:AlternateContent>
    </p:spTree>
    <p:custDataLst>
      <p:tags r:id="rId253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</p:spTree>
    <p:custDataLst>
      <p:tags r:id="rId21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</p:spTree>
    <p:custDataLst>
      <p:tags r:id="rId28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Type 0 &amp; Turing Machine</a:t>
            </a:r>
            <a:br>
              <a:rPr lang="en-US" altLang="zh-CN"/>
            </a:br>
            <a:r>
              <a:rPr lang="en-US" altLang="zh-CN"/>
              <a:t>0</a:t>
            </a:r>
            <a:r>
              <a:rPr lang="zh-CN" altLang="en-US"/>
              <a:t>型文法</a:t>
            </a:r>
            <a:r>
              <a:rPr lang="en-US" altLang="zh-CN"/>
              <a:t> &amp; </a:t>
            </a:r>
            <a:r>
              <a:rPr lang="zh-CN" altLang="en-US"/>
              <a:t>图灵机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2290" y="1689735"/>
            <a:ext cx="6019800" cy="435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312275" y="2295525"/>
              <a:ext cx="158750" cy="488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312275" y="2295525"/>
                <a:ext cx="1587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417050" y="2301875"/>
              <a:ext cx="60325" cy="409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417050" y="2301875"/>
                <a:ext cx="60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59900" y="2495550"/>
              <a:ext cx="149225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59900" y="24955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82150" y="2336800"/>
              <a:ext cx="25400" cy="282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82150" y="2336800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63100" y="2305050"/>
              <a:ext cx="158750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63100" y="230505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772650" y="2314575"/>
              <a:ext cx="15875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772650" y="2314575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953625" y="24733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953625" y="247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9956800" y="2451100"/>
              <a:ext cx="2190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9956800" y="245110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099675" y="2359025"/>
              <a:ext cx="231775" cy="244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099675" y="2359025"/>
                <a:ext cx="231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417175" y="2301875"/>
              <a:ext cx="114300" cy="320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417175" y="2301875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394950" y="2270125"/>
              <a:ext cx="180975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394950" y="2270125"/>
                <a:ext cx="180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671175" y="24765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10671175" y="247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544175" y="2451100"/>
              <a:ext cx="142875" cy="161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544175" y="24511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766425" y="2279650"/>
              <a:ext cx="149225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766425" y="22796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769600" y="2473325"/>
              <a:ext cx="1905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769600" y="2473325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0969625" y="2295525"/>
              <a:ext cx="18732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0969625" y="229552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1014075" y="2451100"/>
              <a:ext cx="10477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1014075" y="2451100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9194800" y="2749550"/>
              <a:ext cx="69850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9194800" y="2749550"/>
                <a:ext cx="698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147175" y="2101850"/>
              <a:ext cx="774700" cy="768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147175" y="2101850"/>
                <a:ext cx="77470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394825" y="3171825"/>
              <a:ext cx="15240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394825" y="31718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264650" y="3108325"/>
              <a:ext cx="365125" cy="45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264650" y="3108325"/>
                <a:ext cx="3651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340850" y="3159125"/>
              <a:ext cx="234950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340850" y="315912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464675" y="3879850"/>
              <a:ext cx="190500" cy="384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464675" y="3879850"/>
                <a:ext cx="190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744075" y="4095750"/>
              <a:ext cx="193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744075" y="4095750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737725" y="4152900"/>
              <a:ext cx="222250" cy="60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737725" y="4152900"/>
                <a:ext cx="22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880600" y="4035425"/>
              <a:ext cx="155575" cy="285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880600" y="4035425"/>
                <a:ext cx="155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0191750" y="4175125"/>
              <a:ext cx="74295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0191750" y="4175125"/>
                <a:ext cx="742950" cy="34925"/>
              </a:xfrm>
              <a:prstGeom prst="rect"/>
            </p:spPr>
          </p:pic>
        </mc:Fallback>
      </mc:AlternateContent>
    </p:spTree>
    <p:custDataLst>
      <p:tags r:id="rId5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6931025" y="454025"/>
              <a:ext cx="4381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6931025" y="454025"/>
                <a:ext cx="4381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7613650" y="422275"/>
              <a:ext cx="698500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7613650" y="422275"/>
                <a:ext cx="698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8524875" y="444500"/>
              <a:ext cx="327025" cy="330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8524875" y="444500"/>
                <a:ext cx="327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4432300" y="3248025"/>
              <a:ext cx="215900" cy="371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4432300" y="3248025"/>
                <a:ext cx="215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4467225" y="3241675"/>
              <a:ext cx="16827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4467225" y="3241675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4460875" y="3454400"/>
              <a:ext cx="17145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4460875" y="3454400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4730750" y="3495675"/>
              <a:ext cx="11430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4730750" y="3495675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4718050" y="3556000"/>
              <a:ext cx="1492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4718050" y="35560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4819650" y="3384550"/>
              <a:ext cx="1651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4819650" y="3384550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5092700" y="3327400"/>
              <a:ext cx="209550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5092700" y="33274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5216525" y="3368675"/>
              <a:ext cx="31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5216525" y="336867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5362575" y="3302000"/>
              <a:ext cx="250825" cy="320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5362575" y="33020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5400675" y="3308350"/>
              <a:ext cx="1301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5400675" y="33083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5394325" y="3362325"/>
              <a:ext cx="1619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5394325" y="3362325"/>
                <a:ext cx="1619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5607050" y="3114675"/>
              <a:ext cx="19050" cy="196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5607050" y="31146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4346575" y="4111625"/>
              <a:ext cx="18415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4346575" y="41116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4584700" y="4181475"/>
              <a:ext cx="146050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4584700" y="418147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4676775" y="4035425"/>
              <a:ext cx="38100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4676775" y="403542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4791075" y="4006850"/>
              <a:ext cx="10160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4791075" y="400685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4924425" y="4184650"/>
              <a:ext cx="158750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4924425" y="4184650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5019675" y="4149725"/>
              <a:ext cx="254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5019675" y="4149725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5099050" y="4156075"/>
              <a:ext cx="1524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5099050" y="41560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4219575" y="3905250"/>
              <a:ext cx="352425" cy="584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4219575" y="3905250"/>
                <a:ext cx="3524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5822950" y="3425825"/>
              <a:ext cx="206375" cy="22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5822950" y="34258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5861050" y="3473450"/>
              <a:ext cx="16827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861050" y="347345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5943600" y="3321050"/>
              <a:ext cx="180975" cy="260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5943600" y="3321050"/>
                <a:ext cx="180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6372225" y="3349625"/>
              <a:ext cx="28575" cy="400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6372225" y="3349625"/>
                <a:ext cx="28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6410325" y="3324225"/>
              <a:ext cx="158750" cy="95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6410325" y="332422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6426200" y="3444875"/>
              <a:ext cx="15557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6426200" y="3444875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6613525" y="3359150"/>
              <a:ext cx="17780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6613525" y="335915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6696075" y="3394075"/>
              <a:ext cx="25400" cy="247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6696075" y="3394075"/>
                <a:ext cx="25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6835775" y="3197225"/>
              <a:ext cx="38100" cy="165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6835775" y="319722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6940550" y="3359150"/>
              <a:ext cx="149225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6940550" y="3359150"/>
                <a:ext cx="149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7010400" y="3349625"/>
              <a:ext cx="11112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7010400" y="33496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6975475" y="3397250"/>
              <a:ext cx="193675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6975475" y="3397250"/>
                <a:ext cx="1936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7153275" y="3184525"/>
              <a:ext cx="107950" cy="260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7153275" y="3184525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6257925" y="4013200"/>
              <a:ext cx="158750" cy="193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6257925" y="40132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6" name="墨迹 45"/>
              <p14:cNvContentPartPr/>
              <p14:nvPr/>
            </p14:nvContentPartPr>
            <p14:xfrm>
              <a:off x="6203950" y="3914775"/>
              <a:ext cx="34925" cy="441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6"/>
            </p:blipFill>
            <p:spPr>
              <a:xfrm>
                <a:off x="6203950" y="3914775"/>
                <a:ext cx="349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7" name="墨迹 46"/>
              <p14:cNvContentPartPr/>
              <p14:nvPr/>
            </p14:nvContentPartPr>
            <p14:xfrm>
              <a:off x="6251575" y="3892550"/>
              <a:ext cx="203200" cy="469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8"/>
            </p:blipFill>
            <p:spPr>
              <a:xfrm>
                <a:off x="6251575" y="3892550"/>
                <a:ext cx="2032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8" name="墨迹 47"/>
              <p14:cNvContentPartPr/>
              <p14:nvPr/>
            </p14:nvContentPartPr>
            <p14:xfrm>
              <a:off x="6213475" y="4264025"/>
              <a:ext cx="22225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0"/>
            </p:blipFill>
            <p:spPr>
              <a:xfrm>
                <a:off x="6213475" y="4264025"/>
                <a:ext cx="222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9" name="墨迹 48"/>
              <p14:cNvContentPartPr/>
              <p14:nvPr/>
            </p14:nvContentPartPr>
            <p14:xfrm>
              <a:off x="6521450" y="4092575"/>
              <a:ext cx="209550" cy="38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2"/>
            </p:blipFill>
            <p:spPr>
              <a:xfrm>
                <a:off x="6521450" y="4092575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0" name="墨迹 49"/>
              <p14:cNvContentPartPr/>
              <p14:nvPr/>
            </p14:nvContentPartPr>
            <p14:xfrm>
              <a:off x="6613525" y="3984625"/>
              <a:ext cx="19050" cy="257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4"/>
            </p:blipFill>
            <p:spPr>
              <a:xfrm>
                <a:off x="6613525" y="3984625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1" name="墨迹 50"/>
              <p14:cNvContentPartPr/>
              <p14:nvPr/>
            </p14:nvContentPartPr>
            <p14:xfrm>
              <a:off x="6746875" y="3905250"/>
              <a:ext cx="79375" cy="330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6"/>
            </p:blipFill>
            <p:spPr>
              <a:xfrm>
                <a:off x="6746875" y="3905250"/>
                <a:ext cx="793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2" name="墨迹 51"/>
              <p14:cNvContentPartPr/>
              <p14:nvPr/>
            </p14:nvContentPartPr>
            <p14:xfrm>
              <a:off x="6892925" y="4064000"/>
              <a:ext cx="130175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8"/>
            </p:blipFill>
            <p:spPr>
              <a:xfrm>
                <a:off x="6892925" y="406400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3" name="墨迹 52"/>
              <p14:cNvContentPartPr/>
              <p14:nvPr/>
            </p14:nvContentPartPr>
            <p14:xfrm>
              <a:off x="6959600" y="4022725"/>
              <a:ext cx="12700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0"/>
            </p:blipFill>
            <p:spPr>
              <a:xfrm>
                <a:off x="6959600" y="4022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7051675" y="4048125"/>
              <a:ext cx="200025" cy="225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7051675" y="40481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7397750" y="3425825"/>
              <a:ext cx="114300" cy="22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7397750" y="34258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7407275" y="34861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7407275" y="34861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7470775" y="3365500"/>
              <a:ext cx="158750" cy="1968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7470775" y="33655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7807325" y="3476625"/>
              <a:ext cx="15875" cy="146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7807325" y="3476625"/>
                <a:ext cx="15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7823200" y="3321050"/>
              <a:ext cx="1587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7823200" y="33210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7874000" y="3327400"/>
              <a:ext cx="133350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7874000" y="33274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7750175" y="3863975"/>
              <a:ext cx="19050" cy="346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7750175" y="3863975"/>
                <a:ext cx="190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7791450" y="3857625"/>
              <a:ext cx="187325" cy="460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7791450" y="3857625"/>
                <a:ext cx="1873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7718425" y="4181475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7718425" y="41814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7794625" y="4003675"/>
              <a:ext cx="107950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7794625" y="4003675"/>
                <a:ext cx="1079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8064500" y="4041775"/>
              <a:ext cx="15557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8064500" y="404177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8143875" y="3952875"/>
              <a:ext cx="9525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8143875" y="39528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8235950" y="3921125"/>
              <a:ext cx="857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8235950" y="3921125"/>
                <a:ext cx="85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62950" y="4089400"/>
              <a:ext cx="146050" cy="3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62950" y="4089400"/>
                <a:ext cx="1460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8451850" y="4022725"/>
              <a:ext cx="22225" cy="187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8451850" y="4022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8594725" y="4025900"/>
              <a:ext cx="98425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8594725" y="4025900"/>
                <a:ext cx="98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8299450" y="3375025"/>
              <a:ext cx="168275" cy="6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8299450" y="3375025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8366125" y="3441700"/>
              <a:ext cx="1905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8366125" y="3441700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8518525" y="3238500"/>
              <a:ext cx="22225" cy="130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8518525" y="3238500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8642350" y="3394075"/>
              <a:ext cx="1555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8642350" y="3394075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8658225" y="3387725"/>
              <a:ext cx="825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8658225" y="3387725"/>
                <a:ext cx="82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8667750" y="3432175"/>
              <a:ext cx="139700" cy="76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8667750" y="3432175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8813800" y="3225800"/>
              <a:ext cx="15875" cy="149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8813800" y="3225800"/>
                <a:ext cx="158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8953500" y="3492500"/>
              <a:ext cx="984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8953500" y="3492500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8915400" y="3552825"/>
              <a:ext cx="136525" cy="285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8915400" y="355282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004300" y="3362325"/>
              <a:ext cx="158750" cy="330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004300" y="3362325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264650" y="3438525"/>
              <a:ext cx="158750" cy="219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264650" y="34385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245600" y="3956050"/>
              <a:ext cx="17780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245600" y="3956050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559925" y="4035425"/>
              <a:ext cx="158750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559925" y="40354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680575" y="3911600"/>
              <a:ext cx="15875" cy="273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680575" y="391160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9807575" y="3860800"/>
              <a:ext cx="88900" cy="3206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9807575" y="38608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9998075" y="4038600"/>
              <a:ext cx="114300" cy="15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9998075" y="4038600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0071100" y="3959225"/>
              <a:ext cx="349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0071100" y="395922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0242550" y="4003675"/>
              <a:ext cx="187325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0242550" y="4003675"/>
                <a:ext cx="187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9626600" y="3413125"/>
              <a:ext cx="14605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9626600" y="34131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9683750" y="3457575"/>
              <a:ext cx="22225" cy="3016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9683750" y="3457575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9858375" y="3209925"/>
              <a:ext cx="762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9858375" y="3209925"/>
                <a:ext cx="76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9959975" y="3432175"/>
              <a:ext cx="177800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9959975" y="34321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0017125" y="3416300"/>
              <a:ext cx="82550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0017125" y="3416300"/>
                <a:ext cx="825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9972675" y="3536950"/>
              <a:ext cx="1397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9972675" y="3536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0112375" y="3295650"/>
              <a:ext cx="603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0112375" y="3295650"/>
                <a:ext cx="603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4054475" y="4216400"/>
              <a:ext cx="82550" cy="133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4054475" y="4216400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4238625" y="3419475"/>
              <a:ext cx="95250" cy="82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4238625" y="3419475"/>
                <a:ext cx="952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5045075" y="3470275"/>
              <a:ext cx="79375" cy="92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5045075" y="347027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181725" y="3441700"/>
              <a:ext cx="76200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181725" y="3441700"/>
                <a:ext cx="76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061075" y="4060825"/>
              <a:ext cx="73025" cy="1111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061075" y="4060825"/>
                <a:ext cx="730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7639050" y="3482975"/>
              <a:ext cx="73025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7639050" y="3482975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7616825" y="4003675"/>
              <a:ext cx="50800" cy="85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7616825" y="40036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9093200" y="4025900"/>
              <a:ext cx="66675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9093200" y="4025900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9163050" y="3536950"/>
              <a:ext cx="57150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9163050" y="35369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9182100" y="3736975"/>
              <a:ext cx="1139825" cy="793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9182100" y="3736975"/>
                <a:ext cx="1139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232900" y="4248150"/>
              <a:ext cx="1371600" cy="79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232900" y="4248150"/>
                <a:ext cx="13716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213850" y="3673475"/>
              <a:ext cx="263525" cy="12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213850" y="3673475"/>
                <a:ext cx="263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232900" y="4184650"/>
              <a:ext cx="2540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232900" y="4184650"/>
                <a:ext cx="254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540875" y="3162300"/>
              <a:ext cx="1905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540875" y="3162300"/>
                <a:ext cx="190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9556750" y="3162300"/>
              <a:ext cx="812800" cy="5492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9556750" y="3162300"/>
                <a:ext cx="81280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9572625" y="3721100"/>
              <a:ext cx="78422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9572625" y="3721100"/>
                <a:ext cx="784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9512300" y="3867150"/>
              <a:ext cx="53975" cy="469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9512300" y="3867150"/>
                <a:ext cx="53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9594850" y="3851275"/>
              <a:ext cx="1047750" cy="479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9594850" y="3851275"/>
                <a:ext cx="1047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" name="墨迹 1"/>
              <p14:cNvContentPartPr/>
              <p14:nvPr/>
            </p14:nvContentPartPr>
            <p14:xfrm>
              <a:off x="4629150" y="4845050"/>
              <a:ext cx="165100" cy="22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12"/>
            </p:blipFill>
            <p:spPr>
              <a:xfrm>
                <a:off x="4629150" y="484505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" name="墨迹 2"/>
              <p14:cNvContentPartPr/>
              <p14:nvPr/>
            </p14:nvContentPartPr>
            <p14:xfrm>
              <a:off x="4641850" y="4879975"/>
              <a:ext cx="152400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4"/>
            </p:blipFill>
            <p:spPr>
              <a:xfrm>
                <a:off x="4641850" y="487997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" name="墨迹 9"/>
              <p14:cNvContentPartPr/>
              <p14:nvPr/>
            </p14:nvContentPartPr>
            <p14:xfrm>
              <a:off x="4724400" y="4730750"/>
              <a:ext cx="200025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6"/>
            </p:blipFill>
            <p:spPr>
              <a:xfrm>
                <a:off x="4724400" y="4730750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051425" y="4740275"/>
              <a:ext cx="152400" cy="269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051425" y="474027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407025" y="4705350"/>
              <a:ext cx="19685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407025" y="4705350"/>
                <a:ext cx="196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483225" y="4730750"/>
              <a:ext cx="44450" cy="292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483225" y="473075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610225" y="4581525"/>
              <a:ext cx="15875" cy="158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610225" y="4581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708650" y="4676775"/>
              <a:ext cx="174625" cy="3524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708650" y="4676775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734050" y="4695825"/>
              <a:ext cx="142875" cy="9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734050" y="46958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756275" y="4737100"/>
              <a:ext cx="161925" cy="889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756275" y="4737100"/>
                <a:ext cx="1619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908675" y="4527550"/>
              <a:ext cx="38100" cy="206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908675" y="4527550"/>
                <a:ext cx="38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5000625" y="5280025"/>
              <a:ext cx="158750" cy="231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5000625" y="52800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5384800" y="5337175"/>
              <a:ext cx="1714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5384800" y="5337175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445125" y="5229225"/>
              <a:ext cx="15875" cy="247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445125" y="52292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5591175" y="5191125"/>
              <a:ext cx="114300" cy="225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5591175" y="5191125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5797550" y="5324475"/>
              <a:ext cx="152400" cy="285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5797550" y="5324475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5886450" y="5238750"/>
              <a:ext cx="19050" cy="1905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5886450" y="5238750"/>
                <a:ext cx="19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6019800" y="5235575"/>
              <a:ext cx="146050" cy="1936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6019800" y="523557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5029200" y="4978400"/>
              <a:ext cx="16510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5029200" y="49784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972050" y="5518150"/>
              <a:ext cx="222250" cy="25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972050" y="5518150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5280025" y="4845050"/>
              <a:ext cx="95250" cy="635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5280025" y="4845050"/>
                <a:ext cx="95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5245100" y="5334000"/>
              <a:ext cx="85725" cy="825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5245100" y="5334000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5438775" y="5064125"/>
              <a:ext cx="56197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5438775" y="5064125"/>
                <a:ext cx="561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530850" y="5495925"/>
              <a:ext cx="711200" cy="825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530850" y="5495925"/>
                <a:ext cx="711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073650" y="5445125"/>
              <a:ext cx="149225" cy="2952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073650" y="5445125"/>
                <a:ext cx="149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5099050" y="5060950"/>
              <a:ext cx="161925" cy="1587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5099050" y="5060950"/>
                <a:ext cx="161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4721225" y="5775325"/>
              <a:ext cx="146050" cy="34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4721225" y="5775325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4737100" y="5810250"/>
              <a:ext cx="177800" cy="279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4737100" y="58102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4775200" y="5864225"/>
              <a:ext cx="44450" cy="152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4775200" y="5864225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4860925" y="5788025"/>
              <a:ext cx="28575" cy="158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4860925" y="5788025"/>
                <a:ext cx="28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4949825" y="5765800"/>
              <a:ext cx="98425" cy="95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4949825" y="5765800"/>
                <a:ext cx="98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4956175" y="5864225"/>
              <a:ext cx="28575" cy="187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4956175" y="5864225"/>
                <a:ext cx="285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4978400" y="5873750"/>
              <a:ext cx="120650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4978400" y="5873750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4994275" y="5813425"/>
              <a:ext cx="349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4994275" y="581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5026025" y="5759450"/>
              <a:ext cx="92075" cy="282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5026025" y="5759450"/>
                <a:ext cx="920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5130800" y="5746750"/>
              <a:ext cx="142875" cy="304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5130800" y="57467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5203825" y="5765800"/>
              <a:ext cx="184150" cy="323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5203825" y="5765800"/>
                <a:ext cx="1841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292600" y="4537075"/>
              <a:ext cx="6445250" cy="1238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292600" y="4537075"/>
                <a:ext cx="644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7839075" y="936625"/>
              <a:ext cx="965200" cy="31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7839075" y="936625"/>
                <a:ext cx="965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2139950" y="4133850"/>
              <a:ext cx="171450" cy="158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2139950" y="413385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2238375" y="4146550"/>
              <a:ext cx="19050" cy="1143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2238375" y="4146550"/>
                <a:ext cx="190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600325" y="4171950"/>
              <a:ext cx="180975" cy="1905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600325" y="41719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1927225" y="4073525"/>
              <a:ext cx="127000" cy="2508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1927225" y="4073525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2082800" y="3990975"/>
              <a:ext cx="12700" cy="168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2082800" y="3990975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2451100" y="4057650"/>
              <a:ext cx="95250" cy="1746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2451100" y="4057650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2613025" y="3940175"/>
              <a:ext cx="12700" cy="127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2613025" y="394017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2562225" y="4175125"/>
              <a:ext cx="381000" cy="3968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2562225" y="4175125"/>
                <a:ext cx="3810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2000250" y="4283075"/>
              <a:ext cx="266700" cy="384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2000250" y="4283075"/>
                <a:ext cx="2667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3038475" y="4076700"/>
              <a:ext cx="174625" cy="260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3038475" y="40767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3222625" y="3927475"/>
              <a:ext cx="6350" cy="1143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3222625" y="392747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3181350" y="4159250"/>
              <a:ext cx="196850" cy="174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3181350" y="415925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3222625" y="4416425"/>
              <a:ext cx="476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3222625" y="44164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3155950" y="4419600"/>
              <a:ext cx="161925" cy="1079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3155950" y="4419600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3178175" y="4530725"/>
              <a:ext cx="1365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3178175" y="4530725"/>
                <a:ext cx="136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3336925" y="4362450"/>
              <a:ext cx="120650" cy="311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3336925" y="43624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3441700" y="4368800"/>
              <a:ext cx="120650" cy="381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3441700" y="436880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3479800" y="4340225"/>
              <a:ext cx="3175" cy="952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3479800" y="4340225"/>
                <a:ext cx="31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3416300" y="4273550"/>
              <a:ext cx="149225" cy="4064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3416300" y="427355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3130550" y="4670425"/>
              <a:ext cx="5556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3130550" y="4670425"/>
                <a:ext cx="555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2863850" y="3876675"/>
              <a:ext cx="873125" cy="9652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2863850" y="3876675"/>
                <a:ext cx="87312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2019300" y="2946400"/>
              <a:ext cx="127000" cy="1047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2019300" y="2946400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2070100" y="2946400"/>
              <a:ext cx="6350" cy="825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2070100" y="2946400"/>
                <a:ext cx="6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2174875" y="2936875"/>
              <a:ext cx="22225" cy="352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2174875" y="293687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2311400" y="2898775"/>
              <a:ext cx="139700" cy="146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2311400" y="2898775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2441575" y="2984500"/>
              <a:ext cx="120650" cy="1841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2441575" y="29845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2479675" y="2987675"/>
              <a:ext cx="57150" cy="3079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2479675" y="2987675"/>
                <a:ext cx="57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2533650" y="3168650"/>
              <a:ext cx="6350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2533650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2571750" y="2987675"/>
              <a:ext cx="25400" cy="1746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2571750" y="2987675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2619375" y="3032125"/>
              <a:ext cx="50800" cy="2317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2619375" y="303212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2527300" y="3149600"/>
              <a:ext cx="63500" cy="825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2527300" y="3149600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2663825" y="2955925"/>
              <a:ext cx="8890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2663825" y="295592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2663825" y="3032125"/>
              <a:ext cx="142875" cy="234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2663825" y="3032125"/>
                <a:ext cx="142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1708150" y="3641725"/>
              <a:ext cx="558800" cy="730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1708150" y="3641725"/>
                <a:ext cx="558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5981700" y="5737225"/>
              <a:ext cx="174625" cy="222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5981700" y="57372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6099175" y="5768975"/>
              <a:ext cx="635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6099175" y="5768975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6216650" y="5629275"/>
              <a:ext cx="6350" cy="127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6216650" y="5629275"/>
                <a:ext cx="6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6242050" y="5848350"/>
              <a:ext cx="130175" cy="127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6242050" y="5848350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6245225" y="5883275"/>
              <a:ext cx="149225" cy="31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6245225" y="5883275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6308725" y="5759450"/>
              <a:ext cx="117475" cy="1587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6308725" y="5759450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6454775" y="5791200"/>
              <a:ext cx="155575" cy="2508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6454775" y="579120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6099175" y="6137275"/>
              <a:ext cx="152400" cy="63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6099175" y="61372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6156325" y="6080125"/>
              <a:ext cx="19050" cy="1841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6156325" y="608012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6305550" y="5981700"/>
              <a:ext cx="155575" cy="1079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6305550" y="5981700"/>
                <a:ext cx="155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6397625" y="5946775"/>
              <a:ext cx="53975" cy="1428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6397625" y="5946775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6934200" y="5768975"/>
              <a:ext cx="117475" cy="63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6934200" y="57689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6994525" y="5772150"/>
              <a:ext cx="15875" cy="1397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6994525" y="57721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7102475" y="5699125"/>
              <a:ext cx="25400" cy="82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7102475" y="569912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7150100" y="5743575"/>
              <a:ext cx="139700" cy="1746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7150100" y="574357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7162800" y="5743575"/>
              <a:ext cx="101600" cy="31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7162800" y="5743575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7169150" y="5768975"/>
              <a:ext cx="11430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7169150" y="5768975"/>
                <a:ext cx="114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7296150" y="5584825"/>
              <a:ext cx="28575" cy="142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7296150" y="5584825"/>
                <a:ext cx="28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7016750" y="6124575"/>
              <a:ext cx="95250" cy="158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7016750" y="612457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58025" y="6083300"/>
              <a:ext cx="22225" cy="1555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58025" y="60833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7254875" y="6105525"/>
              <a:ext cx="63500" cy="1587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7254875" y="61055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359650" y="6124575"/>
              <a:ext cx="114300" cy="15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359650" y="612457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07275" y="6105525"/>
              <a:ext cx="38100" cy="142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07275" y="6105525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546975" y="6121400"/>
              <a:ext cx="158750" cy="1397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546975" y="61214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6972300" y="6061075"/>
              <a:ext cx="177800" cy="20955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6972300" y="6061075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7594600" y="5765800"/>
              <a:ext cx="31750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7594600" y="5765800"/>
                <a:ext cx="317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7975600" y="5781675"/>
              <a:ext cx="123825" cy="1841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7975600" y="578167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8140700" y="5743575"/>
              <a:ext cx="139700" cy="2159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8140700" y="57435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8131175" y="5768975"/>
              <a:ext cx="127000" cy="444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8131175" y="5768975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8147050" y="5867400"/>
              <a:ext cx="146050" cy="349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8147050" y="58674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8280400" y="5641975"/>
              <a:ext cx="9525" cy="1397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8280400" y="5641975"/>
                <a:ext cx="9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8010525" y="6121400"/>
              <a:ext cx="146050" cy="222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8010525" y="612140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8061325" y="6070600"/>
              <a:ext cx="47625" cy="1841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8061325" y="6070600"/>
                <a:ext cx="47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8248650" y="6105525"/>
              <a:ext cx="44450" cy="984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8248650" y="610552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8223250" y="6029325"/>
              <a:ext cx="98425" cy="2095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8223250" y="602932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8359775" y="6111875"/>
              <a:ext cx="120650" cy="95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8359775" y="61118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8382000" y="6067425"/>
              <a:ext cx="66675" cy="1905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8382000" y="60674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8512175" y="6099175"/>
              <a:ext cx="152400" cy="1809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8512175" y="6099175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8480425" y="5832475"/>
              <a:ext cx="352425" cy="635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8480425" y="5832475"/>
                <a:ext cx="3524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8886825" y="5781675"/>
              <a:ext cx="146050" cy="25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8886825" y="57816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8940800" y="5730875"/>
              <a:ext cx="31750" cy="1841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8940800" y="57308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9023350" y="5692775"/>
              <a:ext cx="146050" cy="127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9023350" y="56927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9105900" y="5737225"/>
              <a:ext cx="38100" cy="1619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9105900" y="573722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9220200" y="5734050"/>
              <a:ext cx="149225" cy="1778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4"/>
            </p:blipFill>
            <p:spPr>
              <a:xfrm>
                <a:off x="9220200" y="573405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8" name="墨迹 227"/>
              <p14:cNvContentPartPr/>
              <p14:nvPr/>
            </p14:nvContentPartPr>
            <p14:xfrm>
              <a:off x="9201150" y="5715000"/>
              <a:ext cx="107950" cy="158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6"/>
            </p:blipFill>
            <p:spPr>
              <a:xfrm>
                <a:off x="9201150" y="571500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9" name="墨迹 228"/>
              <p14:cNvContentPartPr/>
              <p14:nvPr/>
            </p14:nvContentPartPr>
            <p14:xfrm>
              <a:off x="9204325" y="5749925"/>
              <a:ext cx="142875" cy="285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8"/>
            </p:blipFill>
            <p:spPr>
              <a:xfrm>
                <a:off x="9204325" y="574992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0" name="墨迹 229"/>
              <p14:cNvContentPartPr/>
              <p14:nvPr/>
            </p14:nvContentPartPr>
            <p14:xfrm>
              <a:off x="9331325" y="5575300"/>
              <a:ext cx="3175" cy="1651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0"/>
            </p:blipFill>
            <p:spPr>
              <a:xfrm>
                <a:off x="9331325" y="5575300"/>
                <a:ext cx="3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1" name="墨迹 230"/>
              <p14:cNvContentPartPr/>
              <p14:nvPr/>
            </p14:nvContentPartPr>
            <p14:xfrm>
              <a:off x="8915400" y="6102350"/>
              <a:ext cx="130175" cy="31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2"/>
            </p:blipFill>
            <p:spPr>
              <a:xfrm>
                <a:off x="8915400" y="6102350"/>
                <a:ext cx="1301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2" name="墨迹 231"/>
              <p14:cNvContentPartPr/>
              <p14:nvPr/>
            </p14:nvContentPartPr>
            <p14:xfrm>
              <a:off x="8982075" y="6054725"/>
              <a:ext cx="44450" cy="2222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4"/>
            </p:blipFill>
            <p:spPr>
              <a:xfrm>
                <a:off x="8982075" y="605472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3" name="墨迹 232"/>
              <p14:cNvContentPartPr/>
              <p14:nvPr/>
            </p14:nvContentPartPr>
            <p14:xfrm>
              <a:off x="9150350" y="6032500"/>
              <a:ext cx="76200" cy="1778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6"/>
            </p:blipFill>
            <p:spPr>
              <a:xfrm>
                <a:off x="9150350" y="60325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4" name="墨迹 233"/>
              <p14:cNvContentPartPr/>
              <p14:nvPr/>
            </p14:nvContentPartPr>
            <p14:xfrm>
              <a:off x="9261475" y="6102350"/>
              <a:ext cx="114300" cy="127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8"/>
            </p:blipFill>
            <p:spPr>
              <a:xfrm>
                <a:off x="9261475" y="61023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5" name="墨迹 234"/>
              <p14:cNvContentPartPr/>
              <p14:nvPr/>
            </p14:nvContentPartPr>
            <p14:xfrm>
              <a:off x="9312275" y="6067425"/>
              <a:ext cx="28575" cy="1682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0"/>
            </p:blipFill>
            <p:spPr>
              <a:xfrm>
                <a:off x="9312275" y="6067425"/>
                <a:ext cx="28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6" name="墨迹 235"/>
              <p14:cNvContentPartPr/>
              <p14:nvPr/>
            </p14:nvContentPartPr>
            <p14:xfrm>
              <a:off x="9391650" y="6089650"/>
              <a:ext cx="142875" cy="1555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2"/>
            </p:blipFill>
            <p:spPr>
              <a:xfrm>
                <a:off x="9391650" y="6089650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7" name="墨迹 236"/>
              <p14:cNvContentPartPr/>
              <p14:nvPr/>
            </p14:nvContentPartPr>
            <p14:xfrm>
              <a:off x="7956550" y="6038850"/>
              <a:ext cx="225425" cy="2603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4"/>
            </p:blipFill>
            <p:spPr>
              <a:xfrm>
                <a:off x="7956550" y="6038850"/>
                <a:ext cx="2254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8" name="墨迹 237"/>
              <p14:cNvContentPartPr/>
              <p14:nvPr/>
            </p14:nvContentPartPr>
            <p14:xfrm>
              <a:off x="7693025" y="4362450"/>
              <a:ext cx="15875" cy="1873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6"/>
            </p:blipFill>
            <p:spPr>
              <a:xfrm>
                <a:off x="7693025" y="436245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7680325" y="4337050"/>
              <a:ext cx="120650" cy="381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7680325" y="4337050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7705725" y="4451350"/>
              <a:ext cx="111125" cy="12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7705725" y="4451350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7845425" y="4470400"/>
              <a:ext cx="3175" cy="730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2"/>
            </p:blipFill>
            <p:spPr>
              <a:xfrm>
                <a:off x="7845425" y="4470400"/>
                <a:ext cx="3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2" name="墨迹 241"/>
              <p14:cNvContentPartPr/>
              <p14:nvPr/>
            </p14:nvContentPartPr>
            <p14:xfrm>
              <a:off x="7835900" y="4381500"/>
              <a:ext cx="53975" cy="698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4"/>
            </p:blipFill>
            <p:spPr>
              <a:xfrm>
                <a:off x="7835900" y="4381500"/>
                <a:ext cx="53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3" name="墨迹 242"/>
              <p14:cNvContentPartPr/>
              <p14:nvPr/>
            </p14:nvContentPartPr>
            <p14:xfrm>
              <a:off x="7927975" y="4403725"/>
              <a:ext cx="66675" cy="1397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6"/>
            </p:blipFill>
            <p:spPr>
              <a:xfrm>
                <a:off x="7927975" y="4403725"/>
                <a:ext cx="666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4" name="墨迹 243"/>
              <p14:cNvContentPartPr/>
              <p14:nvPr/>
            </p14:nvContentPartPr>
            <p14:xfrm>
              <a:off x="8004175" y="4406900"/>
              <a:ext cx="69850" cy="1682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8"/>
            </p:blipFill>
            <p:spPr>
              <a:xfrm>
                <a:off x="8004175" y="4406900"/>
                <a:ext cx="698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5" name="墨迹 244"/>
              <p14:cNvContentPartPr/>
              <p14:nvPr/>
            </p14:nvContentPartPr>
            <p14:xfrm>
              <a:off x="8112125" y="4324350"/>
              <a:ext cx="130175" cy="1841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0"/>
            </p:blipFill>
            <p:spPr>
              <a:xfrm>
                <a:off x="8112125" y="4324350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6" name="墨迹 245"/>
              <p14:cNvContentPartPr/>
              <p14:nvPr/>
            </p14:nvContentPartPr>
            <p14:xfrm>
              <a:off x="8283575" y="4410075"/>
              <a:ext cx="19050" cy="793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2"/>
            </p:blipFill>
            <p:spPr>
              <a:xfrm>
                <a:off x="8283575" y="4410075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7" name="墨迹 246"/>
              <p14:cNvContentPartPr/>
              <p14:nvPr/>
            </p14:nvContentPartPr>
            <p14:xfrm>
              <a:off x="8261350" y="4524375"/>
              <a:ext cx="6350" cy="3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344"/>
            </p:blipFill>
            <p:spPr>
              <a:xfrm>
                <a:off x="8261350" y="4524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8" name="墨迹 247"/>
              <p14:cNvContentPartPr/>
              <p14:nvPr/>
            </p14:nvContentPartPr>
            <p14:xfrm>
              <a:off x="8458200" y="4416425"/>
              <a:ext cx="19050" cy="1428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5"/>
            </p:blipFill>
            <p:spPr>
              <a:xfrm>
                <a:off x="8458200" y="441642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9" name="墨迹 248"/>
              <p14:cNvContentPartPr/>
              <p14:nvPr/>
            </p14:nvContentPartPr>
            <p14:xfrm>
              <a:off x="8455025" y="4337050"/>
              <a:ext cx="28575" cy="508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7"/>
            </p:blipFill>
            <p:spPr>
              <a:xfrm>
                <a:off x="8455025" y="4337050"/>
                <a:ext cx="28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50" name="墨迹 249"/>
              <p14:cNvContentPartPr/>
              <p14:nvPr/>
            </p14:nvContentPartPr>
            <p14:xfrm>
              <a:off x="8521700" y="4327525"/>
              <a:ext cx="136525" cy="2095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9"/>
            </p:blipFill>
            <p:spPr>
              <a:xfrm>
                <a:off x="8521700" y="43275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51" name="墨迹 250"/>
              <p14:cNvContentPartPr/>
              <p14:nvPr/>
            </p14:nvContentPartPr>
            <p14:xfrm>
              <a:off x="8693150" y="4441825"/>
              <a:ext cx="133350" cy="22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1"/>
            </p:blipFill>
            <p:spPr>
              <a:xfrm>
                <a:off x="8693150" y="4441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2" name="墨迹 251"/>
              <p14:cNvContentPartPr/>
              <p14:nvPr/>
            </p14:nvContentPartPr>
            <p14:xfrm>
              <a:off x="8782050" y="4365625"/>
              <a:ext cx="98425" cy="1460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3"/>
            </p:blipFill>
            <p:spPr>
              <a:xfrm>
                <a:off x="8782050" y="4365625"/>
                <a:ext cx="984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3" name="墨迹 252"/>
              <p14:cNvContentPartPr/>
              <p14:nvPr/>
            </p14:nvContentPartPr>
            <p14:xfrm>
              <a:off x="8718550" y="4483100"/>
              <a:ext cx="114300" cy="2857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5"/>
            </p:blipFill>
            <p:spPr>
              <a:xfrm>
                <a:off x="8718550" y="448310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4" name="墨迹 253"/>
              <p14:cNvContentPartPr/>
              <p14:nvPr/>
            </p14:nvContentPartPr>
            <p14:xfrm>
              <a:off x="8896350" y="4419600"/>
              <a:ext cx="139700" cy="1524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7"/>
            </p:blipFill>
            <p:spPr>
              <a:xfrm>
                <a:off x="8896350" y="441960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5" name="墨迹 254"/>
              <p14:cNvContentPartPr/>
              <p14:nvPr/>
            </p14:nvContentPartPr>
            <p14:xfrm>
              <a:off x="8877300" y="4508500"/>
              <a:ext cx="565150" cy="635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9"/>
            </p:blipFill>
            <p:spPr>
              <a:xfrm>
                <a:off x="8877300" y="4508500"/>
                <a:ext cx="565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6" name="墨迹 255"/>
              <p14:cNvContentPartPr/>
              <p14:nvPr/>
            </p14:nvContentPartPr>
            <p14:xfrm>
              <a:off x="8867775" y="4327525"/>
              <a:ext cx="482600" cy="22542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1"/>
            </p:blipFill>
            <p:spPr>
              <a:xfrm>
                <a:off x="8867775" y="4327525"/>
                <a:ext cx="4826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7" name="墨迹 256"/>
              <p14:cNvContentPartPr/>
              <p14:nvPr/>
            </p14:nvContentPartPr>
            <p14:xfrm>
              <a:off x="9417050" y="4400550"/>
              <a:ext cx="117475" cy="1619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3"/>
            </p:blipFill>
            <p:spPr>
              <a:xfrm>
                <a:off x="9417050" y="4400550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8" name="墨迹 257"/>
              <p14:cNvContentPartPr/>
              <p14:nvPr/>
            </p14:nvContentPartPr>
            <p14:xfrm>
              <a:off x="9502775" y="4495800"/>
              <a:ext cx="12700" cy="6032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5"/>
            </p:blipFill>
            <p:spPr>
              <a:xfrm>
                <a:off x="9502775" y="4495800"/>
                <a:ext cx="12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9" name="墨迹 258"/>
              <p14:cNvContentPartPr/>
              <p14:nvPr/>
            </p14:nvContentPartPr>
            <p14:xfrm>
              <a:off x="9505950" y="4406900"/>
              <a:ext cx="139700" cy="2825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7"/>
            </p:blipFill>
            <p:spPr>
              <a:xfrm>
                <a:off x="9505950" y="440690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60" name="墨迹 259"/>
              <p14:cNvContentPartPr/>
              <p14:nvPr/>
            </p14:nvContentPartPr>
            <p14:xfrm>
              <a:off x="9547225" y="4546600"/>
              <a:ext cx="15875" cy="1587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9"/>
            </p:blipFill>
            <p:spPr>
              <a:xfrm>
                <a:off x="9547225" y="454660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61" name="墨迹 260"/>
              <p14:cNvContentPartPr/>
              <p14:nvPr/>
            </p14:nvContentPartPr>
            <p14:xfrm>
              <a:off x="9502775" y="4619625"/>
              <a:ext cx="38100" cy="539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1"/>
            </p:blipFill>
            <p:spPr>
              <a:xfrm>
                <a:off x="9502775" y="4619625"/>
                <a:ext cx="38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2" name="墨迹 261"/>
              <p14:cNvContentPartPr/>
              <p14:nvPr/>
            </p14:nvContentPartPr>
            <p14:xfrm>
              <a:off x="9671050" y="4448175"/>
              <a:ext cx="92075" cy="539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3"/>
            </p:blipFill>
            <p:spPr>
              <a:xfrm>
                <a:off x="9671050" y="4448175"/>
                <a:ext cx="920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3" name="墨迹 262"/>
              <p14:cNvContentPartPr/>
              <p14:nvPr/>
            </p14:nvContentPartPr>
            <p14:xfrm>
              <a:off x="9750425" y="4378325"/>
              <a:ext cx="146050" cy="3079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5"/>
            </p:blipFill>
            <p:spPr>
              <a:xfrm>
                <a:off x="9750425" y="437832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4" name="墨迹 263"/>
              <p14:cNvContentPartPr/>
              <p14:nvPr/>
            </p14:nvContentPartPr>
            <p14:xfrm>
              <a:off x="9490075" y="4565650"/>
              <a:ext cx="6350" cy="36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344"/>
            </p:blipFill>
            <p:spPr>
              <a:xfrm>
                <a:off x="9490075" y="456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5" name="墨迹 264"/>
              <p14:cNvContentPartPr/>
              <p14:nvPr/>
            </p14:nvContentPartPr>
            <p14:xfrm>
              <a:off x="9493250" y="4537075"/>
              <a:ext cx="177800" cy="1873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8"/>
            </p:blipFill>
            <p:spPr>
              <a:xfrm>
                <a:off x="9493250" y="45370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6" name="墨迹 265"/>
              <p14:cNvContentPartPr/>
              <p14:nvPr/>
            </p14:nvContentPartPr>
            <p14:xfrm>
              <a:off x="9471025" y="4584700"/>
              <a:ext cx="92075" cy="1619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0"/>
            </p:blipFill>
            <p:spPr>
              <a:xfrm>
                <a:off x="9471025" y="4584700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7" name="墨迹 266"/>
              <p14:cNvContentPartPr/>
              <p14:nvPr/>
            </p14:nvContentPartPr>
            <p14:xfrm>
              <a:off x="9969500" y="4381500"/>
              <a:ext cx="104775" cy="2000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2"/>
            </p:blipFill>
            <p:spPr>
              <a:xfrm>
                <a:off x="9969500" y="43815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8" name="墨迹 267"/>
              <p14:cNvContentPartPr/>
              <p14:nvPr/>
            </p14:nvContentPartPr>
            <p14:xfrm>
              <a:off x="9934575" y="4565650"/>
              <a:ext cx="206375" cy="130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4"/>
            </p:blipFill>
            <p:spPr>
              <a:xfrm>
                <a:off x="9934575" y="456565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9" name="墨迹 268"/>
              <p14:cNvContentPartPr/>
              <p14:nvPr/>
            </p14:nvContentPartPr>
            <p14:xfrm>
              <a:off x="10147300" y="4473575"/>
              <a:ext cx="123825" cy="1270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6"/>
            </p:blipFill>
            <p:spPr>
              <a:xfrm>
                <a:off x="10147300" y="4473575"/>
                <a:ext cx="1238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0" name="墨迹 269"/>
              <p14:cNvContentPartPr/>
              <p14:nvPr/>
            </p14:nvContentPartPr>
            <p14:xfrm>
              <a:off x="5940425" y="5708650"/>
              <a:ext cx="241300" cy="285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8"/>
            </p:blipFill>
            <p:spPr>
              <a:xfrm>
                <a:off x="5940425" y="5708650"/>
                <a:ext cx="241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1" name="墨迹 270"/>
              <p14:cNvContentPartPr/>
              <p14:nvPr/>
            </p14:nvContentPartPr>
            <p14:xfrm>
              <a:off x="6089650" y="5683250"/>
              <a:ext cx="41275" cy="3492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0"/>
            </p:blipFill>
            <p:spPr>
              <a:xfrm>
                <a:off x="6089650" y="5683250"/>
                <a:ext cx="41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2" name="墨迹 271"/>
              <p14:cNvContentPartPr/>
              <p14:nvPr/>
            </p14:nvContentPartPr>
            <p14:xfrm>
              <a:off x="5975350" y="5664200"/>
              <a:ext cx="231775" cy="53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2"/>
            </p:blipFill>
            <p:spPr>
              <a:xfrm>
                <a:off x="5975350" y="566420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3" name="墨迹 272"/>
              <p14:cNvContentPartPr/>
              <p14:nvPr/>
            </p14:nvContentPartPr>
            <p14:xfrm>
              <a:off x="6235700" y="5565775"/>
              <a:ext cx="12700" cy="1936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4"/>
            </p:blipFill>
            <p:spPr>
              <a:xfrm>
                <a:off x="6235700" y="5565775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6235700" y="5832475"/>
              <a:ext cx="177800" cy="222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6235700" y="583247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6318250" y="5746750"/>
              <a:ext cx="127000" cy="1746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6318250" y="5746750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6270625" y="5867400"/>
              <a:ext cx="168275" cy="317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6270625" y="5867400"/>
                <a:ext cx="1682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6451600" y="5753100"/>
              <a:ext cx="168275" cy="2889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6451600" y="5753100"/>
                <a:ext cx="168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6048375" y="6121400"/>
              <a:ext cx="193675" cy="952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6048375" y="6121400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6124575" y="6022975"/>
              <a:ext cx="63500" cy="2603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6124575" y="60229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0" name="墨迹 279"/>
              <p14:cNvContentPartPr/>
              <p14:nvPr/>
            </p14:nvContentPartPr>
            <p14:xfrm>
              <a:off x="6172200" y="6089650"/>
              <a:ext cx="22225" cy="16827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8"/>
            </p:blipFill>
            <p:spPr>
              <a:xfrm>
                <a:off x="6172200" y="6089650"/>
                <a:ext cx="22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1" name="墨迹 280"/>
              <p14:cNvContentPartPr/>
              <p14:nvPr/>
            </p14:nvContentPartPr>
            <p14:xfrm>
              <a:off x="7912100" y="5616575"/>
              <a:ext cx="212725" cy="3683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0"/>
            </p:blipFill>
            <p:spPr>
              <a:xfrm>
                <a:off x="7912100" y="5616575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2" name="墨迹 281"/>
              <p14:cNvContentPartPr/>
              <p14:nvPr/>
            </p14:nvContentPartPr>
            <p14:xfrm>
              <a:off x="7962900" y="6022975"/>
              <a:ext cx="209550" cy="2444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2"/>
            </p:blipFill>
            <p:spPr>
              <a:xfrm>
                <a:off x="7962900" y="6022975"/>
                <a:ext cx="209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3" name="墨迹 282"/>
              <p14:cNvContentPartPr/>
              <p14:nvPr/>
            </p14:nvContentPartPr>
            <p14:xfrm>
              <a:off x="7994650" y="6092825"/>
              <a:ext cx="133350" cy="222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4"/>
            </p:blipFill>
            <p:spPr>
              <a:xfrm>
                <a:off x="7994650" y="60928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4" name="墨迹 283"/>
              <p14:cNvContentPartPr/>
              <p14:nvPr/>
            </p14:nvContentPartPr>
            <p14:xfrm>
              <a:off x="8054975" y="6048375"/>
              <a:ext cx="57150" cy="20002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6"/>
            </p:blipFill>
            <p:spPr>
              <a:xfrm>
                <a:off x="8054975" y="6048375"/>
                <a:ext cx="57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5" name="墨迹 284"/>
              <p14:cNvContentPartPr/>
              <p14:nvPr/>
            </p14:nvContentPartPr>
            <p14:xfrm>
              <a:off x="8143875" y="5949950"/>
              <a:ext cx="209550" cy="285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8"/>
            </p:blipFill>
            <p:spPr>
              <a:xfrm>
                <a:off x="8143875" y="5949950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6" name="墨迹 285"/>
              <p14:cNvContentPartPr/>
              <p14:nvPr/>
            </p14:nvContentPartPr>
            <p14:xfrm>
              <a:off x="8880475" y="5746750"/>
              <a:ext cx="139700" cy="2222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0"/>
            </p:blipFill>
            <p:spPr>
              <a:xfrm>
                <a:off x="8880475" y="57467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7" name="墨迹 286"/>
              <p14:cNvContentPartPr/>
              <p14:nvPr/>
            </p14:nvContentPartPr>
            <p14:xfrm>
              <a:off x="8867775" y="5734050"/>
              <a:ext cx="139700" cy="2222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2"/>
            </p:blipFill>
            <p:spPr>
              <a:xfrm>
                <a:off x="8867775" y="573405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8" name="墨迹 287"/>
              <p14:cNvContentPartPr/>
              <p14:nvPr/>
            </p14:nvContentPartPr>
            <p14:xfrm>
              <a:off x="8940800" y="5683250"/>
              <a:ext cx="22225" cy="22225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4"/>
            </p:blipFill>
            <p:spPr>
              <a:xfrm>
                <a:off x="8940800" y="568325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9" name="墨迹 288"/>
              <p14:cNvContentPartPr/>
              <p14:nvPr/>
            </p14:nvContentPartPr>
            <p14:xfrm>
              <a:off x="8689975" y="5638800"/>
              <a:ext cx="114300" cy="20002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6"/>
            </p:blipFill>
            <p:spPr>
              <a:xfrm>
                <a:off x="8689975" y="5638800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0" name="墨迹 289"/>
              <p14:cNvContentPartPr/>
              <p14:nvPr/>
            </p14:nvContentPartPr>
            <p14:xfrm>
              <a:off x="8870950" y="5895975"/>
              <a:ext cx="587375" cy="254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8"/>
            </p:blipFill>
            <p:spPr>
              <a:xfrm>
                <a:off x="8870950" y="5895975"/>
                <a:ext cx="587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1" name="墨迹 290"/>
              <p14:cNvContentPartPr/>
              <p14:nvPr/>
            </p14:nvContentPartPr>
            <p14:xfrm>
              <a:off x="8877300" y="6013450"/>
              <a:ext cx="231775" cy="26035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0"/>
            </p:blipFill>
            <p:spPr>
              <a:xfrm>
                <a:off x="8877300" y="6013450"/>
                <a:ext cx="2317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2" name="墨迹 291"/>
              <p14:cNvContentPartPr/>
              <p14:nvPr/>
            </p14:nvContentPartPr>
            <p14:xfrm>
              <a:off x="8848725" y="5588000"/>
              <a:ext cx="187325" cy="3206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2"/>
            </p:blipFill>
            <p:spPr>
              <a:xfrm>
                <a:off x="8848725" y="5588000"/>
                <a:ext cx="187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3" name="墨迹 292"/>
              <p14:cNvContentPartPr/>
              <p14:nvPr/>
            </p14:nvContentPartPr>
            <p14:xfrm>
              <a:off x="9721850" y="5756275"/>
              <a:ext cx="47625" cy="3175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4"/>
            </p:blipFill>
            <p:spPr>
              <a:xfrm>
                <a:off x="9721850" y="5756275"/>
                <a:ext cx="47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4" name="墨迹 293"/>
              <p14:cNvContentPartPr/>
              <p14:nvPr/>
            </p14:nvContentPartPr>
            <p14:xfrm>
              <a:off x="9718675" y="5721350"/>
              <a:ext cx="149225" cy="285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6"/>
            </p:blipFill>
            <p:spPr>
              <a:xfrm>
                <a:off x="9718675" y="5721350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5" name="墨迹 294"/>
              <p14:cNvContentPartPr/>
              <p14:nvPr/>
            </p14:nvContentPartPr>
            <p14:xfrm>
              <a:off x="9740900" y="5851525"/>
              <a:ext cx="222250" cy="1333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8"/>
            </p:blipFill>
            <p:spPr>
              <a:xfrm>
                <a:off x="9740900" y="5851525"/>
                <a:ext cx="222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6" name="墨迹 295"/>
              <p14:cNvContentPartPr/>
              <p14:nvPr/>
            </p14:nvContentPartPr>
            <p14:xfrm>
              <a:off x="10017125" y="5641975"/>
              <a:ext cx="25400" cy="31432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0"/>
            </p:blipFill>
            <p:spPr>
              <a:xfrm>
                <a:off x="10017125" y="5641975"/>
                <a:ext cx="25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7" name="墨迹 296"/>
              <p14:cNvContentPartPr/>
              <p14:nvPr/>
            </p14:nvContentPartPr>
            <p14:xfrm>
              <a:off x="10086975" y="5689600"/>
              <a:ext cx="19050" cy="2444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82"/>
            </p:blipFill>
            <p:spPr>
              <a:xfrm>
                <a:off x="10086975" y="5689600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8" name="墨迹 297"/>
              <p14:cNvContentPartPr/>
              <p14:nvPr/>
            </p14:nvContentPartPr>
            <p14:xfrm>
              <a:off x="10160000" y="5816600"/>
              <a:ext cx="244475" cy="1460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4"/>
            </p:blipFill>
            <p:spPr>
              <a:xfrm>
                <a:off x="10160000" y="5816600"/>
                <a:ext cx="244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9" name="墨迹 298"/>
              <p14:cNvContentPartPr/>
              <p14:nvPr/>
            </p14:nvContentPartPr>
            <p14:xfrm>
              <a:off x="2139950" y="5794375"/>
              <a:ext cx="165100" cy="2857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6"/>
            </p:blipFill>
            <p:spPr>
              <a:xfrm>
                <a:off x="2139950" y="5794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300" name="墨迹 299"/>
              <p14:cNvContentPartPr/>
              <p14:nvPr/>
            </p14:nvContentPartPr>
            <p14:xfrm>
              <a:off x="2308225" y="5765800"/>
              <a:ext cx="107950" cy="2794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8"/>
            </p:blipFill>
            <p:spPr>
              <a:xfrm>
                <a:off x="2308225" y="5765800"/>
                <a:ext cx="1079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301" name="墨迹 300"/>
              <p14:cNvContentPartPr/>
              <p14:nvPr/>
            </p14:nvContentPartPr>
            <p14:xfrm>
              <a:off x="2419350" y="5800725"/>
              <a:ext cx="85725" cy="2317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90"/>
            </p:blipFill>
            <p:spPr>
              <a:xfrm>
                <a:off x="2419350" y="5800725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302" name="墨迹 301"/>
              <p14:cNvContentPartPr/>
              <p14:nvPr/>
            </p14:nvContentPartPr>
            <p14:xfrm>
              <a:off x="2498725" y="5762625"/>
              <a:ext cx="31750" cy="2381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92"/>
            </p:blipFill>
            <p:spPr>
              <a:xfrm>
                <a:off x="2498725" y="5762625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303" name="墨迹 302"/>
              <p14:cNvContentPartPr/>
              <p14:nvPr/>
            </p14:nvContentPartPr>
            <p14:xfrm>
              <a:off x="2536825" y="5743575"/>
              <a:ext cx="60325" cy="27305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4"/>
            </p:blipFill>
            <p:spPr>
              <a:xfrm>
                <a:off x="2536825" y="5743575"/>
                <a:ext cx="60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304" name="墨迹 303"/>
              <p14:cNvContentPartPr/>
              <p14:nvPr/>
            </p14:nvContentPartPr>
            <p14:xfrm>
              <a:off x="2600325" y="5622925"/>
              <a:ext cx="146050" cy="4349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6"/>
            </p:blipFill>
            <p:spPr>
              <a:xfrm>
                <a:off x="2600325" y="5622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5" name="墨迹 304"/>
              <p14:cNvContentPartPr/>
              <p14:nvPr/>
            </p14:nvContentPartPr>
            <p14:xfrm>
              <a:off x="2768600" y="5737225"/>
              <a:ext cx="88900" cy="6667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8"/>
            </p:blipFill>
            <p:spPr>
              <a:xfrm>
                <a:off x="2768600" y="5737225"/>
                <a:ext cx="889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6" name="墨迹 305"/>
              <p14:cNvContentPartPr/>
              <p14:nvPr/>
            </p14:nvContentPartPr>
            <p14:xfrm>
              <a:off x="2794000" y="5638800"/>
              <a:ext cx="273050" cy="57467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0"/>
            </p:blipFill>
            <p:spPr>
              <a:xfrm>
                <a:off x="2794000" y="5638800"/>
                <a:ext cx="27305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7" name="墨迹 306"/>
              <p14:cNvContentPartPr/>
              <p14:nvPr/>
            </p14:nvContentPartPr>
            <p14:xfrm>
              <a:off x="3082925" y="5641975"/>
              <a:ext cx="168275" cy="12700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02"/>
            </p:blipFill>
            <p:spPr>
              <a:xfrm>
                <a:off x="3082925" y="5641975"/>
                <a:ext cx="168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8" name="墨迹 307"/>
              <p14:cNvContentPartPr/>
              <p14:nvPr/>
            </p14:nvContentPartPr>
            <p14:xfrm>
              <a:off x="3276600" y="5537200"/>
              <a:ext cx="53975" cy="2063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04"/>
            </p:blipFill>
            <p:spPr>
              <a:xfrm>
                <a:off x="3276600" y="5537200"/>
                <a:ext cx="53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9" name="墨迹 308"/>
              <p14:cNvContentPartPr/>
              <p14:nvPr/>
            </p14:nvContentPartPr>
            <p14:xfrm>
              <a:off x="3267075" y="5419725"/>
              <a:ext cx="111125" cy="1079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6"/>
            </p:blipFill>
            <p:spPr>
              <a:xfrm>
                <a:off x="3267075" y="5419725"/>
                <a:ext cx="1111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10" name="墨迹 309"/>
              <p14:cNvContentPartPr/>
              <p14:nvPr/>
            </p14:nvContentPartPr>
            <p14:xfrm>
              <a:off x="3336925" y="5540375"/>
              <a:ext cx="95250" cy="5397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8"/>
            </p:blipFill>
            <p:spPr>
              <a:xfrm>
                <a:off x="3336925" y="5540375"/>
                <a:ext cx="95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11" name="墨迹 310"/>
              <p14:cNvContentPartPr/>
              <p14:nvPr/>
            </p14:nvContentPartPr>
            <p14:xfrm>
              <a:off x="3444875" y="5578475"/>
              <a:ext cx="19050" cy="1111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0"/>
            </p:blipFill>
            <p:spPr>
              <a:xfrm>
                <a:off x="3444875" y="5578475"/>
                <a:ext cx="190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12" name="墨迹 311"/>
              <p14:cNvContentPartPr/>
              <p14:nvPr/>
            </p14:nvContentPartPr>
            <p14:xfrm>
              <a:off x="3432175" y="5499100"/>
              <a:ext cx="203200" cy="19685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12"/>
            </p:blipFill>
            <p:spPr>
              <a:xfrm>
                <a:off x="3432175" y="5499100"/>
                <a:ext cx="203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13" name="墨迹 312"/>
              <p14:cNvContentPartPr/>
              <p14:nvPr/>
            </p14:nvContentPartPr>
            <p14:xfrm>
              <a:off x="3648075" y="5483225"/>
              <a:ext cx="73025" cy="2063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14"/>
            </p:blipFill>
            <p:spPr>
              <a:xfrm>
                <a:off x="3648075" y="5483225"/>
                <a:ext cx="73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14" name="墨迹 313"/>
              <p14:cNvContentPartPr/>
              <p14:nvPr/>
            </p14:nvContentPartPr>
            <p14:xfrm>
              <a:off x="3711575" y="5391150"/>
              <a:ext cx="130175" cy="21272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6"/>
            </p:blipFill>
            <p:spPr>
              <a:xfrm>
                <a:off x="3711575" y="5391150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5" name="墨迹 314"/>
              <p14:cNvContentPartPr/>
              <p14:nvPr/>
            </p14:nvContentPartPr>
            <p14:xfrm>
              <a:off x="3797300" y="5207000"/>
              <a:ext cx="85725" cy="23177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8"/>
            </p:blipFill>
            <p:spPr>
              <a:xfrm>
                <a:off x="3797300" y="5207000"/>
                <a:ext cx="857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6" name="墨迹 315"/>
              <p14:cNvContentPartPr/>
              <p14:nvPr/>
            </p14:nvContentPartPr>
            <p14:xfrm>
              <a:off x="3857625" y="5172075"/>
              <a:ext cx="152400" cy="4222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0"/>
            </p:blipFill>
            <p:spPr>
              <a:xfrm>
                <a:off x="3857625" y="517207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7" name="墨迹 316"/>
              <p14:cNvContentPartPr/>
              <p14:nvPr/>
            </p14:nvContentPartPr>
            <p14:xfrm>
              <a:off x="3924300" y="5441950"/>
              <a:ext cx="85725" cy="10160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22"/>
            </p:blipFill>
            <p:spPr>
              <a:xfrm>
                <a:off x="3924300" y="54419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8" name="墨迹 317"/>
              <p14:cNvContentPartPr/>
              <p14:nvPr/>
            </p14:nvContentPartPr>
            <p14:xfrm>
              <a:off x="3111500" y="5765800"/>
              <a:ext cx="98425" cy="2349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24"/>
            </p:blipFill>
            <p:spPr>
              <a:xfrm>
                <a:off x="3111500" y="5765800"/>
                <a:ext cx="98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9" name="墨迹 318"/>
              <p14:cNvContentPartPr/>
              <p14:nvPr/>
            </p14:nvContentPartPr>
            <p14:xfrm>
              <a:off x="3286125" y="5949950"/>
              <a:ext cx="25400" cy="26035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6"/>
            </p:blipFill>
            <p:spPr>
              <a:xfrm>
                <a:off x="3286125" y="5949950"/>
                <a:ext cx="25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20" name="墨迹 319"/>
              <p14:cNvContentPartPr/>
              <p14:nvPr/>
            </p14:nvContentPartPr>
            <p14:xfrm>
              <a:off x="3248025" y="5899150"/>
              <a:ext cx="111125" cy="349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8"/>
            </p:blipFill>
            <p:spPr>
              <a:xfrm>
                <a:off x="3248025" y="58991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21" name="墨迹 320"/>
              <p14:cNvContentPartPr/>
              <p14:nvPr/>
            </p14:nvContentPartPr>
            <p14:xfrm>
              <a:off x="3302000" y="5956300"/>
              <a:ext cx="79375" cy="1079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0"/>
            </p:blipFill>
            <p:spPr>
              <a:xfrm>
                <a:off x="3302000" y="5956300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22" name="墨迹 321"/>
              <p14:cNvContentPartPr/>
              <p14:nvPr/>
            </p14:nvContentPartPr>
            <p14:xfrm>
              <a:off x="3397250" y="6076950"/>
              <a:ext cx="63500" cy="10477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2"/>
            </p:blipFill>
            <p:spPr>
              <a:xfrm>
                <a:off x="3397250" y="6076950"/>
                <a:ext cx="63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23" name="墨迹 322"/>
              <p14:cNvContentPartPr/>
              <p14:nvPr/>
            </p14:nvContentPartPr>
            <p14:xfrm>
              <a:off x="3467100" y="5924550"/>
              <a:ext cx="57150" cy="2698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34"/>
            </p:blipFill>
            <p:spPr>
              <a:xfrm>
                <a:off x="3467100" y="5924550"/>
                <a:ext cx="571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24" name="墨迹 323"/>
              <p14:cNvContentPartPr/>
              <p14:nvPr/>
            </p14:nvContentPartPr>
            <p14:xfrm>
              <a:off x="3514725" y="5870575"/>
              <a:ext cx="38100" cy="22860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6"/>
            </p:blipFill>
            <p:spPr>
              <a:xfrm>
                <a:off x="3514725" y="5870575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5" name="墨迹 324"/>
              <p14:cNvContentPartPr/>
              <p14:nvPr/>
            </p14:nvContentPartPr>
            <p14:xfrm>
              <a:off x="3584575" y="5921375"/>
              <a:ext cx="133350" cy="1936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8"/>
            </p:blipFill>
            <p:spPr>
              <a:xfrm>
                <a:off x="3584575" y="592137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26" name="墨迹 325"/>
              <p14:cNvContentPartPr/>
              <p14:nvPr/>
            </p14:nvContentPartPr>
            <p14:xfrm>
              <a:off x="3756025" y="5708650"/>
              <a:ext cx="104775" cy="2730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0"/>
            </p:blipFill>
            <p:spPr>
              <a:xfrm>
                <a:off x="3756025" y="5708650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27" name="墨迹 326"/>
              <p14:cNvContentPartPr/>
              <p14:nvPr/>
            </p14:nvContentPartPr>
            <p14:xfrm>
              <a:off x="3841750" y="5680075"/>
              <a:ext cx="158750" cy="4635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2"/>
            </p:blipFill>
            <p:spPr>
              <a:xfrm>
                <a:off x="3841750" y="5680075"/>
                <a:ext cx="158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28" name="墨迹 327"/>
              <p14:cNvContentPartPr/>
              <p14:nvPr/>
            </p14:nvContentPartPr>
            <p14:xfrm>
              <a:off x="3914775" y="6038850"/>
              <a:ext cx="6350" cy="3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44"/>
            </p:blipFill>
            <p:spPr>
              <a:xfrm>
                <a:off x="3914775" y="603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9" name="墨迹 328"/>
              <p14:cNvContentPartPr/>
              <p14:nvPr/>
            </p14:nvContentPartPr>
            <p14:xfrm>
              <a:off x="3549650" y="6010275"/>
              <a:ext cx="76200" cy="1270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5"/>
            </p:blipFill>
            <p:spPr>
              <a:xfrm>
                <a:off x="3549650" y="6010275"/>
                <a:ext cx="76200" cy="127000"/>
              </a:xfrm>
              <a:prstGeom prst="rect"/>
            </p:spPr>
          </p:pic>
        </mc:Fallback>
      </mc:AlternateContent>
    </p:spTree>
    <p:custDataLst>
      <p:tags r:id="rId646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7829550" y="920750"/>
              <a:ext cx="996950" cy="28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7829550" y="920750"/>
                <a:ext cx="996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254500" y="3308350"/>
              <a:ext cx="1936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254500" y="33083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27525" y="3324225"/>
              <a:ext cx="120650" cy="6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27525" y="3324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343400" y="3429000"/>
              <a:ext cx="13652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343400" y="342900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559300" y="3438525"/>
              <a:ext cx="139700" cy="31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559300" y="3438525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581525" y="3505200"/>
              <a:ext cx="142875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581525" y="35052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76775" y="3346450"/>
              <a:ext cx="171450" cy="320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76775" y="3346450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5051425" y="3375025"/>
              <a:ext cx="17462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5051425" y="3375025"/>
                <a:ext cx="174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457825" y="336550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457825" y="3365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9534525" y="434975"/>
              <a:ext cx="9652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9534525" y="434975"/>
                <a:ext cx="965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340350" y="3254375"/>
              <a:ext cx="187325" cy="666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340350" y="3254375"/>
                <a:ext cx="187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422900" y="3308350"/>
              <a:ext cx="12700" cy="342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422900" y="3308350"/>
                <a:ext cx="12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578475" y="3121025"/>
              <a:ext cx="31750" cy="184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578475" y="31210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613400" y="3295650"/>
              <a:ext cx="168275" cy="263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613400" y="3295650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654675" y="3241675"/>
              <a:ext cx="107950" cy="63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654675" y="324167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5654675" y="3390900"/>
              <a:ext cx="111125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5654675" y="3390900"/>
                <a:ext cx="1111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5762625" y="3140075"/>
              <a:ext cx="50800" cy="168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5762625" y="31400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019675" y="3971925"/>
              <a:ext cx="174625" cy="200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019675" y="3971925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67325" y="3997325"/>
              <a:ext cx="146050" cy="6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67325" y="3997325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349875" y="3902075"/>
              <a:ext cx="6350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349875" y="3902075"/>
                <a:ext cx="6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505450" y="3873500"/>
              <a:ext cx="60325" cy="2825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505450" y="3873500"/>
                <a:ext cx="60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613400" y="3994150"/>
              <a:ext cx="14287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613400" y="399415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5695950" y="3946525"/>
              <a:ext cx="31750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5695950" y="394652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791200" y="3971925"/>
              <a:ext cx="14922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791200" y="397192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280025" y="3454400"/>
              <a:ext cx="698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280025" y="3454400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181600" y="3997325"/>
              <a:ext cx="50800" cy="60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181600" y="3997325"/>
                <a:ext cx="50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295900" y="4216400"/>
              <a:ext cx="6604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295900" y="4216400"/>
                <a:ext cx="660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5260975" y="3889375"/>
              <a:ext cx="184150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5260975" y="3889375"/>
                <a:ext cx="1841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5365750" y="3565525"/>
              <a:ext cx="504825" cy="66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5365750" y="3565525"/>
                <a:ext cx="5048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5273675" y="4156075"/>
              <a:ext cx="171450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5273675" y="4156075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5676900" y="2495550"/>
              <a:ext cx="34925" cy="654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5676900" y="2495550"/>
                <a:ext cx="34925" cy="654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5568950" y="1949450"/>
              <a:ext cx="146050" cy="1746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5568950" y="1949450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5591175" y="20224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5591175" y="202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5594350" y="2019300"/>
              <a:ext cx="88900" cy="15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5594350" y="2019300"/>
                <a:ext cx="889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5622925" y="1968500"/>
              <a:ext cx="34925" cy="142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5622925" y="1968500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5543550" y="1949450"/>
              <a:ext cx="187325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5543550" y="19494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781675" y="18859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5781675" y="1885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5775325" y="1885950"/>
              <a:ext cx="127000" cy="123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5775325" y="1885950"/>
                <a:ext cx="1270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5822950" y="1924050"/>
              <a:ext cx="31750" cy="241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5822950" y="1924050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5876925" y="1974850"/>
              <a:ext cx="3175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5876925" y="1974850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5940425" y="1857375"/>
              <a:ext cx="161925" cy="257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5940425" y="18573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5686425" y="2251075"/>
              <a:ext cx="190500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5686425" y="2251075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5902325" y="2203450"/>
              <a:ext cx="15875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5902325" y="2203450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975350" y="2282825"/>
              <a:ext cx="28575" cy="342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975350" y="2282825"/>
                <a:ext cx="28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946775" y="2193925"/>
              <a:ext cx="38100" cy="2222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946775" y="21939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889625" y="2247900"/>
              <a:ext cx="11747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889625" y="2247900"/>
                <a:ext cx="1174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984875" y="3441700"/>
              <a:ext cx="142875" cy="6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984875" y="34417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6016625" y="3492500"/>
              <a:ext cx="136525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6016625" y="34925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6102350" y="3365500"/>
              <a:ext cx="1524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6102350" y="33655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6391275" y="3362325"/>
              <a:ext cx="184150" cy="260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6391275" y="336232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6400800" y="3914775"/>
              <a:ext cx="196850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6400800" y="3914775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734175" y="3340100"/>
              <a:ext cx="15875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6734175" y="3340100"/>
                <a:ext cx="158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7035800" y="3321050"/>
              <a:ext cx="111125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7035800" y="33210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7054850" y="3336925"/>
              <a:ext cx="123825" cy="285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7054850" y="333692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7064375" y="3470275"/>
              <a:ext cx="12700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7064375" y="347027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7194550" y="3216275"/>
              <a:ext cx="50800" cy="1905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7194550" y="3216275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791325" y="4083050"/>
              <a:ext cx="133350" cy="15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791325" y="408305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854825" y="4003675"/>
              <a:ext cx="476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854825" y="40036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7038975" y="3968750"/>
              <a:ext cx="104775" cy="2349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7038975" y="3968750"/>
                <a:ext cx="104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7194550" y="4054475"/>
              <a:ext cx="133350" cy="15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7194550" y="405447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7277100" y="3994150"/>
              <a:ext cx="9525" cy="2222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7277100" y="39941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7388225" y="4032250"/>
              <a:ext cx="149225" cy="184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7388225" y="403225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7562850" y="3371850"/>
              <a:ext cx="215900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7562850" y="337185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7537450" y="3502025"/>
              <a:ext cx="285750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7537450" y="3502025"/>
                <a:ext cx="285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8013700" y="3435350"/>
              <a:ext cx="180975" cy="2286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8013700" y="3435350"/>
                <a:ext cx="1809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8378825" y="3324225"/>
              <a:ext cx="127000" cy="3397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8378825" y="3324225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8394700" y="3346450"/>
              <a:ext cx="127000" cy="3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8394700" y="3346450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8423275" y="3438525"/>
              <a:ext cx="133350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8423275" y="34385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8566150" y="3213100"/>
              <a:ext cx="381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8566150" y="3213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8026400" y="4114800"/>
              <a:ext cx="168275" cy="142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8026400" y="4114800"/>
                <a:ext cx="16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8350250" y="4121150"/>
              <a:ext cx="111125" cy="222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8350250" y="412115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8388350" y="4022725"/>
              <a:ext cx="34925" cy="228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8388350" y="4022725"/>
                <a:ext cx="34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8521700" y="3924300"/>
              <a:ext cx="95250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8521700" y="392430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8683625" y="4064000"/>
              <a:ext cx="133350" cy="6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8683625" y="40640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8734425" y="3987800"/>
              <a:ext cx="60325" cy="228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8734425" y="3987800"/>
                <a:ext cx="60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8861425" y="4029075"/>
              <a:ext cx="149225" cy="155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8861425" y="4029075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6594475" y="3451225"/>
              <a:ext cx="73025" cy="82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6594475" y="34512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6638925" y="4041775"/>
              <a:ext cx="50800" cy="1174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6638925" y="404177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8213725" y="4127500"/>
              <a:ext cx="63500" cy="666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8213725" y="41275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8242300" y="3498850"/>
              <a:ext cx="53975" cy="635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8242300" y="3498850"/>
                <a:ext cx="53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6915150" y="933450"/>
              <a:ext cx="692150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6915150" y="933450"/>
                <a:ext cx="692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8905875" y="3482975"/>
              <a:ext cx="161925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8905875" y="348297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8893175" y="3530600"/>
              <a:ext cx="174625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8893175" y="353060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9045575" y="3394075"/>
              <a:ext cx="15875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9045575" y="339407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9382125" y="3409950"/>
              <a:ext cx="158750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9382125" y="34099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9645650" y="3463925"/>
              <a:ext cx="104775" cy="15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9645650" y="3463925"/>
                <a:ext cx="1047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9709150" y="3349625"/>
              <a:ext cx="12700" cy="2508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9709150" y="3349625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9852025" y="3375025"/>
              <a:ext cx="142875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9852025" y="33750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9921875" y="3403600"/>
              <a:ext cx="22225" cy="257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9921875" y="34036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10077450" y="3352800"/>
              <a:ext cx="187325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10077450" y="3352800"/>
                <a:ext cx="187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10144125" y="3327400"/>
              <a:ext cx="98425" cy="22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10144125" y="3327400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10112375" y="3368675"/>
              <a:ext cx="177800" cy="101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10112375" y="3368675"/>
                <a:ext cx="177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10302875" y="3209925"/>
              <a:ext cx="66675" cy="1778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10302875" y="3209925"/>
                <a:ext cx="666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9413875" y="3975100"/>
              <a:ext cx="171450" cy="184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9413875" y="397510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9794875" y="4016375"/>
              <a:ext cx="92075" cy="6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9794875" y="4016375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9848850" y="3924300"/>
              <a:ext cx="9525" cy="2508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9848850" y="3924300"/>
                <a:ext cx="9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10052050" y="3838575"/>
              <a:ext cx="79375" cy="314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10052050" y="3838575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10201275" y="4010025"/>
              <a:ext cx="82550" cy="9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10201275" y="4010025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10242550" y="3930650"/>
              <a:ext cx="9525" cy="222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10242550" y="3930650"/>
                <a:ext cx="95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10398125" y="3971925"/>
              <a:ext cx="139700" cy="161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10398125" y="3971925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9578975" y="3502025"/>
              <a:ext cx="57150" cy="41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9578975" y="3502025"/>
                <a:ext cx="57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9639300" y="4038600"/>
              <a:ext cx="73025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9639300" y="4038600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9661525" y="3635375"/>
              <a:ext cx="146050" cy="190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9661525" y="363537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9664700" y="3708400"/>
              <a:ext cx="165100" cy="6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9664700" y="3708400"/>
                <a:ext cx="1651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9756775" y="4184650"/>
              <a:ext cx="133350" cy="9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9756775" y="418465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9737725" y="4213225"/>
              <a:ext cx="174625" cy="60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9737725" y="4213225"/>
                <a:ext cx="174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3981450" y="4695825"/>
              <a:ext cx="209550" cy="12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3981450" y="4695825"/>
                <a:ext cx="2095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3987800" y="4781550"/>
              <a:ext cx="193675" cy="381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3987800" y="4781550"/>
                <a:ext cx="1936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4321175" y="4616450"/>
              <a:ext cx="215900" cy="269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4321175" y="4616450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4714875" y="4686300"/>
              <a:ext cx="139700" cy="158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4714875" y="468630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4733925" y="4584700"/>
              <a:ext cx="15875" cy="2825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4733925" y="4584700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4908550" y="4603750"/>
              <a:ext cx="187325" cy="22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4908550" y="4603750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5035550" y="4632325"/>
              <a:ext cx="25400" cy="266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5035550" y="4632325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5197475" y="4552950"/>
              <a:ext cx="177800" cy="295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5197475" y="4552950"/>
                <a:ext cx="1778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5200650" y="4581525"/>
              <a:ext cx="104775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5200650" y="458152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5232400" y="4625975"/>
              <a:ext cx="139700" cy="666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5232400" y="4625975"/>
                <a:ext cx="139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5372100" y="4460875"/>
              <a:ext cx="15875" cy="2286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5372100" y="4460875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4264025" y="5165725"/>
              <a:ext cx="174625" cy="168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4264025" y="5165725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4670425" y="5200650"/>
              <a:ext cx="107950" cy="317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4670425" y="5200650"/>
                <a:ext cx="107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702175" y="5092700"/>
              <a:ext cx="34925" cy="282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702175" y="5092700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4975225" y="5045075"/>
              <a:ext cx="82550" cy="304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4975225" y="504507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111750" y="5184775"/>
              <a:ext cx="155575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111750" y="51847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5200650" y="5092700"/>
              <a:ext cx="47625" cy="2381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5200650" y="5092700"/>
                <a:ext cx="47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5324475" y="5124450"/>
              <a:ext cx="155575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5324475" y="5124450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4870450" y="4730750"/>
              <a:ext cx="63500" cy="920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4870450" y="4730750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4864100" y="5222875"/>
              <a:ext cx="50800" cy="73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4864100" y="5222875"/>
                <a:ext cx="50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4949825" y="5356225"/>
              <a:ext cx="133350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4949825" y="53562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4949825" y="4918075"/>
              <a:ext cx="2032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4949825" y="49180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5724525" y="4546600"/>
              <a:ext cx="276225" cy="952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5724525" y="4546600"/>
                <a:ext cx="2762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6061075" y="4375150"/>
              <a:ext cx="136525" cy="127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6061075" y="437515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6105525" y="4365625"/>
              <a:ext cx="6350" cy="3175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6105525" y="4365625"/>
                <a:ext cx="63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6223000" y="4425950"/>
              <a:ext cx="79375" cy="317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6223000" y="4425950"/>
                <a:ext cx="793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283325" y="4337050"/>
              <a:ext cx="92075" cy="2095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283325" y="4337050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435725" y="4327525"/>
              <a:ext cx="9525" cy="2476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435725" y="432752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416675" y="4321175"/>
              <a:ext cx="88900" cy="38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416675" y="4321175"/>
                <a:ext cx="88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6426200" y="4397375"/>
              <a:ext cx="98425" cy="28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6426200" y="4397375"/>
                <a:ext cx="98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6543675" y="4349750"/>
              <a:ext cx="104775" cy="22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6543675" y="4349750"/>
                <a:ext cx="1047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6613525" y="4387850"/>
              <a:ext cx="6350" cy="1651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6613525" y="4387850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6651625" y="4210050"/>
              <a:ext cx="69850" cy="152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6651625" y="4210050"/>
                <a:ext cx="698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835650" y="4648200"/>
              <a:ext cx="196850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835650" y="4648200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6210300" y="4708525"/>
              <a:ext cx="6350" cy="1873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6210300" y="4708525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127750" y="4737100"/>
              <a:ext cx="161925" cy="2540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127750" y="4737100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289675" y="4689475"/>
              <a:ext cx="31750" cy="1460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289675" y="4689475"/>
                <a:ext cx="31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6299200" y="4730750"/>
              <a:ext cx="114300" cy="2508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6299200" y="47307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6423025" y="4676775"/>
              <a:ext cx="130175" cy="34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6423025" y="4676775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435725" y="4686300"/>
              <a:ext cx="9525" cy="666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435725" y="4686300"/>
                <a:ext cx="95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426200" y="4597400"/>
              <a:ext cx="123825" cy="3587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426200" y="4597400"/>
                <a:ext cx="1238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604000" y="4679950"/>
              <a:ext cx="47625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604000" y="4679950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6607175" y="4902200"/>
              <a:ext cx="28575" cy="476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6607175" y="490220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6232525" y="5178425"/>
              <a:ext cx="60325" cy="2476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6232525" y="5178425"/>
                <a:ext cx="60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6337300" y="5251450"/>
              <a:ext cx="117475" cy="19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6337300" y="52514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6397625" y="5191125"/>
              <a:ext cx="15875" cy="1841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6397625" y="51911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6543675" y="5219700"/>
              <a:ext cx="98425" cy="177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6543675" y="5219700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6181725" y="5438775"/>
              <a:ext cx="590550" cy="730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6181725" y="5438775"/>
                <a:ext cx="590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6153150" y="5149850"/>
              <a:ext cx="215900" cy="3619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6153150" y="5149850"/>
                <a:ext cx="215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6772275" y="4394200"/>
              <a:ext cx="250825" cy="285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6772275" y="4394200"/>
                <a:ext cx="250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7134225" y="4362450"/>
              <a:ext cx="6350" cy="2698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7134225" y="4362450"/>
                <a:ext cx="6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7131050" y="4375150"/>
              <a:ext cx="101600" cy="190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7131050" y="437515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7165975" y="44513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7165975" y="445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277100" y="4286250"/>
              <a:ext cx="360" cy="92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277100" y="4286250"/>
                <a:ext cx="36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37400" y="4473575"/>
              <a:ext cx="101600" cy="317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37400" y="4473575"/>
                <a:ext cx="1016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305675" y="4413250"/>
              <a:ext cx="111125" cy="349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305675" y="441325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331075" y="4473575"/>
              <a:ext cx="19050" cy="1809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331075" y="4473575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7467600" y="4483100"/>
              <a:ext cx="139700" cy="63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7467600" y="448310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7477125" y="4527550"/>
              <a:ext cx="11747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7477125" y="4527550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524750" y="4400550"/>
              <a:ext cx="127000" cy="1873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524750" y="4400550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7759700" y="4394200"/>
              <a:ext cx="63500" cy="2730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7759700" y="4394200"/>
                <a:ext cx="63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896225" y="4549775"/>
              <a:ext cx="63500" cy="190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896225" y="4549775"/>
                <a:ext cx="63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7978775" y="4546600"/>
              <a:ext cx="352425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7978775" y="4546600"/>
                <a:ext cx="352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7867650" y="4483100"/>
              <a:ext cx="85725" cy="155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7867650" y="4483100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927975" y="4470400"/>
              <a:ext cx="25400" cy="1524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927975" y="4470400"/>
                <a:ext cx="2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8013700" y="4448175"/>
              <a:ext cx="88900" cy="2444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8013700" y="444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8178800" y="4432300"/>
              <a:ext cx="114300" cy="1905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8178800" y="4432300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8185150" y="4495800"/>
              <a:ext cx="127000" cy="508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8185150" y="449580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8407400" y="4498975"/>
              <a:ext cx="107950" cy="158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8407400" y="4498975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8547100" y="4483100"/>
              <a:ext cx="98425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8547100" y="4483100"/>
                <a:ext cx="984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702675" y="4438650"/>
              <a:ext cx="28575" cy="60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702675" y="4438650"/>
                <a:ext cx="285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7620000" y="4318000"/>
              <a:ext cx="266700" cy="4064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7620000" y="4318000"/>
                <a:ext cx="2667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6432550" y="4708525"/>
              <a:ext cx="1254125" cy="4191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6432550" y="4708525"/>
                <a:ext cx="1254125" cy="419100"/>
              </a:xfrm>
              <a:prstGeom prst="rect"/>
            </p:spPr>
          </p:pic>
        </mc:Fallback>
      </mc:AlternateContent>
    </p:spTree>
    <p:custDataLst>
      <p:tags r:id="rId357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4050" y="418465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左结合特性是否被破坏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了？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the grammar still left-associative?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a+b+c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a+b*c+d 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//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左结合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&amp;</a:t>
            </a:r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优先级</a:t>
            </a:r>
            <a:r>
              <a:rPr lang="en-US" altLang="zh-CN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left-assoc&amp; priority</a:t>
            </a:r>
            <a:endParaRPr lang="en-US" altLang="zh-CN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f(E,E,E) //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右结合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right-associative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04240" y="2923540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6177915" y="449580"/>
            <a:ext cx="4843145" cy="267589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E=&gt;TE’=&gt;FT’E’=&gt;idT’E’=&gt;’a’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E’=&gt;’a’ +TE’=&gt;’a’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idT’E’=&gt;’a’ + ‘b’ T’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FT’E’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idT’E’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T’E’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algn="l" defTabSz="914400">
              <a:lnSpc>
                <a:spcPct val="100000"/>
              </a:lnSpc>
              <a:spcAft>
                <a:spcPts val="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=&gt;’a’ + ‘b’ + ‘c’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8" name="墨迹 7"/>
              <p14:cNvContentPartPr/>
              <p14:nvPr/>
            </p14:nvContentPartPr>
            <p14:xfrm>
              <a:off x="4330700" y="3330575"/>
              <a:ext cx="152400" cy="307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4330700" y="3330575"/>
                <a:ext cx="1524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4362450" y="3311525"/>
              <a:ext cx="146050" cy="31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362450" y="331152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4397375" y="3409950"/>
              <a:ext cx="133350" cy="44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4397375" y="340995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4635500" y="3429000"/>
              <a:ext cx="111125" cy="190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4635500" y="342900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4660900" y="34734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4660900" y="347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4740275" y="3333750"/>
              <a:ext cx="136525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4740275" y="3333750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4657725" y="3495675"/>
              <a:ext cx="111125" cy="15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4657725" y="349567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4975225" y="3387725"/>
              <a:ext cx="203200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4975225" y="338772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5254625" y="3457575"/>
              <a:ext cx="177800" cy="12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5254625" y="3457575"/>
                <a:ext cx="1778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330825" y="3349625"/>
              <a:ext cx="47625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330825" y="3349625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5594350" y="3317875"/>
              <a:ext cx="12382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5594350" y="331787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5641975" y="3343275"/>
              <a:ext cx="381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5641975" y="3343275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5813425" y="3343275"/>
              <a:ext cx="133350" cy="244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5813425" y="33432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5842000" y="3346450"/>
              <a:ext cx="123825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5842000" y="3346450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5867400" y="3365500"/>
              <a:ext cx="12065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5867400" y="3365500"/>
                <a:ext cx="120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6003925" y="3190875"/>
              <a:ext cx="5715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6003925" y="3190875"/>
                <a:ext cx="57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4949825" y="3851275"/>
              <a:ext cx="14287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4949825" y="38512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213350" y="3905250"/>
              <a:ext cx="146050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213350" y="39052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83200" y="3848100"/>
              <a:ext cx="36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83200" y="3848100"/>
                <a:ext cx="36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537200" y="3819525"/>
              <a:ext cx="85725" cy="234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537200" y="381952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737225" y="3917950"/>
              <a:ext cx="13970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737225" y="39179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5822950" y="3867150"/>
              <a:ext cx="34925" cy="180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5822950" y="3867150"/>
                <a:ext cx="34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6003925" y="3873500"/>
              <a:ext cx="11747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6003925" y="387350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5495925" y="3101975"/>
              <a:ext cx="793750" cy="558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5495925" y="3101975"/>
                <a:ext cx="7937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5419725" y="3733800"/>
              <a:ext cx="898525" cy="460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5419725" y="3733800"/>
                <a:ext cx="8985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5330825" y="3879850"/>
              <a:ext cx="60325" cy="136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5330825" y="387985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5422900" y="3457575"/>
              <a:ext cx="79375" cy="66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5422900" y="3457575"/>
                <a:ext cx="793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6518275" y="3375025"/>
              <a:ext cx="193675" cy="25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6518275" y="337502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6511925" y="3435350"/>
              <a:ext cx="187325" cy="50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6511925" y="3435350"/>
                <a:ext cx="187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6629400" y="3302000"/>
              <a:ext cx="177800" cy="247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6629400" y="3302000"/>
                <a:ext cx="1778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6892925" y="3375025"/>
              <a:ext cx="184150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6892925" y="3375025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7127875" y="3457575"/>
              <a:ext cx="15557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7127875" y="345757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7188200" y="3324225"/>
              <a:ext cx="12700" cy="2984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7188200" y="3324225"/>
                <a:ext cx="12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7400925" y="3349625"/>
              <a:ext cx="34925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7400925" y="334962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07275" y="3321050"/>
              <a:ext cx="95250" cy="3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07275" y="33210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451725" y="3416300"/>
              <a:ext cx="107950" cy="12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451725" y="34163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7300" y="3305175"/>
              <a:ext cx="104775" cy="285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7300" y="3305175"/>
                <a:ext cx="1047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651750" y="3346450"/>
              <a:ext cx="15875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651750" y="3346450"/>
                <a:ext cx="15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62875" y="3181350"/>
              <a:ext cx="53975" cy="1905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62875" y="3181350"/>
                <a:ext cx="53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6902450" y="3968750"/>
              <a:ext cx="13970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6902450" y="396875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7102475" y="4010025"/>
              <a:ext cx="149225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7102475" y="4010025"/>
                <a:ext cx="1492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7162800" y="3870325"/>
              <a:ext cx="25400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7162800" y="3870325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7442200" y="3794125"/>
              <a:ext cx="63500" cy="339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7442200" y="3794125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7600950" y="3943350"/>
              <a:ext cx="111125" cy="50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7600950" y="3943350"/>
                <a:ext cx="1111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7667625" y="3886200"/>
              <a:ext cx="25400" cy="180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7667625" y="3886200"/>
                <a:ext cx="25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7788275" y="3876675"/>
              <a:ext cx="12382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7788275" y="38766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7270750" y="3444875"/>
              <a:ext cx="66675" cy="79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7270750" y="3444875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7312025" y="3965575"/>
              <a:ext cx="60325" cy="63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7312025" y="3965575"/>
                <a:ext cx="60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6445250" y="3181350"/>
              <a:ext cx="10477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6445250" y="31813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6473825" y="3206750"/>
              <a:ext cx="9525" cy="1365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6473825" y="3206750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6515100" y="3235325"/>
              <a:ext cx="60325" cy="15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6515100" y="3235325"/>
                <a:ext cx="60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6556375" y="3190875"/>
              <a:ext cx="69850" cy="1301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6556375" y="3190875"/>
                <a:ext cx="69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6626225" y="3152775"/>
              <a:ext cx="22225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6626225" y="315277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6632575" y="3181350"/>
              <a:ext cx="98425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6632575" y="318135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6642100" y="3209925"/>
              <a:ext cx="117475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6642100" y="320992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6769100" y="3162300"/>
              <a:ext cx="73025" cy="6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6769100" y="3162300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6788150" y="3178175"/>
              <a:ext cx="12700" cy="117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6788150" y="3178175"/>
                <a:ext cx="12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6858000" y="3140075"/>
              <a:ext cx="31750" cy="95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6858000" y="3140075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2117725" y="3844925"/>
              <a:ext cx="41275" cy="3397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2117725" y="38449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2282825" y="3870325"/>
              <a:ext cx="130175" cy="6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2282825" y="387032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2333625" y="3886200"/>
              <a:ext cx="12700" cy="285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2333625" y="3886200"/>
                <a:ext cx="127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2482850" y="4010025"/>
              <a:ext cx="107950" cy="6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2482850" y="4010025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2524125" y="3895725"/>
              <a:ext cx="101600" cy="165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2524125" y="3895725"/>
                <a:ext cx="101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2727325" y="3822700"/>
              <a:ext cx="254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2727325" y="382270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2670175" y="3895725"/>
              <a:ext cx="136525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2670175" y="389572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2806700" y="3806825"/>
              <a:ext cx="34925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2806700" y="38068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2813050" y="3886200"/>
              <a:ext cx="69850" cy="282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2813050" y="3886200"/>
                <a:ext cx="69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2876550" y="3876675"/>
              <a:ext cx="133350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2876550" y="38766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2936875" y="3851275"/>
              <a:ext cx="19050" cy="139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2936875" y="3851275"/>
                <a:ext cx="19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2889250" y="3806825"/>
              <a:ext cx="146050" cy="381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2889250" y="3806825"/>
                <a:ext cx="1460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044825" y="3778250"/>
              <a:ext cx="174625" cy="2889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044825" y="3778250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3016250" y="3730625"/>
              <a:ext cx="174625" cy="431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3016250" y="3730625"/>
                <a:ext cx="1746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1828800" y="3914775"/>
              <a:ext cx="250825" cy="285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1828800" y="3914775"/>
                <a:ext cx="250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7318375" y="3641725"/>
              <a:ext cx="184150" cy="28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7318375" y="36417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7394575" y="4178300"/>
              <a:ext cx="149225" cy="539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7394575" y="41783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7972425" y="3333750"/>
              <a:ext cx="123825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7972425" y="333375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7959725" y="3422650"/>
              <a:ext cx="155575" cy="285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7959725" y="34226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8042275" y="3286125"/>
              <a:ext cx="2254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8042275" y="3286125"/>
                <a:ext cx="225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8343900" y="3343275"/>
              <a:ext cx="171450" cy="177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8343900" y="334327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8556625" y="3378200"/>
              <a:ext cx="174625" cy="28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8556625" y="3378200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8667750" y="3308350"/>
              <a:ext cx="25400" cy="2127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8667750" y="330835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8855075" y="3381375"/>
              <a:ext cx="9525" cy="133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8855075" y="338137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8864600" y="3213100"/>
              <a:ext cx="15875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8864600" y="3213100"/>
                <a:ext cx="15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8972550" y="3238500"/>
              <a:ext cx="98425" cy="288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8972550" y="3238500"/>
                <a:ext cx="98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9223375" y="3302000"/>
              <a:ext cx="12700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9223375" y="3302000"/>
                <a:ext cx="127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9299575" y="3317875"/>
              <a:ext cx="22225" cy="330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9299575" y="3317875"/>
                <a:ext cx="222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9410700" y="31845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9410700" y="31845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7766050" y="3409950"/>
              <a:ext cx="13652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7766050" y="3409950"/>
                <a:ext cx="136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7794625" y="3352800"/>
              <a:ext cx="101600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7794625" y="33528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7785100" y="3378200"/>
              <a:ext cx="95250" cy="920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7785100" y="337820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7931150" y="3175000"/>
              <a:ext cx="38100" cy="1301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7931150" y="3175000"/>
                <a:ext cx="38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9480550" y="3327400"/>
              <a:ext cx="168275" cy="2063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9480550" y="33274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9502775" y="3314700"/>
              <a:ext cx="95250" cy="9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9502775" y="3314700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9499600" y="3397250"/>
              <a:ext cx="111125" cy="31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9499600" y="3397250"/>
                <a:ext cx="1111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9674225" y="3171825"/>
              <a:ext cx="34925" cy="149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9674225" y="3171825"/>
                <a:ext cx="34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8359775" y="3863975"/>
              <a:ext cx="200025" cy="184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8359775" y="3863975"/>
                <a:ext cx="2000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8616950" y="3898900"/>
              <a:ext cx="161925" cy="63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8616950" y="38989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8693150" y="3838575"/>
              <a:ext cx="15875" cy="2254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8693150" y="38385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8886825" y="3727450"/>
              <a:ext cx="85725" cy="254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8886825" y="37274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9039225" y="3857625"/>
              <a:ext cx="123825" cy="63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9039225" y="38576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9102725" y="3822700"/>
              <a:ext cx="3175" cy="1809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9102725" y="3822700"/>
                <a:ext cx="3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9318625" y="3829050"/>
              <a:ext cx="82550" cy="127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9318625" y="38290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9737725" y="3403600"/>
              <a:ext cx="76200" cy="12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9737725" y="3403600"/>
                <a:ext cx="762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9728200" y="3460750"/>
              <a:ext cx="114300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9728200" y="34607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9750425" y="3327400"/>
              <a:ext cx="149225" cy="225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9750425" y="332740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9937750" y="3394075"/>
              <a:ext cx="127000" cy="146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9937750" y="33940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10090150" y="3454400"/>
              <a:ext cx="111125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10090150" y="345440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10109200" y="3359150"/>
              <a:ext cx="31750" cy="200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10109200" y="3359150"/>
                <a:ext cx="31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10198100" y="3295650"/>
              <a:ext cx="82550" cy="2667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10198100" y="3295650"/>
                <a:ext cx="82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10296525" y="3429000"/>
              <a:ext cx="107950" cy="190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10296525" y="34290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10309225" y="3463925"/>
              <a:ext cx="111125" cy="127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10309225" y="346392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10356850" y="3463925"/>
              <a:ext cx="15875" cy="171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10356850" y="346392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10445750" y="3251200"/>
              <a:ext cx="53975" cy="1873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10445750" y="32512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10521950" y="3359150"/>
              <a:ext cx="142875" cy="228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10521950" y="33591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10534650" y="3346450"/>
              <a:ext cx="12700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10534650" y="334645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10534650" y="3390900"/>
              <a:ext cx="152400" cy="95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10534650" y="3390900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0614025" y="3219450"/>
              <a:ext cx="111125" cy="2190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0614025" y="3219450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0290175" y="3438525"/>
              <a:ext cx="1492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0290175" y="34385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9826625" y="3975100"/>
              <a:ext cx="171450" cy="1111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9826625" y="3975100"/>
                <a:ext cx="171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017125" y="3946525"/>
              <a:ext cx="117475" cy="28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017125" y="3946525"/>
                <a:ext cx="117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10067925" y="3873500"/>
              <a:ext cx="6350" cy="1873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10067925" y="38735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0106025" y="3825875"/>
              <a:ext cx="111125" cy="304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0106025" y="3825875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0360025" y="3990975"/>
              <a:ext cx="1270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0360025" y="399097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0407650" y="3895725"/>
              <a:ext cx="6350" cy="152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0407650" y="3895725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0531475" y="3921125"/>
              <a:ext cx="155575" cy="184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0531475" y="3921125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0248900" y="3536950"/>
              <a:ext cx="66675" cy="1111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0248900" y="3536950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0264775" y="4016375"/>
              <a:ext cx="44450" cy="41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10264775" y="4016375"/>
                <a:ext cx="44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8740775" y="3435350"/>
              <a:ext cx="57150" cy="60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8740775" y="3435350"/>
                <a:ext cx="57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8797925" y="3946525"/>
              <a:ext cx="57150" cy="635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8797925" y="394652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8562975" y="1171575"/>
              <a:ext cx="1689100" cy="920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8562975" y="1171575"/>
                <a:ext cx="1689100" cy="92075"/>
              </a:xfrm>
              <a:prstGeom prst="rect"/>
            </p:spPr>
          </p:pic>
        </mc:Fallback>
      </mc:AlternateContent>
    </p:spTree>
    <p:custDataLst>
      <p:tags r:id="rId26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2" name="墨迹 11"/>
              <p14:cNvContentPartPr/>
              <p14:nvPr/>
            </p14:nvContentPartPr>
            <p14:xfrm>
              <a:off x="1457325" y="2921000"/>
              <a:ext cx="238125" cy="2571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"/>
            </p:blipFill>
            <p:spPr>
              <a:xfrm>
                <a:off x="1457325" y="2921000"/>
                <a:ext cx="2381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墨迹 12"/>
              <p14:cNvContentPartPr/>
              <p14:nvPr/>
            </p14:nvContentPartPr>
            <p14:xfrm>
              <a:off x="1504950" y="2911475"/>
              <a:ext cx="158750" cy="63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"/>
            </p:blipFill>
            <p:spPr>
              <a:xfrm>
                <a:off x="1504950" y="29114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4" name="墨迹 13"/>
              <p14:cNvContentPartPr/>
              <p14:nvPr/>
            </p14:nvContentPartPr>
            <p14:xfrm>
              <a:off x="1514475" y="3028950"/>
              <a:ext cx="13970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1514475" y="30289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" name="墨迹 14"/>
              <p14:cNvContentPartPr/>
              <p14:nvPr/>
            </p14:nvContentPartPr>
            <p14:xfrm>
              <a:off x="1257300" y="3228975"/>
              <a:ext cx="234950" cy="403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8"/>
            </p:blipFill>
            <p:spPr>
              <a:xfrm>
                <a:off x="1257300" y="3228975"/>
                <a:ext cx="2349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1587500" y="3228975"/>
              <a:ext cx="36512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1587500" y="3228975"/>
                <a:ext cx="365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7" name="墨迹 16"/>
              <p14:cNvContentPartPr/>
              <p14:nvPr/>
            </p14:nvContentPartPr>
            <p14:xfrm>
              <a:off x="996950" y="3667125"/>
              <a:ext cx="206375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2"/>
            </p:blipFill>
            <p:spPr>
              <a:xfrm>
                <a:off x="996950" y="3667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8" name="墨迹 17"/>
              <p14:cNvContentPartPr/>
              <p14:nvPr/>
            </p14:nvContentPartPr>
            <p14:xfrm>
              <a:off x="1031875" y="3654425"/>
              <a:ext cx="117475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031875" y="36544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9" name="墨迹 18"/>
              <p14:cNvContentPartPr/>
              <p14:nvPr/>
            </p14:nvContentPartPr>
            <p14:xfrm>
              <a:off x="1073150" y="3702050"/>
              <a:ext cx="180975" cy="66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6"/>
            </p:blipFill>
            <p:spPr>
              <a:xfrm>
                <a:off x="1073150" y="3702050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" name="墨迹 19"/>
              <p14:cNvContentPartPr/>
              <p14:nvPr/>
            </p14:nvContentPartPr>
            <p14:xfrm>
              <a:off x="1514475" y="3654425"/>
              <a:ext cx="1555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8"/>
            </p:blipFill>
            <p:spPr>
              <a:xfrm>
                <a:off x="1514475" y="3654425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1" name="墨迹 20"/>
              <p14:cNvContentPartPr/>
              <p14:nvPr/>
            </p14:nvContentPartPr>
            <p14:xfrm>
              <a:off x="1612900" y="3552825"/>
              <a:ext cx="1905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"/>
            </p:blipFill>
            <p:spPr>
              <a:xfrm>
                <a:off x="1612900" y="35528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2" name="墨迹 21"/>
              <p14:cNvContentPartPr/>
              <p14:nvPr/>
            </p14:nvContentPartPr>
            <p14:xfrm>
              <a:off x="1536700" y="3216275"/>
              <a:ext cx="57150" cy="209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2"/>
            </p:blipFill>
            <p:spPr>
              <a:xfrm>
                <a:off x="1536700" y="321627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3" name="墨迹 22"/>
              <p14:cNvContentPartPr/>
              <p14:nvPr/>
            </p14:nvContentPartPr>
            <p14:xfrm>
              <a:off x="1924050" y="3546475"/>
              <a:ext cx="206375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4"/>
            </p:blipFill>
            <p:spPr>
              <a:xfrm>
                <a:off x="1924050" y="3546475"/>
                <a:ext cx="2063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" name="墨迹 23"/>
              <p14:cNvContentPartPr/>
              <p14:nvPr/>
            </p14:nvContentPartPr>
            <p14:xfrm>
              <a:off x="2044700" y="3543300"/>
              <a:ext cx="31750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6"/>
            </p:blipFill>
            <p:spPr>
              <a:xfrm>
                <a:off x="2044700" y="3543300"/>
                <a:ext cx="31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5" name="墨迹 24"/>
              <p14:cNvContentPartPr/>
              <p14:nvPr/>
            </p14:nvContentPartPr>
            <p14:xfrm>
              <a:off x="974725" y="3971925"/>
              <a:ext cx="13335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"/>
            </p:blipFill>
            <p:spPr>
              <a:xfrm>
                <a:off x="974725" y="3971925"/>
                <a:ext cx="133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6" name="墨迹 25"/>
              <p14:cNvContentPartPr/>
              <p14:nvPr/>
            </p14:nvContentPartPr>
            <p14:xfrm>
              <a:off x="676275" y="4425950"/>
              <a:ext cx="171450" cy="295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"/>
            </p:blipFill>
            <p:spPr>
              <a:xfrm>
                <a:off x="676275" y="4425950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7" name="墨迹 26"/>
              <p14:cNvContentPartPr/>
              <p14:nvPr/>
            </p14:nvContentPartPr>
            <p14:xfrm>
              <a:off x="708025" y="4391025"/>
              <a:ext cx="1047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2"/>
            </p:blipFill>
            <p:spPr>
              <a:xfrm>
                <a:off x="708025" y="4391025"/>
                <a:ext cx="104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8" name="墨迹 27"/>
              <p14:cNvContentPartPr/>
              <p14:nvPr/>
            </p14:nvContentPartPr>
            <p14:xfrm>
              <a:off x="752475" y="4498975"/>
              <a:ext cx="21272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752475" y="4498975"/>
                <a:ext cx="212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1209675" y="3933825"/>
              <a:ext cx="2603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1209675" y="393382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479550" y="4324350"/>
              <a:ext cx="215900" cy="38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479550" y="4324350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628775" y="4352925"/>
              <a:ext cx="412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628775" y="435292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146175" y="4416425"/>
              <a:ext cx="184150" cy="69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146175" y="4416425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1238250" y="4368800"/>
              <a:ext cx="539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1238250" y="436880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1149350" y="4000500"/>
              <a:ext cx="7302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1149350" y="40005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5" name="墨迹 34"/>
              <p14:cNvContentPartPr/>
              <p14:nvPr/>
            </p14:nvContentPartPr>
            <p14:xfrm>
              <a:off x="784225" y="4765675"/>
              <a:ext cx="31750" cy="180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8"/>
            </p:blipFill>
            <p:spPr>
              <a:xfrm>
                <a:off x="784225" y="47656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6" name="墨迹 35"/>
              <p14:cNvContentPartPr/>
              <p14:nvPr/>
            </p14:nvContentPartPr>
            <p14:xfrm>
              <a:off x="733425" y="4978400"/>
              <a:ext cx="165100" cy="60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0"/>
            </p:blipFill>
            <p:spPr>
              <a:xfrm>
                <a:off x="733425" y="497840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7" name="墨迹 36"/>
              <p14:cNvContentPartPr/>
              <p14:nvPr/>
            </p14:nvContentPartPr>
            <p14:xfrm>
              <a:off x="841375" y="5054600"/>
              <a:ext cx="4445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2"/>
            </p:blipFill>
            <p:spPr>
              <a:xfrm>
                <a:off x="841375" y="50546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8" name="墨迹 37"/>
              <p14:cNvContentPartPr/>
              <p14:nvPr/>
            </p14:nvContentPartPr>
            <p14:xfrm>
              <a:off x="847725" y="5276850"/>
              <a:ext cx="50800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4"/>
            </p:blipFill>
            <p:spPr>
              <a:xfrm>
                <a:off x="847725" y="5276850"/>
                <a:ext cx="50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9" name="墨迹 38"/>
              <p14:cNvContentPartPr/>
              <p14:nvPr/>
            </p14:nvContentPartPr>
            <p14:xfrm>
              <a:off x="835025" y="5245100"/>
              <a:ext cx="85725" cy="285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6"/>
            </p:blipFill>
            <p:spPr>
              <a:xfrm>
                <a:off x="835025" y="5245100"/>
                <a:ext cx="85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0" name="墨迹 39"/>
              <p14:cNvContentPartPr/>
              <p14:nvPr/>
            </p14:nvContentPartPr>
            <p14:xfrm>
              <a:off x="876300" y="5346700"/>
              <a:ext cx="7937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8"/>
            </p:blipFill>
            <p:spPr>
              <a:xfrm>
                <a:off x="876300" y="5346700"/>
                <a:ext cx="79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1" name="墨迹 40"/>
              <p14:cNvContentPartPr/>
              <p14:nvPr/>
            </p14:nvContentPartPr>
            <p14:xfrm>
              <a:off x="806450" y="5133975"/>
              <a:ext cx="22225" cy="1238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0"/>
            </p:blipFill>
            <p:spPr>
              <a:xfrm>
                <a:off x="806450" y="5133975"/>
                <a:ext cx="22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2" name="墨迹 41"/>
              <p14:cNvContentPartPr/>
              <p14:nvPr/>
            </p14:nvContentPartPr>
            <p14:xfrm>
              <a:off x="933450" y="5470525"/>
              <a:ext cx="349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2"/>
            </p:blipFill>
            <p:spPr>
              <a:xfrm>
                <a:off x="933450" y="5470525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3" name="墨迹 42"/>
              <p14:cNvContentPartPr/>
              <p14:nvPr/>
            </p14:nvContentPartPr>
            <p14:xfrm>
              <a:off x="904875" y="5749925"/>
              <a:ext cx="18097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4"/>
            </p:blipFill>
            <p:spPr>
              <a:xfrm>
                <a:off x="904875" y="5749925"/>
                <a:ext cx="180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4" name="墨迹 43"/>
              <p14:cNvContentPartPr/>
              <p14:nvPr/>
            </p14:nvContentPartPr>
            <p14:xfrm>
              <a:off x="1565275" y="4616450"/>
              <a:ext cx="38100" cy="1619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6"/>
            </p:blipFill>
            <p:spPr>
              <a:xfrm>
                <a:off x="1565275" y="4616450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5" name="墨迹 44"/>
              <p14:cNvContentPartPr/>
              <p14:nvPr/>
            </p14:nvContentPartPr>
            <p14:xfrm>
              <a:off x="1568450" y="4883150"/>
              <a:ext cx="47625" cy="209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8"/>
            </p:blipFill>
            <p:spPr>
              <a:xfrm>
                <a:off x="1568450" y="4883150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6" name="墨迹 45"/>
              <p14:cNvContentPartPr/>
              <p14:nvPr/>
            </p14:nvContentPartPr>
            <p14:xfrm>
              <a:off x="1565275" y="4845050"/>
              <a:ext cx="92075" cy="41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0"/>
            </p:blipFill>
            <p:spPr>
              <a:xfrm>
                <a:off x="1565275" y="4845050"/>
                <a:ext cx="92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7" name="墨迹 46"/>
              <p14:cNvContentPartPr/>
              <p14:nvPr/>
            </p14:nvContentPartPr>
            <p14:xfrm>
              <a:off x="1622425" y="4914900"/>
              <a:ext cx="95250" cy="15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2"/>
            </p:blipFill>
            <p:spPr>
              <a:xfrm>
                <a:off x="1622425" y="4914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8" name="墨迹 47"/>
              <p14:cNvContentPartPr/>
              <p14:nvPr/>
            </p14:nvContentPartPr>
            <p14:xfrm>
              <a:off x="1704975" y="5143500"/>
              <a:ext cx="349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4"/>
            </p:blipFill>
            <p:spPr>
              <a:xfrm>
                <a:off x="1704975" y="5143500"/>
                <a:ext cx="34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9" name="墨迹 48"/>
              <p14:cNvContentPartPr/>
              <p14:nvPr/>
            </p14:nvContentPartPr>
            <p14:xfrm>
              <a:off x="1724025" y="5448300"/>
              <a:ext cx="7620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6"/>
            </p:blipFill>
            <p:spPr>
              <a:xfrm>
                <a:off x="1724025" y="5448300"/>
                <a:ext cx="762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0" name="墨迹 49"/>
              <p14:cNvContentPartPr/>
              <p14:nvPr/>
            </p14:nvContentPartPr>
            <p14:xfrm>
              <a:off x="1644650" y="5368925"/>
              <a:ext cx="15875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8"/>
            </p:blipFill>
            <p:spPr>
              <a:xfrm>
                <a:off x="1644650" y="5368925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1" name="墨迹 50"/>
              <p14:cNvContentPartPr/>
              <p14:nvPr/>
            </p14:nvContentPartPr>
            <p14:xfrm>
              <a:off x="2092325" y="3949700"/>
              <a:ext cx="60325" cy="234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0"/>
            </p:blipFill>
            <p:spPr>
              <a:xfrm>
                <a:off x="2092325" y="3949700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2120900" y="4321175"/>
              <a:ext cx="60325" cy="234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2120900" y="4321175"/>
                <a:ext cx="603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2120900" y="4305300"/>
              <a:ext cx="104775" cy="34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2120900" y="43053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78050" y="4410075"/>
              <a:ext cx="111125" cy="28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78050" y="44100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95525" y="4657725"/>
              <a:ext cx="34925" cy="196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95525" y="4657725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333625" y="5035550"/>
              <a:ext cx="13652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333625" y="50355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1104900" y="4318000"/>
              <a:ext cx="2952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1104900" y="4318000"/>
                <a:ext cx="295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066800" y="4676775"/>
              <a:ext cx="15557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066800" y="467677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143000" y="4670425"/>
              <a:ext cx="60325" cy="168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143000" y="4670425"/>
                <a:ext cx="60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50975" y="3517900"/>
              <a:ext cx="333375" cy="317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50975" y="3517900"/>
                <a:ext cx="333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647825" y="3832225"/>
              <a:ext cx="219075" cy="250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647825" y="38322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5842000" y="1597025"/>
              <a:ext cx="1489075" cy="2593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5842000" y="1597025"/>
                <a:ext cx="1489075" cy="259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5838825" y="1412875"/>
              <a:ext cx="250825" cy="238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5838825" y="1412875"/>
                <a:ext cx="250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5876925" y="1495425"/>
              <a:ext cx="1016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5876925" y="14954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5934075" y="1454150"/>
              <a:ext cx="9525" cy="161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5934075" y="14541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6127750" y="1409700"/>
              <a:ext cx="31750" cy="174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6127750" y="1409700"/>
                <a:ext cx="31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4505325" y="4051300"/>
              <a:ext cx="463550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4505325" y="4051300"/>
                <a:ext cx="4635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4594225" y="4206875"/>
              <a:ext cx="193675" cy="95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4594225" y="4206875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4711700" y="4168775"/>
              <a:ext cx="15875" cy="250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4711700" y="4168775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4422775" y="4578350"/>
              <a:ext cx="73025" cy="920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4422775" y="457835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4432300" y="4730750"/>
              <a:ext cx="57150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4432300" y="4730750"/>
                <a:ext cx="57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4508500" y="4587875"/>
              <a:ext cx="136525" cy="177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4508500" y="4587875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4518025" y="4794250"/>
              <a:ext cx="174625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4518025" y="4794250"/>
                <a:ext cx="1746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4711700" y="4654550"/>
              <a:ext cx="174625" cy="381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4711700" y="4654550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4746625" y="4559300"/>
              <a:ext cx="38100" cy="355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4746625" y="455930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4759325" y="4743450"/>
              <a:ext cx="155575" cy="123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4759325" y="4743450"/>
                <a:ext cx="155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984750" y="4518025"/>
              <a:ext cx="130175" cy="387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4984750" y="4518025"/>
                <a:ext cx="1301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5099050" y="4425950"/>
              <a:ext cx="149225" cy="428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5099050" y="4425950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5216525" y="4679950"/>
              <a:ext cx="127000" cy="212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5216525" y="467995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5375275" y="4533900"/>
              <a:ext cx="1460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5375275" y="4533900"/>
                <a:ext cx="1460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4508500" y="1130300"/>
              <a:ext cx="609600" cy="514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4508500" y="1130300"/>
                <a:ext cx="6096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6296025" y="4460875"/>
              <a:ext cx="301625" cy="387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6296025" y="4460875"/>
                <a:ext cx="301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6365875" y="4597400"/>
              <a:ext cx="17145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6365875" y="4597400"/>
                <a:ext cx="171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6438900" y="4552950"/>
              <a:ext cx="12700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6438900" y="455295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6727825" y="4533900"/>
              <a:ext cx="260350" cy="190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6727825" y="4533900"/>
                <a:ext cx="260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6788150" y="4387850"/>
              <a:ext cx="82550" cy="482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6788150" y="4387850"/>
                <a:ext cx="825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6835775" y="4676775"/>
              <a:ext cx="234950" cy="171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6835775" y="4676775"/>
                <a:ext cx="234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7077075" y="4391025"/>
              <a:ext cx="69850" cy="498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7077075" y="4391025"/>
                <a:ext cx="69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7150100" y="4441825"/>
              <a:ext cx="187325" cy="409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7150100" y="4441825"/>
                <a:ext cx="187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7324725" y="4362450"/>
              <a:ext cx="200025" cy="447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7324725" y="4362450"/>
                <a:ext cx="2000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6359525" y="5219700"/>
              <a:ext cx="276225" cy="422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6359525" y="5219700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6432550" y="5292725"/>
              <a:ext cx="142875" cy="222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6432550" y="52927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6438900" y="5254625"/>
              <a:ext cx="127000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6438900" y="52546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6419850" y="5318125"/>
              <a:ext cx="190500" cy="635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6419850" y="5318125"/>
                <a:ext cx="190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5873750" y="5245100"/>
              <a:ext cx="250825" cy="320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8"/>
            </p:blipFill>
            <p:spPr>
              <a:xfrm>
                <a:off x="5873750" y="5245100"/>
                <a:ext cx="2508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6" name="墨迹 95"/>
              <p14:cNvContentPartPr/>
              <p14:nvPr/>
            </p14:nvContentPartPr>
            <p14:xfrm>
              <a:off x="5915025" y="5356225"/>
              <a:ext cx="15240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0"/>
            </p:blipFill>
            <p:spPr>
              <a:xfrm>
                <a:off x="5915025" y="5356225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7" name="墨迹 96"/>
              <p14:cNvContentPartPr/>
              <p14:nvPr/>
            </p14:nvContentPartPr>
            <p14:xfrm>
              <a:off x="5997575" y="5260975"/>
              <a:ext cx="41275" cy="2571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2"/>
            </p:blipFill>
            <p:spPr>
              <a:xfrm>
                <a:off x="5997575" y="5260975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8" name="墨迹 97"/>
              <p14:cNvContentPartPr/>
              <p14:nvPr/>
            </p14:nvContentPartPr>
            <p14:xfrm>
              <a:off x="6807200" y="5203825"/>
              <a:ext cx="282575" cy="349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4"/>
            </p:blipFill>
            <p:spPr>
              <a:xfrm>
                <a:off x="6807200" y="520382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9" name="墨迹 98"/>
              <p14:cNvContentPartPr/>
              <p14:nvPr/>
            </p14:nvContentPartPr>
            <p14:xfrm>
              <a:off x="6969125" y="5232400"/>
              <a:ext cx="174625" cy="327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6"/>
            </p:blipFill>
            <p:spPr>
              <a:xfrm>
                <a:off x="6969125" y="52324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0" name="墨迹 99"/>
              <p14:cNvContentPartPr/>
              <p14:nvPr/>
            </p14:nvContentPartPr>
            <p14:xfrm>
              <a:off x="7077075" y="5207000"/>
              <a:ext cx="53975" cy="476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8"/>
            </p:blipFill>
            <p:spPr>
              <a:xfrm>
                <a:off x="7077075" y="5207000"/>
                <a:ext cx="53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1" name="墨迹 100"/>
              <p14:cNvContentPartPr/>
              <p14:nvPr/>
            </p14:nvContentPartPr>
            <p14:xfrm>
              <a:off x="7140575" y="5156200"/>
              <a:ext cx="152400" cy="1492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0"/>
            </p:blipFill>
            <p:spPr>
              <a:xfrm>
                <a:off x="7140575" y="51562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2" name="墨迹 101"/>
              <p14:cNvContentPartPr/>
              <p14:nvPr/>
            </p14:nvContentPartPr>
            <p14:xfrm>
              <a:off x="7165975" y="5184775"/>
              <a:ext cx="196850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2"/>
            </p:blipFill>
            <p:spPr>
              <a:xfrm>
                <a:off x="7165975" y="5184775"/>
                <a:ext cx="1968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3" name="墨迹 102"/>
              <p14:cNvContentPartPr/>
              <p14:nvPr/>
            </p14:nvContentPartPr>
            <p14:xfrm>
              <a:off x="7318375" y="5232400"/>
              <a:ext cx="111125" cy="441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4"/>
            </p:blipFill>
            <p:spPr>
              <a:xfrm>
                <a:off x="7318375" y="5232400"/>
                <a:ext cx="111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4" name="墨迹 103"/>
              <p14:cNvContentPartPr/>
              <p14:nvPr/>
            </p14:nvContentPartPr>
            <p14:xfrm>
              <a:off x="7429500" y="5248275"/>
              <a:ext cx="165100" cy="330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6"/>
            </p:blipFill>
            <p:spPr>
              <a:xfrm>
                <a:off x="7429500" y="5248275"/>
                <a:ext cx="1651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5" name="墨迹 104"/>
              <p14:cNvContentPartPr/>
              <p14:nvPr/>
            </p14:nvContentPartPr>
            <p14:xfrm>
              <a:off x="7429500" y="5441950"/>
              <a:ext cx="31750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8"/>
            </p:blipFill>
            <p:spPr>
              <a:xfrm>
                <a:off x="7429500" y="5441950"/>
                <a:ext cx="31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6" name="墨迹 105"/>
              <p14:cNvContentPartPr/>
              <p14:nvPr/>
            </p14:nvContentPartPr>
            <p14:xfrm>
              <a:off x="7508875" y="5397500"/>
              <a:ext cx="1809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0"/>
            </p:blipFill>
            <p:spPr>
              <a:xfrm>
                <a:off x="7508875" y="53975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7" name="墨迹 106"/>
              <p14:cNvContentPartPr/>
              <p14:nvPr/>
            </p14:nvContentPartPr>
            <p14:xfrm>
              <a:off x="6035675" y="4826000"/>
              <a:ext cx="1555750" cy="825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2"/>
            </p:blipFill>
            <p:spPr>
              <a:xfrm>
                <a:off x="6035675" y="4826000"/>
                <a:ext cx="1555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8" name="墨迹 107"/>
              <p14:cNvContentPartPr/>
              <p14:nvPr/>
            </p14:nvContentPartPr>
            <p14:xfrm>
              <a:off x="5762625" y="5673725"/>
              <a:ext cx="2066925" cy="177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4"/>
            </p:blipFill>
            <p:spPr>
              <a:xfrm>
                <a:off x="5762625" y="5673725"/>
                <a:ext cx="2066925" cy="177800"/>
              </a:xfrm>
              <a:prstGeom prst="rect"/>
            </p:spPr>
          </p:pic>
        </mc:Fallback>
      </mc:AlternateContent>
      <p:graphicFrame>
        <p:nvGraphicFramePr>
          <p:cNvPr id="5" name="对象 4"/>
          <p:cNvGraphicFramePr/>
          <p:nvPr/>
        </p:nvGraphicFramePr>
        <p:xfrm>
          <a:off x="4128770" y="76009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95" imgW="5056505" imgH="2395855" progId="Visio.Drawing.15">
                  <p:embed/>
                </p:oleObj>
              </mc:Choice>
              <mc:Fallback>
                <p:oleObj name="" r:id="rId195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96"/>
                      <a:stretch>
                        <a:fillRect/>
                      </a:stretch>
                    </p:blipFill>
                    <p:spPr>
                      <a:xfrm>
                        <a:off x="4128770" y="76009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97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27450" y="234950"/>
              <a:ext cx="149225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27450" y="234950"/>
                <a:ext cx="1492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743325" y="269875"/>
              <a:ext cx="21590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743325" y="269875"/>
                <a:ext cx="215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924300" y="279400"/>
              <a:ext cx="168275" cy="920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924300" y="27940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78275" y="225425"/>
              <a:ext cx="82550" cy="301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78275" y="225425"/>
                <a:ext cx="825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000500" y="346075"/>
              <a:ext cx="10160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000500" y="346075"/>
                <a:ext cx="1016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038600" y="415925"/>
              <a:ext cx="6985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038600" y="415925"/>
                <a:ext cx="69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4032250" y="517525"/>
              <a:ext cx="79375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4032250" y="51752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257550" y="346075"/>
              <a:ext cx="3175" cy="60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257550" y="346075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200400" y="444500"/>
              <a:ext cx="92075" cy="136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200400" y="444500"/>
                <a:ext cx="920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333750" y="346075"/>
              <a:ext cx="69850" cy="111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333750" y="34607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324225" y="434975"/>
              <a:ext cx="1746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324225" y="434975"/>
                <a:ext cx="174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521075" y="39687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521075" y="39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524250" y="396875"/>
              <a:ext cx="41275" cy="152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524250" y="396875"/>
                <a:ext cx="41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4162425" y="279400"/>
              <a:ext cx="120650" cy="273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4162425" y="279400"/>
                <a:ext cx="120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527425" y="393700"/>
              <a:ext cx="60325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527425" y="393700"/>
                <a:ext cx="603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540125" y="488950"/>
              <a:ext cx="60325" cy="79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540125" y="488950"/>
                <a:ext cx="603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4381500" y="234950"/>
              <a:ext cx="127000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4381500" y="23495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533900" y="260350"/>
              <a:ext cx="295275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533900" y="260350"/>
                <a:ext cx="295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4791075" y="384175"/>
              <a:ext cx="15875" cy="158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4791075" y="38417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4832350" y="311150"/>
              <a:ext cx="184150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4832350" y="311150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4991100" y="266700"/>
              <a:ext cx="136525" cy="292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4991100" y="266700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5165725" y="400050"/>
              <a:ext cx="60325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5165725" y="400050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3629025" y="638175"/>
              <a:ext cx="104775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3629025" y="638175"/>
                <a:ext cx="1047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3632200" y="669925"/>
              <a:ext cx="50800" cy="339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3632200" y="669925"/>
                <a:ext cx="508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3673475" y="746125"/>
              <a:ext cx="63500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3673475" y="746125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3651250" y="787400"/>
              <a:ext cx="88900" cy="111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3651250" y="78740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3552825" y="717550"/>
              <a:ext cx="174625" cy="247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3552825" y="717550"/>
                <a:ext cx="174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3797300" y="714375"/>
              <a:ext cx="136525" cy="85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3797300" y="714375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3825875" y="631825"/>
              <a:ext cx="76200" cy="3270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3825875" y="631825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3952875" y="695325"/>
              <a:ext cx="11430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3952875" y="69532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3997325" y="644525"/>
              <a:ext cx="9525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3997325" y="644525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4000500" y="650875"/>
              <a:ext cx="4127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4000500" y="65087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3940175" y="800100"/>
              <a:ext cx="6350" cy="158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3940175" y="80010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3949700" y="800100"/>
              <a:ext cx="111125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3949700" y="800100"/>
                <a:ext cx="1111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3952875" y="809625"/>
              <a:ext cx="69850" cy="114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3952875" y="809625"/>
                <a:ext cx="698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3990975" y="790575"/>
              <a:ext cx="47625" cy="171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3990975" y="790575"/>
                <a:ext cx="47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4137025" y="723900"/>
              <a:ext cx="111125" cy="66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4137025" y="723900"/>
                <a:ext cx="1111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4168775" y="701675"/>
              <a:ext cx="44450" cy="222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4168775" y="701675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4194175" y="787400"/>
              <a:ext cx="9525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4194175" y="78740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4286250" y="736600"/>
              <a:ext cx="254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4286250" y="7366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137025" y="806450"/>
              <a:ext cx="228600" cy="149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137025" y="806450"/>
                <a:ext cx="2286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8051800" y="444500"/>
              <a:ext cx="215900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8051800" y="44450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8118475" y="425450"/>
              <a:ext cx="15875" cy="139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8118475" y="42545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7893050" y="561975"/>
              <a:ext cx="177800" cy="2222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7893050" y="56197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7696200" y="917575"/>
              <a:ext cx="155575" cy="1682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7696200" y="917575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8185150" y="708025"/>
              <a:ext cx="111125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8185150" y="7080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7" name="墨迹 56"/>
              <p14:cNvContentPartPr/>
              <p14:nvPr/>
            </p14:nvContentPartPr>
            <p14:xfrm>
              <a:off x="8216900" y="968375"/>
              <a:ext cx="139700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4"/>
            </p:blipFill>
            <p:spPr>
              <a:xfrm>
                <a:off x="8216900" y="968375"/>
                <a:ext cx="139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8" name="墨迹 57"/>
              <p14:cNvContentPartPr/>
              <p14:nvPr/>
            </p14:nvContentPartPr>
            <p14:xfrm>
              <a:off x="8340725" y="285750"/>
              <a:ext cx="146050" cy="1301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6"/>
            </p:blipFill>
            <p:spPr>
              <a:xfrm>
                <a:off x="8340725" y="285750"/>
                <a:ext cx="146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9" name="墨迹 58"/>
              <p14:cNvContentPartPr/>
              <p14:nvPr/>
            </p14:nvContentPartPr>
            <p14:xfrm>
              <a:off x="8636000" y="225425"/>
              <a:ext cx="152400" cy="9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8"/>
            </p:blipFill>
            <p:spPr>
              <a:xfrm>
                <a:off x="8636000" y="22542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0" name="墨迹 59"/>
              <p14:cNvContentPartPr/>
              <p14:nvPr/>
            </p14:nvContentPartPr>
            <p14:xfrm>
              <a:off x="8696325" y="187325"/>
              <a:ext cx="12700" cy="120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0"/>
            </p:blipFill>
            <p:spPr>
              <a:xfrm>
                <a:off x="8696325" y="18732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1" name="墨迹 60"/>
              <p14:cNvContentPartPr/>
              <p14:nvPr/>
            </p14:nvContentPartPr>
            <p14:xfrm>
              <a:off x="8804275" y="346075"/>
              <a:ext cx="69850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2"/>
            </p:blipFill>
            <p:spPr>
              <a:xfrm>
                <a:off x="8804275" y="346075"/>
                <a:ext cx="69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2" name="墨迹 61"/>
              <p14:cNvContentPartPr/>
              <p14:nvPr/>
            </p14:nvContentPartPr>
            <p14:xfrm>
              <a:off x="8839200" y="628650"/>
              <a:ext cx="146050" cy="209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8839200" y="628650"/>
                <a:ext cx="1460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3" name="墨迹 62"/>
              <p14:cNvContentPartPr/>
              <p14:nvPr/>
            </p14:nvContentPartPr>
            <p14:xfrm>
              <a:off x="4010025" y="647700"/>
              <a:ext cx="1533525" cy="2517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6"/>
            </p:blipFill>
            <p:spPr>
              <a:xfrm>
                <a:off x="4010025" y="647700"/>
                <a:ext cx="1533525" cy="251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4" name="墨迹 63"/>
              <p14:cNvContentPartPr/>
              <p14:nvPr/>
            </p14:nvContentPartPr>
            <p14:xfrm>
              <a:off x="3971925" y="3013075"/>
              <a:ext cx="177800" cy="171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8"/>
            </p:blipFill>
            <p:spPr>
              <a:xfrm>
                <a:off x="3971925" y="3013075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5" name="墨迹 64"/>
              <p14:cNvContentPartPr/>
              <p14:nvPr/>
            </p14:nvContentPartPr>
            <p14:xfrm>
              <a:off x="4241800" y="3527425"/>
              <a:ext cx="352425" cy="3714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0"/>
            </p:blipFill>
            <p:spPr>
              <a:xfrm>
                <a:off x="4241800" y="3527425"/>
                <a:ext cx="3524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6" name="墨迹 65"/>
              <p14:cNvContentPartPr/>
              <p14:nvPr/>
            </p14:nvContentPartPr>
            <p14:xfrm>
              <a:off x="4349750" y="3559175"/>
              <a:ext cx="171450" cy="250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2"/>
            </p:blipFill>
            <p:spPr>
              <a:xfrm>
                <a:off x="4349750" y="3559175"/>
                <a:ext cx="171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7" name="墨迹 66"/>
              <p14:cNvContentPartPr/>
              <p14:nvPr/>
            </p14:nvContentPartPr>
            <p14:xfrm>
              <a:off x="4356100" y="3565525"/>
              <a:ext cx="161925" cy="171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4"/>
            </p:blipFill>
            <p:spPr>
              <a:xfrm>
                <a:off x="4356100" y="3565525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8" name="墨迹 67"/>
              <p14:cNvContentPartPr/>
              <p14:nvPr/>
            </p14:nvContentPartPr>
            <p14:xfrm>
              <a:off x="4610100" y="2628900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4"/>
            </p:blipFill>
            <p:spPr>
              <a:xfrm>
                <a:off x="461010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4673600" y="2568575"/>
              <a:ext cx="63500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4673600" y="25685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4759325" y="2609850"/>
              <a:ext cx="79375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4759325" y="26098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4775200" y="2654300"/>
              <a:ext cx="73025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4775200" y="2654300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4873625" y="2647950"/>
              <a:ext cx="762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4873625" y="2647950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4864100" y="2619375"/>
              <a:ext cx="152400" cy="2476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4864100" y="2619375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4613275" y="1924050"/>
              <a:ext cx="12700" cy="244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4613275" y="192405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613275" y="1933575"/>
              <a:ext cx="825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613275" y="193357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645025" y="20097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24"/>
            </p:blipFill>
            <p:spPr>
              <a:xfrm>
                <a:off x="4645025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4625975" y="1993900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24"/>
            </p:blipFill>
            <p:spPr>
              <a:xfrm>
                <a:off x="4625975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8" name="墨迹 77"/>
              <p14:cNvContentPartPr/>
              <p14:nvPr/>
            </p14:nvContentPartPr>
            <p14:xfrm>
              <a:off x="4629150" y="1993900"/>
              <a:ext cx="41275" cy="47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3"/>
            </p:blipFill>
            <p:spPr>
              <a:xfrm>
                <a:off x="4629150" y="1993900"/>
                <a:ext cx="41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9" name="墨迹 78"/>
              <p14:cNvContentPartPr/>
              <p14:nvPr/>
            </p14:nvContentPartPr>
            <p14:xfrm>
              <a:off x="4679950" y="21145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4"/>
            </p:blipFill>
            <p:spPr>
              <a:xfrm>
                <a:off x="467995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0" name="墨迹 79"/>
              <p14:cNvContentPartPr/>
              <p14:nvPr/>
            </p14:nvContentPartPr>
            <p14:xfrm>
              <a:off x="4711700" y="2092325"/>
              <a:ext cx="76200" cy="1174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6"/>
            </p:blipFill>
            <p:spPr>
              <a:xfrm>
                <a:off x="4711700" y="2092325"/>
                <a:ext cx="76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1" name="墨迹 80"/>
              <p14:cNvContentPartPr/>
              <p14:nvPr/>
            </p14:nvContentPartPr>
            <p14:xfrm>
              <a:off x="4806950" y="2070100"/>
              <a:ext cx="444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8"/>
            </p:blipFill>
            <p:spPr>
              <a:xfrm>
                <a:off x="4806950" y="2070100"/>
                <a:ext cx="44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2" name="墨迹 81"/>
              <p14:cNvContentPartPr/>
              <p14:nvPr/>
            </p14:nvContentPartPr>
            <p14:xfrm>
              <a:off x="4819650" y="2108200"/>
              <a:ext cx="57150" cy="6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0"/>
            </p:blipFill>
            <p:spPr>
              <a:xfrm>
                <a:off x="4819650" y="2108200"/>
                <a:ext cx="57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3" name="墨迹 82"/>
              <p14:cNvContentPartPr/>
              <p14:nvPr/>
            </p14:nvContentPartPr>
            <p14:xfrm>
              <a:off x="4895850" y="2016125"/>
              <a:ext cx="12700" cy="149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2"/>
            </p:blipFill>
            <p:spPr>
              <a:xfrm>
                <a:off x="4895850" y="2016125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4" name="墨迹 83"/>
              <p14:cNvContentPartPr/>
              <p14:nvPr/>
            </p14:nvContentPartPr>
            <p14:xfrm>
              <a:off x="4902200" y="1952625"/>
              <a:ext cx="41275" cy="127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4"/>
            </p:blipFill>
            <p:spPr>
              <a:xfrm>
                <a:off x="4902200" y="195262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5" name="墨迹 84"/>
              <p14:cNvContentPartPr/>
              <p14:nvPr/>
            </p14:nvContentPartPr>
            <p14:xfrm>
              <a:off x="4946650" y="1974850"/>
              <a:ext cx="98425" cy="212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6"/>
            </p:blipFill>
            <p:spPr>
              <a:xfrm>
                <a:off x="4946650" y="1974850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6" name="墨迹 85"/>
              <p14:cNvContentPartPr/>
              <p14:nvPr/>
            </p14:nvContentPartPr>
            <p14:xfrm>
              <a:off x="5067300" y="21145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4"/>
            </p:blipFill>
            <p:spPr>
              <a:xfrm>
                <a:off x="5067300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7" name="墨迹 86"/>
              <p14:cNvContentPartPr/>
              <p14:nvPr/>
            </p14:nvContentPartPr>
            <p14:xfrm>
              <a:off x="5057775" y="2108200"/>
              <a:ext cx="10160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9"/>
            </p:blipFill>
            <p:spPr>
              <a:xfrm>
                <a:off x="5057775" y="210820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8" name="墨迹 87"/>
              <p14:cNvContentPartPr/>
              <p14:nvPr/>
            </p14:nvContentPartPr>
            <p14:xfrm>
              <a:off x="4727575" y="233045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24"/>
            </p:blipFill>
            <p:spPr>
              <a:xfrm>
                <a:off x="4727575" y="233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9" name="墨迹 88"/>
              <p14:cNvContentPartPr/>
              <p14:nvPr/>
            </p14:nvContentPartPr>
            <p14:xfrm>
              <a:off x="4730750" y="2330450"/>
              <a:ext cx="104775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2"/>
            </p:blipFill>
            <p:spPr>
              <a:xfrm>
                <a:off x="4730750" y="2330450"/>
                <a:ext cx="1047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0" name="墨迹 89"/>
              <p14:cNvContentPartPr/>
              <p14:nvPr/>
            </p14:nvContentPartPr>
            <p14:xfrm>
              <a:off x="4727575" y="2432050"/>
              <a:ext cx="120650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4"/>
            </p:blipFill>
            <p:spPr>
              <a:xfrm>
                <a:off x="4727575" y="2432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1" name="墨迹 90"/>
              <p14:cNvContentPartPr/>
              <p14:nvPr/>
            </p14:nvContentPartPr>
            <p14:xfrm>
              <a:off x="4870450" y="2266950"/>
              <a:ext cx="161925" cy="2349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6"/>
            </p:blipFill>
            <p:spPr>
              <a:xfrm>
                <a:off x="4870450" y="2266950"/>
                <a:ext cx="161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2" name="墨迹 91"/>
              <p14:cNvContentPartPr/>
              <p14:nvPr/>
            </p14:nvContentPartPr>
            <p14:xfrm>
              <a:off x="5064125" y="1266825"/>
              <a:ext cx="149225" cy="12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8"/>
            </p:blipFill>
            <p:spPr>
              <a:xfrm>
                <a:off x="5064125" y="1266825"/>
                <a:ext cx="149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3" name="墨迹 92"/>
              <p14:cNvContentPartPr/>
              <p14:nvPr/>
            </p14:nvContentPartPr>
            <p14:xfrm>
              <a:off x="5137150" y="1304925"/>
              <a:ext cx="9525" cy="142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0"/>
            </p:blipFill>
            <p:spPr>
              <a:xfrm>
                <a:off x="5137150" y="1304925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4" name="墨迹 93"/>
              <p14:cNvContentPartPr/>
              <p14:nvPr/>
            </p14:nvContentPartPr>
            <p14:xfrm>
              <a:off x="5203825" y="139382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4"/>
            </p:blipFill>
            <p:spPr>
              <a:xfrm>
                <a:off x="5203825" y="139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5" name="墨迹 94"/>
              <p14:cNvContentPartPr/>
              <p14:nvPr/>
            </p14:nvContentPartPr>
            <p14:xfrm>
              <a:off x="5254625" y="1311275"/>
              <a:ext cx="82550" cy="136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3"/>
            </p:blipFill>
            <p:spPr>
              <a:xfrm>
                <a:off x="5254625" y="1311275"/>
                <a:ext cx="825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6" name="墨迹 95"/>
              <p14:cNvContentPartPr/>
              <p14:nvPr/>
            </p14:nvContentPartPr>
            <p14:xfrm>
              <a:off x="5381625" y="1308100"/>
              <a:ext cx="60325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5"/>
            </p:blipFill>
            <p:spPr>
              <a:xfrm>
                <a:off x="5381625" y="1308100"/>
                <a:ext cx="60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7" name="墨迹 96"/>
              <p14:cNvContentPartPr/>
              <p14:nvPr/>
            </p14:nvContentPartPr>
            <p14:xfrm>
              <a:off x="5381625" y="1384300"/>
              <a:ext cx="114300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7"/>
            </p:blipFill>
            <p:spPr>
              <a:xfrm>
                <a:off x="5381625" y="13843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8" name="墨迹 97"/>
              <p14:cNvContentPartPr/>
              <p14:nvPr/>
            </p14:nvContentPartPr>
            <p14:xfrm>
              <a:off x="5546725" y="1282700"/>
              <a:ext cx="127000" cy="136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69"/>
            </p:blipFill>
            <p:spPr>
              <a:xfrm>
                <a:off x="5546725" y="1282700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9" name="墨迹 98"/>
              <p14:cNvContentPartPr/>
              <p14:nvPr/>
            </p14:nvContentPartPr>
            <p14:xfrm>
              <a:off x="5499100" y="1203325"/>
              <a:ext cx="225425" cy="2889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1"/>
            </p:blipFill>
            <p:spPr>
              <a:xfrm>
                <a:off x="5499100" y="1203325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0" name="墨迹 99"/>
              <p14:cNvContentPartPr/>
              <p14:nvPr/>
            </p14:nvContentPartPr>
            <p14:xfrm>
              <a:off x="7743825" y="81915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4"/>
            </p:blipFill>
            <p:spPr>
              <a:xfrm>
                <a:off x="7743825" y="819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1" name="墨迹 100"/>
              <p14:cNvContentPartPr/>
              <p14:nvPr/>
            </p14:nvContentPartPr>
            <p14:xfrm>
              <a:off x="7610475" y="850900"/>
              <a:ext cx="9525" cy="352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4"/>
            </p:blipFill>
            <p:spPr>
              <a:xfrm>
                <a:off x="7610475" y="850900"/>
                <a:ext cx="9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2" name="墨迹 101"/>
              <p14:cNvContentPartPr/>
              <p14:nvPr/>
            </p14:nvContentPartPr>
            <p14:xfrm>
              <a:off x="7642225" y="790575"/>
              <a:ext cx="285750" cy="374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6"/>
            </p:blipFill>
            <p:spPr>
              <a:xfrm>
                <a:off x="7642225" y="790575"/>
                <a:ext cx="285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3" name="墨迹 102"/>
              <p14:cNvContentPartPr/>
              <p14:nvPr/>
            </p14:nvContentPartPr>
            <p14:xfrm>
              <a:off x="7658100" y="1133475"/>
              <a:ext cx="247650" cy="60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8"/>
            </p:blipFill>
            <p:spPr>
              <a:xfrm>
                <a:off x="7658100" y="1133475"/>
                <a:ext cx="2476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4" name="墨迹 103"/>
              <p14:cNvContentPartPr/>
              <p14:nvPr/>
            </p14:nvContentPartPr>
            <p14:xfrm>
              <a:off x="6362700" y="965200"/>
              <a:ext cx="460375" cy="1206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0"/>
            </p:blipFill>
            <p:spPr>
              <a:xfrm>
                <a:off x="6362700" y="965200"/>
                <a:ext cx="4603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5" name="墨迹 104"/>
              <p14:cNvContentPartPr/>
              <p14:nvPr/>
            </p14:nvContentPartPr>
            <p14:xfrm>
              <a:off x="6784975" y="971550"/>
              <a:ext cx="149225" cy="190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2"/>
            </p:blipFill>
            <p:spPr>
              <a:xfrm>
                <a:off x="6784975" y="9715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6" name="墨迹 105"/>
              <p14:cNvContentPartPr/>
              <p14:nvPr/>
            </p14:nvContentPartPr>
            <p14:xfrm>
              <a:off x="7505700" y="1304925"/>
              <a:ext cx="15875" cy="158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4"/>
            </p:blipFill>
            <p:spPr>
              <a:xfrm>
                <a:off x="7505700" y="13049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7" name="墨迹 106"/>
              <p14:cNvContentPartPr/>
              <p14:nvPr/>
            </p14:nvContentPartPr>
            <p14:xfrm>
              <a:off x="7508875" y="1298575"/>
              <a:ext cx="50800" cy="95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6"/>
            </p:blipFill>
            <p:spPr>
              <a:xfrm>
                <a:off x="7508875" y="1298575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8" name="墨迹 107"/>
              <p14:cNvContentPartPr/>
              <p14:nvPr/>
            </p14:nvContentPartPr>
            <p14:xfrm>
              <a:off x="7575550" y="1295400"/>
              <a:ext cx="174625" cy="1206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8"/>
            </p:blipFill>
            <p:spPr>
              <a:xfrm>
                <a:off x="7575550" y="1295400"/>
                <a:ext cx="174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9" name="墨迹 108"/>
              <p14:cNvContentPartPr/>
              <p14:nvPr/>
            </p14:nvContentPartPr>
            <p14:xfrm>
              <a:off x="7743825" y="1323975"/>
              <a:ext cx="16192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0"/>
            </p:blipFill>
            <p:spPr>
              <a:xfrm>
                <a:off x="7743825" y="1323975"/>
                <a:ext cx="1619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0" name="墨迹 109"/>
              <p14:cNvContentPartPr/>
              <p14:nvPr/>
            </p14:nvContentPartPr>
            <p14:xfrm>
              <a:off x="7851775" y="1270000"/>
              <a:ext cx="107950" cy="1619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2"/>
            </p:blipFill>
            <p:spPr>
              <a:xfrm>
                <a:off x="7851775" y="127000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1" name="墨迹 110"/>
              <p14:cNvContentPartPr/>
              <p14:nvPr/>
            </p14:nvContentPartPr>
            <p14:xfrm>
              <a:off x="7985125" y="143510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4"/>
            </p:blipFill>
            <p:spPr>
              <a:xfrm>
                <a:off x="7985125" y="1435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8067675" y="1225550"/>
              <a:ext cx="44450" cy="2222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8067675" y="1225550"/>
                <a:ext cx="44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8001000" y="13747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4"/>
            </p:blipFill>
            <p:spPr>
              <a:xfrm>
                <a:off x="8001000" y="1374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4" name="墨迹 113"/>
              <p14:cNvContentPartPr/>
              <p14:nvPr/>
            </p14:nvContentPartPr>
            <p14:xfrm>
              <a:off x="7978775" y="1371600"/>
              <a:ext cx="25400" cy="539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8"/>
            </p:blipFill>
            <p:spPr>
              <a:xfrm>
                <a:off x="7978775" y="137160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5" name="墨迹 114"/>
              <p14:cNvContentPartPr/>
              <p14:nvPr/>
            </p14:nvContentPartPr>
            <p14:xfrm>
              <a:off x="8124825" y="1317625"/>
              <a:ext cx="95250" cy="120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0"/>
            </p:blipFill>
            <p:spPr>
              <a:xfrm>
                <a:off x="8124825" y="1317625"/>
                <a:ext cx="952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6" name="墨迹 115"/>
              <p14:cNvContentPartPr/>
              <p14:nvPr/>
            </p14:nvContentPartPr>
            <p14:xfrm>
              <a:off x="8220075" y="1311275"/>
              <a:ext cx="111125" cy="63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2"/>
            </p:blipFill>
            <p:spPr>
              <a:xfrm>
                <a:off x="8220075" y="1311275"/>
                <a:ext cx="111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7" name="墨迹 116"/>
              <p14:cNvContentPartPr/>
              <p14:nvPr/>
            </p14:nvContentPartPr>
            <p14:xfrm>
              <a:off x="8220075" y="1254125"/>
              <a:ext cx="82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4"/>
            </p:blipFill>
            <p:spPr>
              <a:xfrm>
                <a:off x="8220075" y="1254125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8" name="墨迹 117"/>
              <p14:cNvContentPartPr/>
              <p14:nvPr/>
            </p14:nvContentPartPr>
            <p14:xfrm>
              <a:off x="8334375" y="1244600"/>
              <a:ext cx="13017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6"/>
            </p:blipFill>
            <p:spPr>
              <a:xfrm>
                <a:off x="8334375" y="1244600"/>
                <a:ext cx="1301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9" name="墨迹 118"/>
              <p14:cNvContentPartPr/>
              <p14:nvPr/>
            </p14:nvContentPartPr>
            <p14:xfrm>
              <a:off x="8534400" y="1339850"/>
              <a:ext cx="53975" cy="57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08"/>
            </p:blipFill>
            <p:spPr>
              <a:xfrm>
                <a:off x="8534400" y="1339850"/>
                <a:ext cx="53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20" name="墨迹 119"/>
              <p14:cNvContentPartPr/>
              <p14:nvPr/>
            </p14:nvContentPartPr>
            <p14:xfrm>
              <a:off x="8667750" y="1289050"/>
              <a:ext cx="92075" cy="152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0"/>
            </p:blipFill>
            <p:spPr>
              <a:xfrm>
                <a:off x="8667750" y="1289050"/>
                <a:ext cx="92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21" name="墨迹 120"/>
              <p14:cNvContentPartPr/>
              <p14:nvPr/>
            </p14:nvContentPartPr>
            <p14:xfrm>
              <a:off x="6178550" y="552450"/>
              <a:ext cx="212725" cy="161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2"/>
            </p:blipFill>
            <p:spPr>
              <a:xfrm>
                <a:off x="6178550" y="552450"/>
                <a:ext cx="212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22" name="墨迹 121"/>
              <p14:cNvContentPartPr/>
              <p14:nvPr/>
            </p14:nvContentPartPr>
            <p14:xfrm>
              <a:off x="6188075" y="460375"/>
              <a:ext cx="155575" cy="57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4"/>
            </p:blipFill>
            <p:spPr>
              <a:xfrm>
                <a:off x="6188075" y="460375"/>
                <a:ext cx="155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23" name="墨迹 122"/>
              <p14:cNvContentPartPr/>
              <p14:nvPr/>
            </p14:nvContentPartPr>
            <p14:xfrm>
              <a:off x="6235700" y="561975"/>
              <a:ext cx="152400" cy="25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16"/>
            </p:blipFill>
            <p:spPr>
              <a:xfrm>
                <a:off x="6235700" y="5619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24" name="墨迹 123"/>
              <p14:cNvContentPartPr/>
              <p14:nvPr/>
            </p14:nvContentPartPr>
            <p14:xfrm>
              <a:off x="6454775" y="565150"/>
              <a:ext cx="57150" cy="47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18"/>
            </p:blipFill>
            <p:spPr>
              <a:xfrm>
                <a:off x="6454775" y="565150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25" name="墨迹 124"/>
              <p14:cNvContentPartPr/>
              <p14:nvPr/>
            </p14:nvContentPartPr>
            <p14:xfrm>
              <a:off x="6607175" y="406400"/>
              <a:ext cx="180975" cy="2190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0"/>
            </p:blipFill>
            <p:spPr>
              <a:xfrm>
                <a:off x="6607175" y="406400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26" name="墨迹 125"/>
              <p14:cNvContentPartPr/>
              <p14:nvPr/>
            </p14:nvContentPartPr>
            <p14:xfrm>
              <a:off x="6778625" y="508000"/>
              <a:ext cx="63500" cy="222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2"/>
            </p:blipFill>
            <p:spPr>
              <a:xfrm>
                <a:off x="6778625" y="508000"/>
                <a:ext cx="63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7" name="墨迹 126"/>
              <p14:cNvContentPartPr/>
              <p14:nvPr/>
            </p14:nvContentPartPr>
            <p14:xfrm>
              <a:off x="6775450" y="460375"/>
              <a:ext cx="34925" cy="2730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4"/>
            </p:blipFill>
            <p:spPr>
              <a:xfrm>
                <a:off x="6775450" y="46037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8" name="墨迹 127"/>
              <p14:cNvContentPartPr/>
              <p14:nvPr/>
            </p14:nvContentPartPr>
            <p14:xfrm>
              <a:off x="6829425" y="403225"/>
              <a:ext cx="1079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6"/>
            </p:blipFill>
            <p:spPr>
              <a:xfrm>
                <a:off x="6829425" y="40322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9" name="墨迹 128"/>
              <p14:cNvContentPartPr/>
              <p14:nvPr/>
            </p14:nvContentPartPr>
            <p14:xfrm>
              <a:off x="7042150" y="431800"/>
              <a:ext cx="85725" cy="63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28"/>
            </p:blipFill>
            <p:spPr>
              <a:xfrm>
                <a:off x="7042150" y="431800"/>
                <a:ext cx="85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30" name="墨迹 129"/>
              <p14:cNvContentPartPr/>
              <p14:nvPr/>
            </p14:nvContentPartPr>
            <p14:xfrm>
              <a:off x="6988175" y="527050"/>
              <a:ext cx="101600" cy="3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0"/>
            </p:blipFill>
            <p:spPr>
              <a:xfrm>
                <a:off x="6988175" y="5270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31" name="墨迹 130"/>
              <p14:cNvContentPartPr/>
              <p14:nvPr/>
            </p14:nvContentPartPr>
            <p14:xfrm>
              <a:off x="7102475" y="285750"/>
              <a:ext cx="219075" cy="285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2"/>
            </p:blipFill>
            <p:spPr>
              <a:xfrm>
                <a:off x="7102475" y="285750"/>
                <a:ext cx="219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2" name="墨迹 131"/>
              <p14:cNvContentPartPr/>
              <p14:nvPr/>
            </p14:nvContentPartPr>
            <p14:xfrm>
              <a:off x="8839200" y="1263650"/>
              <a:ext cx="1079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4"/>
            </p:blipFill>
            <p:spPr>
              <a:xfrm>
                <a:off x="8839200" y="1263650"/>
                <a:ext cx="1079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3" name="墨迹 132"/>
              <p14:cNvContentPartPr/>
              <p14:nvPr/>
            </p14:nvContentPartPr>
            <p14:xfrm>
              <a:off x="8858250" y="1270000"/>
              <a:ext cx="123825" cy="31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36"/>
            </p:blipFill>
            <p:spPr>
              <a:xfrm>
                <a:off x="8858250" y="12700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4" name="墨迹 133"/>
              <p14:cNvContentPartPr/>
              <p14:nvPr/>
            </p14:nvContentPartPr>
            <p14:xfrm>
              <a:off x="8988425" y="1187450"/>
              <a:ext cx="254000" cy="2190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38"/>
            </p:blipFill>
            <p:spPr>
              <a:xfrm>
                <a:off x="8988425" y="118745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5" name="墨迹 134"/>
              <p14:cNvContentPartPr/>
              <p14:nvPr/>
            </p14:nvContentPartPr>
            <p14:xfrm>
              <a:off x="6689725" y="2320925"/>
              <a:ext cx="22225" cy="1905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0"/>
            </p:blipFill>
            <p:spPr>
              <a:xfrm>
                <a:off x="6689725" y="2320925"/>
                <a:ext cx="22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6" name="墨迹 135"/>
              <p14:cNvContentPartPr/>
              <p14:nvPr/>
            </p14:nvContentPartPr>
            <p14:xfrm>
              <a:off x="6670675" y="2301875"/>
              <a:ext cx="104775" cy="95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2"/>
            </p:blipFill>
            <p:spPr>
              <a:xfrm>
                <a:off x="6670675" y="230187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7" name="墨迹 136"/>
              <p14:cNvContentPartPr/>
              <p14:nvPr/>
            </p14:nvContentPartPr>
            <p14:xfrm>
              <a:off x="6638925" y="2413000"/>
              <a:ext cx="139700" cy="381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4"/>
            </p:blipFill>
            <p:spPr>
              <a:xfrm>
                <a:off x="6638925" y="2413000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8" name="墨迹 137"/>
              <p14:cNvContentPartPr/>
              <p14:nvPr/>
            </p14:nvContentPartPr>
            <p14:xfrm>
              <a:off x="6762750" y="2482850"/>
              <a:ext cx="6350" cy="3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4"/>
            </p:blipFill>
            <p:spPr>
              <a:xfrm>
                <a:off x="6762750" y="2482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9" name="墨迹 138"/>
              <p14:cNvContentPartPr/>
              <p14:nvPr/>
            </p14:nvContentPartPr>
            <p14:xfrm>
              <a:off x="6823075" y="2393950"/>
              <a:ext cx="111125" cy="1555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47"/>
            </p:blipFill>
            <p:spPr>
              <a:xfrm>
                <a:off x="6823075" y="2393950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40" name="墨迹 139"/>
              <p14:cNvContentPartPr/>
              <p14:nvPr/>
            </p14:nvContentPartPr>
            <p14:xfrm>
              <a:off x="6692900" y="2657475"/>
              <a:ext cx="92075" cy="36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49"/>
            </p:blipFill>
            <p:spPr>
              <a:xfrm>
                <a:off x="6692900" y="26574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41" name="墨迹 140"/>
              <p14:cNvContentPartPr/>
              <p14:nvPr/>
            </p14:nvContentPartPr>
            <p14:xfrm>
              <a:off x="6696075" y="2720975"/>
              <a:ext cx="114300" cy="31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1"/>
            </p:blipFill>
            <p:spPr>
              <a:xfrm>
                <a:off x="6696075" y="2720975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42" name="墨迹 141"/>
              <p14:cNvContentPartPr/>
              <p14:nvPr/>
            </p14:nvContentPartPr>
            <p14:xfrm>
              <a:off x="6864350" y="2647950"/>
              <a:ext cx="82550" cy="168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3"/>
            </p:blipFill>
            <p:spPr>
              <a:xfrm>
                <a:off x="6864350" y="264795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3" name="墨迹 142"/>
              <p14:cNvContentPartPr/>
              <p14:nvPr/>
            </p14:nvContentPartPr>
            <p14:xfrm>
              <a:off x="6807200" y="2584450"/>
              <a:ext cx="206375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55"/>
            </p:blipFill>
            <p:spPr>
              <a:xfrm>
                <a:off x="6807200" y="2584450"/>
                <a:ext cx="206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4" name="墨迹 143"/>
              <p14:cNvContentPartPr/>
              <p14:nvPr/>
            </p14:nvContentPartPr>
            <p14:xfrm>
              <a:off x="7315200" y="1800225"/>
              <a:ext cx="123825" cy="95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57"/>
            </p:blipFill>
            <p:spPr>
              <a:xfrm>
                <a:off x="7315200" y="1800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5" name="墨迹 144"/>
              <p14:cNvContentPartPr/>
              <p14:nvPr/>
            </p14:nvContentPartPr>
            <p14:xfrm>
              <a:off x="7362825" y="1835150"/>
              <a:ext cx="12700" cy="2127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9"/>
            </p:blipFill>
            <p:spPr>
              <a:xfrm>
                <a:off x="7362825" y="18351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6" name="墨迹 145"/>
              <p14:cNvContentPartPr/>
              <p14:nvPr/>
            </p14:nvContentPartPr>
            <p14:xfrm>
              <a:off x="7429500" y="1993900"/>
              <a:ext cx="63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4"/>
            </p:blipFill>
            <p:spPr>
              <a:xfrm>
                <a:off x="7429500" y="199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7" name="墨迹 146"/>
              <p14:cNvContentPartPr/>
              <p14:nvPr/>
            </p14:nvContentPartPr>
            <p14:xfrm>
              <a:off x="7496175" y="1958975"/>
              <a:ext cx="82550" cy="1047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2"/>
            </p:blipFill>
            <p:spPr>
              <a:xfrm>
                <a:off x="7496175" y="1958975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8" name="墨迹 147"/>
              <p14:cNvContentPartPr/>
              <p14:nvPr/>
            </p14:nvContentPartPr>
            <p14:xfrm>
              <a:off x="7610475" y="1917700"/>
              <a:ext cx="66675" cy="63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4"/>
            </p:blipFill>
            <p:spPr>
              <a:xfrm>
                <a:off x="7610475" y="1917700"/>
                <a:ext cx="66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9" name="墨迹 148"/>
              <p14:cNvContentPartPr/>
              <p14:nvPr/>
            </p14:nvContentPartPr>
            <p14:xfrm>
              <a:off x="7610475" y="1978025"/>
              <a:ext cx="698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66"/>
            </p:blipFill>
            <p:spPr>
              <a:xfrm>
                <a:off x="7610475" y="1978025"/>
                <a:ext cx="698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0" name="墨迹 149"/>
              <p14:cNvContentPartPr/>
              <p14:nvPr/>
            </p14:nvContentPartPr>
            <p14:xfrm>
              <a:off x="7800975" y="1778000"/>
              <a:ext cx="38100" cy="2190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68"/>
            </p:blipFill>
            <p:spPr>
              <a:xfrm>
                <a:off x="7800975" y="1778000"/>
                <a:ext cx="38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1" name="墨迹 150"/>
              <p14:cNvContentPartPr/>
              <p14:nvPr/>
            </p14:nvContentPartPr>
            <p14:xfrm>
              <a:off x="7737475" y="1771650"/>
              <a:ext cx="187325" cy="3270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0"/>
            </p:blipFill>
            <p:spPr>
              <a:xfrm>
                <a:off x="7737475" y="177165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2" name="墨迹 151"/>
              <p14:cNvContentPartPr/>
              <p14:nvPr/>
            </p14:nvContentPartPr>
            <p14:xfrm>
              <a:off x="7108825" y="1908175"/>
              <a:ext cx="219075" cy="2508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2"/>
            </p:blipFill>
            <p:spPr>
              <a:xfrm>
                <a:off x="7108825" y="1908175"/>
                <a:ext cx="219075" cy="250825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074795" y="83248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73" imgW="5056505" imgH="2395855" progId="Visio.Drawing.15">
                  <p:embed/>
                </p:oleObj>
              </mc:Choice>
              <mc:Fallback>
                <p:oleObj name="" r:id="rId273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4074795" y="83248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7" name="墨迹 156"/>
              <p14:cNvContentPartPr/>
              <p14:nvPr/>
            </p14:nvContentPartPr>
            <p14:xfrm>
              <a:off x="6524625" y="3912870"/>
              <a:ext cx="82550" cy="1682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53"/>
            </p:blipFill>
            <p:spPr>
              <a:xfrm>
                <a:off x="6524625" y="3912870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8" name="墨迹 157"/>
              <p14:cNvContentPartPr/>
              <p14:nvPr/>
            </p14:nvContentPartPr>
            <p14:xfrm>
              <a:off x="6467475" y="3849370"/>
              <a:ext cx="2063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55"/>
            </p:blipFill>
            <p:spPr>
              <a:xfrm>
                <a:off x="6467475" y="3849370"/>
                <a:ext cx="206375" cy="285750"/>
              </a:xfrm>
              <a:prstGeom prst="rect"/>
            </p:spPr>
          </p:pic>
        </mc:Fallback>
      </mc:AlternateContent>
    </p:spTree>
    <p:custDataLst>
      <p:tags r:id="rId277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143375" y="4365625"/>
              <a:ext cx="206375" cy="168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143375" y="4365625"/>
                <a:ext cx="206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4048125" y="4197350"/>
              <a:ext cx="346075" cy="466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4048125" y="4197350"/>
                <a:ext cx="3460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3873500" y="898525"/>
              <a:ext cx="1730375" cy="3330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3873500" y="898525"/>
                <a:ext cx="1730375" cy="333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3949700" y="3844925"/>
              <a:ext cx="206375" cy="3714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3949700" y="3844925"/>
                <a:ext cx="2063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4911725" y="628650"/>
              <a:ext cx="101600" cy="212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4911725" y="628650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4987925" y="669925"/>
              <a:ext cx="107950" cy="120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4987925" y="669925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095875" y="704850"/>
              <a:ext cx="1460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095875" y="7048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5184775" y="619125"/>
              <a:ext cx="254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5184775" y="61912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5299075" y="571500"/>
              <a:ext cx="73025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5299075" y="5715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264150" y="635000"/>
              <a:ext cx="15240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264150" y="6350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6229350" y="854075"/>
              <a:ext cx="113347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6229350" y="854075"/>
                <a:ext cx="11334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6232525" y="746125"/>
              <a:ext cx="136525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6232525" y="746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7270750" y="860425"/>
              <a:ext cx="73025" cy="155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7270750" y="860425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7273925" y="803275"/>
              <a:ext cx="73025" cy="9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7273925" y="803275"/>
                <a:ext cx="730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7270750" y="927100"/>
              <a:ext cx="133350" cy="3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7270750" y="927100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7410450" y="9556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7410450" y="95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7486650" y="800100"/>
              <a:ext cx="22225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7486650" y="800100"/>
                <a:ext cx="22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7515225" y="895350"/>
              <a:ext cx="95250" cy="92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7515225" y="895350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610475" y="933450"/>
              <a:ext cx="73025" cy="3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610475" y="93345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7620000" y="812800"/>
              <a:ext cx="44450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7620000" y="812800"/>
                <a:ext cx="44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7762875" y="790575"/>
              <a:ext cx="79375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7762875" y="790575"/>
                <a:ext cx="793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7756525" y="860425"/>
              <a:ext cx="111125" cy="47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7756525" y="86042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4403725" y="1409700"/>
              <a:ext cx="2638425" cy="270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4403725" y="1409700"/>
                <a:ext cx="2638425" cy="270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4378325" y="3927475"/>
              <a:ext cx="222250" cy="206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4378325" y="3927475"/>
                <a:ext cx="222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6254750" y="1241425"/>
              <a:ext cx="444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6254750" y="1241425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6280150" y="1304925"/>
              <a:ext cx="111125" cy="123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6280150" y="1304925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6400800" y="13081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2"/>
            </p:blipFill>
            <p:spPr>
              <a:xfrm>
                <a:off x="6400800" y="130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6403975" y="1254125"/>
              <a:ext cx="5397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6403975" y="1254125"/>
                <a:ext cx="53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6499225" y="1212850"/>
              <a:ext cx="127000" cy="206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6499225" y="12128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6397625" y="1295400"/>
              <a:ext cx="98425" cy="12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6397625" y="1295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6388100" y="1165225"/>
              <a:ext cx="88900" cy="368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6388100" y="1165225"/>
                <a:ext cx="88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6661150" y="1165225"/>
              <a:ext cx="34925" cy="984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6661150" y="116522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270750" y="1838325"/>
              <a:ext cx="10160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270750" y="183832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308850" y="1879600"/>
              <a:ext cx="635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308850" y="1879600"/>
                <a:ext cx="6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7407275" y="19589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07275" y="195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7464425" y="1939925"/>
              <a:ext cx="1079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7464425" y="1939925"/>
                <a:ext cx="1079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7610475" y="1885950"/>
              <a:ext cx="69850" cy="38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7610475" y="1885950"/>
                <a:ext cx="69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7604125" y="1958975"/>
              <a:ext cx="66675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7604125" y="1958975"/>
                <a:ext cx="66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7766050" y="1898650"/>
              <a:ext cx="73025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7766050" y="1898650"/>
                <a:ext cx="730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7785100" y="1771650"/>
              <a:ext cx="66675" cy="225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7785100" y="1771650"/>
                <a:ext cx="66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7759700" y="1781175"/>
              <a:ext cx="155575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7759700" y="178117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2" name="墨迹 51"/>
              <p14:cNvContentPartPr/>
              <p14:nvPr/>
            </p14:nvContentPartPr>
            <p14:xfrm>
              <a:off x="6305550" y="4058920"/>
              <a:ext cx="127000" cy="307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2"/>
            </p:blipFill>
            <p:spPr>
              <a:xfrm>
                <a:off x="6305550" y="4058920"/>
                <a:ext cx="1270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3" name="墨迹 52"/>
              <p14:cNvContentPartPr/>
              <p14:nvPr/>
            </p14:nvContentPartPr>
            <p14:xfrm>
              <a:off x="6213475" y="4008120"/>
              <a:ext cx="327025" cy="4159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4"/>
            </p:blipFill>
            <p:spPr>
              <a:xfrm>
                <a:off x="6213475" y="4008120"/>
                <a:ext cx="327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4" name="墨迹 53"/>
              <p14:cNvContentPartPr/>
              <p14:nvPr/>
            </p14:nvContentPartPr>
            <p14:xfrm>
              <a:off x="2162175" y="3619500"/>
              <a:ext cx="231775" cy="396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6"/>
            </p:blipFill>
            <p:spPr>
              <a:xfrm>
                <a:off x="2162175" y="361950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5" name="墨迹 54"/>
              <p14:cNvContentPartPr/>
              <p14:nvPr/>
            </p14:nvContentPartPr>
            <p14:xfrm>
              <a:off x="2228850" y="3622675"/>
              <a:ext cx="120650" cy="381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8"/>
            </p:blipFill>
            <p:spPr>
              <a:xfrm>
                <a:off x="2228850" y="3622675"/>
                <a:ext cx="120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6" name="墨迹 55"/>
              <p14:cNvContentPartPr/>
              <p14:nvPr/>
            </p14:nvContentPartPr>
            <p14:xfrm>
              <a:off x="2235200" y="3667125"/>
              <a:ext cx="139700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0"/>
            </p:blipFill>
            <p:spPr>
              <a:xfrm>
                <a:off x="2235200" y="3667125"/>
                <a:ext cx="139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7" name="墨迹 56"/>
              <p14:cNvContentPartPr/>
              <p14:nvPr/>
            </p14:nvContentPartPr>
            <p14:xfrm>
              <a:off x="2435225" y="3365500"/>
              <a:ext cx="25400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2"/>
            </p:blipFill>
            <p:spPr>
              <a:xfrm>
                <a:off x="2435225" y="33655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8" name="墨迹 57"/>
              <p14:cNvContentPartPr/>
              <p14:nvPr/>
            </p14:nvContentPartPr>
            <p14:xfrm>
              <a:off x="1609725" y="4089400"/>
              <a:ext cx="482600" cy="4127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4"/>
            </p:blipFill>
            <p:spPr>
              <a:xfrm>
                <a:off x="1609725" y="4089400"/>
                <a:ext cx="482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9" name="墨迹 58"/>
              <p14:cNvContentPartPr/>
              <p14:nvPr/>
            </p14:nvContentPartPr>
            <p14:xfrm>
              <a:off x="1438275" y="3822700"/>
              <a:ext cx="146050" cy="263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6"/>
            </p:blipFill>
            <p:spPr>
              <a:xfrm>
                <a:off x="1438275" y="3822700"/>
                <a:ext cx="146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0" name="墨迹 59"/>
              <p14:cNvContentPartPr/>
              <p14:nvPr/>
            </p14:nvContentPartPr>
            <p14:xfrm>
              <a:off x="1447800" y="3816350"/>
              <a:ext cx="117475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8"/>
            </p:blipFill>
            <p:spPr>
              <a:xfrm>
                <a:off x="1447800" y="381635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1" name="墨迹 60"/>
              <p14:cNvContentPartPr/>
              <p14:nvPr/>
            </p14:nvContentPartPr>
            <p14:xfrm>
              <a:off x="1457325" y="3921125"/>
              <a:ext cx="85725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0"/>
            </p:blipFill>
            <p:spPr>
              <a:xfrm>
                <a:off x="1457325" y="3921125"/>
                <a:ext cx="857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2" name="墨迹 61"/>
              <p14:cNvContentPartPr/>
              <p14:nvPr/>
            </p14:nvContentPartPr>
            <p14:xfrm>
              <a:off x="1638300" y="3994150"/>
              <a:ext cx="3175" cy="44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2"/>
            </p:blipFill>
            <p:spPr>
              <a:xfrm>
                <a:off x="1638300" y="3994150"/>
                <a:ext cx="3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3" name="墨迹 62"/>
              <p14:cNvContentPartPr/>
              <p14:nvPr/>
            </p14:nvContentPartPr>
            <p14:xfrm>
              <a:off x="1701800" y="3771900"/>
              <a:ext cx="762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4"/>
            </p:blipFill>
            <p:spPr>
              <a:xfrm>
                <a:off x="1701800" y="3771900"/>
                <a:ext cx="76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4" name="墨迹 63"/>
              <p14:cNvContentPartPr/>
              <p14:nvPr/>
            </p14:nvContentPartPr>
            <p14:xfrm>
              <a:off x="1746250" y="3902075"/>
              <a:ext cx="66675" cy="174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6"/>
            </p:blipFill>
            <p:spPr>
              <a:xfrm>
                <a:off x="1746250" y="3902075"/>
                <a:ext cx="66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5" name="墨迹 64"/>
              <p14:cNvContentPartPr/>
              <p14:nvPr/>
            </p14:nvContentPartPr>
            <p14:xfrm>
              <a:off x="1806575" y="3917950"/>
              <a:ext cx="9207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8"/>
            </p:blipFill>
            <p:spPr>
              <a:xfrm>
                <a:off x="1806575" y="39179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6" name="墨迹 65"/>
              <p14:cNvContentPartPr/>
              <p14:nvPr/>
            </p14:nvContentPartPr>
            <p14:xfrm>
              <a:off x="1831975" y="3803650"/>
              <a:ext cx="44450" cy="3873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0"/>
            </p:blipFill>
            <p:spPr>
              <a:xfrm>
                <a:off x="1831975" y="3803650"/>
                <a:ext cx="44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7" name="墨迹 66"/>
              <p14:cNvContentPartPr/>
              <p14:nvPr/>
            </p14:nvContentPartPr>
            <p14:xfrm>
              <a:off x="1927225" y="3848100"/>
              <a:ext cx="53975" cy="250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1927225" y="3848100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8" name="墨迹 67"/>
              <p14:cNvContentPartPr/>
              <p14:nvPr/>
            </p14:nvContentPartPr>
            <p14:xfrm>
              <a:off x="1914525" y="3965575"/>
              <a:ext cx="92075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4"/>
            </p:blipFill>
            <p:spPr>
              <a:xfrm>
                <a:off x="1914525" y="396557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9" name="墨迹 68"/>
              <p14:cNvContentPartPr/>
              <p14:nvPr/>
            </p14:nvContentPartPr>
            <p14:xfrm>
              <a:off x="1225550" y="4549775"/>
              <a:ext cx="250825" cy="438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6"/>
            </p:blipFill>
            <p:spPr>
              <a:xfrm>
                <a:off x="1225550" y="4549775"/>
                <a:ext cx="2508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0" name="墨迹 69"/>
              <p14:cNvContentPartPr/>
              <p14:nvPr/>
            </p14:nvContentPartPr>
            <p14:xfrm>
              <a:off x="2124075" y="4060825"/>
              <a:ext cx="69850" cy="2921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8"/>
            </p:blipFill>
            <p:spPr>
              <a:xfrm>
                <a:off x="2124075" y="4060825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1" name="墨迹 70"/>
              <p14:cNvContentPartPr/>
              <p14:nvPr/>
            </p14:nvContentPartPr>
            <p14:xfrm>
              <a:off x="1930400" y="4400550"/>
              <a:ext cx="161925" cy="38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0"/>
            </p:blipFill>
            <p:spPr>
              <a:xfrm>
                <a:off x="1930400" y="44005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2" name="墨迹 71"/>
              <p14:cNvContentPartPr/>
              <p14:nvPr/>
            </p14:nvContentPartPr>
            <p14:xfrm>
              <a:off x="1990725" y="4359275"/>
              <a:ext cx="25400" cy="225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2"/>
            </p:blipFill>
            <p:spPr>
              <a:xfrm>
                <a:off x="1990725" y="43592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3" name="墨迹 72"/>
              <p14:cNvContentPartPr/>
              <p14:nvPr/>
            </p14:nvContentPartPr>
            <p14:xfrm>
              <a:off x="2301875" y="4003675"/>
              <a:ext cx="107950" cy="390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4"/>
            </p:blipFill>
            <p:spPr>
              <a:xfrm>
                <a:off x="2301875" y="4003675"/>
                <a:ext cx="1079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4" name="墨迹 73"/>
              <p14:cNvContentPartPr/>
              <p14:nvPr/>
            </p14:nvContentPartPr>
            <p14:xfrm>
              <a:off x="2298700" y="4394200"/>
              <a:ext cx="16827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6"/>
            </p:blipFill>
            <p:spPr>
              <a:xfrm>
                <a:off x="2298700" y="43942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5" name="墨迹 74"/>
              <p14:cNvContentPartPr/>
              <p14:nvPr/>
            </p14:nvContentPartPr>
            <p14:xfrm>
              <a:off x="2378075" y="4403725"/>
              <a:ext cx="31750" cy="304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8"/>
            </p:blipFill>
            <p:spPr>
              <a:xfrm>
                <a:off x="2378075" y="44037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6" name="墨迹 75"/>
              <p14:cNvContentPartPr/>
              <p14:nvPr/>
            </p14:nvContentPartPr>
            <p14:xfrm>
              <a:off x="2365375" y="4772025"/>
              <a:ext cx="47625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0"/>
            </p:blipFill>
            <p:spPr>
              <a:xfrm>
                <a:off x="2365375" y="4772025"/>
                <a:ext cx="476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7" name="墨迹 76"/>
              <p14:cNvContentPartPr/>
              <p14:nvPr/>
            </p14:nvContentPartPr>
            <p14:xfrm>
              <a:off x="2279650" y="5429250"/>
              <a:ext cx="857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2"/>
            </p:blipFill>
            <p:spPr>
              <a:xfrm>
                <a:off x="2279650" y="5429250"/>
                <a:ext cx="857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8" name="墨迹 77"/>
              <p14:cNvContentPartPr/>
              <p14:nvPr/>
            </p14:nvContentPartPr>
            <p14:xfrm>
              <a:off x="2171700" y="5308600"/>
              <a:ext cx="288925" cy="457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4"/>
            </p:blipFill>
            <p:spPr>
              <a:xfrm>
                <a:off x="2171700" y="5308600"/>
                <a:ext cx="2889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9" name="墨迹 78"/>
              <p14:cNvContentPartPr/>
              <p14:nvPr/>
            </p14:nvContentPartPr>
            <p14:xfrm>
              <a:off x="2466975" y="4019550"/>
              <a:ext cx="317500" cy="2635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6"/>
            </p:blipFill>
            <p:spPr>
              <a:xfrm>
                <a:off x="2466975" y="4019550"/>
                <a:ext cx="3175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0" name="墨迹 79"/>
              <p14:cNvContentPartPr/>
              <p14:nvPr/>
            </p14:nvContentPartPr>
            <p14:xfrm>
              <a:off x="2863850" y="4222750"/>
              <a:ext cx="18097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8"/>
            </p:blipFill>
            <p:spPr>
              <a:xfrm>
                <a:off x="2863850" y="42227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1" name="墨迹 80"/>
              <p14:cNvContentPartPr/>
              <p14:nvPr/>
            </p14:nvContentPartPr>
            <p14:xfrm>
              <a:off x="2873375" y="4191000"/>
              <a:ext cx="107950" cy="25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0"/>
            </p:blipFill>
            <p:spPr>
              <a:xfrm>
                <a:off x="2873375" y="419100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886075" y="4254500"/>
              <a:ext cx="139700" cy="85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886075" y="4254500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3028950" y="4111625"/>
              <a:ext cx="6350" cy="123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3028950" y="41116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3022600" y="4013200"/>
              <a:ext cx="41275" cy="2476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3022600" y="4013200"/>
                <a:ext cx="41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35250" y="3498850"/>
              <a:ext cx="66675" cy="2409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35250" y="3498850"/>
                <a:ext cx="66675" cy="240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025525" y="3514725"/>
              <a:ext cx="1752600" cy="2451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0"/>
            </p:blipFill>
            <p:spPr>
              <a:xfrm>
                <a:off x="1025525" y="3514725"/>
                <a:ext cx="1752600" cy="2451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7" name="墨迹 86"/>
              <p14:cNvContentPartPr/>
              <p14:nvPr/>
            </p14:nvContentPartPr>
            <p14:xfrm>
              <a:off x="1212850" y="3136900"/>
              <a:ext cx="1584325" cy="5810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2"/>
            </p:blipFill>
            <p:spPr>
              <a:xfrm>
                <a:off x="1212850" y="3136900"/>
                <a:ext cx="15843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8" name="墨迹 87"/>
              <p14:cNvContentPartPr/>
              <p14:nvPr/>
            </p14:nvContentPartPr>
            <p14:xfrm>
              <a:off x="1212850" y="2968625"/>
              <a:ext cx="18415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4"/>
            </p:blipFill>
            <p:spPr>
              <a:xfrm>
                <a:off x="1212850" y="2968625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9" name="墨迹 88"/>
              <p14:cNvContentPartPr/>
              <p14:nvPr/>
            </p14:nvContentPartPr>
            <p14:xfrm>
              <a:off x="1247775" y="2927350"/>
              <a:ext cx="152400" cy="47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6"/>
            </p:blipFill>
            <p:spPr>
              <a:xfrm>
                <a:off x="1247775" y="2927350"/>
                <a:ext cx="152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0" name="墨迹 89"/>
              <p14:cNvContentPartPr/>
              <p14:nvPr/>
            </p14:nvContentPartPr>
            <p14:xfrm>
              <a:off x="1266825" y="3016250"/>
              <a:ext cx="168275" cy="127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8"/>
            </p:blipFill>
            <p:spPr>
              <a:xfrm>
                <a:off x="1266825" y="30162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1" name="墨迹 90"/>
              <p14:cNvContentPartPr/>
              <p14:nvPr/>
            </p14:nvContentPartPr>
            <p14:xfrm>
              <a:off x="1562100" y="3209925"/>
              <a:ext cx="584200" cy="434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0"/>
            </p:blipFill>
            <p:spPr>
              <a:xfrm>
                <a:off x="1562100" y="3209925"/>
                <a:ext cx="5842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2" name="墨迹 91"/>
              <p14:cNvContentPartPr/>
              <p14:nvPr/>
            </p14:nvContentPartPr>
            <p14:xfrm>
              <a:off x="549275" y="3295650"/>
              <a:ext cx="6667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2"/>
            </p:blipFill>
            <p:spPr>
              <a:xfrm>
                <a:off x="549275" y="3295650"/>
                <a:ext cx="666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3" name="墨迹 92"/>
              <p14:cNvContentPartPr/>
              <p14:nvPr/>
            </p14:nvContentPartPr>
            <p14:xfrm>
              <a:off x="244475" y="3946525"/>
              <a:ext cx="692150" cy="1514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4"/>
            </p:blipFill>
            <p:spPr>
              <a:xfrm>
                <a:off x="244475" y="3946525"/>
                <a:ext cx="692150" cy="151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4" name="墨迹 93"/>
              <p14:cNvContentPartPr/>
              <p14:nvPr/>
            </p14:nvContentPartPr>
            <p14:xfrm>
              <a:off x="384175" y="4337050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6"/>
            </p:blipFill>
            <p:spPr>
              <a:xfrm>
                <a:off x="384175" y="4337050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5" name="墨迹 94"/>
              <p14:cNvContentPartPr/>
              <p14:nvPr/>
            </p14:nvContentPartPr>
            <p14:xfrm>
              <a:off x="371475" y="4864100"/>
              <a:ext cx="6350" cy="3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2"/>
            </p:blipFill>
            <p:spPr>
              <a:xfrm>
                <a:off x="371475" y="486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6" name="墨迹 95"/>
              <p14:cNvContentPartPr/>
              <p14:nvPr/>
            </p14:nvContentPartPr>
            <p14:xfrm>
              <a:off x="374650" y="4822825"/>
              <a:ext cx="63500" cy="41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9"/>
            </p:blipFill>
            <p:spPr>
              <a:xfrm>
                <a:off x="374650" y="4822825"/>
                <a:ext cx="635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7" name="墨迹 96"/>
              <p14:cNvContentPartPr/>
              <p14:nvPr/>
            </p14:nvContentPartPr>
            <p14:xfrm>
              <a:off x="374650" y="4765675"/>
              <a:ext cx="158750" cy="311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1"/>
            </p:blipFill>
            <p:spPr>
              <a:xfrm>
                <a:off x="374650" y="476567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8" name="墨迹 97"/>
              <p14:cNvContentPartPr/>
              <p14:nvPr/>
            </p14:nvContentPartPr>
            <p14:xfrm>
              <a:off x="495300" y="4743450"/>
              <a:ext cx="174625" cy="1492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3"/>
            </p:blipFill>
            <p:spPr>
              <a:xfrm>
                <a:off x="495300" y="4743450"/>
                <a:ext cx="1746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9" name="墨迹 98"/>
              <p14:cNvContentPartPr/>
              <p14:nvPr/>
            </p14:nvContentPartPr>
            <p14:xfrm>
              <a:off x="574675" y="4667250"/>
              <a:ext cx="82550" cy="3587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5"/>
            </p:blipFill>
            <p:spPr>
              <a:xfrm>
                <a:off x="574675" y="4667250"/>
                <a:ext cx="825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0" name="墨迹 99"/>
              <p14:cNvContentPartPr/>
              <p14:nvPr/>
            </p14:nvContentPartPr>
            <p14:xfrm>
              <a:off x="3260725" y="5400675"/>
              <a:ext cx="184150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7"/>
            </p:blipFill>
            <p:spPr>
              <a:xfrm>
                <a:off x="3260725" y="5400675"/>
                <a:ext cx="184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1" name="墨迹 100"/>
              <p14:cNvContentPartPr/>
              <p14:nvPr/>
            </p14:nvContentPartPr>
            <p14:xfrm>
              <a:off x="3336925" y="5311775"/>
              <a:ext cx="15875" cy="212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9"/>
            </p:blipFill>
            <p:spPr>
              <a:xfrm>
                <a:off x="3336925" y="531177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2" name="墨迹 101"/>
              <p14:cNvContentPartPr/>
              <p14:nvPr/>
            </p14:nvContentPartPr>
            <p14:xfrm>
              <a:off x="3152775" y="5597525"/>
              <a:ext cx="130175" cy="298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1"/>
            </p:blipFill>
            <p:spPr>
              <a:xfrm>
                <a:off x="3152775" y="5597525"/>
                <a:ext cx="1301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3" name="墨迹 102"/>
              <p14:cNvContentPartPr/>
              <p14:nvPr/>
            </p14:nvContentPartPr>
            <p14:xfrm>
              <a:off x="3006725" y="5959475"/>
              <a:ext cx="165100" cy="1746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3"/>
            </p:blipFill>
            <p:spPr>
              <a:xfrm>
                <a:off x="3006725" y="595947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4" name="墨迹 103"/>
              <p14:cNvContentPartPr/>
              <p14:nvPr/>
            </p14:nvContentPartPr>
            <p14:xfrm>
              <a:off x="3416300" y="5619750"/>
              <a:ext cx="111125" cy="2825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5"/>
            </p:blipFill>
            <p:spPr>
              <a:xfrm>
                <a:off x="3416300" y="561975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5" name="墨迹 104"/>
              <p14:cNvContentPartPr/>
              <p14:nvPr/>
            </p14:nvContentPartPr>
            <p14:xfrm>
              <a:off x="3660775" y="5867400"/>
              <a:ext cx="104775" cy="336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7"/>
            </p:blipFill>
            <p:spPr>
              <a:xfrm>
                <a:off x="3660775" y="5867400"/>
                <a:ext cx="1047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6" name="墨迹 105"/>
              <p14:cNvContentPartPr/>
              <p14:nvPr/>
            </p14:nvContentPartPr>
            <p14:xfrm>
              <a:off x="3213100" y="5200650"/>
              <a:ext cx="276225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9"/>
            </p:blipFill>
            <p:spPr>
              <a:xfrm>
                <a:off x="3213100" y="5200650"/>
                <a:ext cx="276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7" name="墨迹 106"/>
              <p14:cNvContentPartPr/>
              <p14:nvPr/>
            </p14:nvContentPartPr>
            <p14:xfrm>
              <a:off x="2886075" y="5835650"/>
              <a:ext cx="2984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1"/>
            </p:blipFill>
            <p:spPr>
              <a:xfrm>
                <a:off x="2886075" y="5835650"/>
                <a:ext cx="298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8" name="墨迹 107"/>
              <p14:cNvContentPartPr/>
              <p14:nvPr/>
            </p14:nvContentPartPr>
            <p14:xfrm>
              <a:off x="3546475" y="5816600"/>
              <a:ext cx="298450" cy="415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3"/>
            </p:blipFill>
            <p:spPr>
              <a:xfrm>
                <a:off x="3546475" y="5816600"/>
                <a:ext cx="2984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9" name="墨迹 108"/>
              <p14:cNvContentPartPr/>
              <p14:nvPr/>
            </p14:nvContentPartPr>
            <p14:xfrm>
              <a:off x="7499350" y="1273175"/>
              <a:ext cx="476250" cy="88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5"/>
            </p:blipFill>
            <p:spPr>
              <a:xfrm>
                <a:off x="7499350" y="1273175"/>
                <a:ext cx="4762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0" name="墨迹 109"/>
              <p14:cNvContentPartPr/>
              <p14:nvPr/>
            </p14:nvContentPartPr>
            <p14:xfrm>
              <a:off x="8248650" y="904875"/>
              <a:ext cx="2381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7"/>
            </p:blipFill>
            <p:spPr>
              <a:xfrm>
                <a:off x="8248650" y="904875"/>
                <a:ext cx="238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1" name="墨迹 110"/>
              <p14:cNvContentPartPr/>
              <p14:nvPr/>
            </p14:nvContentPartPr>
            <p14:xfrm>
              <a:off x="8299450" y="962025"/>
              <a:ext cx="136525" cy="127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9"/>
            </p:blipFill>
            <p:spPr>
              <a:xfrm>
                <a:off x="8299450" y="9620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2" name="墨迹 111"/>
              <p14:cNvContentPartPr/>
              <p14:nvPr/>
            </p14:nvContentPartPr>
            <p14:xfrm>
              <a:off x="8347075" y="930275"/>
              <a:ext cx="50800" cy="1682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1"/>
            </p:blipFill>
            <p:spPr>
              <a:xfrm>
                <a:off x="8347075" y="930275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3" name="墨迹 112"/>
              <p14:cNvContentPartPr/>
              <p14:nvPr/>
            </p14:nvContentPartPr>
            <p14:xfrm>
              <a:off x="8172450" y="1174750"/>
              <a:ext cx="120650" cy="136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3"/>
            </p:blipFill>
            <p:spPr>
              <a:xfrm>
                <a:off x="8172450" y="1174750"/>
                <a:ext cx="120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4" name="墨迹 113"/>
              <p14:cNvContentPartPr/>
              <p14:nvPr/>
            </p14:nvContentPartPr>
            <p14:xfrm>
              <a:off x="7988300" y="1384300"/>
              <a:ext cx="82550" cy="1079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5"/>
            </p:blipFill>
            <p:spPr>
              <a:xfrm>
                <a:off x="7988300" y="13843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5" name="墨迹 114"/>
              <p14:cNvContentPartPr/>
              <p14:nvPr/>
            </p14:nvContentPartPr>
            <p14:xfrm>
              <a:off x="7915275" y="1339850"/>
              <a:ext cx="215900" cy="2476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7"/>
            </p:blipFill>
            <p:spPr>
              <a:xfrm>
                <a:off x="7915275" y="1339850"/>
                <a:ext cx="215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6" name="墨迹 115"/>
              <p14:cNvContentPartPr/>
              <p14:nvPr/>
            </p14:nvContentPartPr>
            <p14:xfrm>
              <a:off x="8416925" y="1146175"/>
              <a:ext cx="38100" cy="165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9"/>
            </p:blipFill>
            <p:spPr>
              <a:xfrm>
                <a:off x="8416925" y="1146175"/>
                <a:ext cx="38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7" name="墨迹 116"/>
              <p14:cNvContentPartPr/>
              <p14:nvPr/>
            </p14:nvContentPartPr>
            <p14:xfrm>
              <a:off x="8407400" y="1397000"/>
              <a:ext cx="69850" cy="2190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1"/>
            </p:blipFill>
            <p:spPr>
              <a:xfrm>
                <a:off x="8407400" y="1397000"/>
                <a:ext cx="69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8" name="墨迹 117"/>
              <p14:cNvContentPartPr/>
              <p14:nvPr/>
            </p14:nvContentPartPr>
            <p14:xfrm>
              <a:off x="8324850" y="1323975"/>
              <a:ext cx="2000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3"/>
            </p:blipFill>
            <p:spPr>
              <a:xfrm>
                <a:off x="8324850" y="1323975"/>
                <a:ext cx="2000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9" name="墨迹 118"/>
              <p14:cNvContentPartPr/>
              <p14:nvPr/>
            </p14:nvContentPartPr>
            <p14:xfrm>
              <a:off x="7546975" y="663575"/>
              <a:ext cx="898525" cy="6000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5"/>
            </p:blipFill>
            <p:spPr>
              <a:xfrm>
                <a:off x="7546975" y="663575"/>
                <a:ext cx="8985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0" name="墨迹 119"/>
              <p14:cNvContentPartPr/>
              <p14:nvPr/>
            </p14:nvContentPartPr>
            <p14:xfrm>
              <a:off x="8489950" y="546100"/>
              <a:ext cx="215900" cy="2190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7"/>
            </p:blipFill>
            <p:spPr>
              <a:xfrm>
                <a:off x="8489950" y="5461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1" name="墨迹 120"/>
              <p14:cNvContentPartPr/>
              <p14:nvPr/>
            </p14:nvContentPartPr>
            <p14:xfrm>
              <a:off x="8524875" y="476250"/>
              <a:ext cx="177800" cy="31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9"/>
            </p:blipFill>
            <p:spPr>
              <a:xfrm>
                <a:off x="8524875" y="47625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2" name="墨迹 121"/>
              <p14:cNvContentPartPr/>
              <p14:nvPr/>
            </p14:nvContentPartPr>
            <p14:xfrm>
              <a:off x="8524875" y="581025"/>
              <a:ext cx="158750" cy="25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1"/>
            </p:blipFill>
            <p:spPr>
              <a:xfrm>
                <a:off x="8524875" y="5810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3" name="墨迹 122"/>
              <p14:cNvContentPartPr/>
              <p14:nvPr/>
            </p14:nvContentPartPr>
            <p14:xfrm>
              <a:off x="8680450" y="330200"/>
              <a:ext cx="95250" cy="2444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3"/>
            </p:blipFill>
            <p:spPr>
              <a:xfrm>
                <a:off x="8680450" y="33020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4" name="墨迹 123"/>
              <p14:cNvContentPartPr/>
              <p14:nvPr/>
            </p14:nvContentPartPr>
            <p14:xfrm>
              <a:off x="8797925" y="774700"/>
              <a:ext cx="31750" cy="9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5"/>
            </p:blipFill>
            <p:spPr>
              <a:xfrm>
                <a:off x="8797925" y="7747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5" name="墨迹 124"/>
              <p14:cNvContentPartPr/>
              <p14:nvPr/>
            </p14:nvContentPartPr>
            <p14:xfrm>
              <a:off x="8870950" y="720725"/>
              <a:ext cx="120650" cy="187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7"/>
            </p:blipFill>
            <p:spPr>
              <a:xfrm>
                <a:off x="8870950" y="720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6" name="墨迹 125"/>
              <p14:cNvContentPartPr/>
              <p14:nvPr/>
            </p14:nvContentPartPr>
            <p14:xfrm>
              <a:off x="9032875" y="771525"/>
              <a:ext cx="101600" cy="6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9"/>
            </p:blipFill>
            <p:spPr>
              <a:xfrm>
                <a:off x="9032875" y="77152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7" name="墨迹 126"/>
              <p14:cNvContentPartPr/>
              <p14:nvPr/>
            </p14:nvContentPartPr>
            <p14:xfrm>
              <a:off x="9036050" y="815975"/>
              <a:ext cx="16827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1"/>
            </p:blipFill>
            <p:spPr>
              <a:xfrm>
                <a:off x="9036050" y="815975"/>
                <a:ext cx="1682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8" name="墨迹 127"/>
              <p14:cNvContentPartPr/>
              <p14:nvPr/>
            </p14:nvContentPartPr>
            <p14:xfrm>
              <a:off x="9236075" y="752475"/>
              <a:ext cx="2286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3"/>
            </p:blipFill>
            <p:spPr>
              <a:xfrm>
                <a:off x="9236075" y="752475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9" name="墨迹 128"/>
              <p14:cNvContentPartPr/>
              <p14:nvPr/>
            </p14:nvContentPartPr>
            <p14:xfrm>
              <a:off x="9309100" y="841375"/>
              <a:ext cx="79375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5"/>
            </p:blipFill>
            <p:spPr>
              <a:xfrm>
                <a:off x="9309100" y="841375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0" name="墨迹 129"/>
              <p14:cNvContentPartPr/>
              <p14:nvPr/>
            </p14:nvContentPartPr>
            <p14:xfrm>
              <a:off x="9331325" y="784225"/>
              <a:ext cx="19050" cy="1587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7"/>
            </p:blipFill>
            <p:spPr>
              <a:xfrm>
                <a:off x="9331325" y="78422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1" name="墨迹 130"/>
              <p14:cNvContentPartPr/>
              <p14:nvPr/>
            </p14:nvContentPartPr>
            <p14:xfrm>
              <a:off x="9398000" y="908050"/>
              <a:ext cx="9525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9"/>
            </p:blipFill>
            <p:spPr>
              <a:xfrm>
                <a:off x="9398000" y="908050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2" name="墨迹 131"/>
              <p14:cNvContentPartPr/>
              <p14:nvPr/>
            </p14:nvContentPartPr>
            <p14:xfrm>
              <a:off x="8423275" y="1057275"/>
              <a:ext cx="25400" cy="793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1"/>
            </p:blipFill>
            <p:spPr>
              <a:xfrm>
                <a:off x="8423275" y="1057275"/>
                <a:ext cx="25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3" name="墨迹 132"/>
              <p14:cNvContentPartPr/>
              <p14:nvPr/>
            </p14:nvContentPartPr>
            <p14:xfrm>
              <a:off x="3451225" y="5422900"/>
              <a:ext cx="44450" cy="152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3"/>
            </p:blipFill>
            <p:spPr>
              <a:xfrm>
                <a:off x="3451225" y="542290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4" name="墨迹 133"/>
              <p14:cNvContentPartPr/>
              <p14:nvPr/>
            </p14:nvContentPartPr>
            <p14:xfrm>
              <a:off x="3467100" y="5422900"/>
              <a:ext cx="53975" cy="1682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5"/>
            </p:blipFill>
            <p:spPr>
              <a:xfrm>
                <a:off x="3467100" y="5422900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5" name="墨迹 134"/>
              <p14:cNvContentPartPr/>
              <p14:nvPr/>
            </p14:nvContentPartPr>
            <p14:xfrm>
              <a:off x="9382125" y="908050"/>
              <a:ext cx="254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7"/>
            </p:blipFill>
            <p:spPr>
              <a:xfrm>
                <a:off x="9382125" y="90805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6" name="墨迹 135"/>
              <p14:cNvContentPartPr/>
              <p14:nvPr/>
            </p14:nvContentPartPr>
            <p14:xfrm>
              <a:off x="9480550" y="962025"/>
              <a:ext cx="57150" cy="117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9"/>
            </p:blipFill>
            <p:spPr>
              <a:xfrm>
                <a:off x="9480550" y="962025"/>
                <a:ext cx="57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7" name="墨迹 136"/>
              <p14:cNvContentPartPr/>
              <p14:nvPr/>
            </p14:nvContentPartPr>
            <p14:xfrm>
              <a:off x="9553575" y="1019175"/>
              <a:ext cx="88900" cy="25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1"/>
            </p:blipFill>
            <p:spPr>
              <a:xfrm>
                <a:off x="9553575" y="101917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8" name="墨迹 137"/>
              <p14:cNvContentPartPr/>
              <p14:nvPr/>
            </p14:nvContentPartPr>
            <p14:xfrm>
              <a:off x="9594850" y="962025"/>
              <a:ext cx="25400" cy="1365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3"/>
            </p:blipFill>
            <p:spPr>
              <a:xfrm>
                <a:off x="9594850" y="9620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9" name="墨迹 138"/>
              <p14:cNvContentPartPr/>
              <p14:nvPr/>
            </p14:nvContentPartPr>
            <p14:xfrm>
              <a:off x="9632950" y="933450"/>
              <a:ext cx="88900" cy="1809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5"/>
            </p:blipFill>
            <p:spPr>
              <a:xfrm>
                <a:off x="9632950" y="933450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0" name="墨迹 139"/>
              <p14:cNvContentPartPr/>
              <p14:nvPr/>
            </p14:nvContentPartPr>
            <p14:xfrm>
              <a:off x="9467850" y="1117600"/>
              <a:ext cx="323850" cy="44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7"/>
            </p:blipFill>
            <p:spPr>
              <a:xfrm>
                <a:off x="9467850" y="1117600"/>
                <a:ext cx="3238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1" name="墨迹 140"/>
              <p14:cNvContentPartPr/>
              <p14:nvPr/>
            </p14:nvContentPartPr>
            <p14:xfrm>
              <a:off x="8486775" y="8159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2"/>
            </p:blipFill>
            <p:spPr>
              <a:xfrm>
                <a:off x="8486775" y="815975"/>
                <a:ext cx="6350" cy="360"/>
              </a:xfrm>
              <a:prstGeom prst="rect"/>
            </p:spPr>
          </p:pic>
        </mc:Fallback>
      </mc:AlternateContent>
      <p:graphicFrame>
        <p:nvGraphicFramePr>
          <p:cNvPr id="155" name="对象 154"/>
          <p:cNvGraphicFramePr/>
          <p:nvPr/>
        </p:nvGraphicFramePr>
        <p:xfrm>
          <a:off x="4167505" y="735330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" name="" r:id="rId259" imgW="5056505" imgH="2395855" progId="Visio.Drawing.15">
                  <p:embed/>
                </p:oleObj>
              </mc:Choice>
              <mc:Fallback>
                <p:oleObj name="" r:id="rId259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60"/>
                      <a:stretch>
                        <a:fillRect/>
                      </a:stretch>
                    </p:blipFill>
                    <p:spPr>
                      <a:xfrm>
                        <a:off x="4167505" y="735330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6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7480300" y="412750"/>
              <a:ext cx="908050" cy="876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7480300" y="412750"/>
                <a:ext cx="908050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8331200" y="438150"/>
              <a:ext cx="155575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8331200" y="438150"/>
                <a:ext cx="155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7080250" y="692150"/>
              <a:ext cx="158750" cy="225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7080250" y="692150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7105650" y="650875"/>
              <a:ext cx="123825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7105650" y="650875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108825" y="771525"/>
              <a:ext cx="117475" cy="3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108825" y="77152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337425" y="14478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7337425" y="1447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7280275" y="520700"/>
              <a:ext cx="254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7280275" y="520700"/>
                <a:ext cx="25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7305675" y="809625"/>
              <a:ext cx="6350" cy="165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7305675" y="809625"/>
                <a:ext cx="6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7385050" y="708025"/>
              <a:ext cx="3175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7385050" y="708025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7483475" y="600075"/>
              <a:ext cx="117475" cy="165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7483475" y="600075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293100" y="584200"/>
              <a:ext cx="346075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293100" y="584200"/>
                <a:ext cx="346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353425" y="723900"/>
              <a:ext cx="165100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353425" y="723900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448675" y="638175"/>
              <a:ext cx="3175" cy="139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448675" y="638175"/>
                <a:ext cx="31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521700" y="774700"/>
              <a:ext cx="15875" cy="92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521700" y="77470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172450" y="911225"/>
              <a:ext cx="225425" cy="327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172450" y="911225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042275" y="1263650"/>
              <a:ext cx="136525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8042275" y="12636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8483600" y="974725"/>
              <a:ext cx="38100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8483600" y="97472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8461375" y="1304925"/>
              <a:ext cx="73025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8461375" y="1304925"/>
                <a:ext cx="730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7804150" y="1016000"/>
              <a:ext cx="111125" cy="40417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7804150" y="1016000"/>
                <a:ext cx="111125" cy="404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9413875" y="1435100"/>
              <a:ext cx="6350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9413875" y="1435100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9547225" y="14827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9547225" y="1482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9426575" y="1406525"/>
              <a:ext cx="123825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9426575" y="1406525"/>
                <a:ext cx="1238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9436100" y="1390650"/>
              <a:ext cx="41275" cy="307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9436100" y="1390650"/>
                <a:ext cx="41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9502775" y="1498600"/>
              <a:ext cx="212725" cy="152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7"/>
            </p:blipFill>
            <p:spPr>
              <a:xfrm>
                <a:off x="9502775" y="1498600"/>
                <a:ext cx="2127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1" name="墨迹 30"/>
              <p14:cNvContentPartPr/>
              <p14:nvPr/>
            </p14:nvContentPartPr>
            <p14:xfrm>
              <a:off x="9674225" y="1355725"/>
              <a:ext cx="387350" cy="30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9"/>
            </p:blipFill>
            <p:spPr>
              <a:xfrm>
                <a:off x="9674225" y="1355725"/>
                <a:ext cx="387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2" name="墨迹 31"/>
              <p14:cNvContentPartPr/>
              <p14:nvPr/>
            </p14:nvContentPartPr>
            <p14:xfrm>
              <a:off x="10160000" y="1489075"/>
              <a:ext cx="30797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1"/>
            </p:blipFill>
            <p:spPr>
              <a:xfrm>
                <a:off x="10160000" y="1489075"/>
                <a:ext cx="307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3" name="墨迹 32"/>
              <p14:cNvContentPartPr/>
              <p14:nvPr/>
            </p14:nvContentPartPr>
            <p14:xfrm>
              <a:off x="10579100" y="1327150"/>
              <a:ext cx="301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3"/>
            </p:blipFill>
            <p:spPr>
              <a:xfrm>
                <a:off x="10579100" y="1327150"/>
                <a:ext cx="301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4" name="墨迹 33"/>
              <p14:cNvContentPartPr/>
              <p14:nvPr/>
            </p14:nvContentPartPr>
            <p14:xfrm>
              <a:off x="10655300" y="1450975"/>
              <a:ext cx="1428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5"/>
            </p:blipFill>
            <p:spPr>
              <a:xfrm>
                <a:off x="10655300" y="145097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5" name="墨迹 34"/>
              <p14:cNvContentPartPr/>
              <p14:nvPr/>
            </p14:nvContentPartPr>
            <p14:xfrm>
              <a:off x="10712450" y="1400175"/>
              <a:ext cx="3175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7"/>
            </p:blipFill>
            <p:spPr>
              <a:xfrm>
                <a:off x="10712450" y="1400175"/>
                <a:ext cx="31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6" name="墨迹 35"/>
              <p14:cNvContentPartPr/>
              <p14:nvPr/>
            </p14:nvContentPartPr>
            <p14:xfrm>
              <a:off x="10753725" y="1520825"/>
              <a:ext cx="3810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9"/>
            </p:blipFill>
            <p:spPr>
              <a:xfrm>
                <a:off x="10753725" y="152082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7" name="墨迹 36"/>
              <p14:cNvContentPartPr/>
              <p14:nvPr/>
            </p14:nvContentPartPr>
            <p14:xfrm>
              <a:off x="7997825" y="1978025"/>
              <a:ext cx="987425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1"/>
            </p:blipFill>
            <p:spPr>
              <a:xfrm>
                <a:off x="7997825" y="1978025"/>
                <a:ext cx="987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8" name="墨迹 37"/>
              <p14:cNvContentPartPr/>
              <p14:nvPr/>
            </p14:nvContentPartPr>
            <p14:xfrm>
              <a:off x="7880350" y="2057400"/>
              <a:ext cx="228600" cy="193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3"/>
            </p:blipFill>
            <p:spPr>
              <a:xfrm>
                <a:off x="7880350" y="2057400"/>
                <a:ext cx="228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9" name="墨迹 38"/>
              <p14:cNvContentPartPr/>
              <p14:nvPr/>
            </p14:nvContentPartPr>
            <p14:xfrm>
              <a:off x="7886700" y="2143125"/>
              <a:ext cx="1047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5"/>
            </p:blipFill>
            <p:spPr>
              <a:xfrm>
                <a:off x="7886700" y="2143125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0" name="墨迹 39"/>
              <p14:cNvContentPartPr/>
              <p14:nvPr/>
            </p14:nvContentPartPr>
            <p14:xfrm>
              <a:off x="7962900" y="2101850"/>
              <a:ext cx="9525" cy="123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7"/>
            </p:blipFill>
            <p:spPr>
              <a:xfrm>
                <a:off x="7962900" y="2101850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8007350" y="2178050"/>
              <a:ext cx="1270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8007350" y="21780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6" name="墨迹 45"/>
              <p14:cNvContentPartPr/>
              <p14:nvPr/>
            </p14:nvContentPartPr>
            <p14:xfrm>
              <a:off x="9455150" y="2463800"/>
              <a:ext cx="123825" cy="6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1"/>
            </p:blipFill>
            <p:spPr>
              <a:xfrm>
                <a:off x="9455150" y="246380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7" name="墨迹 46"/>
              <p14:cNvContentPartPr/>
              <p14:nvPr/>
            </p14:nvContentPartPr>
            <p14:xfrm>
              <a:off x="9525000" y="2473325"/>
              <a:ext cx="19050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3"/>
            </p:blipFill>
            <p:spPr>
              <a:xfrm>
                <a:off x="9525000" y="2473325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8" name="墨迹 47"/>
              <p14:cNvContentPartPr/>
              <p14:nvPr/>
            </p14:nvContentPartPr>
            <p14:xfrm>
              <a:off x="9607550" y="2613025"/>
              <a:ext cx="127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5"/>
            </p:blipFill>
            <p:spPr>
              <a:xfrm>
                <a:off x="9607550" y="2613025"/>
                <a:ext cx="12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9" name="墨迹 48"/>
              <p14:cNvContentPartPr/>
              <p14:nvPr/>
            </p14:nvContentPartPr>
            <p14:xfrm>
              <a:off x="9671050" y="2562225"/>
              <a:ext cx="73025" cy="133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7"/>
            </p:blipFill>
            <p:spPr>
              <a:xfrm>
                <a:off x="9671050" y="256222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0" name="墨迹 49"/>
              <p14:cNvContentPartPr/>
              <p14:nvPr/>
            </p14:nvContentPartPr>
            <p14:xfrm>
              <a:off x="9791700" y="2565400"/>
              <a:ext cx="95250" cy="190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9"/>
            </p:blipFill>
            <p:spPr>
              <a:xfrm>
                <a:off x="9791700" y="2565400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1" name="墨迹 50"/>
              <p14:cNvContentPartPr/>
              <p14:nvPr/>
            </p14:nvContentPartPr>
            <p14:xfrm>
              <a:off x="9820275" y="2654300"/>
              <a:ext cx="73025" cy="31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1"/>
            </p:blipFill>
            <p:spPr>
              <a:xfrm>
                <a:off x="9820275" y="2654300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2" name="墨迹 51"/>
              <p14:cNvContentPartPr/>
              <p14:nvPr/>
            </p14:nvContentPartPr>
            <p14:xfrm>
              <a:off x="10004425" y="2546350"/>
              <a:ext cx="88900" cy="120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3"/>
            </p:blipFill>
            <p:spPr>
              <a:xfrm>
                <a:off x="10004425" y="2546350"/>
                <a:ext cx="889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3" name="墨迹 52"/>
              <p14:cNvContentPartPr/>
              <p14:nvPr/>
            </p14:nvContentPartPr>
            <p14:xfrm>
              <a:off x="9915525" y="2457450"/>
              <a:ext cx="250825" cy="333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5"/>
            </p:blipFill>
            <p:spPr>
              <a:xfrm>
                <a:off x="9915525" y="2457450"/>
                <a:ext cx="250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4" name="墨迹 53"/>
              <p14:cNvContentPartPr/>
              <p14:nvPr/>
            </p14:nvContentPartPr>
            <p14:xfrm>
              <a:off x="10506075" y="2063750"/>
              <a:ext cx="60325" cy="31813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7"/>
            </p:blipFill>
            <p:spPr>
              <a:xfrm>
                <a:off x="10506075" y="2063750"/>
                <a:ext cx="60325" cy="318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5" name="墨迹 54"/>
              <p14:cNvContentPartPr/>
              <p14:nvPr/>
            </p14:nvContentPartPr>
            <p14:xfrm>
              <a:off x="9328150" y="4692650"/>
              <a:ext cx="269875" cy="333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9"/>
            </p:blipFill>
            <p:spPr>
              <a:xfrm>
                <a:off x="9328150" y="4692650"/>
                <a:ext cx="269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6" name="墨迹 55"/>
              <p14:cNvContentPartPr/>
              <p14:nvPr/>
            </p14:nvContentPartPr>
            <p14:xfrm>
              <a:off x="9394825" y="4806950"/>
              <a:ext cx="139700" cy="285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1"/>
            </p:blipFill>
            <p:spPr>
              <a:xfrm>
                <a:off x="9394825" y="4806950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9445625" y="4727575"/>
              <a:ext cx="41275" cy="285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9445625" y="4727575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9515475" y="4895850"/>
              <a:ext cx="117475" cy="171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9515475" y="4895850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9188450" y="5064125"/>
              <a:ext cx="158750" cy="180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9188450" y="5064125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8861425" y="5254625"/>
              <a:ext cx="250825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8861425" y="5254625"/>
                <a:ext cx="250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8899525" y="5356225"/>
              <a:ext cx="130175" cy="22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8899525" y="53562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8975725" y="5318125"/>
              <a:ext cx="9525" cy="1555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8975725" y="5318125"/>
                <a:ext cx="9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9036050" y="5407025"/>
              <a:ext cx="6350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9036050" y="5407025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9502775" y="5073650"/>
              <a:ext cx="158750" cy="311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9502775" y="5073650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9702800" y="5448300"/>
              <a:ext cx="111125" cy="133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9702800" y="5448300"/>
                <a:ext cx="1111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9607550" y="5235575"/>
              <a:ext cx="32385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9607550" y="5235575"/>
                <a:ext cx="3238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9493250" y="1936750"/>
              <a:ext cx="63500" cy="53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9493250" y="1936750"/>
                <a:ext cx="63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9486900" y="1863725"/>
              <a:ext cx="171450" cy="282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9486900" y="1863725"/>
                <a:ext cx="171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9544050" y="1892300"/>
              <a:ext cx="63500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9544050" y="18923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9515475" y="1974850"/>
              <a:ext cx="111125" cy="9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9515475" y="1974850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9655175" y="1784350"/>
              <a:ext cx="25400" cy="1619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9655175" y="1784350"/>
                <a:ext cx="25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9680575" y="2060575"/>
              <a:ext cx="142875" cy="98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9680575" y="206057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9807575" y="1962150"/>
              <a:ext cx="60325" cy="38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9807575" y="1962150"/>
                <a:ext cx="603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9906000" y="1920875"/>
              <a:ext cx="111125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9906000" y="1920875"/>
                <a:ext cx="1111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10045700" y="1927225"/>
              <a:ext cx="120650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10045700" y="19272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10048875" y="2003425"/>
              <a:ext cx="13335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10048875" y="20034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10198100" y="1800225"/>
              <a:ext cx="279400" cy="2254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10198100" y="1800225"/>
                <a:ext cx="279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10296525" y="1901825"/>
              <a:ext cx="101600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10296525" y="190182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10328275" y="1828800"/>
              <a:ext cx="12700" cy="149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10328275" y="1828800"/>
                <a:ext cx="12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10464800" y="1952625"/>
              <a:ext cx="111125" cy="104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10464800" y="1952625"/>
                <a:ext cx="1111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8718550" y="5581650"/>
              <a:ext cx="20637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1"/>
            </p:blipFill>
            <p:spPr>
              <a:xfrm>
                <a:off x="8718550" y="5581650"/>
                <a:ext cx="206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2" name="墨迹 81"/>
              <p14:cNvContentPartPr/>
              <p14:nvPr/>
            </p14:nvContentPartPr>
            <p14:xfrm>
              <a:off x="8534400" y="5911850"/>
              <a:ext cx="234950" cy="219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3"/>
            </p:blipFill>
            <p:spPr>
              <a:xfrm>
                <a:off x="8534400" y="59118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3" name="墨迹 82"/>
              <p14:cNvContentPartPr/>
              <p14:nvPr/>
            </p14:nvContentPartPr>
            <p14:xfrm>
              <a:off x="9061450" y="5549900"/>
              <a:ext cx="82550" cy="3524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5"/>
            </p:blipFill>
            <p:spPr>
              <a:xfrm>
                <a:off x="9061450" y="55499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4" name="墨迹 83"/>
              <p14:cNvContentPartPr/>
              <p14:nvPr/>
            </p14:nvContentPartPr>
            <p14:xfrm>
              <a:off x="9166225" y="5759450"/>
              <a:ext cx="146050" cy="441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7"/>
            </p:blipFill>
            <p:spPr>
              <a:xfrm>
                <a:off x="9166225" y="5759450"/>
                <a:ext cx="1460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5" name="墨迹 84"/>
              <p14:cNvContentPartPr/>
              <p14:nvPr/>
            </p14:nvContentPartPr>
            <p14:xfrm>
              <a:off x="10893425" y="2806700"/>
              <a:ext cx="44450" cy="3270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9"/>
            </p:blipFill>
            <p:spPr>
              <a:xfrm>
                <a:off x="10893425" y="2806700"/>
                <a:ext cx="44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6" name="墨迹 85"/>
              <p14:cNvContentPartPr/>
              <p14:nvPr/>
            </p14:nvContentPartPr>
            <p14:xfrm>
              <a:off x="10855325" y="3330575"/>
              <a:ext cx="29845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1"/>
            </p:blipFill>
            <p:spPr>
              <a:xfrm>
                <a:off x="10855325" y="3330575"/>
                <a:ext cx="298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7" name="墨迹 86"/>
              <p14:cNvContentPartPr/>
              <p14:nvPr/>
            </p14:nvContentPartPr>
            <p14:xfrm>
              <a:off x="10712450" y="3305175"/>
              <a:ext cx="590550" cy="5048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3"/>
            </p:blipFill>
            <p:spPr>
              <a:xfrm>
                <a:off x="10712450" y="3305175"/>
                <a:ext cx="5905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8" name="墨迹 87"/>
              <p14:cNvContentPartPr/>
              <p14:nvPr/>
            </p14:nvContentPartPr>
            <p14:xfrm>
              <a:off x="1136650" y="3130550"/>
              <a:ext cx="285750" cy="57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5"/>
            </p:blipFill>
            <p:spPr>
              <a:xfrm>
                <a:off x="1136650" y="3130550"/>
                <a:ext cx="285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9" name="墨迹 88"/>
              <p14:cNvContentPartPr/>
              <p14:nvPr/>
            </p14:nvContentPartPr>
            <p14:xfrm>
              <a:off x="1187450" y="3013075"/>
              <a:ext cx="104775" cy="5016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7"/>
            </p:blipFill>
            <p:spPr>
              <a:xfrm>
                <a:off x="1187450" y="3013075"/>
                <a:ext cx="1047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0" name="墨迹 89"/>
              <p14:cNvContentPartPr/>
              <p14:nvPr/>
            </p14:nvContentPartPr>
            <p14:xfrm>
              <a:off x="1292225" y="3238500"/>
              <a:ext cx="146050" cy="95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9"/>
            </p:blipFill>
            <p:spPr>
              <a:xfrm>
                <a:off x="1292225" y="3238500"/>
                <a:ext cx="1460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1" name="墨迹 90"/>
              <p14:cNvContentPartPr/>
              <p14:nvPr/>
            </p14:nvContentPartPr>
            <p14:xfrm>
              <a:off x="1479550" y="3041650"/>
              <a:ext cx="142875" cy="3492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1"/>
            </p:blipFill>
            <p:spPr>
              <a:xfrm>
                <a:off x="1479550" y="30416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2" name="墨迹 91"/>
              <p14:cNvContentPartPr/>
              <p14:nvPr/>
            </p14:nvContentPartPr>
            <p14:xfrm>
              <a:off x="1647825" y="3019425"/>
              <a:ext cx="107950" cy="952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3"/>
            </p:blipFill>
            <p:spPr>
              <a:xfrm>
                <a:off x="1647825" y="3019425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3" name="墨迹 92"/>
              <p14:cNvContentPartPr/>
              <p14:nvPr/>
            </p14:nvContentPartPr>
            <p14:xfrm>
              <a:off x="1657350" y="2997200"/>
              <a:ext cx="142875" cy="3460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5"/>
            </p:blipFill>
            <p:spPr>
              <a:xfrm>
                <a:off x="1657350" y="2997200"/>
                <a:ext cx="142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4" name="墨迹 93"/>
              <p14:cNvContentPartPr/>
              <p14:nvPr/>
            </p14:nvContentPartPr>
            <p14:xfrm>
              <a:off x="1809750" y="2921000"/>
              <a:ext cx="190500" cy="412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7"/>
            </p:blipFill>
            <p:spPr>
              <a:xfrm>
                <a:off x="1809750" y="2921000"/>
                <a:ext cx="1905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5" name="墨迹 94"/>
              <p14:cNvContentPartPr/>
              <p14:nvPr/>
            </p14:nvContentPartPr>
            <p14:xfrm>
              <a:off x="2073275" y="3003550"/>
              <a:ext cx="257175" cy="3175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9"/>
            </p:blipFill>
            <p:spPr>
              <a:xfrm>
                <a:off x="2073275" y="3003550"/>
                <a:ext cx="2571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6" name="墨迹 95"/>
              <p14:cNvContentPartPr/>
              <p14:nvPr/>
            </p14:nvContentPartPr>
            <p14:xfrm>
              <a:off x="2384425" y="2882900"/>
              <a:ext cx="69850" cy="425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1"/>
            </p:blipFill>
            <p:spPr>
              <a:xfrm>
                <a:off x="2384425" y="2882900"/>
                <a:ext cx="698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7" name="墨迹 96"/>
              <p14:cNvContentPartPr/>
              <p14:nvPr/>
            </p14:nvContentPartPr>
            <p14:xfrm>
              <a:off x="2451100" y="2949575"/>
              <a:ext cx="98425" cy="276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3"/>
            </p:blipFill>
            <p:spPr>
              <a:xfrm>
                <a:off x="2451100" y="2949575"/>
                <a:ext cx="98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8" name="墨迹 97"/>
              <p14:cNvContentPartPr/>
              <p14:nvPr/>
            </p14:nvContentPartPr>
            <p14:xfrm>
              <a:off x="2441575" y="3067050"/>
              <a:ext cx="130175" cy="635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5"/>
            </p:blipFill>
            <p:spPr>
              <a:xfrm>
                <a:off x="2441575" y="3067050"/>
                <a:ext cx="130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9" name="墨迹 98"/>
              <p14:cNvContentPartPr/>
              <p14:nvPr/>
            </p14:nvContentPartPr>
            <p14:xfrm>
              <a:off x="2613025" y="2933700"/>
              <a:ext cx="111125" cy="269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7"/>
            </p:blipFill>
            <p:spPr>
              <a:xfrm>
                <a:off x="2613025" y="2933700"/>
                <a:ext cx="111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0" name="墨迹 99"/>
              <p14:cNvContentPartPr/>
              <p14:nvPr/>
            </p14:nvContentPartPr>
            <p14:xfrm>
              <a:off x="2759075" y="2962275"/>
              <a:ext cx="180975" cy="285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9"/>
            </p:blipFill>
            <p:spPr>
              <a:xfrm>
                <a:off x="2759075" y="2962275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1" name="墨迹 100"/>
              <p14:cNvContentPartPr/>
              <p14:nvPr/>
            </p14:nvContentPartPr>
            <p14:xfrm>
              <a:off x="2873375" y="2990850"/>
              <a:ext cx="82550" cy="304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1"/>
            </p:blipFill>
            <p:spPr>
              <a:xfrm>
                <a:off x="2873375" y="299085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2" name="墨迹 101"/>
              <p14:cNvContentPartPr/>
              <p14:nvPr/>
            </p14:nvContentPartPr>
            <p14:xfrm>
              <a:off x="1177925" y="3673475"/>
              <a:ext cx="60325" cy="165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3"/>
            </p:blipFill>
            <p:spPr>
              <a:xfrm>
                <a:off x="1177925" y="36734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3" name="墨迹 102"/>
              <p14:cNvContentPartPr/>
              <p14:nvPr/>
            </p14:nvContentPartPr>
            <p14:xfrm>
              <a:off x="1114425" y="3778250"/>
              <a:ext cx="203200" cy="57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5"/>
            </p:blipFill>
            <p:spPr>
              <a:xfrm>
                <a:off x="1114425" y="3778250"/>
                <a:ext cx="2032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4" name="墨迹 103"/>
              <p14:cNvContentPartPr/>
              <p14:nvPr/>
            </p14:nvContentPartPr>
            <p14:xfrm>
              <a:off x="1196975" y="3810000"/>
              <a:ext cx="9525" cy="1428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7"/>
            </p:blipFill>
            <p:spPr>
              <a:xfrm>
                <a:off x="1196975" y="3810000"/>
                <a:ext cx="9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5" name="墨迹 104"/>
              <p14:cNvContentPartPr/>
              <p14:nvPr/>
            </p14:nvContentPartPr>
            <p14:xfrm>
              <a:off x="1158875" y="3838575"/>
              <a:ext cx="142875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9"/>
            </p:blipFill>
            <p:spPr>
              <a:xfrm>
                <a:off x="1158875" y="3838575"/>
                <a:ext cx="142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6" name="墨迹 105"/>
              <p14:cNvContentPartPr/>
              <p14:nvPr/>
            </p14:nvContentPartPr>
            <p14:xfrm>
              <a:off x="1146175" y="3879850"/>
              <a:ext cx="349250" cy="3524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1"/>
            </p:blipFill>
            <p:spPr>
              <a:xfrm>
                <a:off x="1146175" y="3879850"/>
                <a:ext cx="349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7" name="墨迹 106"/>
              <p14:cNvContentPartPr/>
              <p14:nvPr/>
            </p14:nvContentPartPr>
            <p14:xfrm>
              <a:off x="1593850" y="3838575"/>
              <a:ext cx="279400" cy="352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3"/>
            </p:blipFill>
            <p:spPr>
              <a:xfrm>
                <a:off x="1593850" y="383857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8" name="墨迹 107"/>
              <p14:cNvContentPartPr/>
              <p14:nvPr/>
            </p14:nvContentPartPr>
            <p14:xfrm>
              <a:off x="1933575" y="3835400"/>
              <a:ext cx="168275" cy="793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5"/>
            </p:blipFill>
            <p:spPr>
              <a:xfrm>
                <a:off x="1933575" y="3835400"/>
                <a:ext cx="168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9" name="墨迹 108"/>
              <p14:cNvContentPartPr/>
              <p14:nvPr/>
            </p14:nvContentPartPr>
            <p14:xfrm>
              <a:off x="1946275" y="3803650"/>
              <a:ext cx="146050" cy="374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7"/>
            </p:blipFill>
            <p:spPr>
              <a:xfrm>
                <a:off x="1946275" y="3803650"/>
                <a:ext cx="146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0" name="墨迹 109"/>
              <p14:cNvContentPartPr/>
              <p14:nvPr/>
            </p14:nvContentPartPr>
            <p14:xfrm>
              <a:off x="2057400" y="3863975"/>
              <a:ext cx="30162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9"/>
            </p:blipFill>
            <p:spPr>
              <a:xfrm>
                <a:off x="2057400" y="3863975"/>
                <a:ext cx="301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1" name="墨迹 110"/>
              <p14:cNvContentPartPr/>
              <p14:nvPr/>
            </p14:nvContentPartPr>
            <p14:xfrm>
              <a:off x="2232025" y="3743325"/>
              <a:ext cx="82550" cy="469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1"/>
            </p:blipFill>
            <p:spPr>
              <a:xfrm>
                <a:off x="2232025" y="3743325"/>
                <a:ext cx="825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2" name="墨迹 111"/>
              <p14:cNvContentPartPr/>
              <p14:nvPr/>
            </p14:nvContentPartPr>
            <p14:xfrm>
              <a:off x="2416175" y="3838575"/>
              <a:ext cx="139700" cy="3079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3"/>
            </p:blipFill>
            <p:spPr>
              <a:xfrm>
                <a:off x="2416175" y="38385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3" name="墨迹 112"/>
              <p14:cNvContentPartPr/>
              <p14:nvPr/>
            </p14:nvContentPartPr>
            <p14:xfrm>
              <a:off x="2540000" y="3781425"/>
              <a:ext cx="215900" cy="349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5"/>
            </p:blipFill>
            <p:spPr>
              <a:xfrm>
                <a:off x="2540000" y="3781425"/>
                <a:ext cx="2159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4" name="墨迹 113"/>
              <p14:cNvContentPartPr/>
              <p14:nvPr/>
            </p14:nvContentPartPr>
            <p14:xfrm>
              <a:off x="2622550" y="3717925"/>
              <a:ext cx="25400" cy="142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7"/>
            </p:blipFill>
            <p:spPr>
              <a:xfrm>
                <a:off x="2622550" y="3717925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5" name="墨迹 114"/>
              <p14:cNvContentPartPr/>
              <p14:nvPr/>
            </p14:nvContentPartPr>
            <p14:xfrm>
              <a:off x="2628900" y="3657600"/>
              <a:ext cx="174625" cy="4889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9"/>
            </p:blipFill>
            <p:spPr>
              <a:xfrm>
                <a:off x="2628900" y="3657600"/>
                <a:ext cx="1746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6" name="墨迹 115"/>
              <p14:cNvContentPartPr/>
              <p14:nvPr/>
            </p14:nvContentPartPr>
            <p14:xfrm>
              <a:off x="2670175" y="3886200"/>
              <a:ext cx="139700" cy="263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1"/>
            </p:blipFill>
            <p:spPr>
              <a:xfrm>
                <a:off x="2670175" y="3886200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7" name="墨迹 116"/>
              <p14:cNvContentPartPr/>
              <p14:nvPr/>
            </p14:nvContentPartPr>
            <p14:xfrm>
              <a:off x="2949575" y="3844925"/>
              <a:ext cx="136525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3"/>
            </p:blipFill>
            <p:spPr>
              <a:xfrm>
                <a:off x="2949575" y="38449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8" name="墨迹 117"/>
              <p14:cNvContentPartPr/>
              <p14:nvPr/>
            </p14:nvContentPartPr>
            <p14:xfrm>
              <a:off x="2978150" y="3803650"/>
              <a:ext cx="168275" cy="2444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5"/>
            </p:blipFill>
            <p:spPr>
              <a:xfrm>
                <a:off x="2978150" y="380365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9" name="墨迹 118"/>
              <p14:cNvContentPartPr/>
              <p14:nvPr/>
            </p14:nvContentPartPr>
            <p14:xfrm>
              <a:off x="3035300" y="3711575"/>
              <a:ext cx="98425" cy="1651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7"/>
            </p:blipFill>
            <p:spPr>
              <a:xfrm>
                <a:off x="3035300" y="37115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0" name="墨迹 119"/>
              <p14:cNvContentPartPr/>
              <p14:nvPr/>
            </p14:nvContentPartPr>
            <p14:xfrm>
              <a:off x="2892425" y="3886200"/>
              <a:ext cx="276225" cy="2032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9"/>
            </p:blipFill>
            <p:spPr>
              <a:xfrm>
                <a:off x="2892425" y="3886200"/>
                <a:ext cx="276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1" name="墨迹 120"/>
              <p14:cNvContentPartPr/>
              <p14:nvPr/>
            </p14:nvContentPartPr>
            <p14:xfrm>
              <a:off x="3270250" y="3654425"/>
              <a:ext cx="41275" cy="2127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1"/>
            </p:blipFill>
            <p:spPr>
              <a:xfrm>
                <a:off x="3270250" y="365442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2" name="墨迹 121"/>
              <p14:cNvContentPartPr/>
              <p14:nvPr/>
            </p14:nvContentPartPr>
            <p14:xfrm>
              <a:off x="3308350" y="3629025"/>
              <a:ext cx="82550" cy="4762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3"/>
            </p:blipFill>
            <p:spPr>
              <a:xfrm>
                <a:off x="3308350" y="3629025"/>
                <a:ext cx="825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3" name="墨迹 122"/>
              <p14:cNvContentPartPr/>
              <p14:nvPr/>
            </p14:nvContentPartPr>
            <p14:xfrm>
              <a:off x="3343275" y="3663950"/>
              <a:ext cx="19050" cy="3079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5"/>
            </p:blipFill>
            <p:spPr>
              <a:xfrm>
                <a:off x="3343275" y="3663950"/>
                <a:ext cx="19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4" name="墨迹 123"/>
              <p14:cNvContentPartPr/>
              <p14:nvPr/>
            </p14:nvContentPartPr>
            <p14:xfrm>
              <a:off x="3371850" y="3768725"/>
              <a:ext cx="85725" cy="2413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7"/>
            </p:blipFill>
            <p:spPr>
              <a:xfrm>
                <a:off x="3371850" y="37687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5" name="墨迹 124"/>
              <p14:cNvContentPartPr/>
              <p14:nvPr/>
            </p14:nvContentPartPr>
            <p14:xfrm>
              <a:off x="3460750" y="3597275"/>
              <a:ext cx="161925" cy="4476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9"/>
            </p:blipFill>
            <p:spPr>
              <a:xfrm>
                <a:off x="3460750" y="3597275"/>
                <a:ext cx="161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6" name="墨迹 125"/>
              <p14:cNvContentPartPr/>
              <p14:nvPr/>
            </p14:nvContentPartPr>
            <p14:xfrm>
              <a:off x="3378200" y="3613150"/>
              <a:ext cx="31750" cy="314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1"/>
            </p:blipFill>
            <p:spPr>
              <a:xfrm>
                <a:off x="3378200" y="3613150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7" name="墨迹 126"/>
              <p14:cNvContentPartPr/>
              <p14:nvPr/>
            </p14:nvContentPartPr>
            <p14:xfrm>
              <a:off x="3641725" y="3489325"/>
              <a:ext cx="149225" cy="584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3"/>
            </p:blipFill>
            <p:spPr>
              <a:xfrm>
                <a:off x="3641725" y="3489325"/>
                <a:ext cx="1492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8" name="墨迹 127"/>
              <p14:cNvContentPartPr/>
              <p14:nvPr/>
            </p14:nvContentPartPr>
            <p14:xfrm>
              <a:off x="3698875" y="3705225"/>
              <a:ext cx="203200" cy="2222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5"/>
            </p:blipFill>
            <p:spPr>
              <a:xfrm>
                <a:off x="3698875" y="3705225"/>
                <a:ext cx="2032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9" name="墨迹 128"/>
              <p14:cNvContentPartPr/>
              <p14:nvPr/>
            </p14:nvContentPartPr>
            <p14:xfrm>
              <a:off x="3575050" y="3851275"/>
              <a:ext cx="282575" cy="2222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7"/>
            </p:blipFill>
            <p:spPr>
              <a:xfrm>
                <a:off x="3575050" y="3851275"/>
                <a:ext cx="282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0" name="墨迹 129"/>
              <p14:cNvContentPartPr/>
              <p14:nvPr/>
            </p14:nvContentPartPr>
            <p14:xfrm>
              <a:off x="1038225" y="4556125"/>
              <a:ext cx="101600" cy="498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9"/>
            </p:blipFill>
            <p:spPr>
              <a:xfrm>
                <a:off x="1038225" y="4556125"/>
                <a:ext cx="1016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1" name="墨迹 130"/>
              <p14:cNvContentPartPr/>
              <p14:nvPr/>
            </p14:nvContentPartPr>
            <p14:xfrm>
              <a:off x="1257300" y="4527550"/>
              <a:ext cx="50800" cy="1841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1"/>
            </p:blipFill>
            <p:spPr>
              <a:xfrm>
                <a:off x="1257300" y="4527550"/>
                <a:ext cx="50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2" name="墨迹 131"/>
              <p14:cNvContentPartPr/>
              <p14:nvPr/>
            </p14:nvContentPartPr>
            <p14:xfrm>
              <a:off x="1203325" y="4613275"/>
              <a:ext cx="38100" cy="161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3"/>
            </p:blipFill>
            <p:spPr>
              <a:xfrm>
                <a:off x="1203325" y="4613275"/>
                <a:ext cx="38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3" name="墨迹 132"/>
              <p14:cNvContentPartPr/>
              <p14:nvPr/>
            </p14:nvContentPartPr>
            <p14:xfrm>
              <a:off x="1289050" y="4654550"/>
              <a:ext cx="130175" cy="4445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5"/>
            </p:blipFill>
            <p:spPr>
              <a:xfrm>
                <a:off x="1289050" y="4654550"/>
                <a:ext cx="130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4" name="墨迹 133"/>
              <p14:cNvContentPartPr/>
              <p14:nvPr/>
            </p14:nvContentPartPr>
            <p14:xfrm>
              <a:off x="1250950" y="4933950"/>
              <a:ext cx="41275" cy="1301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7"/>
            </p:blipFill>
            <p:spPr>
              <a:xfrm>
                <a:off x="1250950" y="4933950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5" name="墨迹 134"/>
              <p14:cNvContentPartPr/>
              <p14:nvPr/>
            </p14:nvContentPartPr>
            <p14:xfrm>
              <a:off x="1390650" y="4867275"/>
              <a:ext cx="11112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9"/>
            </p:blipFill>
            <p:spPr>
              <a:xfrm>
                <a:off x="1390650" y="486727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6" name="墨迹 135"/>
              <p14:cNvContentPartPr/>
              <p14:nvPr/>
            </p14:nvContentPartPr>
            <p14:xfrm>
              <a:off x="1514475" y="4597400"/>
              <a:ext cx="184150" cy="2063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1"/>
            </p:blipFill>
            <p:spPr>
              <a:xfrm>
                <a:off x="1514475" y="459740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7" name="墨迹 136"/>
              <p14:cNvContentPartPr/>
              <p14:nvPr/>
            </p14:nvContentPartPr>
            <p14:xfrm>
              <a:off x="1546225" y="4800600"/>
              <a:ext cx="142875" cy="209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3"/>
            </p:blipFill>
            <p:spPr>
              <a:xfrm>
                <a:off x="1546225" y="480060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8" name="墨迹 137"/>
              <p14:cNvContentPartPr/>
              <p14:nvPr/>
            </p14:nvContentPartPr>
            <p14:xfrm>
              <a:off x="1755775" y="4600575"/>
              <a:ext cx="165100" cy="561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5"/>
            </p:blipFill>
            <p:spPr>
              <a:xfrm>
                <a:off x="1755775" y="4600575"/>
                <a:ext cx="1651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9" name="墨迹 138"/>
              <p14:cNvContentPartPr/>
              <p14:nvPr/>
            </p14:nvContentPartPr>
            <p14:xfrm>
              <a:off x="1812925" y="4730750"/>
              <a:ext cx="3175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7"/>
            </p:blipFill>
            <p:spPr>
              <a:xfrm>
                <a:off x="1812925" y="4730750"/>
                <a:ext cx="3175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40" name="墨迹 139"/>
              <p14:cNvContentPartPr/>
              <p14:nvPr/>
            </p14:nvContentPartPr>
            <p14:xfrm>
              <a:off x="2168525" y="4743450"/>
              <a:ext cx="6350" cy="152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9"/>
            </p:blipFill>
            <p:spPr>
              <a:xfrm>
                <a:off x="2168525" y="4743450"/>
                <a:ext cx="6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1" name="墨迹 140"/>
              <p14:cNvContentPartPr/>
              <p14:nvPr/>
            </p14:nvContentPartPr>
            <p14:xfrm>
              <a:off x="2181225" y="4578350"/>
              <a:ext cx="95250" cy="4349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1"/>
            </p:blipFill>
            <p:spPr>
              <a:xfrm>
                <a:off x="2181225" y="4578350"/>
                <a:ext cx="952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2" name="墨迹 141"/>
              <p14:cNvContentPartPr/>
              <p14:nvPr/>
            </p14:nvContentPartPr>
            <p14:xfrm>
              <a:off x="2305050" y="4670425"/>
              <a:ext cx="365125" cy="3460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3"/>
            </p:blipFill>
            <p:spPr>
              <a:xfrm>
                <a:off x="2305050" y="4670425"/>
                <a:ext cx="365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3" name="墨迹 142"/>
              <p14:cNvContentPartPr/>
              <p14:nvPr/>
            </p14:nvContentPartPr>
            <p14:xfrm>
              <a:off x="2635250" y="4562475"/>
              <a:ext cx="120650" cy="768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5"/>
            </p:blipFill>
            <p:spPr>
              <a:xfrm>
                <a:off x="2635250" y="4562475"/>
                <a:ext cx="120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4" name="墨迹 143"/>
              <p14:cNvContentPartPr/>
              <p14:nvPr/>
            </p14:nvContentPartPr>
            <p14:xfrm>
              <a:off x="2895600" y="4530725"/>
              <a:ext cx="101600" cy="492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7"/>
            </p:blipFill>
            <p:spPr>
              <a:xfrm>
                <a:off x="2895600" y="4530725"/>
                <a:ext cx="1016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5" name="墨迹 144"/>
              <p14:cNvContentPartPr/>
              <p14:nvPr/>
            </p14:nvContentPartPr>
            <p14:xfrm>
              <a:off x="3076575" y="4530725"/>
              <a:ext cx="1174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9"/>
            </p:blipFill>
            <p:spPr>
              <a:xfrm>
                <a:off x="3076575" y="4530725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6" name="墨迹 145"/>
              <p14:cNvContentPartPr/>
              <p14:nvPr/>
            </p14:nvContentPartPr>
            <p14:xfrm>
              <a:off x="3105150" y="4511675"/>
              <a:ext cx="127000" cy="3683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1"/>
            </p:blipFill>
            <p:spPr>
              <a:xfrm>
                <a:off x="3105150" y="4511675"/>
                <a:ext cx="1270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7" name="墨迹 146"/>
              <p14:cNvContentPartPr/>
              <p14:nvPr/>
            </p14:nvContentPartPr>
            <p14:xfrm>
              <a:off x="3121025" y="4718050"/>
              <a:ext cx="133350" cy="149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3"/>
            </p:blipFill>
            <p:spPr>
              <a:xfrm>
                <a:off x="3121025" y="4718050"/>
                <a:ext cx="1333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8" name="墨迹 147"/>
              <p14:cNvContentPartPr/>
              <p14:nvPr/>
            </p14:nvContentPartPr>
            <p14:xfrm>
              <a:off x="3067050" y="4708525"/>
              <a:ext cx="2159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5"/>
            </p:blipFill>
            <p:spPr>
              <a:xfrm>
                <a:off x="3067050" y="4708525"/>
                <a:ext cx="2159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9" name="墨迹 148"/>
              <p14:cNvContentPartPr/>
              <p14:nvPr/>
            </p14:nvContentPartPr>
            <p14:xfrm>
              <a:off x="3355975" y="4527550"/>
              <a:ext cx="120650" cy="4984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7"/>
            </p:blipFill>
            <p:spPr>
              <a:xfrm>
                <a:off x="3355975" y="4527550"/>
                <a:ext cx="1206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0" name="墨迹 149"/>
              <p14:cNvContentPartPr/>
              <p14:nvPr/>
            </p14:nvContentPartPr>
            <p14:xfrm>
              <a:off x="3340100" y="4641850"/>
              <a:ext cx="149225" cy="2317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9"/>
            </p:blipFill>
            <p:spPr>
              <a:xfrm>
                <a:off x="3340100" y="4641850"/>
                <a:ext cx="149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1" name="墨迹 150"/>
              <p14:cNvContentPartPr/>
              <p14:nvPr/>
            </p14:nvContentPartPr>
            <p14:xfrm>
              <a:off x="3235325" y="4708525"/>
              <a:ext cx="238125" cy="276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1"/>
            </p:blipFill>
            <p:spPr>
              <a:xfrm>
                <a:off x="3235325" y="4708525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2" name="墨迹 151"/>
              <p14:cNvContentPartPr/>
              <p14:nvPr/>
            </p14:nvContentPartPr>
            <p14:xfrm>
              <a:off x="3511550" y="4676775"/>
              <a:ext cx="155575" cy="1968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3"/>
            </p:blipFill>
            <p:spPr>
              <a:xfrm>
                <a:off x="3511550" y="4676775"/>
                <a:ext cx="155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3" name="墨迹 152"/>
              <p14:cNvContentPartPr/>
              <p14:nvPr/>
            </p14:nvContentPartPr>
            <p14:xfrm>
              <a:off x="3679825" y="4514850"/>
              <a:ext cx="161925" cy="568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5"/>
            </p:blipFill>
            <p:spPr>
              <a:xfrm>
                <a:off x="3679825" y="4514850"/>
                <a:ext cx="16192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4" name="墨迹 153"/>
              <p14:cNvContentPartPr/>
              <p14:nvPr/>
            </p14:nvContentPartPr>
            <p14:xfrm>
              <a:off x="3698875" y="4629150"/>
              <a:ext cx="168275" cy="920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7"/>
            </p:blipFill>
            <p:spPr>
              <a:xfrm>
                <a:off x="3698875" y="4629150"/>
                <a:ext cx="168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5" name="墨迹 154"/>
              <p14:cNvContentPartPr/>
              <p14:nvPr/>
            </p14:nvContentPartPr>
            <p14:xfrm>
              <a:off x="3733800" y="4721225"/>
              <a:ext cx="282575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9"/>
            </p:blipFill>
            <p:spPr>
              <a:xfrm>
                <a:off x="3733800" y="4721225"/>
                <a:ext cx="282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6" name="墨迹 155"/>
              <p14:cNvContentPartPr/>
              <p14:nvPr/>
            </p14:nvContentPartPr>
            <p14:xfrm>
              <a:off x="3806825" y="4708525"/>
              <a:ext cx="1206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1"/>
            </p:blipFill>
            <p:spPr>
              <a:xfrm>
                <a:off x="3806825" y="4708525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7" name="墨迹 156"/>
              <p14:cNvContentPartPr/>
              <p14:nvPr/>
            </p14:nvContentPartPr>
            <p14:xfrm>
              <a:off x="4057650" y="4657725"/>
              <a:ext cx="22225" cy="1873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3"/>
            </p:blipFill>
            <p:spPr>
              <a:xfrm>
                <a:off x="4057650" y="4657725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8" name="墨迹 157"/>
              <p14:cNvContentPartPr/>
              <p14:nvPr/>
            </p14:nvContentPartPr>
            <p14:xfrm>
              <a:off x="4133850" y="4467225"/>
              <a:ext cx="41275" cy="4000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5"/>
            </p:blipFill>
            <p:spPr>
              <a:xfrm>
                <a:off x="4133850" y="4467225"/>
                <a:ext cx="412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9" name="墨迹 158"/>
              <p14:cNvContentPartPr/>
              <p14:nvPr/>
            </p14:nvContentPartPr>
            <p14:xfrm>
              <a:off x="4219575" y="4543425"/>
              <a:ext cx="34925" cy="142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7"/>
            </p:blipFill>
            <p:spPr>
              <a:xfrm>
                <a:off x="4219575" y="4543425"/>
                <a:ext cx="349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0" name="墨迹 159"/>
              <p14:cNvContentPartPr/>
              <p14:nvPr/>
            </p14:nvContentPartPr>
            <p14:xfrm>
              <a:off x="4257675" y="4495800"/>
              <a:ext cx="168275" cy="4603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9"/>
            </p:blipFill>
            <p:spPr>
              <a:xfrm>
                <a:off x="4257675" y="449580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1" name="墨迹 160"/>
              <p14:cNvContentPartPr/>
              <p14:nvPr/>
            </p14:nvContentPartPr>
            <p14:xfrm>
              <a:off x="4511675" y="4559300"/>
              <a:ext cx="168275" cy="609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1"/>
            </p:blipFill>
            <p:spPr>
              <a:xfrm>
                <a:off x="4511675" y="4559300"/>
                <a:ext cx="16827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2" name="墨迹 161"/>
              <p14:cNvContentPartPr/>
              <p14:nvPr/>
            </p14:nvContentPartPr>
            <p14:xfrm>
              <a:off x="4740275" y="4524375"/>
              <a:ext cx="266700" cy="533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3"/>
            </p:blipFill>
            <p:spPr>
              <a:xfrm>
                <a:off x="4740275" y="4524375"/>
                <a:ext cx="2667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3" name="墨迹 162"/>
              <p14:cNvContentPartPr/>
              <p14:nvPr/>
            </p14:nvContentPartPr>
            <p14:xfrm>
              <a:off x="4943475" y="4714875"/>
              <a:ext cx="76200" cy="2476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5"/>
            </p:blipFill>
            <p:spPr>
              <a:xfrm>
                <a:off x="4943475" y="4714875"/>
                <a:ext cx="76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4" name="墨迹 163"/>
              <p14:cNvContentPartPr/>
              <p14:nvPr/>
            </p14:nvContentPartPr>
            <p14:xfrm>
              <a:off x="4994275" y="4708525"/>
              <a:ext cx="174625" cy="136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7"/>
            </p:blipFill>
            <p:spPr>
              <a:xfrm>
                <a:off x="4994275" y="4708525"/>
                <a:ext cx="174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5" name="墨迹 164"/>
              <p14:cNvContentPartPr/>
              <p14:nvPr/>
            </p14:nvContentPartPr>
            <p14:xfrm>
              <a:off x="5130800" y="4527550"/>
              <a:ext cx="323850" cy="409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9"/>
            </p:blipFill>
            <p:spPr>
              <a:xfrm>
                <a:off x="5130800" y="4527550"/>
                <a:ext cx="3238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6" name="墨迹 165"/>
              <p14:cNvContentPartPr/>
              <p14:nvPr/>
            </p14:nvContentPartPr>
            <p14:xfrm>
              <a:off x="5295900" y="4622800"/>
              <a:ext cx="165100" cy="2444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1"/>
            </p:blipFill>
            <p:spPr>
              <a:xfrm>
                <a:off x="5295900" y="4622800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7" name="墨迹 166"/>
              <p14:cNvContentPartPr/>
              <p14:nvPr/>
            </p14:nvContentPartPr>
            <p14:xfrm>
              <a:off x="5470525" y="4460875"/>
              <a:ext cx="215900" cy="5016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3"/>
            </p:blipFill>
            <p:spPr>
              <a:xfrm>
                <a:off x="5470525" y="4460875"/>
                <a:ext cx="2159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8" name="墨迹 167"/>
              <p14:cNvContentPartPr/>
              <p14:nvPr/>
            </p14:nvContentPartPr>
            <p14:xfrm>
              <a:off x="5581650" y="4546600"/>
              <a:ext cx="288925" cy="4889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5"/>
            </p:blipFill>
            <p:spPr>
              <a:xfrm>
                <a:off x="5581650" y="4546600"/>
                <a:ext cx="2889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9" name="墨迹 168"/>
              <p14:cNvContentPartPr/>
              <p14:nvPr/>
            </p14:nvContentPartPr>
            <p14:xfrm>
              <a:off x="4632325" y="4949825"/>
              <a:ext cx="50800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7"/>
            </p:blipFill>
            <p:spPr>
              <a:xfrm>
                <a:off x="4632325" y="4949825"/>
                <a:ext cx="50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70" name="墨迹 169"/>
              <p14:cNvContentPartPr/>
              <p14:nvPr/>
            </p14:nvContentPartPr>
            <p14:xfrm>
              <a:off x="4699000" y="5010150"/>
              <a:ext cx="203200" cy="254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9"/>
            </p:blipFill>
            <p:spPr>
              <a:xfrm>
                <a:off x="4699000" y="501015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71" name="墨迹 170"/>
              <p14:cNvContentPartPr/>
              <p14:nvPr/>
            </p14:nvContentPartPr>
            <p14:xfrm>
              <a:off x="4587875" y="5289550"/>
              <a:ext cx="12700" cy="1397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1"/>
            </p:blipFill>
            <p:spPr>
              <a:xfrm>
                <a:off x="4587875" y="528955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2" name="墨迹 171"/>
              <p14:cNvContentPartPr/>
              <p14:nvPr/>
            </p14:nvContentPartPr>
            <p14:xfrm>
              <a:off x="4556125" y="5403850"/>
              <a:ext cx="146050" cy="228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3"/>
            </p:blipFill>
            <p:spPr>
              <a:xfrm>
                <a:off x="4556125" y="5403850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3" name="墨迹 172"/>
              <p14:cNvContentPartPr/>
              <p14:nvPr/>
            </p14:nvContentPartPr>
            <p14:xfrm>
              <a:off x="4445000" y="5511800"/>
              <a:ext cx="365125" cy="2159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5"/>
            </p:blipFill>
            <p:spPr>
              <a:xfrm>
                <a:off x="4445000" y="5511800"/>
                <a:ext cx="365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4" name="墨迹 173"/>
              <p14:cNvContentPartPr/>
              <p14:nvPr/>
            </p14:nvContentPartPr>
            <p14:xfrm>
              <a:off x="4752975" y="5346700"/>
              <a:ext cx="381000" cy="4222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7"/>
            </p:blipFill>
            <p:spPr>
              <a:xfrm>
                <a:off x="4752975" y="5346700"/>
                <a:ext cx="381000" cy="422275"/>
              </a:xfrm>
              <a:prstGeom prst="rect"/>
            </p:spPr>
          </p:pic>
        </mc:Fallback>
      </mc:AlternateContent>
      <p:graphicFrame>
        <p:nvGraphicFramePr>
          <p:cNvPr id="175" name="对象 174"/>
          <p:cNvGraphicFramePr/>
          <p:nvPr/>
        </p:nvGraphicFramePr>
        <p:xfrm>
          <a:off x="4219575" y="708025"/>
          <a:ext cx="6877685" cy="36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" name="" r:id="rId328" imgW="5056505" imgH="2395855" progId="Visio.Drawing.15">
                  <p:embed/>
                </p:oleObj>
              </mc:Choice>
              <mc:Fallback>
                <p:oleObj name="" r:id="rId328" imgW="5056505" imgH="239585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4219575" y="708025"/>
                        <a:ext cx="6877685" cy="364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30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4" name="对象 53"/>
          <p:cNvGraphicFramePr/>
          <p:nvPr/>
        </p:nvGraphicFramePr>
        <p:xfrm>
          <a:off x="4084320" y="56832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4320" y="56832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74395" y="15176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E’→+TE’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T’→*FT’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" name="墨迹 22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4" name="墨迹 23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5" name="墨迹 24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6" name="墨迹 25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7" name="墨迹 26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墨迹 27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9" name="墨迹 28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0" name="墨迹 29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1" name="墨迹 30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" name="墨迹 31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3" name="墨迹 32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4" name="墨迹 33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8" name="墨迹 37"/>
              <p14:cNvContentPartPr/>
              <p14:nvPr/>
            </p14:nvContentPartPr>
            <p14:xfrm>
              <a:off x="5222875" y="819150"/>
              <a:ext cx="355600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8"/>
            </p:blipFill>
            <p:spPr>
              <a:xfrm>
                <a:off x="5222875" y="819150"/>
                <a:ext cx="355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9" name="墨迹 38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0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0" name="墨迹 39"/>
              <p14:cNvContentPartPr/>
              <p14:nvPr/>
            </p14:nvContentPartPr>
            <p14:xfrm>
              <a:off x="4902200" y="806450"/>
              <a:ext cx="222250" cy="2508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2"/>
            </p:blipFill>
            <p:spPr>
              <a:xfrm>
                <a:off x="4902200" y="806450"/>
                <a:ext cx="222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1" name="墨迹 40"/>
              <p14:cNvContentPartPr/>
              <p14:nvPr/>
            </p14:nvContentPartPr>
            <p14:xfrm rot="660000">
              <a:off x="6887210" y="1978025"/>
              <a:ext cx="31750" cy="4730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4"/>
            </p:blipFill>
            <p:spPr>
              <a:xfrm rot="660000">
                <a:off x="6887210" y="1978025"/>
                <a:ext cx="317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42" name="墨迹 41"/>
              <p14:cNvContentPartPr/>
              <p14:nvPr/>
            </p14:nvContentPartPr>
            <p14:xfrm>
              <a:off x="6778625" y="2578100"/>
              <a:ext cx="63500" cy="234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6"/>
            </p:blipFill>
            <p:spPr>
              <a:xfrm>
                <a:off x="6778625" y="2578100"/>
                <a:ext cx="63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3" name="墨迹 42"/>
              <p14:cNvContentPartPr/>
              <p14:nvPr/>
            </p14:nvContentPartPr>
            <p14:xfrm>
              <a:off x="6667500" y="2511425"/>
              <a:ext cx="234950" cy="361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8"/>
            </p:blipFill>
            <p:spPr>
              <a:xfrm>
                <a:off x="6667500" y="2511425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0" name="墨迹 49"/>
              <p14:cNvContentPartPr/>
              <p14:nvPr/>
            </p14:nvContentPartPr>
            <p14:xfrm>
              <a:off x="5264150" y="1435100"/>
              <a:ext cx="1343025" cy="2454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0"/>
            </p:blipFill>
            <p:spPr>
              <a:xfrm>
                <a:off x="5264150" y="1435100"/>
                <a:ext cx="1343025" cy="245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1" name="墨迹 50"/>
              <p14:cNvContentPartPr/>
              <p14:nvPr/>
            </p14:nvContentPartPr>
            <p14:xfrm>
              <a:off x="6003925" y="1368425"/>
              <a:ext cx="10541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42"/>
            </p:blipFill>
            <p:spPr>
              <a:xfrm>
                <a:off x="6003925" y="1368425"/>
                <a:ext cx="1054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2" name="墨迹 51"/>
              <p14:cNvContentPartPr/>
              <p14:nvPr/>
            </p14:nvContentPartPr>
            <p14:xfrm>
              <a:off x="5915025" y="1422400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0"/>
            </p:blipFill>
            <p:spPr>
              <a:xfrm>
                <a:off x="5915025" y="142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53" name="墨迹 52"/>
              <p14:cNvContentPartPr/>
              <p14:nvPr/>
            </p14:nvContentPartPr>
            <p14:xfrm>
              <a:off x="5775325" y="1365250"/>
              <a:ext cx="247650" cy="2095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5"/>
            </p:blipFill>
            <p:spPr>
              <a:xfrm>
                <a:off x="5775325" y="1365250"/>
                <a:ext cx="247650" cy="209550"/>
              </a:xfrm>
              <a:prstGeom prst="rect"/>
            </p:spPr>
          </p:pic>
        </mc:Fallback>
      </mc:AlternateContent>
      <p:sp>
        <p:nvSpPr>
          <p:cNvPr id="56" name="文本框 5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46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3883660" y="714375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3660" y="714375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0" name="墨迹 39"/>
              <p14:cNvContentPartPr/>
              <p14:nvPr/>
            </p14:nvContentPartPr>
            <p14:xfrm>
              <a:off x="7493000" y="1374775"/>
              <a:ext cx="127000" cy="206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0"/>
            </p:blipFill>
            <p:spPr>
              <a:xfrm>
                <a:off x="7493000" y="1374775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41" name="墨迹 40"/>
              <p14:cNvContentPartPr/>
              <p14:nvPr/>
            </p14:nvContentPartPr>
            <p14:xfrm>
              <a:off x="7499350" y="1371600"/>
              <a:ext cx="95250" cy="6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2"/>
            </p:blipFill>
            <p:spPr>
              <a:xfrm>
                <a:off x="7499350" y="1371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42" name="墨迹 41"/>
              <p14:cNvContentPartPr/>
              <p14:nvPr/>
            </p14:nvContentPartPr>
            <p14:xfrm>
              <a:off x="7496175" y="145097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8"/>
            </p:blipFill>
            <p:spPr>
              <a:xfrm>
                <a:off x="74961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3" name="墨迹 42"/>
              <p14:cNvContentPartPr/>
              <p14:nvPr/>
            </p14:nvContentPartPr>
            <p14:xfrm>
              <a:off x="7658100" y="1479550"/>
              <a:ext cx="635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5"/>
            </p:blipFill>
            <p:spPr>
              <a:xfrm>
                <a:off x="7658100" y="1479550"/>
                <a:ext cx="6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4" name="墨迹 43"/>
              <p14:cNvContentPartPr/>
              <p14:nvPr/>
            </p14:nvContentPartPr>
            <p14:xfrm>
              <a:off x="7626350" y="1244600"/>
              <a:ext cx="22225" cy="117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7"/>
            </p:blipFill>
            <p:spPr>
              <a:xfrm>
                <a:off x="7626350" y="1244600"/>
                <a:ext cx="22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5" name="墨迹 44"/>
              <p14:cNvContentPartPr/>
              <p14:nvPr/>
            </p14:nvContentPartPr>
            <p14:xfrm>
              <a:off x="7534275" y="1444625"/>
              <a:ext cx="111125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9"/>
            </p:blipFill>
            <p:spPr>
              <a:xfrm>
                <a:off x="7534275" y="1444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6" name="墨迹 45"/>
              <p14:cNvContentPartPr/>
              <p14:nvPr/>
            </p14:nvContentPartPr>
            <p14:xfrm>
              <a:off x="5311775" y="4098925"/>
              <a:ext cx="558800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1"/>
            </p:blipFill>
            <p:spPr>
              <a:xfrm>
                <a:off x="5311775" y="4098925"/>
                <a:ext cx="558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7" name="墨迹 46"/>
              <p14:cNvContentPartPr/>
              <p14:nvPr/>
            </p14:nvContentPartPr>
            <p14:xfrm>
              <a:off x="5467350" y="42005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3"/>
            </p:blipFill>
            <p:spPr>
              <a:xfrm>
                <a:off x="5467350" y="42005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8" name="墨迹 47"/>
              <p14:cNvContentPartPr/>
              <p14:nvPr/>
            </p14:nvContentPartPr>
            <p14:xfrm>
              <a:off x="5505450" y="4203700"/>
              <a:ext cx="139700" cy="22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5"/>
            </p:blipFill>
            <p:spPr>
              <a:xfrm>
                <a:off x="5505450" y="42037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9" name="墨迹 48"/>
              <p14:cNvContentPartPr/>
              <p14:nvPr/>
            </p14:nvContentPartPr>
            <p14:xfrm>
              <a:off x="5556250" y="4260850"/>
              <a:ext cx="136525" cy="857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47"/>
            </p:blipFill>
            <p:spPr>
              <a:xfrm>
                <a:off x="5556250" y="4260850"/>
                <a:ext cx="1365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50" name="墨迹 49"/>
              <p14:cNvContentPartPr/>
              <p14:nvPr/>
            </p14:nvContentPartPr>
            <p14:xfrm>
              <a:off x="5692775" y="4384675"/>
              <a:ext cx="1587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49"/>
            </p:blipFill>
            <p:spPr>
              <a:xfrm>
                <a:off x="5692775" y="4384675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51" name="墨迹 50"/>
              <p14:cNvContentPartPr/>
              <p14:nvPr/>
            </p14:nvContentPartPr>
            <p14:xfrm>
              <a:off x="5705475" y="4064000"/>
              <a:ext cx="2540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1"/>
            </p:blipFill>
            <p:spPr>
              <a:xfrm>
                <a:off x="5705475" y="4064000"/>
                <a:ext cx="25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2" name="墨迹 51"/>
              <p14:cNvContentPartPr/>
              <p14:nvPr/>
            </p14:nvContentPartPr>
            <p14:xfrm>
              <a:off x="4959350" y="4527550"/>
              <a:ext cx="428625" cy="368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3"/>
            </p:blipFill>
            <p:spPr>
              <a:xfrm>
                <a:off x="4959350" y="4527550"/>
                <a:ext cx="4286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3" name="墨迹 52"/>
              <p14:cNvContentPartPr/>
              <p14:nvPr/>
            </p14:nvContentPartPr>
            <p14:xfrm>
              <a:off x="4749800" y="5073650"/>
              <a:ext cx="158750" cy="139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5"/>
            </p:blipFill>
            <p:spPr>
              <a:xfrm>
                <a:off x="4749800" y="507365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4" name="墨迹 53"/>
              <p14:cNvContentPartPr/>
              <p14:nvPr/>
            </p14:nvContentPartPr>
            <p14:xfrm>
              <a:off x="4705350" y="4905375"/>
              <a:ext cx="269875" cy="479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7"/>
            </p:blipFill>
            <p:spPr>
              <a:xfrm>
                <a:off x="4705350" y="4905375"/>
                <a:ext cx="2698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5" name="墨迹 54"/>
              <p14:cNvContentPartPr/>
              <p14:nvPr/>
            </p14:nvContentPartPr>
            <p14:xfrm>
              <a:off x="5457825" y="4562475"/>
              <a:ext cx="73025" cy="282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9"/>
            </p:blipFill>
            <p:spPr>
              <a:xfrm>
                <a:off x="5457825" y="4562475"/>
                <a:ext cx="73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6" name="墨迹 55"/>
              <p14:cNvContentPartPr/>
              <p14:nvPr/>
            </p14:nvContentPartPr>
            <p14:xfrm>
              <a:off x="5362575" y="5054600"/>
              <a:ext cx="9525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1"/>
            </p:blipFill>
            <p:spPr>
              <a:xfrm>
                <a:off x="5362575" y="5054600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7" name="墨迹 56"/>
              <p14:cNvContentPartPr/>
              <p14:nvPr/>
            </p14:nvContentPartPr>
            <p14:xfrm>
              <a:off x="5403850" y="4908550"/>
              <a:ext cx="9525" cy="288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3"/>
            </p:blipFill>
            <p:spPr>
              <a:xfrm>
                <a:off x="5403850" y="4908550"/>
                <a:ext cx="9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8" name="墨迹 57"/>
              <p14:cNvContentPartPr/>
              <p14:nvPr/>
            </p14:nvContentPartPr>
            <p14:xfrm>
              <a:off x="5248275" y="4879975"/>
              <a:ext cx="285750" cy="377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5"/>
            </p:blipFill>
            <p:spPr>
              <a:xfrm>
                <a:off x="5248275" y="48799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9" name="墨迹 58"/>
              <p14:cNvContentPartPr/>
              <p14:nvPr/>
            </p14:nvContentPartPr>
            <p14:xfrm>
              <a:off x="5746750" y="4460875"/>
              <a:ext cx="209550" cy="3460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67"/>
            </p:blipFill>
            <p:spPr>
              <a:xfrm>
                <a:off x="5746750" y="4460875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60" name="墨迹 59"/>
              <p14:cNvContentPartPr/>
              <p14:nvPr/>
            </p14:nvContentPartPr>
            <p14:xfrm>
              <a:off x="5889625" y="4930775"/>
              <a:ext cx="203200" cy="15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69"/>
            </p:blipFill>
            <p:spPr>
              <a:xfrm>
                <a:off x="5889625" y="4930775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61" name="墨迹 60"/>
              <p14:cNvContentPartPr/>
              <p14:nvPr/>
            </p14:nvContentPartPr>
            <p14:xfrm>
              <a:off x="5997575" y="4933950"/>
              <a:ext cx="44450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1"/>
            </p:blipFill>
            <p:spPr>
              <a:xfrm>
                <a:off x="5997575" y="493395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2" name="墨迹 61"/>
              <p14:cNvContentPartPr/>
              <p14:nvPr/>
            </p14:nvContentPartPr>
            <p14:xfrm>
              <a:off x="5851525" y="4337050"/>
              <a:ext cx="603250" cy="333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3"/>
            </p:blipFill>
            <p:spPr>
              <a:xfrm>
                <a:off x="5851525" y="4337050"/>
                <a:ext cx="603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3" name="墨迹 62"/>
              <p14:cNvContentPartPr/>
              <p14:nvPr/>
            </p14:nvContentPartPr>
            <p14:xfrm>
              <a:off x="6403975" y="4848225"/>
              <a:ext cx="177800" cy="250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75"/>
            </p:blipFill>
            <p:spPr>
              <a:xfrm>
                <a:off x="6403975" y="4848225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64" name="墨迹 63"/>
              <p14:cNvContentPartPr/>
              <p14:nvPr/>
            </p14:nvContentPartPr>
            <p14:xfrm>
              <a:off x="6416675" y="4813300"/>
              <a:ext cx="1301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77"/>
            </p:blipFill>
            <p:spPr>
              <a:xfrm>
                <a:off x="6416675" y="481330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65" name="墨迹 64"/>
              <p14:cNvContentPartPr/>
              <p14:nvPr/>
            </p14:nvContentPartPr>
            <p14:xfrm>
              <a:off x="6410325" y="4886325"/>
              <a:ext cx="171450" cy="22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79"/>
            </p:blipFill>
            <p:spPr>
              <a:xfrm>
                <a:off x="6410325" y="488632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66" name="墨迹 65"/>
              <p14:cNvContentPartPr/>
              <p14:nvPr/>
            </p14:nvContentPartPr>
            <p14:xfrm>
              <a:off x="6600825" y="4632325"/>
              <a:ext cx="38100" cy="1555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81"/>
            </p:blipFill>
            <p:spPr>
              <a:xfrm>
                <a:off x="6600825" y="4632325"/>
                <a:ext cx="38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67" name="墨迹 66"/>
              <p14:cNvContentPartPr/>
              <p14:nvPr/>
            </p14:nvContentPartPr>
            <p14:xfrm>
              <a:off x="5645150" y="4530725"/>
              <a:ext cx="79375" cy="660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83"/>
            </p:blipFill>
            <p:spPr>
              <a:xfrm>
                <a:off x="5645150" y="4530725"/>
                <a:ext cx="7937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8" name="墨迹 67"/>
              <p14:cNvContentPartPr/>
              <p14:nvPr/>
            </p14:nvContentPartPr>
            <p14:xfrm>
              <a:off x="5724525" y="5127625"/>
              <a:ext cx="3175" cy="127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85"/>
            </p:blipFill>
            <p:spPr>
              <a:xfrm>
                <a:off x="5724525" y="5127625"/>
                <a:ext cx="31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9" name="墨迹 68"/>
              <p14:cNvContentPartPr/>
              <p14:nvPr/>
            </p14:nvContentPartPr>
            <p14:xfrm>
              <a:off x="5384800" y="5384800"/>
              <a:ext cx="1460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87"/>
            </p:blipFill>
            <p:spPr>
              <a:xfrm>
                <a:off x="5384800" y="53848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70" name="墨迹 69"/>
              <p14:cNvContentPartPr/>
              <p14:nvPr/>
            </p14:nvContentPartPr>
            <p14:xfrm>
              <a:off x="5387975" y="5381625"/>
              <a:ext cx="95250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89"/>
            </p:blipFill>
            <p:spPr>
              <a:xfrm>
                <a:off x="5387975" y="53816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71" name="墨迹 70"/>
              <p14:cNvContentPartPr/>
              <p14:nvPr/>
            </p14:nvContentPartPr>
            <p14:xfrm>
              <a:off x="5394325" y="5387975"/>
              <a:ext cx="107950" cy="47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91"/>
            </p:blipFill>
            <p:spPr>
              <a:xfrm>
                <a:off x="5394325" y="5387975"/>
                <a:ext cx="1079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72" name="墨迹 71"/>
              <p14:cNvContentPartPr/>
              <p14:nvPr/>
            </p14:nvContentPartPr>
            <p14:xfrm>
              <a:off x="5530850" y="5222875"/>
              <a:ext cx="25400" cy="158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93"/>
            </p:blipFill>
            <p:spPr>
              <a:xfrm>
                <a:off x="5530850" y="5222875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73" name="墨迹 72"/>
              <p14:cNvContentPartPr/>
              <p14:nvPr/>
            </p14:nvContentPartPr>
            <p14:xfrm>
              <a:off x="5578475" y="5441950"/>
              <a:ext cx="28575" cy="69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95"/>
            </p:blipFill>
            <p:spPr>
              <a:xfrm>
                <a:off x="5578475" y="5441950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74" name="墨迹 73"/>
              <p14:cNvContentPartPr/>
              <p14:nvPr/>
            </p14:nvContentPartPr>
            <p14:xfrm>
              <a:off x="5651500" y="5403850"/>
              <a:ext cx="114300" cy="1682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97"/>
            </p:blipFill>
            <p:spPr>
              <a:xfrm>
                <a:off x="5651500" y="540385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75" name="墨迹 74"/>
              <p14:cNvContentPartPr/>
              <p14:nvPr/>
            </p14:nvContentPartPr>
            <p14:xfrm>
              <a:off x="5778500" y="5575300"/>
              <a:ext cx="123825" cy="9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99"/>
            </p:blipFill>
            <p:spPr>
              <a:xfrm>
                <a:off x="5778500" y="55753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76" name="墨迹 75"/>
              <p14:cNvContentPartPr/>
              <p14:nvPr/>
            </p14:nvContentPartPr>
            <p14:xfrm>
              <a:off x="5756275" y="5692775"/>
              <a:ext cx="1397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1"/>
            </p:blipFill>
            <p:spPr>
              <a:xfrm>
                <a:off x="5756275" y="569277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77" name="墨迹 76"/>
              <p14:cNvContentPartPr/>
              <p14:nvPr/>
            </p14:nvContentPartPr>
            <p14:xfrm>
              <a:off x="6118225" y="5597525"/>
              <a:ext cx="136525" cy="127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03"/>
            </p:blipFill>
            <p:spPr>
              <a:xfrm>
                <a:off x="6118225" y="5597525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8" name="墨迹 77"/>
              <p14:cNvContentPartPr/>
              <p14:nvPr/>
            </p14:nvContentPartPr>
            <p14:xfrm>
              <a:off x="6149975" y="5543550"/>
              <a:ext cx="25400" cy="155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05"/>
            </p:blipFill>
            <p:spPr>
              <a:xfrm>
                <a:off x="6149975" y="5543550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9" name="墨迹 78"/>
              <p14:cNvContentPartPr/>
              <p14:nvPr/>
            </p14:nvContentPartPr>
            <p14:xfrm>
              <a:off x="6038850" y="5422900"/>
              <a:ext cx="377825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07"/>
            </p:blipFill>
            <p:spPr>
              <a:xfrm>
                <a:off x="6038850" y="5422900"/>
                <a:ext cx="377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80" name="墨迹 79"/>
              <p14:cNvContentPartPr/>
              <p14:nvPr/>
            </p14:nvContentPartPr>
            <p14:xfrm>
              <a:off x="6280150" y="5622925"/>
              <a:ext cx="9525" cy="123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09"/>
            </p:blipFill>
            <p:spPr>
              <a:xfrm>
                <a:off x="6280150" y="56229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81" name="墨迹 80"/>
              <p14:cNvContentPartPr/>
              <p14:nvPr/>
            </p14:nvContentPartPr>
            <p14:xfrm>
              <a:off x="5969000" y="5791200"/>
              <a:ext cx="136525" cy="244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11"/>
            </p:blipFill>
            <p:spPr>
              <a:xfrm>
                <a:off x="5969000" y="579120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82" name="墨迹 81"/>
              <p14:cNvContentPartPr/>
              <p14:nvPr/>
            </p14:nvContentPartPr>
            <p14:xfrm>
              <a:off x="5759450" y="6042025"/>
              <a:ext cx="161925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13"/>
            </p:blipFill>
            <p:spPr>
              <a:xfrm>
                <a:off x="5759450" y="604202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83" name="墨迹 82"/>
              <p14:cNvContentPartPr/>
              <p14:nvPr/>
            </p14:nvContentPartPr>
            <p14:xfrm>
              <a:off x="5689600" y="5927725"/>
              <a:ext cx="257175" cy="3365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15"/>
            </p:blipFill>
            <p:spPr>
              <a:xfrm>
                <a:off x="5689600" y="592772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84" name="墨迹 83"/>
              <p14:cNvContentPartPr/>
              <p14:nvPr/>
            </p14:nvContentPartPr>
            <p14:xfrm>
              <a:off x="6121400" y="1371600"/>
              <a:ext cx="885825" cy="98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17"/>
            </p:blipFill>
            <p:spPr>
              <a:xfrm>
                <a:off x="6121400" y="1371600"/>
                <a:ext cx="885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85" name="墨迹 84"/>
              <p14:cNvContentPartPr/>
              <p14:nvPr/>
            </p14:nvContentPartPr>
            <p14:xfrm>
              <a:off x="5899150" y="1406525"/>
              <a:ext cx="228600" cy="2317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19"/>
            </p:blipFill>
            <p:spPr>
              <a:xfrm>
                <a:off x="5899150" y="1406525"/>
                <a:ext cx="228600" cy="231775"/>
              </a:xfrm>
              <a:prstGeom prst="rect"/>
            </p:spPr>
          </p:pic>
        </mc:Fallback>
      </mc:AlternateContent>
      <p:sp>
        <p:nvSpPr>
          <p:cNvPr id="29" name="文本框 28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120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4" name="对象 123"/>
          <p:cNvGraphicFramePr/>
          <p:nvPr/>
        </p:nvGraphicFramePr>
        <p:xfrm>
          <a:off x="4030345" y="685800"/>
          <a:ext cx="7230745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" name="" r:id="rId1" imgW="5056505" imgH="2395855" progId="Visio.Drawing.15">
                  <p:embed/>
                </p:oleObj>
              </mc:Choice>
              <mc:Fallback>
                <p:oleObj name="" r:id="rId1" imgW="5056505" imgH="2395855" progId="Visio.Drawing.15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0345" y="685800"/>
                        <a:ext cx="7230745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9795" y="141605"/>
            <a:ext cx="2505710" cy="2675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E’→=TE’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|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 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T’→ ℇ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F→id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id→’a’ | ‘b’ | ‘c’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549275" y="3567430"/>
            <a:ext cx="4044315" cy="1347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如果我们希望得到右结合的</a:t>
            </a: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AST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呢？</a:t>
            </a:r>
            <a:endParaRPr lang="zh-CN" alt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28600" lvl="1" algn="l" defTabSz="914400">
              <a:lnSpc>
                <a:spcPct val="130000"/>
              </a:lnSpc>
              <a:spcAft>
                <a:spcPts val="1000"/>
              </a:spcAft>
              <a:buClrTx/>
              <a:buSzTx/>
              <a:buChar char="●"/>
            </a:pPr>
            <a:r>
              <a:rPr lang="en-US" altLang="zh-CN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if right associative AST ?</a:t>
            </a:r>
            <a:endParaRPr lang="en-US" altLang="zh-CN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7" name="墨迹 16"/>
              <p14:cNvContentPartPr/>
              <p14:nvPr/>
            </p14:nvContentPartPr>
            <p14:xfrm>
              <a:off x="7727950" y="276225"/>
              <a:ext cx="21907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"/>
            </p:blipFill>
            <p:spPr>
              <a:xfrm>
                <a:off x="7727950" y="276225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8" name="墨迹 17"/>
              <p14:cNvContentPartPr/>
              <p14:nvPr/>
            </p14:nvContentPartPr>
            <p14:xfrm>
              <a:off x="7759700" y="381000"/>
              <a:ext cx="18732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"/>
            </p:blipFill>
            <p:spPr>
              <a:xfrm>
                <a:off x="7759700" y="3810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9" name="墨迹 18"/>
              <p14:cNvContentPartPr/>
              <p14:nvPr/>
            </p14:nvContentPartPr>
            <p14:xfrm>
              <a:off x="7566025" y="431800"/>
              <a:ext cx="158750" cy="180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8"/>
            </p:blipFill>
            <p:spPr>
              <a:xfrm>
                <a:off x="7566025" y="4318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" name="墨迹 19"/>
              <p14:cNvContentPartPr/>
              <p14:nvPr/>
            </p14:nvContentPartPr>
            <p14:xfrm>
              <a:off x="7381875" y="628650"/>
              <a:ext cx="13970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0"/>
            </p:blipFill>
            <p:spPr>
              <a:xfrm>
                <a:off x="7381875" y="62865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墨迹 20"/>
              <p14:cNvContentPartPr/>
              <p14:nvPr/>
            </p14:nvContentPartPr>
            <p14:xfrm>
              <a:off x="7959725" y="463550"/>
              <a:ext cx="17145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2"/>
            </p:blipFill>
            <p:spPr>
              <a:xfrm>
                <a:off x="7959725" y="463550"/>
                <a:ext cx="1714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2" name="墨迹 21"/>
              <p14:cNvContentPartPr/>
              <p14:nvPr/>
            </p14:nvContentPartPr>
            <p14:xfrm>
              <a:off x="8001000" y="714375"/>
              <a:ext cx="2540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4"/>
            </p:blipFill>
            <p:spPr>
              <a:xfrm>
                <a:off x="8001000" y="714375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3" name="墨迹 22"/>
              <p14:cNvContentPartPr/>
              <p14:nvPr/>
            </p14:nvContentPartPr>
            <p14:xfrm>
              <a:off x="8166100" y="666750"/>
              <a:ext cx="133350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6"/>
            </p:blipFill>
            <p:spPr>
              <a:xfrm>
                <a:off x="8166100" y="6667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8137525" y="752475"/>
              <a:ext cx="111125" cy="28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8137525" y="752475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7899400" y="774700"/>
              <a:ext cx="209550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7899400" y="77470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7810500" y="984250"/>
              <a:ext cx="889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7810500" y="98425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8312150" y="854075"/>
              <a:ext cx="1111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8312150" y="854075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8410575" y="1095375"/>
              <a:ext cx="2349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8410575" y="109537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5054600" y="857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5054600" y="857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" name="墨迹 1"/>
              <p14:cNvContentPartPr/>
              <p14:nvPr/>
            </p14:nvContentPartPr>
            <p14:xfrm>
              <a:off x="5984875" y="1333500"/>
              <a:ext cx="1076325" cy="155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0"/>
            </p:blipFill>
            <p:spPr>
              <a:xfrm>
                <a:off x="5984875" y="1333500"/>
                <a:ext cx="1076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" name="墨迹 2"/>
              <p14:cNvContentPartPr/>
              <p14:nvPr/>
            </p14:nvContentPartPr>
            <p14:xfrm>
              <a:off x="5807075" y="1419225"/>
              <a:ext cx="165100" cy="1238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2"/>
            </p:blipFill>
            <p:spPr>
              <a:xfrm>
                <a:off x="5807075" y="1419225"/>
                <a:ext cx="165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9" name="墨迹 28"/>
              <p14:cNvContentPartPr/>
              <p14:nvPr/>
            </p14:nvContentPartPr>
            <p14:xfrm>
              <a:off x="5734050" y="1320800"/>
              <a:ext cx="260350" cy="269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4"/>
            </p:blipFill>
            <p:spPr>
              <a:xfrm>
                <a:off x="5734050" y="1320800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2" name="墨迹 31"/>
              <p14:cNvContentPartPr/>
              <p14:nvPr/>
            </p14:nvContentPartPr>
            <p14:xfrm>
              <a:off x="7283450" y="1790700"/>
              <a:ext cx="107950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6"/>
            </p:blipFill>
            <p:spPr>
              <a:xfrm>
                <a:off x="7283450" y="1790700"/>
                <a:ext cx="107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" name="墨迹 32"/>
              <p14:cNvContentPartPr/>
              <p14:nvPr/>
            </p14:nvContentPartPr>
            <p14:xfrm>
              <a:off x="7442200" y="1746250"/>
              <a:ext cx="76200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8"/>
            </p:blipFill>
            <p:spPr>
              <a:xfrm>
                <a:off x="7442200" y="17462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4" name="墨迹 33"/>
              <p14:cNvContentPartPr/>
              <p14:nvPr/>
            </p14:nvContentPartPr>
            <p14:xfrm>
              <a:off x="7451725" y="1733550"/>
              <a:ext cx="793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0"/>
            </p:blipFill>
            <p:spPr>
              <a:xfrm>
                <a:off x="7451725" y="1733550"/>
                <a:ext cx="79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5" name="墨迹 34"/>
              <p14:cNvContentPartPr/>
              <p14:nvPr/>
            </p14:nvContentPartPr>
            <p14:xfrm>
              <a:off x="7451725" y="1774825"/>
              <a:ext cx="95250" cy="15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7451725" y="17748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6" name="墨迹 35"/>
              <p14:cNvContentPartPr/>
              <p14:nvPr/>
            </p14:nvContentPartPr>
            <p14:xfrm>
              <a:off x="7581900" y="1644650"/>
              <a:ext cx="19050" cy="130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4"/>
            </p:blipFill>
            <p:spPr>
              <a:xfrm>
                <a:off x="7581900" y="1644650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7" name="墨迹 36"/>
              <p14:cNvContentPartPr/>
              <p14:nvPr/>
            </p14:nvContentPartPr>
            <p14:xfrm>
              <a:off x="7581900" y="1822450"/>
              <a:ext cx="31750" cy="136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7581900" y="1822450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8" name="墨迹 37"/>
              <p14:cNvContentPartPr/>
              <p14:nvPr/>
            </p14:nvContentPartPr>
            <p14:xfrm>
              <a:off x="7673975" y="1803400"/>
              <a:ext cx="31750" cy="9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8"/>
            </p:blipFill>
            <p:spPr>
              <a:xfrm>
                <a:off x="7673975" y="1803400"/>
                <a:ext cx="31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9" name="墨迹 38"/>
              <p14:cNvContentPartPr/>
              <p14:nvPr/>
            </p14:nvContentPartPr>
            <p14:xfrm>
              <a:off x="7766050" y="1762125"/>
              <a:ext cx="85725" cy="120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0"/>
            </p:blipFill>
            <p:spPr>
              <a:xfrm>
                <a:off x="7766050" y="1762125"/>
                <a:ext cx="857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2" name="墨迹 41"/>
              <p14:cNvContentPartPr/>
              <p14:nvPr/>
            </p14:nvContentPartPr>
            <p14:xfrm>
              <a:off x="5337175" y="4162425"/>
              <a:ext cx="212725" cy="304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2"/>
            </p:blipFill>
            <p:spPr>
              <a:xfrm>
                <a:off x="5337175" y="4162425"/>
                <a:ext cx="2127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3" name="墨迹 42"/>
              <p14:cNvContentPartPr/>
              <p14:nvPr/>
            </p14:nvContentPartPr>
            <p14:xfrm>
              <a:off x="5365750" y="4098925"/>
              <a:ext cx="155575" cy="539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5365750" y="4098925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4" name="墨迹 43"/>
              <p14:cNvContentPartPr/>
              <p14:nvPr/>
            </p14:nvContentPartPr>
            <p14:xfrm>
              <a:off x="5368925" y="4216400"/>
              <a:ext cx="155575" cy="31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6"/>
            </p:blipFill>
            <p:spPr>
              <a:xfrm>
                <a:off x="5368925" y="42164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5" name="墨迹 44"/>
              <p14:cNvContentPartPr/>
              <p14:nvPr/>
            </p14:nvContentPartPr>
            <p14:xfrm>
              <a:off x="5581650" y="3889375"/>
              <a:ext cx="317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8"/>
            </p:blipFill>
            <p:spPr>
              <a:xfrm>
                <a:off x="5581650" y="3889375"/>
                <a:ext cx="3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6" name="墨迹 45"/>
              <p14:cNvContentPartPr/>
              <p14:nvPr/>
            </p14:nvContentPartPr>
            <p14:xfrm>
              <a:off x="5600700" y="4305300"/>
              <a:ext cx="12700" cy="1460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0"/>
            </p:blipFill>
            <p:spPr>
              <a:xfrm>
                <a:off x="5600700" y="4305300"/>
                <a:ext cx="12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7" name="墨迹 46"/>
              <p14:cNvContentPartPr/>
              <p14:nvPr/>
            </p14:nvContentPartPr>
            <p14:xfrm>
              <a:off x="5184775" y="4600575"/>
              <a:ext cx="114300" cy="2984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2"/>
            </p:blipFill>
            <p:spPr>
              <a:xfrm>
                <a:off x="5184775" y="4600575"/>
                <a:ext cx="1143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8" name="墨迹 47"/>
              <p14:cNvContentPartPr/>
              <p14:nvPr/>
            </p14:nvContentPartPr>
            <p14:xfrm>
              <a:off x="4883150" y="4949825"/>
              <a:ext cx="361950" cy="336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4"/>
            </p:blipFill>
            <p:spPr>
              <a:xfrm>
                <a:off x="4883150" y="4949825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9" name="墨迹 48"/>
              <p14:cNvContentPartPr/>
              <p14:nvPr/>
            </p14:nvContentPartPr>
            <p14:xfrm>
              <a:off x="4933950" y="5054600"/>
              <a:ext cx="168275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6"/>
            </p:blipFill>
            <p:spPr>
              <a:xfrm>
                <a:off x="4933950" y="5054600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50" name="墨迹 49"/>
              <p14:cNvContentPartPr/>
              <p14:nvPr/>
            </p14:nvContentPartPr>
            <p14:xfrm>
              <a:off x="4933950" y="5137150"/>
              <a:ext cx="177800" cy="44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8"/>
            </p:blipFill>
            <p:spPr>
              <a:xfrm>
                <a:off x="4933950" y="5137150"/>
                <a:ext cx="1778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51" name="墨迹 50"/>
              <p14:cNvContentPartPr/>
              <p14:nvPr/>
            </p14:nvContentPartPr>
            <p14:xfrm>
              <a:off x="5127625" y="5114925"/>
              <a:ext cx="41275" cy="171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0"/>
            </p:blipFill>
            <p:spPr>
              <a:xfrm>
                <a:off x="5127625" y="51149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52" name="墨迹 51"/>
              <p14:cNvContentPartPr/>
              <p14:nvPr/>
            </p14:nvContentPartPr>
            <p14:xfrm>
              <a:off x="4752975" y="5327650"/>
              <a:ext cx="123825" cy="250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2"/>
            </p:blipFill>
            <p:spPr>
              <a:xfrm>
                <a:off x="4752975" y="5327650"/>
                <a:ext cx="1238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3" name="墨迹 52"/>
              <p14:cNvContentPartPr/>
              <p14:nvPr/>
            </p14:nvContentPartPr>
            <p14:xfrm>
              <a:off x="4562475" y="5597525"/>
              <a:ext cx="130175" cy="165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4"/>
            </p:blipFill>
            <p:spPr>
              <a:xfrm>
                <a:off x="4562475" y="5597525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4" name="墨迹 53"/>
              <p14:cNvContentPartPr/>
              <p14:nvPr/>
            </p14:nvContentPartPr>
            <p14:xfrm>
              <a:off x="4495800" y="5394325"/>
              <a:ext cx="266700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6"/>
            </p:blipFill>
            <p:spPr>
              <a:xfrm>
                <a:off x="4495800" y="5394325"/>
                <a:ext cx="2667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5" name="墨迹 54"/>
              <p14:cNvContentPartPr/>
              <p14:nvPr/>
            </p14:nvContentPartPr>
            <p14:xfrm>
              <a:off x="5718175" y="4244975"/>
              <a:ext cx="50800" cy="85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8"/>
            </p:blipFill>
            <p:spPr>
              <a:xfrm>
                <a:off x="5718175" y="4244975"/>
                <a:ext cx="50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6" name="墨迹 55"/>
              <p14:cNvContentPartPr/>
              <p14:nvPr/>
            </p14:nvContentPartPr>
            <p14:xfrm>
              <a:off x="5829300" y="4229100"/>
              <a:ext cx="1270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0"/>
            </p:blipFill>
            <p:spPr>
              <a:xfrm>
                <a:off x="5829300" y="4229100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62" name="墨迹 61"/>
              <p14:cNvContentPartPr/>
              <p14:nvPr/>
            </p14:nvContentPartPr>
            <p14:xfrm>
              <a:off x="5073650" y="4667250"/>
              <a:ext cx="92075" cy="92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2"/>
            </p:blipFill>
            <p:spPr>
              <a:xfrm>
                <a:off x="5073650" y="466725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63" name="墨迹 62"/>
              <p14:cNvContentPartPr/>
              <p14:nvPr/>
            </p14:nvContentPartPr>
            <p14:xfrm>
              <a:off x="4899025" y="4327525"/>
              <a:ext cx="400050" cy="355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84"/>
            </p:blipFill>
            <p:spPr>
              <a:xfrm>
                <a:off x="4899025" y="4327525"/>
                <a:ext cx="400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64" name="墨迹 63"/>
              <p14:cNvContentPartPr/>
              <p14:nvPr/>
            </p14:nvContentPartPr>
            <p14:xfrm>
              <a:off x="4629150" y="4679950"/>
              <a:ext cx="123825" cy="9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86"/>
            </p:blipFill>
            <p:spPr>
              <a:xfrm>
                <a:off x="4629150" y="467995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65" name="墨迹 64"/>
              <p14:cNvContentPartPr/>
              <p14:nvPr/>
            </p14:nvContentPartPr>
            <p14:xfrm>
              <a:off x="4619625" y="4714875"/>
              <a:ext cx="142875" cy="285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88"/>
            </p:blipFill>
            <p:spPr>
              <a:xfrm>
                <a:off x="4619625" y="47148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66" name="墨迹 65"/>
              <p14:cNvContentPartPr/>
              <p14:nvPr/>
            </p14:nvContentPartPr>
            <p14:xfrm>
              <a:off x="4356100" y="4210050"/>
              <a:ext cx="825500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0"/>
            </p:blipFill>
            <p:spPr>
              <a:xfrm>
                <a:off x="4356100" y="4210050"/>
                <a:ext cx="825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67" name="墨迹 66"/>
              <p14:cNvContentPartPr/>
              <p14:nvPr/>
            </p14:nvContentPartPr>
            <p14:xfrm>
              <a:off x="4159250" y="4708525"/>
              <a:ext cx="142875" cy="1301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2"/>
            </p:blipFill>
            <p:spPr>
              <a:xfrm>
                <a:off x="4159250" y="4708525"/>
                <a:ext cx="1428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8" name="墨迹 67"/>
              <p14:cNvContentPartPr/>
              <p14:nvPr/>
            </p14:nvContentPartPr>
            <p14:xfrm>
              <a:off x="4025900" y="4679950"/>
              <a:ext cx="2540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94"/>
            </p:blipFill>
            <p:spPr>
              <a:xfrm>
                <a:off x="4025900" y="4679950"/>
                <a:ext cx="254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9" name="墨迹 68"/>
              <p14:cNvContentPartPr/>
              <p14:nvPr/>
            </p14:nvContentPartPr>
            <p14:xfrm>
              <a:off x="5502275" y="4492625"/>
              <a:ext cx="133350" cy="225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96"/>
            </p:blipFill>
            <p:spPr>
              <a:xfrm>
                <a:off x="5502275" y="4492625"/>
                <a:ext cx="133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70" name="墨迹 69"/>
              <p14:cNvContentPartPr/>
              <p14:nvPr/>
            </p14:nvContentPartPr>
            <p14:xfrm>
              <a:off x="5537200" y="4702175"/>
              <a:ext cx="196850" cy="15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98"/>
            </p:blipFill>
            <p:spPr>
              <a:xfrm>
                <a:off x="5537200" y="47021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71" name="墨迹 70"/>
              <p14:cNvContentPartPr/>
              <p14:nvPr/>
            </p14:nvContentPartPr>
            <p14:xfrm>
              <a:off x="5607050" y="4708525"/>
              <a:ext cx="381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0"/>
            </p:blipFill>
            <p:spPr>
              <a:xfrm>
                <a:off x="5607050" y="4708525"/>
                <a:ext cx="38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72" name="墨迹 71"/>
              <p14:cNvContentPartPr/>
              <p14:nvPr/>
            </p14:nvContentPartPr>
            <p14:xfrm>
              <a:off x="5724525" y="4879975"/>
              <a:ext cx="34925" cy="349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2"/>
            </p:blipFill>
            <p:spPr>
              <a:xfrm>
                <a:off x="5724525" y="4879975"/>
                <a:ext cx="34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73" name="墨迹 72"/>
              <p14:cNvContentPartPr/>
              <p14:nvPr/>
            </p14:nvContentPartPr>
            <p14:xfrm>
              <a:off x="5813425" y="4854575"/>
              <a:ext cx="952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04"/>
            </p:blipFill>
            <p:spPr>
              <a:xfrm>
                <a:off x="5813425" y="4854575"/>
                <a:ext cx="952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74" name="墨迹 73"/>
              <p14:cNvContentPartPr/>
              <p14:nvPr/>
            </p14:nvContentPartPr>
            <p14:xfrm>
              <a:off x="5680075" y="5041900"/>
              <a:ext cx="44450" cy="174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06"/>
            </p:blipFill>
            <p:spPr>
              <a:xfrm>
                <a:off x="5680075" y="5041900"/>
                <a:ext cx="44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75" name="墨迹 74"/>
              <p14:cNvContentPartPr/>
              <p14:nvPr/>
            </p14:nvContentPartPr>
            <p14:xfrm>
              <a:off x="5721350" y="5435600"/>
              <a:ext cx="8255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8"/>
            </p:blipFill>
            <p:spPr>
              <a:xfrm>
                <a:off x="5721350" y="5435600"/>
                <a:ext cx="82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76" name="墨迹 75"/>
              <p14:cNvContentPartPr/>
              <p14:nvPr/>
            </p14:nvContentPartPr>
            <p14:xfrm>
              <a:off x="5610225" y="5248275"/>
              <a:ext cx="330200" cy="527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0"/>
            </p:blipFill>
            <p:spPr>
              <a:xfrm>
                <a:off x="5610225" y="5248275"/>
                <a:ext cx="330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77" name="墨迹 76"/>
              <p14:cNvContentPartPr/>
              <p14:nvPr/>
            </p14:nvContentPartPr>
            <p14:xfrm>
              <a:off x="5819775" y="4502150"/>
              <a:ext cx="923925" cy="371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2"/>
            </p:blipFill>
            <p:spPr>
              <a:xfrm>
                <a:off x="5819775" y="4502150"/>
                <a:ext cx="923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78" name="墨迹 77"/>
              <p14:cNvContentPartPr/>
              <p14:nvPr/>
            </p14:nvContentPartPr>
            <p14:xfrm>
              <a:off x="6858000" y="4718050"/>
              <a:ext cx="193675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4"/>
            </p:blipFill>
            <p:spPr>
              <a:xfrm>
                <a:off x="6858000" y="4718050"/>
                <a:ext cx="193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79" name="墨迹 78"/>
              <p14:cNvContentPartPr/>
              <p14:nvPr/>
            </p14:nvContentPartPr>
            <p14:xfrm>
              <a:off x="6854825" y="4676775"/>
              <a:ext cx="17462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16"/>
            </p:blipFill>
            <p:spPr>
              <a:xfrm>
                <a:off x="6854825" y="46767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80" name="墨迹 79"/>
              <p14:cNvContentPartPr/>
              <p14:nvPr/>
            </p14:nvContentPartPr>
            <p14:xfrm>
              <a:off x="6899275" y="4803775"/>
              <a:ext cx="190500" cy="44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8"/>
            </p:blipFill>
            <p:spPr>
              <a:xfrm>
                <a:off x="6899275" y="4803775"/>
                <a:ext cx="190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81" name="墨迹 80"/>
              <p14:cNvContentPartPr/>
              <p14:nvPr/>
            </p14:nvContentPartPr>
            <p14:xfrm>
              <a:off x="7134225" y="4927600"/>
              <a:ext cx="146050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20"/>
            </p:blipFill>
            <p:spPr>
              <a:xfrm>
                <a:off x="7134225" y="4927600"/>
                <a:ext cx="146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82" name="墨迹 81"/>
              <p14:cNvContentPartPr/>
              <p14:nvPr/>
            </p14:nvContentPartPr>
            <p14:xfrm>
              <a:off x="7165975" y="4400550"/>
              <a:ext cx="76200" cy="2762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22"/>
            </p:blipFill>
            <p:spPr>
              <a:xfrm>
                <a:off x="7165975" y="440055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83" name="墨迹 82"/>
              <p14:cNvContentPartPr/>
              <p14:nvPr/>
            </p14:nvContentPartPr>
            <p14:xfrm>
              <a:off x="6457950" y="4959350"/>
              <a:ext cx="339725" cy="1873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24"/>
            </p:blipFill>
            <p:spPr>
              <a:xfrm>
                <a:off x="6457950" y="4959350"/>
                <a:ext cx="3397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84" name="墨迹 83"/>
              <p14:cNvContentPartPr/>
              <p14:nvPr/>
            </p14:nvContentPartPr>
            <p14:xfrm>
              <a:off x="6423025" y="52165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28"/>
            </p:blipFill>
            <p:spPr>
              <a:xfrm>
                <a:off x="6423025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85" name="墨迹 84"/>
              <p14:cNvContentPartPr/>
              <p14:nvPr/>
            </p14:nvContentPartPr>
            <p14:xfrm>
              <a:off x="6438900" y="5314950"/>
              <a:ext cx="127000" cy="15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27"/>
            </p:blipFill>
            <p:spPr>
              <a:xfrm>
                <a:off x="6438900" y="531495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86" name="墨迹 85"/>
              <p14:cNvContentPartPr/>
              <p14:nvPr/>
            </p14:nvContentPartPr>
            <p14:xfrm>
              <a:off x="6426200" y="5353050"/>
              <a:ext cx="149225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29"/>
            </p:blipFill>
            <p:spPr>
              <a:xfrm>
                <a:off x="6426200" y="53530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87" name="墨迹 86"/>
              <p14:cNvContentPartPr/>
              <p14:nvPr/>
            </p14:nvContentPartPr>
            <p14:xfrm>
              <a:off x="6600825" y="5365750"/>
              <a:ext cx="31750" cy="133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31"/>
            </p:blipFill>
            <p:spPr>
              <a:xfrm>
                <a:off x="6600825" y="5365750"/>
                <a:ext cx="31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88" name="墨迹 87"/>
              <p14:cNvContentPartPr/>
              <p14:nvPr/>
            </p14:nvContentPartPr>
            <p14:xfrm>
              <a:off x="6616700" y="5359400"/>
              <a:ext cx="9525" cy="82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33"/>
            </p:blipFill>
            <p:spPr>
              <a:xfrm>
                <a:off x="6616700" y="5359400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89" name="墨迹 88"/>
              <p14:cNvContentPartPr/>
              <p14:nvPr/>
            </p14:nvContentPartPr>
            <p14:xfrm>
              <a:off x="6381750" y="5226050"/>
              <a:ext cx="342900" cy="349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35"/>
            </p:blipFill>
            <p:spPr>
              <a:xfrm>
                <a:off x="6381750" y="5226050"/>
                <a:ext cx="3429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90" name="墨迹 89"/>
              <p14:cNvContentPartPr/>
              <p14:nvPr/>
            </p14:nvContentPartPr>
            <p14:xfrm>
              <a:off x="6397625" y="5534025"/>
              <a:ext cx="53975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37"/>
            </p:blipFill>
            <p:spPr>
              <a:xfrm>
                <a:off x="6397625" y="553402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91" name="墨迹 90"/>
              <p14:cNvContentPartPr/>
              <p14:nvPr/>
            </p14:nvContentPartPr>
            <p14:xfrm>
              <a:off x="6273800" y="5895975"/>
              <a:ext cx="146050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39"/>
            </p:blipFill>
            <p:spPr>
              <a:xfrm>
                <a:off x="6273800" y="58959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92" name="墨迹 91"/>
              <p14:cNvContentPartPr/>
              <p14:nvPr/>
            </p14:nvContentPartPr>
            <p14:xfrm>
              <a:off x="6175375" y="5813425"/>
              <a:ext cx="282575" cy="3937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41"/>
            </p:blipFill>
            <p:spPr>
              <a:xfrm>
                <a:off x="6175375" y="5813425"/>
                <a:ext cx="2825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93" name="墨迹 92"/>
              <p14:cNvContentPartPr/>
              <p14:nvPr/>
            </p14:nvContentPartPr>
            <p14:xfrm>
              <a:off x="6959600" y="5041900"/>
              <a:ext cx="50800" cy="2698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43"/>
            </p:blipFill>
            <p:spPr>
              <a:xfrm>
                <a:off x="6959600" y="5041900"/>
                <a:ext cx="50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94" name="墨迹 93"/>
              <p14:cNvContentPartPr/>
              <p14:nvPr/>
            </p14:nvContentPartPr>
            <p14:xfrm>
              <a:off x="6883400" y="5292725"/>
              <a:ext cx="228600" cy="2413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45"/>
            </p:blipFill>
            <p:spPr>
              <a:xfrm>
                <a:off x="6883400" y="5292725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95" name="墨迹 94"/>
              <p14:cNvContentPartPr/>
              <p14:nvPr/>
            </p14:nvContentPartPr>
            <p14:xfrm>
              <a:off x="6931025" y="5394325"/>
              <a:ext cx="120650" cy="127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47"/>
            </p:blipFill>
            <p:spPr>
              <a:xfrm>
                <a:off x="6931025" y="53943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96" name="墨迹 95"/>
              <p14:cNvContentPartPr/>
              <p14:nvPr/>
            </p14:nvContentPartPr>
            <p14:xfrm>
              <a:off x="6972300" y="5302250"/>
              <a:ext cx="158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49"/>
            </p:blipFill>
            <p:spPr>
              <a:xfrm>
                <a:off x="6972300" y="530225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97" name="墨迹 96"/>
              <p14:cNvContentPartPr/>
              <p14:nvPr/>
            </p14:nvContentPartPr>
            <p14:xfrm>
              <a:off x="6784975" y="5019675"/>
              <a:ext cx="158750" cy="593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51"/>
            </p:blipFill>
            <p:spPr>
              <a:xfrm>
                <a:off x="6784975" y="5019675"/>
                <a:ext cx="15875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98" name="墨迹 97"/>
              <p14:cNvContentPartPr/>
              <p14:nvPr/>
            </p14:nvContentPartPr>
            <p14:xfrm>
              <a:off x="6765925" y="5756275"/>
              <a:ext cx="73025" cy="187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53"/>
            </p:blipFill>
            <p:spPr>
              <a:xfrm>
                <a:off x="6765925" y="575627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99" name="墨迹 98"/>
              <p14:cNvContentPartPr/>
              <p14:nvPr/>
            </p14:nvContentPartPr>
            <p14:xfrm>
              <a:off x="6677025" y="5737225"/>
              <a:ext cx="257175" cy="295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55"/>
            </p:blipFill>
            <p:spPr>
              <a:xfrm>
                <a:off x="6677025" y="5737225"/>
                <a:ext cx="2571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100" name="墨迹 99"/>
              <p14:cNvContentPartPr/>
              <p14:nvPr/>
            </p14:nvContentPartPr>
            <p14:xfrm>
              <a:off x="8356600" y="1841500"/>
              <a:ext cx="635000" cy="349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57"/>
            </p:blipFill>
            <p:spPr>
              <a:xfrm>
                <a:off x="8356600" y="1841500"/>
                <a:ext cx="635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101" name="墨迹 100"/>
              <p14:cNvContentPartPr/>
              <p14:nvPr/>
            </p14:nvContentPartPr>
            <p14:xfrm>
              <a:off x="8162925" y="1787525"/>
              <a:ext cx="146050" cy="190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59"/>
            </p:blipFill>
            <p:spPr>
              <a:xfrm>
                <a:off x="8162925" y="17875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102" name="墨迹 101"/>
              <p14:cNvContentPartPr/>
              <p14:nvPr/>
            </p14:nvContentPartPr>
            <p14:xfrm>
              <a:off x="8166100" y="1844675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8"/>
            </p:blipFill>
            <p:spPr>
              <a:xfrm>
                <a:off x="8166100" y="1844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103" name="墨迹 102"/>
              <p14:cNvContentPartPr/>
              <p14:nvPr/>
            </p14:nvContentPartPr>
            <p14:xfrm>
              <a:off x="8169275" y="1844675"/>
              <a:ext cx="133350" cy="25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62"/>
            </p:blipFill>
            <p:spPr>
              <a:xfrm>
                <a:off x="8169275" y="18446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04" name="墨迹 103"/>
              <p14:cNvContentPartPr/>
              <p14:nvPr/>
            </p14:nvContentPartPr>
            <p14:xfrm>
              <a:off x="8153400" y="174942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8"/>
            </p:blipFill>
            <p:spPr>
              <a:xfrm>
                <a:off x="8153400" y="174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105" name="墨迹 104"/>
              <p14:cNvContentPartPr/>
              <p14:nvPr/>
            </p14:nvContentPartPr>
            <p14:xfrm>
              <a:off x="8121650" y="1749425"/>
              <a:ext cx="234950" cy="203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65"/>
            </p:blipFill>
            <p:spPr>
              <a:xfrm>
                <a:off x="8121650" y="1749425"/>
                <a:ext cx="234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106" name="墨迹 105"/>
              <p14:cNvContentPartPr/>
              <p14:nvPr/>
            </p14:nvContentPartPr>
            <p14:xfrm>
              <a:off x="8010525" y="1924050"/>
              <a:ext cx="111125" cy="111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67"/>
            </p:blipFill>
            <p:spPr>
              <a:xfrm>
                <a:off x="8010525" y="1924050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107" name="墨迹 106"/>
              <p14:cNvContentPartPr/>
              <p14:nvPr/>
            </p14:nvContentPartPr>
            <p14:xfrm>
              <a:off x="7870825" y="2060575"/>
              <a:ext cx="85725" cy="88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69"/>
            </p:blipFill>
            <p:spPr>
              <a:xfrm>
                <a:off x="7870825" y="2060575"/>
                <a:ext cx="85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8" name="墨迹 107"/>
              <p14:cNvContentPartPr/>
              <p14:nvPr/>
            </p14:nvContentPartPr>
            <p14:xfrm>
              <a:off x="7772400" y="1997075"/>
              <a:ext cx="231775" cy="2635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71"/>
            </p:blipFill>
            <p:spPr>
              <a:xfrm>
                <a:off x="7772400" y="199707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9" name="墨迹 108"/>
              <p14:cNvContentPartPr/>
              <p14:nvPr/>
            </p14:nvContentPartPr>
            <p14:xfrm>
              <a:off x="7940675" y="2546350"/>
              <a:ext cx="130175" cy="412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73"/>
            </p:blipFill>
            <p:spPr>
              <a:xfrm>
                <a:off x="7940675" y="2546350"/>
                <a:ext cx="1301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10" name="墨迹 109"/>
              <p14:cNvContentPartPr/>
              <p14:nvPr/>
            </p14:nvContentPartPr>
            <p14:xfrm>
              <a:off x="7737475" y="2498725"/>
              <a:ext cx="120650" cy="209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75"/>
            </p:blipFill>
            <p:spPr>
              <a:xfrm>
                <a:off x="7737475" y="249872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11" name="墨迹 110"/>
              <p14:cNvContentPartPr/>
              <p14:nvPr/>
            </p14:nvContentPartPr>
            <p14:xfrm>
              <a:off x="7693025" y="2454275"/>
              <a:ext cx="244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77"/>
            </p:blipFill>
            <p:spPr>
              <a:xfrm>
                <a:off x="7693025" y="2454275"/>
                <a:ext cx="244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12" name="墨迹 111"/>
              <p14:cNvContentPartPr/>
              <p14:nvPr/>
            </p14:nvContentPartPr>
            <p14:xfrm>
              <a:off x="6725285" y="2847975"/>
              <a:ext cx="1082040" cy="1009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9"/>
            </p:blipFill>
            <p:spPr>
              <a:xfrm>
                <a:off x="6725285" y="2847975"/>
                <a:ext cx="1082040" cy="1009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13" name="墨迹 112"/>
              <p14:cNvContentPartPr/>
              <p14:nvPr/>
            </p14:nvContentPartPr>
            <p14:xfrm>
              <a:off x="7797800" y="2809875"/>
              <a:ext cx="111125" cy="158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81"/>
            </p:blipFill>
            <p:spPr>
              <a:xfrm>
                <a:off x="7797800" y="2809875"/>
                <a:ext cx="1111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14" name="墨迹 113"/>
              <p14:cNvContentPartPr/>
              <p14:nvPr/>
            </p14:nvContentPartPr>
            <p14:xfrm>
              <a:off x="8655050" y="1958975"/>
              <a:ext cx="320675" cy="349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83"/>
            </p:blipFill>
            <p:spPr>
              <a:xfrm>
                <a:off x="8655050" y="1958975"/>
                <a:ext cx="320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15" name="墨迹 114"/>
              <p14:cNvContentPartPr/>
              <p14:nvPr/>
            </p14:nvContentPartPr>
            <p14:xfrm>
              <a:off x="8528050" y="194310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8"/>
            </p:blipFill>
            <p:spPr>
              <a:xfrm>
                <a:off x="8528050" y="1943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16" name="墨迹 115"/>
              <p14:cNvContentPartPr/>
              <p14:nvPr/>
            </p14:nvContentPartPr>
            <p14:xfrm>
              <a:off x="8496300" y="1943100"/>
              <a:ext cx="92075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86"/>
            </p:blipFill>
            <p:spPr>
              <a:xfrm>
                <a:off x="8496300" y="1943100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17" name="墨迹 116"/>
              <p14:cNvContentPartPr/>
              <p14:nvPr/>
            </p14:nvContentPartPr>
            <p14:xfrm>
              <a:off x="8439150" y="1911350"/>
              <a:ext cx="209550" cy="25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88"/>
            </p:blipFill>
            <p:spPr>
              <a:xfrm>
                <a:off x="8439150" y="1911350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18" name="墨迹 117"/>
              <p14:cNvContentPartPr/>
              <p14:nvPr/>
            </p14:nvContentPartPr>
            <p14:xfrm>
              <a:off x="9223375" y="2130425"/>
              <a:ext cx="301625" cy="276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90"/>
            </p:blipFill>
            <p:spPr>
              <a:xfrm>
                <a:off x="9223375" y="2130425"/>
                <a:ext cx="301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19" name="墨迹 118"/>
              <p14:cNvContentPartPr/>
              <p14:nvPr/>
            </p14:nvContentPartPr>
            <p14:xfrm>
              <a:off x="9582150" y="2470150"/>
              <a:ext cx="133350" cy="142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92"/>
            </p:blipFill>
            <p:spPr>
              <a:xfrm>
                <a:off x="9582150" y="24701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20" name="墨迹 119"/>
              <p14:cNvContentPartPr/>
              <p14:nvPr/>
            </p14:nvContentPartPr>
            <p14:xfrm>
              <a:off x="9518650" y="2403475"/>
              <a:ext cx="304800" cy="282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94"/>
            </p:blipFill>
            <p:spPr>
              <a:xfrm>
                <a:off x="9518650" y="2403475"/>
                <a:ext cx="304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2" name="墨迹 121"/>
              <p14:cNvContentPartPr/>
              <p14:nvPr/>
            </p14:nvContentPartPr>
            <p14:xfrm>
              <a:off x="8185150" y="2641600"/>
              <a:ext cx="6350" cy="3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8"/>
            </p:blipFill>
            <p:spPr>
              <a:xfrm>
                <a:off x="8185150" y="2641600"/>
                <a:ext cx="6350" cy="360"/>
              </a:xfrm>
              <a:prstGeom prst="rect"/>
            </p:spPr>
          </p:pic>
        </mc:Fallback>
      </mc:AlternateContent>
      <p:sp>
        <p:nvSpPr>
          <p:cNvPr id="126" name="文本框 125"/>
          <p:cNvSpPr txBox="1"/>
          <p:nvPr/>
        </p:nvSpPr>
        <p:spPr>
          <a:xfrm>
            <a:off x="3855720" y="20955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 = b = c </a:t>
            </a:r>
            <a:endParaRPr lang="zh-CN" altLang="en-US"/>
          </a:p>
        </p:txBody>
      </p:sp>
    </p:spTree>
    <p:custDataLst>
      <p:tags r:id="rId19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UNIT_TABLE_BEAUTIFY" val="smartTable{d5d21689-1e2e-42f0-9df9-d8c6929143b3}"/>
  <p:tag name="TABLE_RECT" val="144*165*671.8*210"/>
  <p:tag name="TABLE_EMPHASIZE_COLOR" val="6579300"/>
  <p:tag name="TABLE_ONEKEY_SKIN_IDX" val="0"/>
  <p:tag name="TABLE_SKINIDX" val="-1"/>
  <p:tag name="TABLE_COLORIDX" val="l"/>
  <p:tag name="TABLE_ENDDRAG_ORIGIN_RECT" val="365*253"/>
  <p:tag name="TABLE_ENDDRAG_RECT" val="564*161*365*25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TIMING" val="|11.1|3.3|5.7|2.7|0.8|0.7|1|11.5|1.5|1|1.3|1|9.9|0.9|1|6.2|0.7|0.8|1.5|1.1|1.4|1|0.6|0.9|21.7|1.1|2.3|2|1|4.6|1.8"/>
</p:tagLst>
</file>

<file path=ppt/tags/tag144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45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46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UNIT_TABLE_BEAUTIFY" val="smartTable{d5d21689-1e2e-42f0-9df9-d8c6929143b3}"/>
  <p:tag name="TABLE_RECT" val="144*165*671.8*210"/>
  <p:tag name="TABLE_EMPHASIZE_COLOR" val="6579300"/>
  <p:tag name="TABLE_ONEKEY_SKIN_IDX" val="0"/>
  <p:tag name="TABLE_SKINIDX" val="-1"/>
  <p:tag name="TABLE_COLORIDX" val="l"/>
  <p:tag name="TABLE_ENDDRAG_ORIGIN_RECT" val="365*253"/>
  <p:tag name="TABLE_ENDDRAG_RECT" val="564*161*365*253"/>
</p:tagLst>
</file>

<file path=ppt/tags/tag192.xml><?xml version="1.0" encoding="utf-8"?>
<p:tagLst xmlns:p="http://schemas.openxmlformats.org/presentationml/2006/main">
  <p:tag name="TIMING" val="|32.6|7.4|3.4|24.7|1.6|1|50.8|1.8|1|2.7|1|24.9|0.9|0.9|2|0.5|0.8|38|4.5|0.8|0.7|0.7|2.8|16.4|0.8|1|2.5|1|0.6|0.5|0.6|1.4|0.8|0.9|1.8|3.7|10.9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p="http://schemas.openxmlformats.org/presentationml/2006/main">
  <p:tag name="TIMING" val="|11.1|3.3|5.7|2.7|0.8|0.7|1|11.5|1.5|1|1.3|1|9.9|0.9|1|6.2|0.7|0.8|1.5|1.1|1.4|1|0.6|0.9|21.7|1.1|2.3|2|1|4.6|1.8"/>
</p:tagLst>
</file>

<file path=ppt/tags/tag196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97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98.xml><?xml version="1.0" encoding="utf-8"?>
<p:tagLst xmlns:p="http://schemas.openxmlformats.org/presentationml/2006/main">
  <p:tag name="TIMING" val="|76.9|11.2|2.6|12.9|0.8|29.7|2.8|2.3|6.7|0.9|1|54.5|5.4|2.9|0.5|0.5|0.5|1|0.9|0.6|56.1|0.8|8.3|55.4|1.8|0.9|2.7|0.7|0.7|0.8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8415,&quot;width&quot;:1248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43690</Words>
  <Application>WPS 演示</Application>
  <PresentationFormat>宽屏</PresentationFormat>
  <Paragraphs>3800</Paragraphs>
  <Slides>142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142</vt:i4>
      </vt:variant>
    </vt:vector>
  </HeadingPairs>
  <TitlesOfParts>
    <vt:vector size="178" baseType="lpstr">
      <vt:lpstr>Arial</vt:lpstr>
      <vt:lpstr>宋体</vt:lpstr>
      <vt:lpstr>Wingdings</vt:lpstr>
      <vt:lpstr>Wingdings</vt:lpstr>
      <vt:lpstr>Garamond</vt:lpstr>
      <vt:lpstr>黑体</vt:lpstr>
      <vt:lpstr>微软雅黑</vt:lpstr>
      <vt:lpstr>Arial Unicode MS</vt:lpstr>
      <vt:lpstr>Calibri</vt:lpstr>
      <vt:lpstr>Symbol</vt:lpstr>
      <vt:lpstr>Times New Roman</vt:lpstr>
      <vt:lpstr>隶书</vt:lpstr>
      <vt:lpstr>Symbol</vt:lpstr>
      <vt:lpstr>楷体_GB2312</vt:lpstr>
      <vt:lpstr>新宋体</vt:lpstr>
      <vt:lpstr>Office 主题​​</vt:lpstr>
      <vt:lpstr>Stream</vt:lpstr>
      <vt:lpstr>1_Stream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Ch02-补充（语法其他内容） More about syntax rules</vt:lpstr>
      <vt:lpstr>目录/Content</vt:lpstr>
      <vt:lpstr>Part 01-Chomsky文法分类/Chomsky Hierarchy</vt:lpstr>
      <vt:lpstr>第一部分：形式语言简介 Part 01 :  Intro to Formal Language</vt:lpstr>
      <vt:lpstr>语言 &amp; 文法 / Language &amp; Grammar</vt:lpstr>
      <vt:lpstr>形式文法 / Formal Grammar</vt:lpstr>
      <vt:lpstr>Chomsky分类/Chomsky Hierarchy</vt:lpstr>
      <vt:lpstr>Chomsky分类/Chomsky Hierarchy</vt:lpstr>
      <vt:lpstr>Type 0 &amp; Turing Machine 0型文法 &amp; 图灵机</vt:lpstr>
      <vt:lpstr>Type 1 Grammar / 1型文法</vt:lpstr>
      <vt:lpstr>Type 2 Grammar（Context free grammar / BNF ） 2型文法（前后文无关文法 / BNF表示	） </vt:lpstr>
      <vt:lpstr>Type 3 Grammar（Regular grammar/Linear grammar） 2型文法（正规文法/线性文法）</vt:lpstr>
      <vt:lpstr>Part02-Grammar definition</vt:lpstr>
      <vt:lpstr>02-0、表达式文法的三种定义形式       three different definitions of expression grammar （龙书第二版 / dragon book 2nd：pp.122）</vt:lpstr>
      <vt:lpstr>02-1(1)左结合 &amp; 右结合 / left- &amp; right-associative</vt:lpstr>
      <vt:lpstr>02-1(2-1)左结合 &amp; 右结合 / left- &amp; right-associative</vt:lpstr>
      <vt:lpstr>02-1(2-2)左结合 &amp; 右结合 / left- &amp; right-associative</vt:lpstr>
      <vt:lpstr>02-1(3)左结合 &amp; 右结合 / left- &amp; right-associative</vt:lpstr>
      <vt:lpstr>PowerPoint 演示文稿</vt:lpstr>
      <vt:lpstr>02-1(3)左结合 &amp; 右结合 / left- &amp; right-associative</vt:lpstr>
      <vt:lpstr>02-2 文法等价性 / Equivalence of grammars</vt:lpstr>
      <vt:lpstr>02-2(1)文法等价性 / Equivalence of grammars</vt:lpstr>
      <vt:lpstr>02-3 运算符的优先级 / Priorities of operators</vt:lpstr>
      <vt:lpstr>02-3 运算符的优先级 / Priorities of operators （1）例子 / Example</vt:lpstr>
      <vt:lpstr>02-3 运算符的优先级 / Priorities of operators （1）例子 / Example</vt:lpstr>
      <vt:lpstr>02-3 运算符的优先级 / Priorities of operators （2）语法分析与运算符优先级/Syntax analysis &amp; priorities</vt:lpstr>
      <vt:lpstr>02-4 左递归/Left-recursive grammar</vt:lpstr>
      <vt:lpstr>02-4 左递归/Left-recursive grammar (1) 什么是直接左递归文法/what is direct recursive grammar</vt:lpstr>
      <vt:lpstr>02-4 左递归/Left-recursive grammar (2-1) 改造直接左递归文法/modify direct recursive grammar</vt:lpstr>
      <vt:lpstr>02-4 左递归/Left-recursive grammar (2-2) 改造直接左递归文法/modify direct recursive grammar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02-4 左递归/Left-recursive grammar (3) EBNF改造直接左递归文法     modify direct recursive grammar with EBNF</vt:lpstr>
      <vt:lpstr>02-4 左递归/Left-recursive grammar (4) 4种无直接左递归文法对比 / Compare 4 grammars with or without left recursion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ENBF递归下降/Recursive descent analysis (EBNF)</vt:lpstr>
      <vt:lpstr>ENBF递归下降/Recursive descent analysis (EBNF)</vt:lpstr>
      <vt:lpstr>PowerPoint 演示文稿</vt:lpstr>
      <vt:lpstr>02-4 左递归/Left-recursive grammar (5) 间接左递归 / indirect recursive grammar</vt:lpstr>
      <vt:lpstr>02-5 左因子/Left factor of grammar (1)左因子及问题/Left factor &amp; trouble</vt:lpstr>
      <vt:lpstr>02-5 左因子/Left factor of grammar (1)左因子及问题/Left factor &amp; trouble</vt:lpstr>
      <vt:lpstr>02-6 Ambiguous grammar / 二义性文法</vt:lpstr>
      <vt:lpstr>02-6(1) Ambiguous grammar / 二义性文法</vt:lpstr>
      <vt:lpstr>02-6(2) Ambiguous grammar / 二义性文法 （无严重后果的例子/Examples without serious error）</vt:lpstr>
      <vt:lpstr>02-6(3)Ambiguous grammar / 二义性文法 （优先级错误/Examples with priority error）</vt:lpstr>
      <vt:lpstr>02-6(4)Ambiguous grammar / 二义性文法</vt:lpstr>
      <vt:lpstr>02-6(5-1)"if-else"的二义性/Ambiguity of "if-else"</vt:lpstr>
      <vt:lpstr>02-6(5-2)"if-else"的二义性/Ambiguity of "if-else"</vt:lpstr>
      <vt:lpstr>02-6(5-3)"if-else"的二义性/Ambiguity of "if-else"</vt:lpstr>
      <vt:lpstr>02-6(5-4)"if-else"的二义性/Ambiguity of "if-else"</vt:lpstr>
      <vt:lpstr>02-6(5-5)"if-else"的二义性/Ambiguity of "if-else"</vt:lpstr>
      <vt:lpstr>02-6(5-6) if-else二义性带来的问题              /consequence of if-else ambiguity</vt:lpstr>
      <vt:lpstr>02-6(5-7) if-else二义性带来的问题              /consequence of if-else ambiguity</vt:lpstr>
      <vt:lpstr>03、推导&amp;归约与语法分析器的关系       Derivation &amp; Reduction VS Syntax Parser</vt:lpstr>
      <vt:lpstr>03(1)自顶向下语法分析与最左推导        Top-down syntax analysis VS left-most derivation</vt:lpstr>
      <vt:lpstr>最左推导中的规则选择 / choices of BNF  in rules  leftmost derivation</vt:lpstr>
      <vt:lpstr>PowerPoint 演示文稿</vt:lpstr>
      <vt:lpstr>最左推导中的回溯 / backtracking in leftmost derivation</vt:lpstr>
      <vt:lpstr>最左推导中的规则选择 / choices of BNF  in rules  leftmost derivation</vt:lpstr>
      <vt:lpstr>自底向上语法分析与最右推导 (最左归约） Top-down syntax analysis VS left-most derivation</vt:lpstr>
      <vt:lpstr>03(2)自底向上语法分析与最右推导 (最左归约）        Top-down syntax analysis VS left-most derivation </vt:lpstr>
      <vt:lpstr>最右推导/rightmost derivation</vt:lpstr>
      <vt:lpstr>最右推导最左归约 rightmost derivation    leftmost reduction</vt:lpstr>
      <vt:lpstr>PowerPoint 演示文稿</vt:lpstr>
      <vt:lpstr>最左归约中的回溯 Backtracking in leftmost reduction</vt:lpstr>
      <vt:lpstr>最右推导最左归约 rightmost derivation    leftmost reduction</vt:lpstr>
      <vt:lpstr>04、补充 / More example</vt:lpstr>
      <vt:lpstr>04-补充1：无符号整数的文法 More example 1: unsigned int grammar</vt:lpstr>
      <vt:lpstr>04-补充2：已知文法，求语言 More example 2: Given grammar =&gt; language description</vt:lpstr>
      <vt:lpstr>04-补充3：已知文法求语言 More example 3: Given grammar =&gt; language description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02-4 左递归/Left-recursive grammar (3) EBNF改造直接左递归文法     modify direct recursive grammar with EBNF</vt:lpstr>
      <vt:lpstr>02-4 左递归/Left-recursive grammar (4) 4种无直接左递归文法对比 / Compare 4 grammars with or without left recursion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递归下降/Recursive descent analysis</vt:lpstr>
      <vt:lpstr>ENBF递归下降/Recursive descent analysis (EBNF)</vt:lpstr>
      <vt:lpstr>ENBF递归下降/Recursive descent analysis (EBNF)</vt:lpstr>
      <vt:lpstr>PowerPoint 演示文稿</vt:lpstr>
      <vt:lpstr>02-4 左递归/Left-recursive grammar (5) 间接左递归 / indirect recursive grammar</vt:lpstr>
      <vt:lpstr>02-5 左因子/Left factor of grammar (1)左因子及问题/Left factor &amp; trouble</vt:lpstr>
      <vt:lpstr>02-5 左因子/Left factor of grammar (1)左因子及问题/Left factor &amp; trouble</vt:lpstr>
      <vt:lpstr>02-6 Ambiguous grammar / 二义性文法</vt:lpstr>
      <vt:lpstr>02-6(1) Ambiguous grammar / 二义性文法</vt:lpstr>
      <vt:lpstr>02-6(2) Ambiguous grammar / 二义性文法 （无严重后果的例子/Examples without serious error）</vt:lpstr>
      <vt:lpstr>02-6(3)Ambiguous grammar / 二义性文法 （优先级错误/Examples with priority error）</vt:lpstr>
      <vt:lpstr>02-6(4)Ambiguous grammar / 二义性文法</vt:lpstr>
      <vt:lpstr>02-6(5-1)"if-else"的二义性/Ambiguity of "if-else"</vt:lpstr>
      <vt:lpstr>02-6(5-2)"if-else"的二义性/Ambiguity of "if-else"</vt:lpstr>
      <vt:lpstr>02-6(5-3)"if-else"的二义性/Ambiguity of "if-else"</vt:lpstr>
      <vt:lpstr>02-6(5-4)"if-else"的二义性/Ambiguity of "if-else"</vt:lpstr>
      <vt:lpstr>02-6(5-5)"if-else"的二义性/Ambiguity of "if-else"</vt:lpstr>
      <vt:lpstr>02-6(5-6) if-else二义性带来的问题              /consequence of if-else ambiguity</vt:lpstr>
      <vt:lpstr>02-6(5-7) if-else二义性带来的问题              /consequence of if-else ambiguity</vt:lpstr>
      <vt:lpstr>03、推导&amp;归约与语法分析器的关系       Derivation &amp; Reduction VS Syntax Parser</vt:lpstr>
      <vt:lpstr>03(1)自顶向下语法分析与最左推导        Top-down syntax analysis VS left-most derivation</vt:lpstr>
      <vt:lpstr>最左推导中的规则选择 / choices of BNF  in rules  leftmost derivation</vt:lpstr>
      <vt:lpstr>PowerPoint 演示文稿</vt:lpstr>
      <vt:lpstr>最左推导中的回溯 / backtracking in leftmost derivation</vt:lpstr>
      <vt:lpstr>最左推导中的规则选择 / choices of BNF  in rules  leftmost derivation</vt:lpstr>
      <vt:lpstr>自底向上语法分析与最右推导 (最左归约） Top-down syntax analysis VS left-most derivation</vt:lpstr>
      <vt:lpstr>03(2)自底向上语法分析与最右推导 (最左归约）        Top-down syntax analysis VS left-most derivation </vt:lpstr>
      <vt:lpstr>最右推导/rightmost derivation</vt:lpstr>
      <vt:lpstr>最右推导最左归约 rightmost derivation    leftmost reduction</vt:lpstr>
      <vt:lpstr>PowerPoint 演示文稿</vt:lpstr>
      <vt:lpstr>最左归约中的回溯 Backtracking in leftmost reduction</vt:lpstr>
      <vt:lpstr>最右推导最左归约 rightmost derivation    leftmost reduction</vt:lpstr>
      <vt:lpstr>04、补充 / More example</vt:lpstr>
      <vt:lpstr>04-补充1：无符号整数的文法 More example 1: unsigned int grammar</vt:lpstr>
      <vt:lpstr>04-补充2：已知文法，求语言 More example 2: Given grammar =&gt; language description</vt:lpstr>
      <vt:lpstr>04-补充3：已知文法求语言 More example 3: Given grammar =&gt; language description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381</cp:revision>
  <dcterms:created xsi:type="dcterms:W3CDTF">2019-06-19T02:08:00Z</dcterms:created>
  <dcterms:modified xsi:type="dcterms:W3CDTF">2022-03-24T07:43:08Z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F011D3711B094CC987950901E856CD19</vt:lpwstr>
  </property>
</Properties>
</file>